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50CC5DA-0BEC-4956-B472-5DD437F6C909}" v="2" dt="2019-12-16T19:06:31.153"/>
    <p1510:client id="{6A50DC63-1DF3-4072-B179-B30C9E288B4A}" v="30" dt="2019-12-16T19:04:21.794"/>
    <p1510:client id="{85CB8BD9-A29A-47F7-A1DF-8B8086328DD6}" v="1593" dt="2019-12-16T16:35:19.765"/>
    <p1510:client id="{A02AE45E-7C1E-4327-B16E-81683ACF6CE5}" v="1136" dt="2019-12-16T21:11:14.395"/>
    <p1510:client id="{EEEA6FF9-251C-493A-B631-1DABD81A7DB2}" v="109" dt="2019-12-16T15:40:21.2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nicholls" userId="71425d7775e1c957" providerId="Windows Live" clId="Web-{6A50DC63-1DF3-4072-B179-B30C9E288B4A}"/>
    <pc:docChg chg="addSld delSld modSld addMainMaster delMainMaster">
      <pc:chgData name="lisa nicholls" userId="71425d7775e1c957" providerId="Windows Live" clId="Web-{6A50DC63-1DF3-4072-B179-B30C9E288B4A}" dt="2019-12-16T19:04:21.794" v="32"/>
      <pc:docMkLst>
        <pc:docMk/>
      </pc:docMkLst>
      <pc:sldChg chg="modSp mod modClrScheme chgLayout">
        <pc:chgData name="lisa nicholls" userId="71425d7775e1c957" providerId="Windows Live" clId="Web-{6A50DC63-1DF3-4072-B179-B30C9E288B4A}" dt="2019-12-16T19:04:10.513" v="31"/>
        <pc:sldMkLst>
          <pc:docMk/>
          <pc:sldMk cId="109857222" sldId="256"/>
        </pc:sldMkLst>
        <pc:spChg chg="mod ord">
          <ac:chgData name="lisa nicholls" userId="71425d7775e1c957" providerId="Windows Live" clId="Web-{6A50DC63-1DF3-4072-B179-B30C9E288B4A}" dt="2019-12-16T19:04:10.513" v="3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isa nicholls" userId="71425d7775e1c957" providerId="Windows Live" clId="Web-{6A50DC63-1DF3-4072-B179-B30C9E288B4A}" dt="2019-12-16T19:04:10.513" v="31"/>
          <ac:spMkLst>
            <pc:docMk/>
            <pc:sldMk cId="109857222" sldId="256"/>
            <ac:spMk id="3" creationId="{00000000-0000-0000-0000-000000000000}"/>
          </ac:spMkLst>
        </pc:spChg>
      </pc:sldChg>
      <pc:sldChg chg="mod modClrScheme chgLayout">
        <pc:chgData name="lisa nicholls" userId="71425d7775e1c957" providerId="Windows Live" clId="Web-{6A50DC63-1DF3-4072-B179-B30C9E288B4A}" dt="2019-12-16T19:04:10.513" v="31"/>
        <pc:sldMkLst>
          <pc:docMk/>
          <pc:sldMk cId="2118541376" sldId="257"/>
        </pc:sldMkLst>
      </pc:sldChg>
      <pc:sldChg chg="delSp modSp mod modClrScheme delDesignElem chgLayout">
        <pc:chgData name="lisa nicholls" userId="71425d7775e1c957" providerId="Windows Live" clId="Web-{6A50DC63-1DF3-4072-B179-B30C9E288B4A}" dt="2019-12-16T19:04:10.513" v="31"/>
        <pc:sldMkLst>
          <pc:docMk/>
          <pc:sldMk cId="3743976739" sldId="258"/>
        </pc:sldMkLst>
        <pc:spChg chg="mod ord">
          <ac:chgData name="lisa nicholls" userId="71425d7775e1c957" providerId="Windows Live" clId="Web-{6A50DC63-1DF3-4072-B179-B30C9E288B4A}" dt="2019-12-16T19:04:10.513" v="31"/>
          <ac:spMkLst>
            <pc:docMk/>
            <pc:sldMk cId="3743976739" sldId="258"/>
            <ac:spMk id="40" creationId="{B0BF30DD-1999-491C-9D60-52F804E02134}"/>
          </ac:spMkLst>
        </pc:spChg>
        <pc:spChg chg="del">
          <ac:chgData name="lisa nicholls" userId="71425d7775e1c957" providerId="Windows Live" clId="Web-{6A50DC63-1DF3-4072-B179-B30C9E288B4A}" dt="2019-12-16T19:02:46.216" v="20"/>
          <ac:spMkLst>
            <pc:docMk/>
            <pc:sldMk cId="3743976739" sldId="258"/>
            <ac:spMk id="50" creationId="{4E959B03-C937-4569-9026-32FFFD1F46EA}"/>
          </ac:spMkLst>
        </pc:spChg>
        <pc:spChg chg="del">
          <ac:chgData name="lisa nicholls" userId="71425d7775e1c957" providerId="Windows Live" clId="Web-{6A50DC63-1DF3-4072-B179-B30C9E288B4A}" dt="2019-12-16T19:02:46.216" v="20"/>
          <ac:spMkLst>
            <pc:docMk/>
            <pc:sldMk cId="3743976739" sldId="258"/>
            <ac:spMk id="51" creationId="{7B2A55B3-2539-4BF5-BA64-F7590B870FAD}"/>
          </ac:spMkLst>
        </pc:spChg>
      </pc:sldChg>
      <pc:sldChg chg="del">
        <pc:chgData name="lisa nicholls" userId="71425d7775e1c957" providerId="Windows Live" clId="Web-{6A50DC63-1DF3-4072-B179-B30C9E288B4A}" dt="2019-12-16T16:37:15.616" v="0"/>
        <pc:sldMkLst>
          <pc:docMk/>
          <pc:sldMk cId="1208065686" sldId="259"/>
        </pc:sldMkLst>
      </pc:sldChg>
      <pc:sldChg chg="addSp delSp modSp new mod setBg modClrScheme delDesignElem chgLayout">
        <pc:chgData name="lisa nicholls" userId="71425d7775e1c957" providerId="Windows Live" clId="Web-{6A50DC63-1DF3-4072-B179-B30C9E288B4A}" dt="2019-12-16T19:04:10.513" v="31"/>
        <pc:sldMkLst>
          <pc:docMk/>
          <pc:sldMk cId="2769484298" sldId="259"/>
        </pc:sldMkLst>
        <pc:spChg chg="add mod ord">
          <ac:chgData name="lisa nicholls" userId="71425d7775e1c957" providerId="Windows Live" clId="Web-{6A50DC63-1DF3-4072-B179-B30C9E288B4A}" dt="2019-12-16T18:59:30.871" v="18"/>
          <ac:spMkLst>
            <pc:docMk/>
            <pc:sldMk cId="2769484298" sldId="259"/>
            <ac:spMk id="4" creationId="{DC3970BC-0202-4F0D-B9E7-6FB0EE4963AB}"/>
          </ac:spMkLst>
        </pc:spChg>
        <pc:spChg chg="add mod">
          <ac:chgData name="lisa nicholls" userId="71425d7775e1c957" providerId="Windows Live" clId="Web-{6A50DC63-1DF3-4072-B179-B30C9E288B4A}" dt="2019-12-16T18:59:30.871" v="18"/>
          <ac:spMkLst>
            <pc:docMk/>
            <pc:sldMk cId="2769484298" sldId="259"/>
            <ac:spMk id="8" creationId="{BFF7B429-F458-47BB-9D20-AA912E826CB0}"/>
          </ac:spMkLst>
        </pc:spChg>
        <pc:spChg chg="add del">
          <ac:chgData name="lisa nicholls" userId="71425d7775e1c957" providerId="Windows Live" clId="Web-{6A50DC63-1DF3-4072-B179-B30C9E288B4A}" dt="2019-12-16T18:59:30.856" v="17"/>
          <ac:spMkLst>
            <pc:docMk/>
            <pc:sldMk cId="2769484298" sldId="259"/>
            <ac:spMk id="10" creationId="{CC842D17-E14E-4882-8C0E-500860C06108}"/>
          </ac:spMkLst>
        </pc:spChg>
        <pc:spChg chg="add del">
          <ac:chgData name="lisa nicholls" userId="71425d7775e1c957" providerId="Windows Live" clId="Web-{6A50DC63-1DF3-4072-B179-B30C9E288B4A}" dt="2019-12-16T18:59:30.856" v="17"/>
          <ac:spMkLst>
            <pc:docMk/>
            <pc:sldMk cId="2769484298" sldId="259"/>
            <ac:spMk id="11" creationId="{2E71D009-CC72-45E6-8D1C-42189C5D3DEF}"/>
          </ac:spMkLst>
        </pc:spChg>
        <pc:spChg chg="add del">
          <ac:chgData name="lisa nicholls" userId="71425d7775e1c957" providerId="Windows Live" clId="Web-{6A50DC63-1DF3-4072-B179-B30C9E288B4A}" dt="2019-12-16T18:59:30.856" v="17"/>
          <ac:spMkLst>
            <pc:docMk/>
            <pc:sldMk cId="2769484298" sldId="259"/>
            <ac:spMk id="12" creationId="{2FC54905-BA4B-4491-B960-ED60CA7AA4DE}"/>
          </ac:spMkLst>
        </pc:spChg>
        <pc:spChg chg="add del">
          <ac:chgData name="lisa nicholls" userId="71425d7775e1c957" providerId="Windows Live" clId="Web-{6A50DC63-1DF3-4072-B179-B30C9E288B4A}" dt="2019-12-16T18:59:21.481" v="15"/>
          <ac:spMkLst>
            <pc:docMk/>
            <pc:sldMk cId="2769484298" sldId="259"/>
            <ac:spMk id="13" creationId="{643222AA-4EF1-427F-B292-FAF0CC05B9C0}"/>
          </ac:spMkLst>
        </pc:spChg>
        <pc:spChg chg="add del">
          <ac:chgData name="lisa nicholls" userId="71425d7775e1c957" providerId="Windows Live" clId="Web-{6A50DC63-1DF3-4072-B179-B30C9E288B4A}" dt="2019-12-16T19:02:46.216" v="20"/>
          <ac:spMkLst>
            <pc:docMk/>
            <pc:sldMk cId="2769484298" sldId="259"/>
            <ac:spMk id="14" creationId="{E11A0068-FEF4-44DB-A95E-01F94BBC0E92}"/>
          </ac:spMkLst>
        </pc:spChg>
        <pc:spChg chg="add del">
          <ac:chgData name="lisa nicholls" userId="71425d7775e1c957" providerId="Windows Live" clId="Web-{6A50DC63-1DF3-4072-B179-B30C9E288B4A}" dt="2019-12-16T19:02:46.216" v="20"/>
          <ac:spMkLst>
            <pc:docMk/>
            <pc:sldMk cId="2769484298" sldId="259"/>
            <ac:spMk id="16" creationId="{C43FB93D-F8D4-4DFA-9893-8D6D5C52399A}"/>
          </ac:spMkLst>
        </pc:spChg>
        <pc:spChg chg="add del">
          <ac:chgData name="lisa nicholls" userId="71425d7775e1c957" providerId="Windows Live" clId="Web-{6A50DC63-1DF3-4072-B179-B30C9E288B4A}" dt="2019-12-16T18:59:21.481" v="15"/>
          <ac:spMkLst>
            <pc:docMk/>
            <pc:sldMk cId="2769484298" sldId="259"/>
            <ac:spMk id="17" creationId="{FAB7EB8E-8A2B-48FD-BAC8-437293299F02}"/>
          </ac:spMkLst>
        </pc:spChg>
        <pc:spChg chg="add del">
          <ac:chgData name="lisa nicholls" userId="71425d7775e1c957" providerId="Windows Live" clId="Web-{6A50DC63-1DF3-4072-B179-B30C9E288B4A}" dt="2019-12-16T19:02:46.216" v="20"/>
          <ac:spMkLst>
            <pc:docMk/>
            <pc:sldMk cId="2769484298" sldId="259"/>
            <ac:spMk id="18" creationId="{4A635A8B-6A6F-406F-ABC4-98B5D0CDE176}"/>
          </ac:spMkLst>
        </pc:spChg>
        <pc:spChg chg="add del">
          <ac:chgData name="lisa nicholls" userId="71425d7775e1c957" providerId="Windows Live" clId="Web-{6A50DC63-1DF3-4072-B179-B30C9E288B4A}" dt="2019-12-16T18:59:30.856" v="17"/>
          <ac:spMkLst>
            <pc:docMk/>
            <pc:sldMk cId="2769484298" sldId="259"/>
            <ac:spMk id="19" creationId="{FB7BB494-9ECF-401D-A865-D03E511C2620}"/>
          </ac:spMkLst>
        </pc:spChg>
        <pc:spChg chg="add del">
          <ac:chgData name="lisa nicholls" userId="71425d7775e1c957" providerId="Windows Live" clId="Web-{6A50DC63-1DF3-4072-B179-B30C9E288B4A}" dt="2019-12-16T19:02:46.216" v="20"/>
          <ac:spMkLst>
            <pc:docMk/>
            <pc:sldMk cId="2769484298" sldId="259"/>
            <ac:spMk id="20" creationId="{1A0EB721-D3D5-4018-8E2F-A95DA7F5D7BB}"/>
          </ac:spMkLst>
        </pc:spChg>
        <pc:spChg chg="add del">
          <ac:chgData name="lisa nicholls" userId="71425d7775e1c957" providerId="Windows Live" clId="Web-{6A50DC63-1DF3-4072-B179-B30C9E288B4A}" dt="2019-12-16T19:02:46.216" v="20"/>
          <ac:spMkLst>
            <pc:docMk/>
            <pc:sldMk cId="2769484298" sldId="259"/>
            <ac:spMk id="21" creationId="{A213CA47-0818-4DE3-ACFB-6688B7819829}"/>
          </ac:spMkLst>
        </pc:spChg>
        <pc:spChg chg="add del">
          <ac:chgData name="lisa nicholls" userId="71425d7775e1c957" providerId="Windows Live" clId="Web-{6A50DC63-1DF3-4072-B179-B30C9E288B4A}" dt="2019-12-16T19:03:46.075" v="26"/>
          <ac:spMkLst>
            <pc:docMk/>
            <pc:sldMk cId="2769484298" sldId="259"/>
            <ac:spMk id="22" creationId="{E11A0068-FEF4-44DB-A95E-01F94BBC0E92}"/>
          </ac:spMkLst>
        </pc:spChg>
        <pc:spChg chg="add del">
          <ac:chgData name="lisa nicholls" userId="71425d7775e1c957" providerId="Windows Live" clId="Web-{6A50DC63-1DF3-4072-B179-B30C9E288B4A}" dt="2019-12-16T19:03:46.075" v="26"/>
          <ac:spMkLst>
            <pc:docMk/>
            <pc:sldMk cId="2769484298" sldId="259"/>
            <ac:spMk id="23" creationId="{C43FB93D-F8D4-4DFA-9893-8D6D5C52399A}"/>
          </ac:spMkLst>
        </pc:spChg>
        <pc:spChg chg="add del">
          <ac:chgData name="lisa nicholls" userId="71425d7775e1c957" providerId="Windows Live" clId="Web-{6A50DC63-1DF3-4072-B179-B30C9E288B4A}" dt="2019-12-16T19:03:46.075" v="26"/>
          <ac:spMkLst>
            <pc:docMk/>
            <pc:sldMk cId="2769484298" sldId="259"/>
            <ac:spMk id="24" creationId="{4A635A8B-6A6F-406F-ABC4-98B5D0CDE176}"/>
          </ac:spMkLst>
        </pc:spChg>
        <pc:spChg chg="add del">
          <ac:chgData name="lisa nicholls" userId="71425d7775e1c957" providerId="Windows Live" clId="Web-{6A50DC63-1DF3-4072-B179-B30C9E288B4A}" dt="2019-12-16T19:03:46.075" v="26"/>
          <ac:spMkLst>
            <pc:docMk/>
            <pc:sldMk cId="2769484298" sldId="259"/>
            <ac:spMk id="25" creationId="{1A0EB721-D3D5-4018-8E2F-A95DA7F5D7BB}"/>
          </ac:spMkLst>
        </pc:spChg>
        <pc:spChg chg="add del">
          <ac:chgData name="lisa nicholls" userId="71425d7775e1c957" providerId="Windows Live" clId="Web-{6A50DC63-1DF3-4072-B179-B30C9E288B4A}" dt="2019-12-16T19:03:46.075" v="26"/>
          <ac:spMkLst>
            <pc:docMk/>
            <pc:sldMk cId="2769484298" sldId="259"/>
            <ac:spMk id="26" creationId="{A213CA47-0818-4DE3-ACFB-6688B7819829}"/>
          </ac:spMkLst>
        </pc:spChg>
        <pc:picChg chg="add mod">
          <ac:chgData name="lisa nicholls" userId="71425d7775e1c957" providerId="Windows Live" clId="Web-{6A50DC63-1DF3-4072-B179-B30C9E288B4A}" dt="2019-12-16T18:59:30.871" v="18"/>
          <ac:picMkLst>
            <pc:docMk/>
            <pc:sldMk cId="2769484298" sldId="259"/>
            <ac:picMk id="2" creationId="{523C3A9C-A283-4259-AD9A-676F017A7383}"/>
          </ac:picMkLst>
        </pc:picChg>
        <pc:picChg chg="add mod ord">
          <ac:chgData name="lisa nicholls" userId="71425d7775e1c957" providerId="Windows Live" clId="Web-{6A50DC63-1DF3-4072-B179-B30C9E288B4A}" dt="2019-12-16T18:59:30.871" v="18"/>
          <ac:picMkLst>
            <pc:docMk/>
            <pc:sldMk cId="2769484298" sldId="259"/>
            <ac:picMk id="6" creationId="{C69B2A25-E9DA-4EEC-A362-09BBCD11E998}"/>
          </ac:picMkLst>
        </pc:picChg>
        <pc:cxnChg chg="add del">
          <ac:chgData name="lisa nicholls" userId="71425d7775e1c957" providerId="Windows Live" clId="Web-{6A50DC63-1DF3-4072-B179-B30C9E288B4A}" dt="2019-12-16T18:59:21.481" v="15"/>
          <ac:cxnSpMkLst>
            <pc:docMk/>
            <pc:sldMk cId="2769484298" sldId="259"/>
            <ac:cxnSpMk id="15" creationId="{C90D8CE1-F576-43FB-934D-F1C3602114E8}"/>
          </ac:cxnSpMkLst>
        </pc:cxnChg>
      </pc:sldChg>
      <pc:sldChg chg="new mod setBg modClrScheme chgLayout">
        <pc:chgData name="lisa nicholls" userId="71425d7775e1c957" providerId="Windows Live" clId="Web-{6A50DC63-1DF3-4072-B179-B30C9E288B4A}" dt="2019-12-16T19:04:21.794" v="32"/>
        <pc:sldMkLst>
          <pc:docMk/>
          <pc:sldMk cId="2983378815" sldId="260"/>
        </pc:sldMkLst>
      </pc:sldChg>
      <pc:sldMasterChg chg="del delSldLayout">
        <pc:chgData name="lisa nicholls" userId="71425d7775e1c957" providerId="Windows Live" clId="Web-{6A50DC63-1DF3-4072-B179-B30C9E288B4A}" dt="2019-12-16T19:02:46.216" v="20"/>
        <pc:sldMasterMkLst>
          <pc:docMk/>
          <pc:sldMasterMk cId="1372862533" sldId="2147484176"/>
        </pc:sldMasterMkLst>
        <pc:sldLayoutChg chg="del">
          <pc:chgData name="lisa nicholls" userId="71425d7775e1c957" providerId="Windows Live" clId="Web-{6A50DC63-1DF3-4072-B179-B30C9E288B4A}" dt="2019-12-16T19:02:46.216" v="20"/>
          <pc:sldLayoutMkLst>
            <pc:docMk/>
            <pc:sldMasterMk cId="1372862533" sldId="2147484176"/>
            <pc:sldLayoutMk cId="1871294465" sldId="2147484177"/>
          </pc:sldLayoutMkLst>
        </pc:sldLayoutChg>
        <pc:sldLayoutChg chg="del">
          <pc:chgData name="lisa nicholls" userId="71425d7775e1c957" providerId="Windows Live" clId="Web-{6A50DC63-1DF3-4072-B179-B30C9E288B4A}" dt="2019-12-16T19:02:46.216" v="20"/>
          <pc:sldLayoutMkLst>
            <pc:docMk/>
            <pc:sldMasterMk cId="1372862533" sldId="2147484176"/>
            <pc:sldLayoutMk cId="2149705188" sldId="2147484178"/>
          </pc:sldLayoutMkLst>
        </pc:sldLayoutChg>
        <pc:sldLayoutChg chg="del">
          <pc:chgData name="lisa nicholls" userId="71425d7775e1c957" providerId="Windows Live" clId="Web-{6A50DC63-1DF3-4072-B179-B30C9E288B4A}" dt="2019-12-16T19:02:46.216" v="20"/>
          <pc:sldLayoutMkLst>
            <pc:docMk/>
            <pc:sldMasterMk cId="1372862533" sldId="2147484176"/>
            <pc:sldLayoutMk cId="2071397911" sldId="2147484179"/>
          </pc:sldLayoutMkLst>
        </pc:sldLayoutChg>
        <pc:sldLayoutChg chg="del">
          <pc:chgData name="lisa nicholls" userId="71425d7775e1c957" providerId="Windows Live" clId="Web-{6A50DC63-1DF3-4072-B179-B30C9E288B4A}" dt="2019-12-16T19:02:46.216" v="20"/>
          <pc:sldLayoutMkLst>
            <pc:docMk/>
            <pc:sldMasterMk cId="1372862533" sldId="2147484176"/>
            <pc:sldLayoutMk cId="2724681232" sldId="2147484180"/>
          </pc:sldLayoutMkLst>
        </pc:sldLayoutChg>
        <pc:sldLayoutChg chg="del">
          <pc:chgData name="lisa nicholls" userId="71425d7775e1c957" providerId="Windows Live" clId="Web-{6A50DC63-1DF3-4072-B179-B30C9E288B4A}" dt="2019-12-16T19:02:46.216" v="20"/>
          <pc:sldLayoutMkLst>
            <pc:docMk/>
            <pc:sldMasterMk cId="1372862533" sldId="2147484176"/>
            <pc:sldLayoutMk cId="679605257" sldId="2147484181"/>
          </pc:sldLayoutMkLst>
        </pc:sldLayoutChg>
        <pc:sldLayoutChg chg="del">
          <pc:chgData name="lisa nicholls" userId="71425d7775e1c957" providerId="Windows Live" clId="Web-{6A50DC63-1DF3-4072-B179-B30C9E288B4A}" dt="2019-12-16T19:02:46.216" v="20"/>
          <pc:sldLayoutMkLst>
            <pc:docMk/>
            <pc:sldMasterMk cId="1372862533" sldId="2147484176"/>
            <pc:sldLayoutMk cId="992640682" sldId="2147484182"/>
          </pc:sldLayoutMkLst>
        </pc:sldLayoutChg>
        <pc:sldLayoutChg chg="del">
          <pc:chgData name="lisa nicholls" userId="71425d7775e1c957" providerId="Windows Live" clId="Web-{6A50DC63-1DF3-4072-B179-B30C9E288B4A}" dt="2019-12-16T19:02:46.216" v="20"/>
          <pc:sldLayoutMkLst>
            <pc:docMk/>
            <pc:sldMasterMk cId="1372862533" sldId="2147484176"/>
            <pc:sldLayoutMk cId="2474147585" sldId="2147484183"/>
          </pc:sldLayoutMkLst>
        </pc:sldLayoutChg>
        <pc:sldLayoutChg chg="del">
          <pc:chgData name="lisa nicholls" userId="71425d7775e1c957" providerId="Windows Live" clId="Web-{6A50DC63-1DF3-4072-B179-B30C9E288B4A}" dt="2019-12-16T19:02:46.216" v="20"/>
          <pc:sldLayoutMkLst>
            <pc:docMk/>
            <pc:sldMasterMk cId="1372862533" sldId="2147484176"/>
            <pc:sldLayoutMk cId="294746131" sldId="2147484184"/>
          </pc:sldLayoutMkLst>
        </pc:sldLayoutChg>
        <pc:sldLayoutChg chg="del">
          <pc:chgData name="lisa nicholls" userId="71425d7775e1c957" providerId="Windows Live" clId="Web-{6A50DC63-1DF3-4072-B179-B30C9E288B4A}" dt="2019-12-16T19:02:46.216" v="20"/>
          <pc:sldLayoutMkLst>
            <pc:docMk/>
            <pc:sldMasterMk cId="1372862533" sldId="2147484176"/>
            <pc:sldLayoutMk cId="933258617" sldId="2147484185"/>
          </pc:sldLayoutMkLst>
        </pc:sldLayoutChg>
        <pc:sldLayoutChg chg="del">
          <pc:chgData name="lisa nicholls" userId="71425d7775e1c957" providerId="Windows Live" clId="Web-{6A50DC63-1DF3-4072-B179-B30C9E288B4A}" dt="2019-12-16T19:02:46.216" v="20"/>
          <pc:sldLayoutMkLst>
            <pc:docMk/>
            <pc:sldMasterMk cId="1372862533" sldId="2147484176"/>
            <pc:sldLayoutMk cId="4011114990" sldId="2147484186"/>
          </pc:sldLayoutMkLst>
        </pc:sldLayoutChg>
        <pc:sldLayoutChg chg="del">
          <pc:chgData name="lisa nicholls" userId="71425d7775e1c957" providerId="Windows Live" clId="Web-{6A50DC63-1DF3-4072-B179-B30C9E288B4A}" dt="2019-12-16T19:02:46.216" v="20"/>
          <pc:sldLayoutMkLst>
            <pc:docMk/>
            <pc:sldMasterMk cId="1372862533" sldId="2147484176"/>
            <pc:sldLayoutMk cId="2450973882" sldId="2147484187"/>
          </pc:sldLayoutMkLst>
        </pc:sldLayoutChg>
      </pc:sldMasterChg>
      <pc:sldMasterChg chg="add del addSldLayout delSldLayout modSldLayout">
        <pc:chgData name="lisa nicholls" userId="71425d7775e1c957" providerId="Windows Live" clId="Web-{6A50DC63-1DF3-4072-B179-B30C9E288B4A}" dt="2019-12-16T19:02:49.763" v="21"/>
        <pc:sldMasterMkLst>
          <pc:docMk/>
          <pc:sldMasterMk cId="3958137544" sldId="2147484188"/>
        </pc:sldMasterMkLst>
        <pc:sldLayoutChg chg="add del mod replId">
          <pc:chgData name="lisa nicholls" userId="71425d7775e1c957" providerId="Windows Live" clId="Web-{6A50DC63-1DF3-4072-B179-B30C9E288B4A}" dt="2019-12-16T19:02:49.763" v="21"/>
          <pc:sldLayoutMkLst>
            <pc:docMk/>
            <pc:sldMasterMk cId="3958137544" sldId="2147484188"/>
            <pc:sldLayoutMk cId="966055190" sldId="2147484189"/>
          </pc:sldLayoutMkLst>
        </pc:sldLayoutChg>
        <pc:sldLayoutChg chg="add del mod replId">
          <pc:chgData name="lisa nicholls" userId="71425d7775e1c957" providerId="Windows Live" clId="Web-{6A50DC63-1DF3-4072-B179-B30C9E288B4A}" dt="2019-12-16T19:02:49.763" v="21"/>
          <pc:sldLayoutMkLst>
            <pc:docMk/>
            <pc:sldMasterMk cId="3958137544" sldId="2147484188"/>
            <pc:sldLayoutMk cId="1426467248" sldId="2147484190"/>
          </pc:sldLayoutMkLst>
        </pc:sldLayoutChg>
        <pc:sldLayoutChg chg="add del mod replId">
          <pc:chgData name="lisa nicholls" userId="71425d7775e1c957" providerId="Windows Live" clId="Web-{6A50DC63-1DF3-4072-B179-B30C9E288B4A}" dt="2019-12-16T19:02:49.763" v="21"/>
          <pc:sldLayoutMkLst>
            <pc:docMk/>
            <pc:sldMasterMk cId="3958137544" sldId="2147484188"/>
            <pc:sldLayoutMk cId="2783775413" sldId="2147484191"/>
          </pc:sldLayoutMkLst>
        </pc:sldLayoutChg>
        <pc:sldLayoutChg chg="add del mod replId">
          <pc:chgData name="lisa nicholls" userId="71425d7775e1c957" providerId="Windows Live" clId="Web-{6A50DC63-1DF3-4072-B179-B30C9E288B4A}" dt="2019-12-16T19:02:49.763" v="21"/>
          <pc:sldLayoutMkLst>
            <pc:docMk/>
            <pc:sldMasterMk cId="3958137544" sldId="2147484188"/>
            <pc:sldLayoutMk cId="3550974621" sldId="2147484192"/>
          </pc:sldLayoutMkLst>
        </pc:sldLayoutChg>
        <pc:sldLayoutChg chg="add del mod replId">
          <pc:chgData name="lisa nicholls" userId="71425d7775e1c957" providerId="Windows Live" clId="Web-{6A50DC63-1DF3-4072-B179-B30C9E288B4A}" dt="2019-12-16T19:02:49.763" v="21"/>
          <pc:sldLayoutMkLst>
            <pc:docMk/>
            <pc:sldMasterMk cId="3958137544" sldId="2147484188"/>
            <pc:sldLayoutMk cId="4083729427" sldId="2147484193"/>
          </pc:sldLayoutMkLst>
        </pc:sldLayoutChg>
        <pc:sldLayoutChg chg="add del mod replId">
          <pc:chgData name="lisa nicholls" userId="71425d7775e1c957" providerId="Windows Live" clId="Web-{6A50DC63-1DF3-4072-B179-B30C9E288B4A}" dt="2019-12-16T19:02:49.763" v="21"/>
          <pc:sldLayoutMkLst>
            <pc:docMk/>
            <pc:sldMasterMk cId="3958137544" sldId="2147484188"/>
            <pc:sldLayoutMk cId="2785117317" sldId="2147484194"/>
          </pc:sldLayoutMkLst>
        </pc:sldLayoutChg>
        <pc:sldLayoutChg chg="add del mod replId">
          <pc:chgData name="lisa nicholls" userId="71425d7775e1c957" providerId="Windows Live" clId="Web-{6A50DC63-1DF3-4072-B179-B30C9E288B4A}" dt="2019-12-16T19:02:49.763" v="21"/>
          <pc:sldLayoutMkLst>
            <pc:docMk/>
            <pc:sldMasterMk cId="3958137544" sldId="2147484188"/>
            <pc:sldLayoutMk cId="2089512160" sldId="2147484195"/>
          </pc:sldLayoutMkLst>
        </pc:sldLayoutChg>
        <pc:sldLayoutChg chg="add del mod replId">
          <pc:chgData name="lisa nicholls" userId="71425d7775e1c957" providerId="Windows Live" clId="Web-{6A50DC63-1DF3-4072-B179-B30C9E288B4A}" dt="2019-12-16T19:02:49.763" v="21"/>
          <pc:sldLayoutMkLst>
            <pc:docMk/>
            <pc:sldMasterMk cId="3958137544" sldId="2147484188"/>
            <pc:sldLayoutMk cId="1044293190" sldId="2147484196"/>
          </pc:sldLayoutMkLst>
        </pc:sldLayoutChg>
        <pc:sldLayoutChg chg="add del mod replId">
          <pc:chgData name="lisa nicholls" userId="71425d7775e1c957" providerId="Windows Live" clId="Web-{6A50DC63-1DF3-4072-B179-B30C9E288B4A}" dt="2019-12-16T19:02:49.763" v="21"/>
          <pc:sldLayoutMkLst>
            <pc:docMk/>
            <pc:sldMasterMk cId="3958137544" sldId="2147484188"/>
            <pc:sldLayoutMk cId="1394113470" sldId="2147484197"/>
          </pc:sldLayoutMkLst>
        </pc:sldLayoutChg>
        <pc:sldLayoutChg chg="add del mod replId">
          <pc:chgData name="lisa nicholls" userId="71425d7775e1c957" providerId="Windows Live" clId="Web-{6A50DC63-1DF3-4072-B179-B30C9E288B4A}" dt="2019-12-16T19:02:49.763" v="21"/>
          <pc:sldLayoutMkLst>
            <pc:docMk/>
            <pc:sldMasterMk cId="3958137544" sldId="2147484188"/>
            <pc:sldLayoutMk cId="2532876434" sldId="2147484198"/>
          </pc:sldLayoutMkLst>
        </pc:sldLayoutChg>
        <pc:sldLayoutChg chg="add del mod replId">
          <pc:chgData name="lisa nicholls" userId="71425d7775e1c957" providerId="Windows Live" clId="Web-{6A50DC63-1DF3-4072-B179-B30C9E288B4A}" dt="2019-12-16T19:02:49.763" v="21"/>
          <pc:sldLayoutMkLst>
            <pc:docMk/>
            <pc:sldMasterMk cId="3958137544" sldId="2147484188"/>
            <pc:sldLayoutMk cId="339885707" sldId="2147484199"/>
          </pc:sldLayoutMkLst>
        </pc:sldLayoutChg>
      </pc:sldMasterChg>
      <pc:sldMasterChg chg="add del addSldLayout delSldLayout modSldLayout">
        <pc:chgData name="lisa nicholls" userId="71425d7775e1c957" providerId="Windows Live" clId="Web-{6A50DC63-1DF3-4072-B179-B30C9E288B4A}" dt="2019-12-16T19:02:54.653" v="22"/>
        <pc:sldMasterMkLst>
          <pc:docMk/>
          <pc:sldMasterMk cId="538466311" sldId="2147484200"/>
        </pc:sldMasterMkLst>
        <pc:sldLayoutChg chg="add del mod replId">
          <pc:chgData name="lisa nicholls" userId="71425d7775e1c957" providerId="Windows Live" clId="Web-{6A50DC63-1DF3-4072-B179-B30C9E288B4A}" dt="2019-12-16T19:02:54.653" v="22"/>
          <pc:sldLayoutMkLst>
            <pc:docMk/>
            <pc:sldMasterMk cId="538466311" sldId="2147484200"/>
            <pc:sldLayoutMk cId="1603697868" sldId="2147484201"/>
          </pc:sldLayoutMkLst>
        </pc:sldLayoutChg>
        <pc:sldLayoutChg chg="add del mod replId">
          <pc:chgData name="lisa nicholls" userId="71425d7775e1c957" providerId="Windows Live" clId="Web-{6A50DC63-1DF3-4072-B179-B30C9E288B4A}" dt="2019-12-16T19:02:54.653" v="22"/>
          <pc:sldLayoutMkLst>
            <pc:docMk/>
            <pc:sldMasterMk cId="538466311" sldId="2147484200"/>
            <pc:sldLayoutMk cId="3518742290" sldId="2147484202"/>
          </pc:sldLayoutMkLst>
        </pc:sldLayoutChg>
        <pc:sldLayoutChg chg="add del mod replId">
          <pc:chgData name="lisa nicholls" userId="71425d7775e1c957" providerId="Windows Live" clId="Web-{6A50DC63-1DF3-4072-B179-B30C9E288B4A}" dt="2019-12-16T19:02:54.653" v="22"/>
          <pc:sldLayoutMkLst>
            <pc:docMk/>
            <pc:sldMasterMk cId="538466311" sldId="2147484200"/>
            <pc:sldLayoutMk cId="492538546" sldId="2147484203"/>
          </pc:sldLayoutMkLst>
        </pc:sldLayoutChg>
        <pc:sldLayoutChg chg="add del mod replId">
          <pc:chgData name="lisa nicholls" userId="71425d7775e1c957" providerId="Windows Live" clId="Web-{6A50DC63-1DF3-4072-B179-B30C9E288B4A}" dt="2019-12-16T19:02:54.653" v="22"/>
          <pc:sldLayoutMkLst>
            <pc:docMk/>
            <pc:sldMasterMk cId="538466311" sldId="2147484200"/>
            <pc:sldLayoutMk cId="1839999420" sldId="2147484204"/>
          </pc:sldLayoutMkLst>
        </pc:sldLayoutChg>
        <pc:sldLayoutChg chg="add del mod replId">
          <pc:chgData name="lisa nicholls" userId="71425d7775e1c957" providerId="Windows Live" clId="Web-{6A50DC63-1DF3-4072-B179-B30C9E288B4A}" dt="2019-12-16T19:02:54.653" v="22"/>
          <pc:sldLayoutMkLst>
            <pc:docMk/>
            <pc:sldMasterMk cId="538466311" sldId="2147484200"/>
            <pc:sldLayoutMk cId="371325254" sldId="2147484205"/>
          </pc:sldLayoutMkLst>
        </pc:sldLayoutChg>
        <pc:sldLayoutChg chg="add del mod replId">
          <pc:chgData name="lisa nicholls" userId="71425d7775e1c957" providerId="Windows Live" clId="Web-{6A50DC63-1DF3-4072-B179-B30C9E288B4A}" dt="2019-12-16T19:02:54.653" v="22"/>
          <pc:sldLayoutMkLst>
            <pc:docMk/>
            <pc:sldMasterMk cId="538466311" sldId="2147484200"/>
            <pc:sldLayoutMk cId="4177175190" sldId="2147484206"/>
          </pc:sldLayoutMkLst>
        </pc:sldLayoutChg>
        <pc:sldLayoutChg chg="add del mod replId">
          <pc:chgData name="lisa nicholls" userId="71425d7775e1c957" providerId="Windows Live" clId="Web-{6A50DC63-1DF3-4072-B179-B30C9E288B4A}" dt="2019-12-16T19:02:54.653" v="22"/>
          <pc:sldLayoutMkLst>
            <pc:docMk/>
            <pc:sldMasterMk cId="538466311" sldId="2147484200"/>
            <pc:sldLayoutMk cId="3327624041" sldId="2147484207"/>
          </pc:sldLayoutMkLst>
        </pc:sldLayoutChg>
        <pc:sldLayoutChg chg="add del mod replId">
          <pc:chgData name="lisa nicholls" userId="71425d7775e1c957" providerId="Windows Live" clId="Web-{6A50DC63-1DF3-4072-B179-B30C9E288B4A}" dt="2019-12-16T19:02:54.653" v="22"/>
          <pc:sldLayoutMkLst>
            <pc:docMk/>
            <pc:sldMasterMk cId="538466311" sldId="2147484200"/>
            <pc:sldLayoutMk cId="1571615142" sldId="2147484208"/>
          </pc:sldLayoutMkLst>
        </pc:sldLayoutChg>
        <pc:sldLayoutChg chg="add del mod replId">
          <pc:chgData name="lisa nicholls" userId="71425d7775e1c957" providerId="Windows Live" clId="Web-{6A50DC63-1DF3-4072-B179-B30C9E288B4A}" dt="2019-12-16T19:02:54.653" v="22"/>
          <pc:sldLayoutMkLst>
            <pc:docMk/>
            <pc:sldMasterMk cId="538466311" sldId="2147484200"/>
            <pc:sldLayoutMk cId="2002097147" sldId="2147484209"/>
          </pc:sldLayoutMkLst>
        </pc:sldLayoutChg>
        <pc:sldLayoutChg chg="add del mod replId">
          <pc:chgData name="lisa nicholls" userId="71425d7775e1c957" providerId="Windows Live" clId="Web-{6A50DC63-1DF3-4072-B179-B30C9E288B4A}" dt="2019-12-16T19:02:54.653" v="22"/>
          <pc:sldLayoutMkLst>
            <pc:docMk/>
            <pc:sldMasterMk cId="538466311" sldId="2147484200"/>
            <pc:sldLayoutMk cId="4047204996" sldId="2147484210"/>
          </pc:sldLayoutMkLst>
        </pc:sldLayoutChg>
        <pc:sldLayoutChg chg="add del mod replId">
          <pc:chgData name="lisa nicholls" userId="71425d7775e1c957" providerId="Windows Live" clId="Web-{6A50DC63-1DF3-4072-B179-B30C9E288B4A}" dt="2019-12-16T19:02:54.653" v="22"/>
          <pc:sldLayoutMkLst>
            <pc:docMk/>
            <pc:sldMasterMk cId="538466311" sldId="2147484200"/>
            <pc:sldLayoutMk cId="345183403" sldId="2147484211"/>
          </pc:sldLayoutMkLst>
        </pc:sldLayoutChg>
      </pc:sldMasterChg>
      <pc:sldMasterChg chg="add del addSldLayout delSldLayout modSldLayout">
        <pc:chgData name="lisa nicholls" userId="71425d7775e1c957" providerId="Windows Live" clId="Web-{6A50DC63-1DF3-4072-B179-B30C9E288B4A}" dt="2019-12-16T19:02:55.544" v="23"/>
        <pc:sldMasterMkLst>
          <pc:docMk/>
          <pc:sldMasterMk cId="1851084167" sldId="2147484212"/>
        </pc:sldMasterMkLst>
        <pc:sldLayoutChg chg="add del mod replId">
          <pc:chgData name="lisa nicholls" userId="71425d7775e1c957" providerId="Windows Live" clId="Web-{6A50DC63-1DF3-4072-B179-B30C9E288B4A}" dt="2019-12-16T19:02:55.544" v="23"/>
          <pc:sldLayoutMkLst>
            <pc:docMk/>
            <pc:sldMasterMk cId="1851084167" sldId="2147484212"/>
            <pc:sldLayoutMk cId="508011115" sldId="2147484213"/>
          </pc:sldLayoutMkLst>
        </pc:sldLayoutChg>
        <pc:sldLayoutChg chg="add del mod replId">
          <pc:chgData name="lisa nicholls" userId="71425d7775e1c957" providerId="Windows Live" clId="Web-{6A50DC63-1DF3-4072-B179-B30C9E288B4A}" dt="2019-12-16T19:02:55.544" v="23"/>
          <pc:sldLayoutMkLst>
            <pc:docMk/>
            <pc:sldMasterMk cId="1851084167" sldId="2147484212"/>
            <pc:sldLayoutMk cId="2544429504" sldId="2147484214"/>
          </pc:sldLayoutMkLst>
        </pc:sldLayoutChg>
        <pc:sldLayoutChg chg="add del mod replId">
          <pc:chgData name="lisa nicholls" userId="71425d7775e1c957" providerId="Windows Live" clId="Web-{6A50DC63-1DF3-4072-B179-B30C9E288B4A}" dt="2019-12-16T19:02:55.544" v="23"/>
          <pc:sldLayoutMkLst>
            <pc:docMk/>
            <pc:sldMasterMk cId="1851084167" sldId="2147484212"/>
            <pc:sldLayoutMk cId="861988495" sldId="2147484215"/>
          </pc:sldLayoutMkLst>
        </pc:sldLayoutChg>
        <pc:sldLayoutChg chg="add del mod replId">
          <pc:chgData name="lisa nicholls" userId="71425d7775e1c957" providerId="Windows Live" clId="Web-{6A50DC63-1DF3-4072-B179-B30C9E288B4A}" dt="2019-12-16T19:02:55.544" v="23"/>
          <pc:sldLayoutMkLst>
            <pc:docMk/>
            <pc:sldMasterMk cId="1851084167" sldId="2147484212"/>
            <pc:sldLayoutMk cId="1788610139" sldId="2147484216"/>
          </pc:sldLayoutMkLst>
        </pc:sldLayoutChg>
        <pc:sldLayoutChg chg="add del mod replId">
          <pc:chgData name="lisa nicholls" userId="71425d7775e1c957" providerId="Windows Live" clId="Web-{6A50DC63-1DF3-4072-B179-B30C9E288B4A}" dt="2019-12-16T19:02:55.544" v="23"/>
          <pc:sldLayoutMkLst>
            <pc:docMk/>
            <pc:sldMasterMk cId="1851084167" sldId="2147484212"/>
            <pc:sldLayoutMk cId="417672541" sldId="2147484217"/>
          </pc:sldLayoutMkLst>
        </pc:sldLayoutChg>
        <pc:sldLayoutChg chg="add del mod replId">
          <pc:chgData name="lisa nicholls" userId="71425d7775e1c957" providerId="Windows Live" clId="Web-{6A50DC63-1DF3-4072-B179-B30C9E288B4A}" dt="2019-12-16T19:02:55.544" v="23"/>
          <pc:sldLayoutMkLst>
            <pc:docMk/>
            <pc:sldMasterMk cId="1851084167" sldId="2147484212"/>
            <pc:sldLayoutMk cId="2976835340" sldId="2147484218"/>
          </pc:sldLayoutMkLst>
        </pc:sldLayoutChg>
        <pc:sldLayoutChg chg="add del mod replId">
          <pc:chgData name="lisa nicholls" userId="71425d7775e1c957" providerId="Windows Live" clId="Web-{6A50DC63-1DF3-4072-B179-B30C9E288B4A}" dt="2019-12-16T19:02:55.544" v="23"/>
          <pc:sldLayoutMkLst>
            <pc:docMk/>
            <pc:sldMasterMk cId="1851084167" sldId="2147484212"/>
            <pc:sldLayoutMk cId="2078287036" sldId="2147484219"/>
          </pc:sldLayoutMkLst>
        </pc:sldLayoutChg>
        <pc:sldLayoutChg chg="add del mod replId">
          <pc:chgData name="lisa nicholls" userId="71425d7775e1c957" providerId="Windows Live" clId="Web-{6A50DC63-1DF3-4072-B179-B30C9E288B4A}" dt="2019-12-16T19:02:55.544" v="23"/>
          <pc:sldLayoutMkLst>
            <pc:docMk/>
            <pc:sldMasterMk cId="1851084167" sldId="2147484212"/>
            <pc:sldLayoutMk cId="4269687955" sldId="2147484220"/>
          </pc:sldLayoutMkLst>
        </pc:sldLayoutChg>
        <pc:sldLayoutChg chg="add del mod replId">
          <pc:chgData name="lisa nicholls" userId="71425d7775e1c957" providerId="Windows Live" clId="Web-{6A50DC63-1DF3-4072-B179-B30C9E288B4A}" dt="2019-12-16T19:02:55.544" v="23"/>
          <pc:sldLayoutMkLst>
            <pc:docMk/>
            <pc:sldMasterMk cId="1851084167" sldId="2147484212"/>
            <pc:sldLayoutMk cId="1942276490" sldId="2147484221"/>
          </pc:sldLayoutMkLst>
        </pc:sldLayoutChg>
        <pc:sldLayoutChg chg="add del mod replId">
          <pc:chgData name="lisa nicholls" userId="71425d7775e1c957" providerId="Windows Live" clId="Web-{6A50DC63-1DF3-4072-B179-B30C9E288B4A}" dt="2019-12-16T19:02:55.544" v="23"/>
          <pc:sldLayoutMkLst>
            <pc:docMk/>
            <pc:sldMasterMk cId="1851084167" sldId="2147484212"/>
            <pc:sldLayoutMk cId="1762618792" sldId="2147484222"/>
          </pc:sldLayoutMkLst>
        </pc:sldLayoutChg>
        <pc:sldLayoutChg chg="add del mod replId">
          <pc:chgData name="lisa nicholls" userId="71425d7775e1c957" providerId="Windows Live" clId="Web-{6A50DC63-1DF3-4072-B179-B30C9E288B4A}" dt="2019-12-16T19:02:55.544" v="23"/>
          <pc:sldLayoutMkLst>
            <pc:docMk/>
            <pc:sldMasterMk cId="1851084167" sldId="2147484212"/>
            <pc:sldLayoutMk cId="3116004629" sldId="2147484223"/>
          </pc:sldLayoutMkLst>
        </pc:sldLayoutChg>
      </pc:sldMasterChg>
      <pc:sldMasterChg chg="add del addSldLayout delSldLayout modSldLayout">
        <pc:chgData name="lisa nicholls" userId="71425d7775e1c957" providerId="Windows Live" clId="Web-{6A50DC63-1DF3-4072-B179-B30C9E288B4A}" dt="2019-12-16T19:03:08.013" v="24"/>
        <pc:sldMasterMkLst>
          <pc:docMk/>
          <pc:sldMasterMk cId="4258230564" sldId="2147484224"/>
        </pc:sldMasterMkLst>
        <pc:sldLayoutChg chg="add del mod replId">
          <pc:chgData name="lisa nicholls" userId="71425d7775e1c957" providerId="Windows Live" clId="Web-{6A50DC63-1DF3-4072-B179-B30C9E288B4A}" dt="2019-12-16T19:03:08.013" v="24"/>
          <pc:sldLayoutMkLst>
            <pc:docMk/>
            <pc:sldMasterMk cId="4258230564" sldId="2147484224"/>
            <pc:sldLayoutMk cId="1806555409" sldId="2147484225"/>
          </pc:sldLayoutMkLst>
        </pc:sldLayoutChg>
        <pc:sldLayoutChg chg="add del mod replId">
          <pc:chgData name="lisa nicholls" userId="71425d7775e1c957" providerId="Windows Live" clId="Web-{6A50DC63-1DF3-4072-B179-B30C9E288B4A}" dt="2019-12-16T19:03:08.013" v="24"/>
          <pc:sldLayoutMkLst>
            <pc:docMk/>
            <pc:sldMasterMk cId="4258230564" sldId="2147484224"/>
            <pc:sldLayoutMk cId="748618530" sldId="2147484226"/>
          </pc:sldLayoutMkLst>
        </pc:sldLayoutChg>
        <pc:sldLayoutChg chg="add del mod replId">
          <pc:chgData name="lisa nicholls" userId="71425d7775e1c957" providerId="Windows Live" clId="Web-{6A50DC63-1DF3-4072-B179-B30C9E288B4A}" dt="2019-12-16T19:03:08.013" v="24"/>
          <pc:sldLayoutMkLst>
            <pc:docMk/>
            <pc:sldMasterMk cId="4258230564" sldId="2147484224"/>
            <pc:sldLayoutMk cId="3361730369" sldId="2147484227"/>
          </pc:sldLayoutMkLst>
        </pc:sldLayoutChg>
        <pc:sldLayoutChg chg="add del mod replId">
          <pc:chgData name="lisa nicholls" userId="71425d7775e1c957" providerId="Windows Live" clId="Web-{6A50DC63-1DF3-4072-B179-B30C9E288B4A}" dt="2019-12-16T19:03:08.013" v="24"/>
          <pc:sldLayoutMkLst>
            <pc:docMk/>
            <pc:sldMasterMk cId="4258230564" sldId="2147484224"/>
            <pc:sldLayoutMk cId="1340658416" sldId="2147484228"/>
          </pc:sldLayoutMkLst>
        </pc:sldLayoutChg>
        <pc:sldLayoutChg chg="add del mod replId">
          <pc:chgData name="lisa nicholls" userId="71425d7775e1c957" providerId="Windows Live" clId="Web-{6A50DC63-1DF3-4072-B179-B30C9E288B4A}" dt="2019-12-16T19:03:08.013" v="24"/>
          <pc:sldLayoutMkLst>
            <pc:docMk/>
            <pc:sldMasterMk cId="4258230564" sldId="2147484224"/>
            <pc:sldLayoutMk cId="405445963" sldId="2147484229"/>
          </pc:sldLayoutMkLst>
        </pc:sldLayoutChg>
        <pc:sldLayoutChg chg="add del mod replId">
          <pc:chgData name="lisa nicholls" userId="71425d7775e1c957" providerId="Windows Live" clId="Web-{6A50DC63-1DF3-4072-B179-B30C9E288B4A}" dt="2019-12-16T19:03:08.013" v="24"/>
          <pc:sldLayoutMkLst>
            <pc:docMk/>
            <pc:sldMasterMk cId="4258230564" sldId="2147484224"/>
            <pc:sldLayoutMk cId="139036608" sldId="2147484230"/>
          </pc:sldLayoutMkLst>
        </pc:sldLayoutChg>
        <pc:sldLayoutChg chg="add del mod replId">
          <pc:chgData name="lisa nicholls" userId="71425d7775e1c957" providerId="Windows Live" clId="Web-{6A50DC63-1DF3-4072-B179-B30C9E288B4A}" dt="2019-12-16T19:03:08.013" v="24"/>
          <pc:sldLayoutMkLst>
            <pc:docMk/>
            <pc:sldMasterMk cId="4258230564" sldId="2147484224"/>
            <pc:sldLayoutMk cId="284514761" sldId="2147484231"/>
          </pc:sldLayoutMkLst>
        </pc:sldLayoutChg>
        <pc:sldLayoutChg chg="add del mod replId">
          <pc:chgData name="lisa nicholls" userId="71425d7775e1c957" providerId="Windows Live" clId="Web-{6A50DC63-1DF3-4072-B179-B30C9E288B4A}" dt="2019-12-16T19:03:08.013" v="24"/>
          <pc:sldLayoutMkLst>
            <pc:docMk/>
            <pc:sldMasterMk cId="4258230564" sldId="2147484224"/>
            <pc:sldLayoutMk cId="206874496" sldId="2147484232"/>
          </pc:sldLayoutMkLst>
        </pc:sldLayoutChg>
        <pc:sldLayoutChg chg="add del mod replId">
          <pc:chgData name="lisa nicholls" userId="71425d7775e1c957" providerId="Windows Live" clId="Web-{6A50DC63-1DF3-4072-B179-B30C9E288B4A}" dt="2019-12-16T19:03:08.013" v="24"/>
          <pc:sldLayoutMkLst>
            <pc:docMk/>
            <pc:sldMasterMk cId="4258230564" sldId="2147484224"/>
            <pc:sldLayoutMk cId="2359683901" sldId="2147484233"/>
          </pc:sldLayoutMkLst>
        </pc:sldLayoutChg>
        <pc:sldLayoutChg chg="add del mod replId">
          <pc:chgData name="lisa nicholls" userId="71425d7775e1c957" providerId="Windows Live" clId="Web-{6A50DC63-1DF3-4072-B179-B30C9E288B4A}" dt="2019-12-16T19:03:08.013" v="24"/>
          <pc:sldLayoutMkLst>
            <pc:docMk/>
            <pc:sldMasterMk cId="4258230564" sldId="2147484224"/>
            <pc:sldLayoutMk cId="1029817093" sldId="2147484234"/>
          </pc:sldLayoutMkLst>
        </pc:sldLayoutChg>
        <pc:sldLayoutChg chg="add del mod replId">
          <pc:chgData name="lisa nicholls" userId="71425d7775e1c957" providerId="Windows Live" clId="Web-{6A50DC63-1DF3-4072-B179-B30C9E288B4A}" dt="2019-12-16T19:03:08.013" v="24"/>
          <pc:sldLayoutMkLst>
            <pc:docMk/>
            <pc:sldMasterMk cId="4258230564" sldId="2147484224"/>
            <pc:sldLayoutMk cId="3751039593" sldId="2147484235"/>
          </pc:sldLayoutMkLst>
        </pc:sldLayoutChg>
      </pc:sldMasterChg>
      <pc:sldMasterChg chg="add del addSldLayout delSldLayout modSldLayout">
        <pc:chgData name="lisa nicholls" userId="71425d7775e1c957" providerId="Windows Live" clId="Web-{6A50DC63-1DF3-4072-B179-B30C9E288B4A}" dt="2019-12-16T19:03:46.075" v="26"/>
        <pc:sldMasterMkLst>
          <pc:docMk/>
          <pc:sldMasterMk cId="3171596585" sldId="2147484236"/>
        </pc:sldMasterMkLst>
        <pc:sldLayoutChg chg="add del mod replId">
          <pc:chgData name="lisa nicholls" userId="71425d7775e1c957" providerId="Windows Live" clId="Web-{6A50DC63-1DF3-4072-B179-B30C9E288B4A}" dt="2019-12-16T19:03:46.075" v="26"/>
          <pc:sldLayoutMkLst>
            <pc:docMk/>
            <pc:sldMasterMk cId="3171596585" sldId="2147484236"/>
            <pc:sldLayoutMk cId="2497179126" sldId="2147484237"/>
          </pc:sldLayoutMkLst>
        </pc:sldLayoutChg>
        <pc:sldLayoutChg chg="add del mod replId">
          <pc:chgData name="lisa nicholls" userId="71425d7775e1c957" providerId="Windows Live" clId="Web-{6A50DC63-1DF3-4072-B179-B30C9E288B4A}" dt="2019-12-16T19:03:46.075" v="26"/>
          <pc:sldLayoutMkLst>
            <pc:docMk/>
            <pc:sldMasterMk cId="3171596585" sldId="2147484236"/>
            <pc:sldLayoutMk cId="45856035" sldId="2147484238"/>
          </pc:sldLayoutMkLst>
        </pc:sldLayoutChg>
        <pc:sldLayoutChg chg="add del mod replId">
          <pc:chgData name="lisa nicholls" userId="71425d7775e1c957" providerId="Windows Live" clId="Web-{6A50DC63-1DF3-4072-B179-B30C9E288B4A}" dt="2019-12-16T19:03:46.075" v="26"/>
          <pc:sldLayoutMkLst>
            <pc:docMk/>
            <pc:sldMasterMk cId="3171596585" sldId="2147484236"/>
            <pc:sldLayoutMk cId="1707000209" sldId="2147484239"/>
          </pc:sldLayoutMkLst>
        </pc:sldLayoutChg>
        <pc:sldLayoutChg chg="add del mod replId">
          <pc:chgData name="lisa nicholls" userId="71425d7775e1c957" providerId="Windows Live" clId="Web-{6A50DC63-1DF3-4072-B179-B30C9E288B4A}" dt="2019-12-16T19:03:46.075" v="26"/>
          <pc:sldLayoutMkLst>
            <pc:docMk/>
            <pc:sldMasterMk cId="3171596585" sldId="2147484236"/>
            <pc:sldLayoutMk cId="1152387859" sldId="2147484240"/>
          </pc:sldLayoutMkLst>
        </pc:sldLayoutChg>
        <pc:sldLayoutChg chg="add del mod replId">
          <pc:chgData name="lisa nicholls" userId="71425d7775e1c957" providerId="Windows Live" clId="Web-{6A50DC63-1DF3-4072-B179-B30C9E288B4A}" dt="2019-12-16T19:03:46.075" v="26"/>
          <pc:sldLayoutMkLst>
            <pc:docMk/>
            <pc:sldMasterMk cId="3171596585" sldId="2147484236"/>
            <pc:sldLayoutMk cId="167160685" sldId="2147484241"/>
          </pc:sldLayoutMkLst>
        </pc:sldLayoutChg>
        <pc:sldLayoutChg chg="add del mod replId">
          <pc:chgData name="lisa nicholls" userId="71425d7775e1c957" providerId="Windows Live" clId="Web-{6A50DC63-1DF3-4072-B179-B30C9E288B4A}" dt="2019-12-16T19:03:46.075" v="26"/>
          <pc:sldLayoutMkLst>
            <pc:docMk/>
            <pc:sldMasterMk cId="3171596585" sldId="2147484236"/>
            <pc:sldLayoutMk cId="2882569041" sldId="2147484242"/>
          </pc:sldLayoutMkLst>
        </pc:sldLayoutChg>
        <pc:sldLayoutChg chg="add del mod replId">
          <pc:chgData name="lisa nicholls" userId="71425d7775e1c957" providerId="Windows Live" clId="Web-{6A50DC63-1DF3-4072-B179-B30C9E288B4A}" dt="2019-12-16T19:03:46.075" v="26"/>
          <pc:sldLayoutMkLst>
            <pc:docMk/>
            <pc:sldMasterMk cId="3171596585" sldId="2147484236"/>
            <pc:sldLayoutMk cId="607210005" sldId="2147484243"/>
          </pc:sldLayoutMkLst>
        </pc:sldLayoutChg>
        <pc:sldLayoutChg chg="add del mod replId">
          <pc:chgData name="lisa nicholls" userId="71425d7775e1c957" providerId="Windows Live" clId="Web-{6A50DC63-1DF3-4072-B179-B30C9E288B4A}" dt="2019-12-16T19:03:46.075" v="26"/>
          <pc:sldLayoutMkLst>
            <pc:docMk/>
            <pc:sldMasterMk cId="3171596585" sldId="2147484236"/>
            <pc:sldLayoutMk cId="3349280093" sldId="2147484244"/>
          </pc:sldLayoutMkLst>
        </pc:sldLayoutChg>
        <pc:sldLayoutChg chg="add del mod replId">
          <pc:chgData name="lisa nicholls" userId="71425d7775e1c957" providerId="Windows Live" clId="Web-{6A50DC63-1DF3-4072-B179-B30C9E288B4A}" dt="2019-12-16T19:03:46.075" v="26"/>
          <pc:sldLayoutMkLst>
            <pc:docMk/>
            <pc:sldMasterMk cId="3171596585" sldId="2147484236"/>
            <pc:sldLayoutMk cId="3031823225" sldId="2147484245"/>
          </pc:sldLayoutMkLst>
        </pc:sldLayoutChg>
        <pc:sldLayoutChg chg="add del mod replId">
          <pc:chgData name="lisa nicholls" userId="71425d7775e1c957" providerId="Windows Live" clId="Web-{6A50DC63-1DF3-4072-B179-B30C9E288B4A}" dt="2019-12-16T19:03:46.075" v="26"/>
          <pc:sldLayoutMkLst>
            <pc:docMk/>
            <pc:sldMasterMk cId="3171596585" sldId="2147484236"/>
            <pc:sldLayoutMk cId="4115438985" sldId="2147484246"/>
          </pc:sldLayoutMkLst>
        </pc:sldLayoutChg>
        <pc:sldLayoutChg chg="add del mod replId">
          <pc:chgData name="lisa nicholls" userId="71425d7775e1c957" providerId="Windows Live" clId="Web-{6A50DC63-1DF3-4072-B179-B30C9E288B4A}" dt="2019-12-16T19:03:46.075" v="26"/>
          <pc:sldLayoutMkLst>
            <pc:docMk/>
            <pc:sldMasterMk cId="3171596585" sldId="2147484236"/>
            <pc:sldLayoutMk cId="2316021950" sldId="2147484247"/>
          </pc:sldLayoutMkLst>
        </pc:sldLayoutChg>
      </pc:sldMasterChg>
      <pc:sldMasterChg chg="add del addSldLayout delSldLayout modSldLayout">
        <pc:chgData name="lisa nicholls" userId="71425d7775e1c957" providerId="Windows Live" clId="Web-{6A50DC63-1DF3-4072-B179-B30C9E288B4A}" dt="2019-12-16T19:03:58.653" v="28"/>
        <pc:sldMasterMkLst>
          <pc:docMk/>
          <pc:sldMasterMk cId="4153095779" sldId="2147484248"/>
        </pc:sldMasterMkLst>
        <pc:sldLayoutChg chg="add del mod replId">
          <pc:chgData name="lisa nicholls" userId="71425d7775e1c957" providerId="Windows Live" clId="Web-{6A50DC63-1DF3-4072-B179-B30C9E288B4A}" dt="2019-12-16T19:03:58.653" v="28"/>
          <pc:sldLayoutMkLst>
            <pc:docMk/>
            <pc:sldMasterMk cId="4153095779" sldId="2147484248"/>
            <pc:sldLayoutMk cId="3840956155" sldId="2147484249"/>
          </pc:sldLayoutMkLst>
        </pc:sldLayoutChg>
        <pc:sldLayoutChg chg="add del mod replId">
          <pc:chgData name="lisa nicholls" userId="71425d7775e1c957" providerId="Windows Live" clId="Web-{6A50DC63-1DF3-4072-B179-B30C9E288B4A}" dt="2019-12-16T19:03:58.653" v="28"/>
          <pc:sldLayoutMkLst>
            <pc:docMk/>
            <pc:sldMasterMk cId="4153095779" sldId="2147484248"/>
            <pc:sldLayoutMk cId="3630916775" sldId="2147484250"/>
          </pc:sldLayoutMkLst>
        </pc:sldLayoutChg>
        <pc:sldLayoutChg chg="add del mod replId">
          <pc:chgData name="lisa nicholls" userId="71425d7775e1c957" providerId="Windows Live" clId="Web-{6A50DC63-1DF3-4072-B179-B30C9E288B4A}" dt="2019-12-16T19:03:58.653" v="28"/>
          <pc:sldLayoutMkLst>
            <pc:docMk/>
            <pc:sldMasterMk cId="4153095779" sldId="2147484248"/>
            <pc:sldLayoutMk cId="1514388573" sldId="2147484251"/>
          </pc:sldLayoutMkLst>
        </pc:sldLayoutChg>
        <pc:sldLayoutChg chg="add del mod replId">
          <pc:chgData name="lisa nicholls" userId="71425d7775e1c957" providerId="Windows Live" clId="Web-{6A50DC63-1DF3-4072-B179-B30C9E288B4A}" dt="2019-12-16T19:03:58.653" v="28"/>
          <pc:sldLayoutMkLst>
            <pc:docMk/>
            <pc:sldMasterMk cId="4153095779" sldId="2147484248"/>
            <pc:sldLayoutMk cId="342057858" sldId="2147484252"/>
          </pc:sldLayoutMkLst>
        </pc:sldLayoutChg>
        <pc:sldLayoutChg chg="add del mod replId">
          <pc:chgData name="lisa nicholls" userId="71425d7775e1c957" providerId="Windows Live" clId="Web-{6A50DC63-1DF3-4072-B179-B30C9E288B4A}" dt="2019-12-16T19:03:58.653" v="28"/>
          <pc:sldLayoutMkLst>
            <pc:docMk/>
            <pc:sldMasterMk cId="4153095779" sldId="2147484248"/>
            <pc:sldLayoutMk cId="1534581417" sldId="2147484253"/>
          </pc:sldLayoutMkLst>
        </pc:sldLayoutChg>
        <pc:sldLayoutChg chg="add del mod replId">
          <pc:chgData name="lisa nicholls" userId="71425d7775e1c957" providerId="Windows Live" clId="Web-{6A50DC63-1DF3-4072-B179-B30C9E288B4A}" dt="2019-12-16T19:03:58.653" v="28"/>
          <pc:sldLayoutMkLst>
            <pc:docMk/>
            <pc:sldMasterMk cId="4153095779" sldId="2147484248"/>
            <pc:sldLayoutMk cId="3216018325" sldId="2147484254"/>
          </pc:sldLayoutMkLst>
        </pc:sldLayoutChg>
        <pc:sldLayoutChg chg="add del mod replId">
          <pc:chgData name="lisa nicholls" userId="71425d7775e1c957" providerId="Windows Live" clId="Web-{6A50DC63-1DF3-4072-B179-B30C9E288B4A}" dt="2019-12-16T19:03:58.653" v="28"/>
          <pc:sldLayoutMkLst>
            <pc:docMk/>
            <pc:sldMasterMk cId="4153095779" sldId="2147484248"/>
            <pc:sldLayoutMk cId="1797746966" sldId="2147484255"/>
          </pc:sldLayoutMkLst>
        </pc:sldLayoutChg>
        <pc:sldLayoutChg chg="add del mod replId">
          <pc:chgData name="lisa nicholls" userId="71425d7775e1c957" providerId="Windows Live" clId="Web-{6A50DC63-1DF3-4072-B179-B30C9E288B4A}" dt="2019-12-16T19:03:58.653" v="28"/>
          <pc:sldLayoutMkLst>
            <pc:docMk/>
            <pc:sldMasterMk cId="4153095779" sldId="2147484248"/>
            <pc:sldLayoutMk cId="4183693601" sldId="2147484256"/>
          </pc:sldLayoutMkLst>
        </pc:sldLayoutChg>
        <pc:sldLayoutChg chg="add del mod replId">
          <pc:chgData name="lisa nicholls" userId="71425d7775e1c957" providerId="Windows Live" clId="Web-{6A50DC63-1DF3-4072-B179-B30C9E288B4A}" dt="2019-12-16T19:03:58.653" v="28"/>
          <pc:sldLayoutMkLst>
            <pc:docMk/>
            <pc:sldMasterMk cId="4153095779" sldId="2147484248"/>
            <pc:sldLayoutMk cId="1673084430" sldId="2147484257"/>
          </pc:sldLayoutMkLst>
        </pc:sldLayoutChg>
        <pc:sldLayoutChg chg="add del mod replId">
          <pc:chgData name="lisa nicholls" userId="71425d7775e1c957" providerId="Windows Live" clId="Web-{6A50DC63-1DF3-4072-B179-B30C9E288B4A}" dt="2019-12-16T19:03:58.653" v="28"/>
          <pc:sldLayoutMkLst>
            <pc:docMk/>
            <pc:sldMasterMk cId="4153095779" sldId="2147484248"/>
            <pc:sldLayoutMk cId="1047605352" sldId="2147484258"/>
          </pc:sldLayoutMkLst>
        </pc:sldLayoutChg>
        <pc:sldLayoutChg chg="add del mod replId">
          <pc:chgData name="lisa nicholls" userId="71425d7775e1c957" providerId="Windows Live" clId="Web-{6A50DC63-1DF3-4072-B179-B30C9E288B4A}" dt="2019-12-16T19:03:58.653" v="28"/>
          <pc:sldLayoutMkLst>
            <pc:docMk/>
            <pc:sldMasterMk cId="4153095779" sldId="2147484248"/>
            <pc:sldLayoutMk cId="728602014" sldId="2147484259"/>
          </pc:sldLayoutMkLst>
        </pc:sldLayoutChg>
      </pc:sldMasterChg>
      <pc:sldMasterChg chg="add del addSldLayout delSldLayout modSldLayout">
        <pc:chgData name="lisa nicholls" userId="71425d7775e1c957" providerId="Windows Live" clId="Web-{6A50DC63-1DF3-4072-B179-B30C9E288B4A}" dt="2019-12-16T19:04:00.794" v="29"/>
        <pc:sldMasterMkLst>
          <pc:docMk/>
          <pc:sldMasterMk cId="1527465575" sldId="2147484260"/>
        </pc:sldMasterMkLst>
        <pc:sldLayoutChg chg="add del mod replId">
          <pc:chgData name="lisa nicholls" userId="71425d7775e1c957" providerId="Windows Live" clId="Web-{6A50DC63-1DF3-4072-B179-B30C9E288B4A}" dt="2019-12-16T19:04:00.794" v="29"/>
          <pc:sldLayoutMkLst>
            <pc:docMk/>
            <pc:sldMasterMk cId="1527465575" sldId="2147484260"/>
            <pc:sldLayoutMk cId="2326030927" sldId="2147484261"/>
          </pc:sldLayoutMkLst>
        </pc:sldLayoutChg>
        <pc:sldLayoutChg chg="add del mod replId">
          <pc:chgData name="lisa nicholls" userId="71425d7775e1c957" providerId="Windows Live" clId="Web-{6A50DC63-1DF3-4072-B179-B30C9E288B4A}" dt="2019-12-16T19:04:00.794" v="29"/>
          <pc:sldLayoutMkLst>
            <pc:docMk/>
            <pc:sldMasterMk cId="1527465575" sldId="2147484260"/>
            <pc:sldLayoutMk cId="2382044833" sldId="2147484262"/>
          </pc:sldLayoutMkLst>
        </pc:sldLayoutChg>
        <pc:sldLayoutChg chg="add del mod replId">
          <pc:chgData name="lisa nicholls" userId="71425d7775e1c957" providerId="Windows Live" clId="Web-{6A50DC63-1DF3-4072-B179-B30C9E288B4A}" dt="2019-12-16T19:04:00.794" v="29"/>
          <pc:sldLayoutMkLst>
            <pc:docMk/>
            <pc:sldMasterMk cId="1527465575" sldId="2147484260"/>
            <pc:sldLayoutMk cId="3694434441" sldId="2147484263"/>
          </pc:sldLayoutMkLst>
        </pc:sldLayoutChg>
        <pc:sldLayoutChg chg="add del mod replId">
          <pc:chgData name="lisa nicholls" userId="71425d7775e1c957" providerId="Windows Live" clId="Web-{6A50DC63-1DF3-4072-B179-B30C9E288B4A}" dt="2019-12-16T19:04:00.794" v="29"/>
          <pc:sldLayoutMkLst>
            <pc:docMk/>
            <pc:sldMasterMk cId="1527465575" sldId="2147484260"/>
            <pc:sldLayoutMk cId="2476184968" sldId="2147484264"/>
          </pc:sldLayoutMkLst>
        </pc:sldLayoutChg>
        <pc:sldLayoutChg chg="add del mod replId">
          <pc:chgData name="lisa nicholls" userId="71425d7775e1c957" providerId="Windows Live" clId="Web-{6A50DC63-1DF3-4072-B179-B30C9E288B4A}" dt="2019-12-16T19:04:00.794" v="29"/>
          <pc:sldLayoutMkLst>
            <pc:docMk/>
            <pc:sldMasterMk cId="1527465575" sldId="2147484260"/>
            <pc:sldLayoutMk cId="4210659366" sldId="2147484265"/>
          </pc:sldLayoutMkLst>
        </pc:sldLayoutChg>
        <pc:sldLayoutChg chg="add del mod replId">
          <pc:chgData name="lisa nicholls" userId="71425d7775e1c957" providerId="Windows Live" clId="Web-{6A50DC63-1DF3-4072-B179-B30C9E288B4A}" dt="2019-12-16T19:04:00.794" v="29"/>
          <pc:sldLayoutMkLst>
            <pc:docMk/>
            <pc:sldMasterMk cId="1527465575" sldId="2147484260"/>
            <pc:sldLayoutMk cId="1866214602" sldId="2147484266"/>
          </pc:sldLayoutMkLst>
        </pc:sldLayoutChg>
        <pc:sldLayoutChg chg="add del mod replId">
          <pc:chgData name="lisa nicholls" userId="71425d7775e1c957" providerId="Windows Live" clId="Web-{6A50DC63-1DF3-4072-B179-B30C9E288B4A}" dt="2019-12-16T19:04:00.794" v="29"/>
          <pc:sldLayoutMkLst>
            <pc:docMk/>
            <pc:sldMasterMk cId="1527465575" sldId="2147484260"/>
            <pc:sldLayoutMk cId="114247653" sldId="2147484267"/>
          </pc:sldLayoutMkLst>
        </pc:sldLayoutChg>
        <pc:sldLayoutChg chg="add del mod replId">
          <pc:chgData name="lisa nicholls" userId="71425d7775e1c957" providerId="Windows Live" clId="Web-{6A50DC63-1DF3-4072-B179-B30C9E288B4A}" dt="2019-12-16T19:04:00.794" v="29"/>
          <pc:sldLayoutMkLst>
            <pc:docMk/>
            <pc:sldMasterMk cId="1527465575" sldId="2147484260"/>
            <pc:sldLayoutMk cId="2717969024" sldId="2147484268"/>
          </pc:sldLayoutMkLst>
        </pc:sldLayoutChg>
        <pc:sldLayoutChg chg="add del mod replId">
          <pc:chgData name="lisa nicholls" userId="71425d7775e1c957" providerId="Windows Live" clId="Web-{6A50DC63-1DF3-4072-B179-B30C9E288B4A}" dt="2019-12-16T19:04:00.794" v="29"/>
          <pc:sldLayoutMkLst>
            <pc:docMk/>
            <pc:sldMasterMk cId="1527465575" sldId="2147484260"/>
            <pc:sldLayoutMk cId="607927949" sldId="2147484269"/>
          </pc:sldLayoutMkLst>
        </pc:sldLayoutChg>
        <pc:sldLayoutChg chg="add del mod replId">
          <pc:chgData name="lisa nicholls" userId="71425d7775e1c957" providerId="Windows Live" clId="Web-{6A50DC63-1DF3-4072-B179-B30C9E288B4A}" dt="2019-12-16T19:04:00.794" v="29"/>
          <pc:sldLayoutMkLst>
            <pc:docMk/>
            <pc:sldMasterMk cId="1527465575" sldId="2147484260"/>
            <pc:sldLayoutMk cId="823877362" sldId="2147484270"/>
          </pc:sldLayoutMkLst>
        </pc:sldLayoutChg>
        <pc:sldLayoutChg chg="add del mod replId">
          <pc:chgData name="lisa nicholls" userId="71425d7775e1c957" providerId="Windows Live" clId="Web-{6A50DC63-1DF3-4072-B179-B30C9E288B4A}" dt="2019-12-16T19:04:00.794" v="29"/>
          <pc:sldLayoutMkLst>
            <pc:docMk/>
            <pc:sldMasterMk cId="1527465575" sldId="2147484260"/>
            <pc:sldLayoutMk cId="410117583" sldId="2147484271"/>
          </pc:sldLayoutMkLst>
        </pc:sldLayoutChg>
      </pc:sldMasterChg>
      <pc:sldMasterChg chg="add del addSldLayout delSldLayout modSldLayout">
        <pc:chgData name="lisa nicholls" userId="71425d7775e1c957" providerId="Windows Live" clId="Web-{6A50DC63-1DF3-4072-B179-B30C9E288B4A}" dt="2019-12-16T19:04:02.357" v="30"/>
        <pc:sldMasterMkLst>
          <pc:docMk/>
          <pc:sldMasterMk cId="727880650" sldId="2147484272"/>
        </pc:sldMasterMkLst>
        <pc:sldLayoutChg chg="add del mod replId">
          <pc:chgData name="lisa nicholls" userId="71425d7775e1c957" providerId="Windows Live" clId="Web-{6A50DC63-1DF3-4072-B179-B30C9E288B4A}" dt="2019-12-16T19:04:02.357" v="30"/>
          <pc:sldLayoutMkLst>
            <pc:docMk/>
            <pc:sldMasterMk cId="727880650" sldId="2147484272"/>
            <pc:sldLayoutMk cId="129300676" sldId="2147484273"/>
          </pc:sldLayoutMkLst>
        </pc:sldLayoutChg>
        <pc:sldLayoutChg chg="add del mod replId">
          <pc:chgData name="lisa nicholls" userId="71425d7775e1c957" providerId="Windows Live" clId="Web-{6A50DC63-1DF3-4072-B179-B30C9E288B4A}" dt="2019-12-16T19:04:02.357" v="30"/>
          <pc:sldLayoutMkLst>
            <pc:docMk/>
            <pc:sldMasterMk cId="727880650" sldId="2147484272"/>
            <pc:sldLayoutMk cId="4271688078" sldId="2147484274"/>
          </pc:sldLayoutMkLst>
        </pc:sldLayoutChg>
        <pc:sldLayoutChg chg="add del mod replId">
          <pc:chgData name="lisa nicholls" userId="71425d7775e1c957" providerId="Windows Live" clId="Web-{6A50DC63-1DF3-4072-B179-B30C9E288B4A}" dt="2019-12-16T19:04:02.357" v="30"/>
          <pc:sldLayoutMkLst>
            <pc:docMk/>
            <pc:sldMasterMk cId="727880650" sldId="2147484272"/>
            <pc:sldLayoutMk cId="1606214862" sldId="2147484275"/>
          </pc:sldLayoutMkLst>
        </pc:sldLayoutChg>
        <pc:sldLayoutChg chg="add del mod replId">
          <pc:chgData name="lisa nicholls" userId="71425d7775e1c957" providerId="Windows Live" clId="Web-{6A50DC63-1DF3-4072-B179-B30C9E288B4A}" dt="2019-12-16T19:04:02.357" v="30"/>
          <pc:sldLayoutMkLst>
            <pc:docMk/>
            <pc:sldMasterMk cId="727880650" sldId="2147484272"/>
            <pc:sldLayoutMk cId="1624675646" sldId="2147484276"/>
          </pc:sldLayoutMkLst>
        </pc:sldLayoutChg>
        <pc:sldLayoutChg chg="add del mod replId">
          <pc:chgData name="lisa nicholls" userId="71425d7775e1c957" providerId="Windows Live" clId="Web-{6A50DC63-1DF3-4072-B179-B30C9E288B4A}" dt="2019-12-16T19:04:02.357" v="30"/>
          <pc:sldLayoutMkLst>
            <pc:docMk/>
            <pc:sldMasterMk cId="727880650" sldId="2147484272"/>
            <pc:sldLayoutMk cId="1081505625" sldId="2147484277"/>
          </pc:sldLayoutMkLst>
        </pc:sldLayoutChg>
        <pc:sldLayoutChg chg="add del mod replId">
          <pc:chgData name="lisa nicholls" userId="71425d7775e1c957" providerId="Windows Live" clId="Web-{6A50DC63-1DF3-4072-B179-B30C9E288B4A}" dt="2019-12-16T19:04:02.357" v="30"/>
          <pc:sldLayoutMkLst>
            <pc:docMk/>
            <pc:sldMasterMk cId="727880650" sldId="2147484272"/>
            <pc:sldLayoutMk cId="3254193250" sldId="2147484278"/>
          </pc:sldLayoutMkLst>
        </pc:sldLayoutChg>
        <pc:sldLayoutChg chg="add del mod replId">
          <pc:chgData name="lisa nicholls" userId="71425d7775e1c957" providerId="Windows Live" clId="Web-{6A50DC63-1DF3-4072-B179-B30C9E288B4A}" dt="2019-12-16T19:04:02.357" v="30"/>
          <pc:sldLayoutMkLst>
            <pc:docMk/>
            <pc:sldMasterMk cId="727880650" sldId="2147484272"/>
            <pc:sldLayoutMk cId="2393215725" sldId="2147484279"/>
          </pc:sldLayoutMkLst>
        </pc:sldLayoutChg>
        <pc:sldLayoutChg chg="add del mod replId">
          <pc:chgData name="lisa nicholls" userId="71425d7775e1c957" providerId="Windows Live" clId="Web-{6A50DC63-1DF3-4072-B179-B30C9E288B4A}" dt="2019-12-16T19:04:02.357" v="30"/>
          <pc:sldLayoutMkLst>
            <pc:docMk/>
            <pc:sldMasterMk cId="727880650" sldId="2147484272"/>
            <pc:sldLayoutMk cId="2850869565" sldId="2147484280"/>
          </pc:sldLayoutMkLst>
        </pc:sldLayoutChg>
        <pc:sldLayoutChg chg="add del mod replId">
          <pc:chgData name="lisa nicholls" userId="71425d7775e1c957" providerId="Windows Live" clId="Web-{6A50DC63-1DF3-4072-B179-B30C9E288B4A}" dt="2019-12-16T19:04:02.357" v="30"/>
          <pc:sldLayoutMkLst>
            <pc:docMk/>
            <pc:sldMasterMk cId="727880650" sldId="2147484272"/>
            <pc:sldLayoutMk cId="4037067469" sldId="2147484281"/>
          </pc:sldLayoutMkLst>
        </pc:sldLayoutChg>
        <pc:sldLayoutChg chg="add del mod replId">
          <pc:chgData name="lisa nicholls" userId="71425d7775e1c957" providerId="Windows Live" clId="Web-{6A50DC63-1DF3-4072-B179-B30C9E288B4A}" dt="2019-12-16T19:04:02.357" v="30"/>
          <pc:sldLayoutMkLst>
            <pc:docMk/>
            <pc:sldMasterMk cId="727880650" sldId="2147484272"/>
            <pc:sldLayoutMk cId="3791317052" sldId="2147484282"/>
          </pc:sldLayoutMkLst>
        </pc:sldLayoutChg>
        <pc:sldLayoutChg chg="add del mod replId">
          <pc:chgData name="lisa nicholls" userId="71425d7775e1c957" providerId="Windows Live" clId="Web-{6A50DC63-1DF3-4072-B179-B30C9E288B4A}" dt="2019-12-16T19:04:02.357" v="30"/>
          <pc:sldLayoutMkLst>
            <pc:docMk/>
            <pc:sldMasterMk cId="727880650" sldId="2147484272"/>
            <pc:sldLayoutMk cId="2018290126" sldId="2147484283"/>
          </pc:sldLayoutMkLst>
        </pc:sldLayoutChg>
      </pc:sldMasterChg>
      <pc:sldMasterChg chg="add del addSldLayout delSldLayout modSldLayout">
        <pc:chgData name="lisa nicholls" userId="71425d7775e1c957" providerId="Windows Live" clId="Web-{6A50DC63-1DF3-4072-B179-B30C9E288B4A}" dt="2019-12-16T19:04:10.513" v="31"/>
        <pc:sldMasterMkLst>
          <pc:docMk/>
          <pc:sldMasterMk cId="413672136" sldId="2147484284"/>
        </pc:sldMasterMkLst>
        <pc:sldLayoutChg chg="add del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413672136" sldId="2147484284"/>
            <pc:sldLayoutMk cId="4104247250" sldId="2147484285"/>
          </pc:sldLayoutMkLst>
        </pc:sldLayoutChg>
        <pc:sldLayoutChg chg="add del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413672136" sldId="2147484284"/>
            <pc:sldLayoutMk cId="3721840490" sldId="2147484286"/>
          </pc:sldLayoutMkLst>
        </pc:sldLayoutChg>
        <pc:sldLayoutChg chg="add del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413672136" sldId="2147484284"/>
            <pc:sldLayoutMk cId="3883990550" sldId="2147484287"/>
          </pc:sldLayoutMkLst>
        </pc:sldLayoutChg>
        <pc:sldLayoutChg chg="add del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413672136" sldId="2147484284"/>
            <pc:sldLayoutMk cId="2950855439" sldId="2147484288"/>
          </pc:sldLayoutMkLst>
        </pc:sldLayoutChg>
        <pc:sldLayoutChg chg="add del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413672136" sldId="2147484284"/>
            <pc:sldLayoutMk cId="1427328302" sldId="2147484289"/>
          </pc:sldLayoutMkLst>
        </pc:sldLayoutChg>
        <pc:sldLayoutChg chg="add del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413672136" sldId="2147484284"/>
            <pc:sldLayoutMk cId="343815066" sldId="2147484290"/>
          </pc:sldLayoutMkLst>
        </pc:sldLayoutChg>
        <pc:sldLayoutChg chg="add del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413672136" sldId="2147484284"/>
            <pc:sldLayoutMk cId="542453940" sldId="2147484291"/>
          </pc:sldLayoutMkLst>
        </pc:sldLayoutChg>
        <pc:sldLayoutChg chg="add del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413672136" sldId="2147484284"/>
            <pc:sldLayoutMk cId="1879745993" sldId="2147484292"/>
          </pc:sldLayoutMkLst>
        </pc:sldLayoutChg>
        <pc:sldLayoutChg chg="add del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413672136" sldId="2147484284"/>
            <pc:sldLayoutMk cId="2093515605" sldId="2147484293"/>
          </pc:sldLayoutMkLst>
        </pc:sldLayoutChg>
        <pc:sldLayoutChg chg="add del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413672136" sldId="2147484284"/>
            <pc:sldLayoutMk cId="283291509" sldId="2147484294"/>
          </pc:sldLayoutMkLst>
        </pc:sldLayoutChg>
        <pc:sldLayoutChg chg="add del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413672136" sldId="2147484284"/>
            <pc:sldLayoutMk cId="1228729191" sldId="2147484295"/>
          </pc:sldLayoutMkLst>
        </pc:sldLayoutChg>
      </pc:sldMasterChg>
      <pc:sldMasterChg chg="add addSldLayout modSldLayout">
        <pc:chgData name="lisa nicholls" userId="71425d7775e1c957" providerId="Windows Live" clId="Web-{6A50DC63-1DF3-4072-B179-B30C9E288B4A}" dt="2019-12-16T19:04:10.513" v="31"/>
        <pc:sldMasterMkLst>
          <pc:docMk/>
          <pc:sldMasterMk cId="3499844357" sldId="2147484296"/>
        </pc:sldMasterMkLst>
        <pc:sldLayoutChg chg="add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3499844357" sldId="2147484296"/>
            <pc:sldLayoutMk cId="726385442" sldId="2147484297"/>
          </pc:sldLayoutMkLst>
        </pc:sldLayoutChg>
        <pc:sldLayoutChg chg="add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3499844357" sldId="2147484296"/>
            <pc:sldLayoutMk cId="260976949" sldId="2147484298"/>
          </pc:sldLayoutMkLst>
        </pc:sldLayoutChg>
        <pc:sldLayoutChg chg="add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3499844357" sldId="2147484296"/>
            <pc:sldLayoutMk cId="2979826928" sldId="2147484299"/>
          </pc:sldLayoutMkLst>
        </pc:sldLayoutChg>
        <pc:sldLayoutChg chg="add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3499844357" sldId="2147484296"/>
            <pc:sldLayoutMk cId="662380178" sldId="2147484300"/>
          </pc:sldLayoutMkLst>
        </pc:sldLayoutChg>
        <pc:sldLayoutChg chg="add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3499844357" sldId="2147484296"/>
            <pc:sldLayoutMk cId="494940113" sldId="2147484301"/>
          </pc:sldLayoutMkLst>
        </pc:sldLayoutChg>
        <pc:sldLayoutChg chg="add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3499844357" sldId="2147484296"/>
            <pc:sldLayoutMk cId="1126911831" sldId="2147484302"/>
          </pc:sldLayoutMkLst>
        </pc:sldLayoutChg>
        <pc:sldLayoutChg chg="add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3499844357" sldId="2147484296"/>
            <pc:sldLayoutMk cId="3313048850" sldId="2147484303"/>
          </pc:sldLayoutMkLst>
        </pc:sldLayoutChg>
        <pc:sldLayoutChg chg="add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3499844357" sldId="2147484296"/>
            <pc:sldLayoutMk cId="4067965032" sldId="2147484304"/>
          </pc:sldLayoutMkLst>
        </pc:sldLayoutChg>
        <pc:sldLayoutChg chg="add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3499844357" sldId="2147484296"/>
            <pc:sldLayoutMk cId="1358871628" sldId="2147484305"/>
          </pc:sldLayoutMkLst>
        </pc:sldLayoutChg>
        <pc:sldLayoutChg chg="add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3499844357" sldId="2147484296"/>
            <pc:sldLayoutMk cId="3855429646" sldId="2147484306"/>
          </pc:sldLayoutMkLst>
        </pc:sldLayoutChg>
        <pc:sldLayoutChg chg="add mod replId">
          <pc:chgData name="lisa nicholls" userId="71425d7775e1c957" providerId="Windows Live" clId="Web-{6A50DC63-1DF3-4072-B179-B30C9E288B4A}" dt="2019-12-16T19:04:10.513" v="31"/>
          <pc:sldLayoutMkLst>
            <pc:docMk/>
            <pc:sldMasterMk cId="3499844357" sldId="2147484296"/>
            <pc:sldLayoutMk cId="932296721" sldId="2147484307"/>
          </pc:sldLayoutMkLst>
        </pc:sldLayoutChg>
      </pc:sldMasterChg>
    </pc:docChg>
  </pc:docChgLst>
  <pc:docChgLst>
    <pc:chgData name="lisa nicholls" userId="71425d7775e1c957" providerId="Windows Live" clId="Web-{550CC5DA-0BEC-4956-B472-5DD437F6C909}"/>
    <pc:docChg chg="modSld">
      <pc:chgData name="lisa nicholls" userId="71425d7775e1c957" providerId="Windows Live" clId="Web-{550CC5DA-0BEC-4956-B472-5DD437F6C909}" dt="2019-12-16T19:06:31.153" v="1"/>
      <pc:docMkLst>
        <pc:docMk/>
      </pc:docMkLst>
      <pc:sldChg chg="addSp delSp">
        <pc:chgData name="lisa nicholls" userId="71425d7775e1c957" providerId="Windows Live" clId="Web-{550CC5DA-0BEC-4956-B472-5DD437F6C909}" dt="2019-12-16T19:06:31.153" v="1"/>
        <pc:sldMkLst>
          <pc:docMk/>
          <pc:sldMk cId="2983378815" sldId="260"/>
        </pc:sldMkLst>
        <pc:spChg chg="add del">
          <ac:chgData name="lisa nicholls" userId="71425d7775e1c957" providerId="Windows Live" clId="Web-{550CC5DA-0BEC-4956-B472-5DD437F6C909}" dt="2019-12-16T19:06:31.153" v="1"/>
          <ac:spMkLst>
            <pc:docMk/>
            <pc:sldMk cId="2983378815" sldId="260"/>
            <ac:spMk id="2" creationId="{4FA4130E-3FD0-4612-9586-CC640EA2A86E}"/>
          </ac:spMkLst>
        </pc:spChg>
      </pc:sldChg>
    </pc:docChg>
  </pc:docChgLst>
  <pc:docChgLst>
    <pc:chgData name="lisa nicholls" userId="71425d7775e1c957" providerId="Windows Live" clId="Web-{A02AE45E-7C1E-4327-B16E-81683ACF6CE5}"/>
    <pc:docChg chg="addSld delSld modSld addMainMaster delMainMaster">
      <pc:chgData name="lisa nicholls" userId="71425d7775e1c957" providerId="Windows Live" clId="Web-{A02AE45E-7C1E-4327-B16E-81683ACF6CE5}" dt="2019-12-16T21:11:31.333" v="1183"/>
      <pc:docMkLst>
        <pc:docMk/>
      </pc:docMkLst>
      <pc:sldChg chg="modSp mod modClrScheme chgLayout">
        <pc:chgData name="lisa nicholls" userId="71425d7775e1c957" providerId="Windows Live" clId="Web-{A02AE45E-7C1E-4327-B16E-81683ACF6CE5}" dt="2019-12-16T19:22:07.077" v="6"/>
        <pc:sldMkLst>
          <pc:docMk/>
          <pc:sldMk cId="109857222" sldId="256"/>
        </pc:sldMkLst>
        <pc:spChg chg="mod ord">
          <ac:chgData name="lisa nicholls" userId="71425d7775e1c957" providerId="Windows Live" clId="Web-{A02AE45E-7C1E-4327-B16E-81683ACF6CE5}" dt="2019-12-16T19:22:07.077" v="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isa nicholls" userId="71425d7775e1c957" providerId="Windows Live" clId="Web-{A02AE45E-7C1E-4327-B16E-81683ACF6CE5}" dt="2019-12-16T19:22:07.077" v="6"/>
          <ac:spMkLst>
            <pc:docMk/>
            <pc:sldMk cId="109857222" sldId="256"/>
            <ac:spMk id="3" creationId="{00000000-0000-0000-0000-000000000000}"/>
          </ac:spMkLst>
        </pc:spChg>
      </pc:sldChg>
      <pc:sldChg chg="mod modClrScheme chgLayout">
        <pc:chgData name="lisa nicholls" userId="71425d7775e1c957" providerId="Windows Live" clId="Web-{A02AE45E-7C1E-4327-B16E-81683ACF6CE5}" dt="2019-12-16T19:22:07.077" v="6"/>
        <pc:sldMkLst>
          <pc:docMk/>
          <pc:sldMk cId="2118541376" sldId="257"/>
        </pc:sldMkLst>
      </pc:sldChg>
      <pc:sldChg chg="modSp mod modClrScheme chgLayout">
        <pc:chgData name="lisa nicholls" userId="71425d7775e1c957" providerId="Windows Live" clId="Web-{A02AE45E-7C1E-4327-B16E-81683ACF6CE5}" dt="2019-12-16T19:22:07.077" v="6"/>
        <pc:sldMkLst>
          <pc:docMk/>
          <pc:sldMk cId="3743976739" sldId="258"/>
        </pc:sldMkLst>
        <pc:spChg chg="mod ord">
          <ac:chgData name="lisa nicholls" userId="71425d7775e1c957" providerId="Windows Live" clId="Web-{A02AE45E-7C1E-4327-B16E-81683ACF6CE5}" dt="2019-12-16T19:22:07.077" v="6"/>
          <ac:spMkLst>
            <pc:docMk/>
            <pc:sldMk cId="3743976739" sldId="258"/>
            <ac:spMk id="40" creationId="{B0BF30DD-1999-491C-9D60-52F804E02134}"/>
          </ac:spMkLst>
        </pc:spChg>
      </pc:sldChg>
      <pc:sldChg chg="mod modClrScheme chgLayout">
        <pc:chgData name="lisa nicholls" userId="71425d7775e1c957" providerId="Windows Live" clId="Web-{A02AE45E-7C1E-4327-B16E-81683ACF6CE5}" dt="2019-12-16T19:22:07.077" v="6"/>
        <pc:sldMkLst>
          <pc:docMk/>
          <pc:sldMk cId="2769484298" sldId="259"/>
        </pc:sldMkLst>
      </pc:sldChg>
      <pc:sldChg chg="addSp modSp new del mod modClrScheme chgLayout">
        <pc:chgData name="lisa nicholls" userId="71425d7775e1c957" providerId="Windows Live" clId="Web-{A02AE45E-7C1E-4327-B16E-81683ACF6CE5}" dt="2019-12-16T19:21:17.593" v="3"/>
        <pc:sldMkLst>
          <pc:docMk/>
          <pc:sldMk cId="1859283319" sldId="260"/>
        </pc:sldMkLst>
        <pc:spChg chg="add mod">
          <ac:chgData name="lisa nicholls" userId="71425d7775e1c957" providerId="Windows Live" clId="Web-{A02AE45E-7C1E-4327-B16E-81683ACF6CE5}" dt="2019-12-16T19:14:10.656" v="2"/>
          <ac:spMkLst>
            <pc:docMk/>
            <pc:sldMk cId="1859283319" sldId="260"/>
            <ac:spMk id="2" creationId="{304A4258-60C1-43EB-9E57-D26AD9CA1DAE}"/>
          </ac:spMkLst>
        </pc:spChg>
        <pc:spChg chg="add mod">
          <ac:chgData name="lisa nicholls" userId="71425d7775e1c957" providerId="Windows Live" clId="Web-{A02AE45E-7C1E-4327-B16E-81683ACF6CE5}" dt="2019-12-16T19:14:10.656" v="2"/>
          <ac:spMkLst>
            <pc:docMk/>
            <pc:sldMk cId="1859283319" sldId="260"/>
            <ac:spMk id="3" creationId="{B233D758-8717-4E4B-9BBD-519CF075483D}"/>
          </ac:spMkLst>
        </pc:spChg>
        <pc:spChg chg="add mod">
          <ac:chgData name="lisa nicholls" userId="71425d7775e1c957" providerId="Windows Live" clId="Web-{A02AE45E-7C1E-4327-B16E-81683ACF6CE5}" dt="2019-12-16T19:14:10.656" v="2"/>
          <ac:spMkLst>
            <pc:docMk/>
            <pc:sldMk cId="1859283319" sldId="260"/>
            <ac:spMk id="4" creationId="{6C187F86-26E3-4B9B-A1B4-AAA8203EB3D6}"/>
          </ac:spMkLst>
        </pc:spChg>
      </pc:sldChg>
      <pc:sldChg chg="del">
        <pc:chgData name="lisa nicholls" userId="71425d7775e1c957" providerId="Windows Live" clId="Web-{A02AE45E-7C1E-4327-B16E-81683ACF6CE5}" dt="2019-12-16T19:12:04.938" v="0"/>
        <pc:sldMkLst>
          <pc:docMk/>
          <pc:sldMk cId="2983378815" sldId="260"/>
        </pc:sldMkLst>
      </pc:sldChg>
      <pc:sldChg chg="addSp delSp modSp new mod setBg modClrScheme chgLayout">
        <pc:chgData name="lisa nicholls" userId="71425d7775e1c957" providerId="Windows Live" clId="Web-{A02AE45E-7C1E-4327-B16E-81683ACF6CE5}" dt="2019-12-16T19:29:27.139" v="141"/>
        <pc:sldMkLst>
          <pc:docMk/>
          <pc:sldMk cId="4115317510" sldId="260"/>
        </pc:sldMkLst>
        <pc:spChg chg="add del">
          <ac:chgData name="lisa nicholls" userId="71425d7775e1c957" providerId="Windows Live" clId="Web-{A02AE45E-7C1E-4327-B16E-81683ACF6CE5}" dt="2019-12-16T19:28:46.342" v="126"/>
          <ac:spMkLst>
            <pc:docMk/>
            <pc:sldMk cId="4115317510" sldId="260"/>
            <ac:spMk id="91" creationId="{B5C3FE1E-0A7F-41BE-A568-1BF85E2E8DD8}"/>
          </ac:spMkLst>
        </pc:spChg>
        <pc:spChg chg="add del">
          <ac:chgData name="lisa nicholls" userId="71425d7775e1c957" providerId="Windows Live" clId="Web-{A02AE45E-7C1E-4327-B16E-81683ACF6CE5}" dt="2019-12-16T19:29:09.920" v="134"/>
          <ac:spMkLst>
            <pc:docMk/>
            <pc:sldMk cId="4115317510" sldId="260"/>
            <ac:spMk id="93" creationId="{3C02F3DD-3E32-4AF8-BFA1-D131A6B4B72D}"/>
          </ac:spMkLst>
        </pc:spChg>
        <pc:spChg chg="add mod">
          <ac:chgData name="lisa nicholls" userId="71425d7775e1c957" providerId="Windows Live" clId="Web-{A02AE45E-7C1E-4327-B16E-81683ACF6CE5}" dt="2019-12-16T19:29:27.139" v="141"/>
          <ac:spMkLst>
            <pc:docMk/>
            <pc:sldMk cId="4115317510" sldId="260"/>
            <ac:spMk id="790" creationId="{A7C69D9D-D8A9-48DD-AA38-EC8702C56688}"/>
          </ac:spMkLst>
        </pc:spChg>
        <pc:spChg chg="add del">
          <ac:chgData name="lisa nicholls" userId="71425d7775e1c957" providerId="Windows Live" clId="Web-{A02AE45E-7C1E-4327-B16E-81683ACF6CE5}" dt="2019-12-16T19:28:49.389" v="128"/>
          <ac:spMkLst>
            <pc:docMk/>
            <pc:sldMk cId="4115317510" sldId="260"/>
            <ac:spMk id="792" creationId="{B5C3FE1E-0A7F-41BE-A568-1BF85E2E8DD8}"/>
          </ac:spMkLst>
        </pc:spChg>
        <pc:spChg chg="add del">
          <ac:chgData name="lisa nicholls" userId="71425d7775e1c957" providerId="Windows Live" clId="Web-{A02AE45E-7C1E-4327-B16E-81683ACF6CE5}" dt="2019-12-16T19:28:53.233" v="130"/>
          <ac:spMkLst>
            <pc:docMk/>
            <pc:sldMk cId="4115317510" sldId="260"/>
            <ac:spMk id="793" creationId="{B5C3FE1E-0A7F-41BE-A568-1BF85E2E8DD8}"/>
          </ac:spMkLst>
        </pc:spChg>
        <pc:spChg chg="add del">
          <ac:chgData name="lisa nicholls" userId="71425d7775e1c957" providerId="Windows Live" clId="Web-{A02AE45E-7C1E-4327-B16E-81683ACF6CE5}" dt="2019-12-16T19:29:06.358" v="132"/>
          <ac:spMkLst>
            <pc:docMk/>
            <pc:sldMk cId="4115317510" sldId="260"/>
            <ac:spMk id="794" creationId="{B5C3FE1E-0A7F-41BE-A568-1BF85E2E8DD8}"/>
          </ac:spMkLst>
        </pc:spChg>
        <pc:spChg chg="add del">
          <ac:chgData name="lisa nicholls" userId="71425d7775e1c957" providerId="Windows Live" clId="Web-{A02AE45E-7C1E-4327-B16E-81683ACF6CE5}" dt="2019-12-16T19:29:09.920" v="134"/>
          <ac:spMkLst>
            <pc:docMk/>
            <pc:sldMk cId="4115317510" sldId="260"/>
            <ac:spMk id="795" creationId="{F43EFC75-D61F-4CEA-9817-11CC86030557}"/>
          </ac:spMkLst>
        </pc:spChg>
        <pc:spChg chg="add del">
          <ac:chgData name="lisa nicholls" userId="71425d7775e1c957" providerId="Windows Live" clId="Web-{A02AE45E-7C1E-4327-B16E-81683ACF6CE5}" dt="2019-12-16T19:29:12.639" v="136"/>
          <ac:spMkLst>
            <pc:docMk/>
            <pc:sldMk cId="4115317510" sldId="260"/>
            <ac:spMk id="796" creationId="{F43EFC75-D61F-4CEA-9817-11CC86030557}"/>
          </ac:spMkLst>
        </pc:spChg>
        <pc:spChg chg="add del">
          <ac:chgData name="lisa nicholls" userId="71425d7775e1c957" providerId="Windows Live" clId="Web-{A02AE45E-7C1E-4327-B16E-81683ACF6CE5}" dt="2019-12-16T19:29:12.639" v="136"/>
          <ac:spMkLst>
            <pc:docMk/>
            <pc:sldMk cId="4115317510" sldId="260"/>
            <ac:spMk id="797" creationId="{3C02F3DD-3E32-4AF8-BFA1-D131A6B4B72D}"/>
          </ac:spMkLst>
        </pc:spChg>
        <pc:spChg chg="add del">
          <ac:chgData name="lisa nicholls" userId="71425d7775e1c957" providerId="Windows Live" clId="Web-{A02AE45E-7C1E-4327-B16E-81683ACF6CE5}" dt="2019-12-16T19:29:20.280" v="138"/>
          <ac:spMkLst>
            <pc:docMk/>
            <pc:sldMk cId="4115317510" sldId="260"/>
            <ac:spMk id="798" creationId="{B5C3FE1E-0A7F-41BE-A568-1BF85E2E8DD8}"/>
          </ac:spMkLst>
        </pc:spChg>
        <pc:spChg chg="add del">
          <ac:chgData name="lisa nicholls" userId="71425d7775e1c957" providerId="Windows Live" clId="Web-{A02AE45E-7C1E-4327-B16E-81683ACF6CE5}" dt="2019-12-16T19:29:27.092" v="140"/>
          <ac:spMkLst>
            <pc:docMk/>
            <pc:sldMk cId="4115317510" sldId="260"/>
            <ac:spMk id="799" creationId="{B5C3FE1E-0A7F-41BE-A568-1BF85E2E8DD8}"/>
          </ac:spMkLst>
        </pc:spChg>
        <pc:spChg chg="add">
          <ac:chgData name="lisa nicholls" userId="71425d7775e1c957" providerId="Windows Live" clId="Web-{A02AE45E-7C1E-4327-B16E-81683ACF6CE5}" dt="2019-12-16T19:29:27.139" v="141"/>
          <ac:spMkLst>
            <pc:docMk/>
            <pc:sldMk cId="4115317510" sldId="260"/>
            <ac:spMk id="800" creationId="{B5C3FE1E-0A7F-41BE-A568-1BF85E2E8DD8}"/>
          </ac:spMkLst>
        </pc:spChg>
        <pc:graphicFrameChg chg="add mod ord modGraphic">
          <ac:chgData name="lisa nicholls" userId="71425d7775e1c957" providerId="Windows Live" clId="Web-{A02AE45E-7C1E-4327-B16E-81683ACF6CE5}" dt="2019-12-16T19:29:27.139" v="141"/>
          <ac:graphicFrameMkLst>
            <pc:docMk/>
            <pc:sldMk cId="4115317510" sldId="260"/>
            <ac:graphicFrameMk id="2" creationId="{98182127-EEB5-473F-85CB-241624C77944}"/>
          </ac:graphicFrameMkLst>
        </pc:graphicFrameChg>
        <pc:picChg chg="add mod">
          <ac:chgData name="lisa nicholls" userId="71425d7775e1c957" providerId="Windows Live" clId="Web-{A02AE45E-7C1E-4327-B16E-81683ACF6CE5}" dt="2019-12-16T19:29:27.139" v="141"/>
          <ac:picMkLst>
            <pc:docMk/>
            <pc:sldMk cId="4115317510" sldId="260"/>
            <ac:picMk id="788" creationId="{A361BC88-DB01-421B-89DC-D6AFA39DF26D}"/>
          </ac:picMkLst>
        </pc:picChg>
      </pc:sldChg>
      <pc:sldChg chg="addSp delSp modSp new mod setBg modClrScheme setClrOvrMap chgLayout">
        <pc:chgData name="lisa nicholls" userId="71425d7775e1c957" providerId="Windows Live" clId="Web-{A02AE45E-7C1E-4327-B16E-81683ACF6CE5}" dt="2019-12-16T19:43:20.732" v="497"/>
        <pc:sldMkLst>
          <pc:docMk/>
          <pc:sldMk cId="3246418933" sldId="261"/>
        </pc:sldMkLst>
        <pc:spChg chg="add del mod">
          <ac:chgData name="lisa nicholls" userId="71425d7775e1c957" providerId="Windows Live" clId="Web-{A02AE45E-7C1E-4327-B16E-81683ACF6CE5}" dt="2019-12-16T19:38:17.498" v="468"/>
          <ac:spMkLst>
            <pc:docMk/>
            <pc:sldMk cId="3246418933" sldId="261"/>
            <ac:spMk id="2" creationId="{678C5263-9DF3-4629-8B98-AFCB38AC6854}"/>
          </ac:spMkLst>
        </pc:spChg>
        <pc:spChg chg="add mod ord">
          <ac:chgData name="lisa nicholls" userId="71425d7775e1c957" providerId="Windows Live" clId="Web-{A02AE45E-7C1E-4327-B16E-81683ACF6CE5}" dt="2019-12-16T19:43:20.732" v="497"/>
          <ac:spMkLst>
            <pc:docMk/>
            <pc:sldMk cId="3246418933" sldId="261"/>
            <ac:spMk id="3" creationId="{6AA94F78-3B97-4742-ADC8-BD9CE7709D93}"/>
          </ac:spMkLst>
        </pc:spChg>
        <pc:spChg chg="add del mod ord">
          <ac:chgData name="lisa nicholls" userId="71425d7775e1c957" providerId="Windows Live" clId="Web-{A02AE45E-7C1E-4327-B16E-81683ACF6CE5}" dt="2019-12-16T19:38:17.498" v="468"/>
          <ac:spMkLst>
            <pc:docMk/>
            <pc:sldMk cId="3246418933" sldId="261"/>
            <ac:spMk id="4" creationId="{67CA04D2-44FF-4FAB-8FDF-32F6677BAA8E}"/>
          </ac:spMkLst>
        </pc:spChg>
        <pc:spChg chg="add mod ord">
          <ac:chgData name="lisa nicholls" userId="71425d7775e1c957" providerId="Windows Live" clId="Web-{A02AE45E-7C1E-4327-B16E-81683ACF6CE5}" dt="2019-12-16T19:43:20.732" v="497"/>
          <ac:spMkLst>
            <pc:docMk/>
            <pc:sldMk cId="3246418933" sldId="261"/>
            <ac:spMk id="5" creationId="{2B74FFF7-63C9-429C-A69E-4033F95D67D5}"/>
          </ac:spMkLst>
        </pc:spChg>
        <pc:spChg chg="add del">
          <ac:chgData name="lisa nicholls" userId="71425d7775e1c957" providerId="Windows Live" clId="Web-{A02AE45E-7C1E-4327-B16E-81683ACF6CE5}" dt="2019-12-16T19:39:18.388" v="491"/>
          <ac:spMkLst>
            <pc:docMk/>
            <pc:sldMk cId="3246418933" sldId="261"/>
            <ac:spMk id="10" creationId="{B1CCD5EF-766D-43B9-A25D-19122E5FB181}"/>
          </ac:spMkLst>
        </pc:spChg>
        <pc:spChg chg="add del">
          <ac:chgData name="lisa nicholls" userId="71425d7775e1c957" providerId="Windows Live" clId="Web-{A02AE45E-7C1E-4327-B16E-81683ACF6CE5}" dt="2019-12-16T19:39:18.388" v="491"/>
          <ac:spMkLst>
            <pc:docMk/>
            <pc:sldMk cId="3246418933" sldId="261"/>
            <ac:spMk id="12" creationId="{FD9699C9-77F1-4E33-A750-CB78C7EA29E6}"/>
          </ac:spMkLst>
        </pc:spChg>
        <pc:spChg chg="add del">
          <ac:chgData name="lisa nicholls" userId="71425d7775e1c957" providerId="Windows Live" clId="Web-{A02AE45E-7C1E-4327-B16E-81683ACF6CE5}" dt="2019-12-16T19:43:20.732" v="497"/>
          <ac:spMkLst>
            <pc:docMk/>
            <pc:sldMk cId="3246418933" sldId="261"/>
            <ac:spMk id="14" creationId="{EC090937-65B6-4E69-8A51-DC43F550C236}"/>
          </ac:spMkLst>
        </pc:spChg>
        <pc:spChg chg="add del">
          <ac:chgData name="lisa nicholls" userId="71425d7775e1c957" providerId="Windows Live" clId="Web-{A02AE45E-7C1E-4327-B16E-81683ACF6CE5}" dt="2019-12-16T19:39:18.373" v="490"/>
          <ac:spMkLst>
            <pc:docMk/>
            <pc:sldMk cId="3246418933" sldId="261"/>
            <ac:spMk id="17" creationId="{AD6F6937-3B5A-4391-9F37-58A571B362A9}"/>
          </ac:spMkLst>
        </pc:spChg>
        <pc:spChg chg="add del">
          <ac:chgData name="lisa nicholls" userId="71425d7775e1c957" providerId="Windows Live" clId="Web-{A02AE45E-7C1E-4327-B16E-81683ACF6CE5}" dt="2019-12-16T19:43:20.732" v="497"/>
          <ac:spMkLst>
            <pc:docMk/>
            <pc:sldMk cId="3246418933" sldId="261"/>
            <ac:spMk id="19" creationId="{18EF8026-88C8-40AD-89D3-AB638002A6D1}"/>
          </ac:spMkLst>
        </pc:spChg>
        <pc:spChg chg="add del">
          <ac:chgData name="lisa nicholls" userId="71425d7775e1c957" providerId="Windows Live" clId="Web-{A02AE45E-7C1E-4327-B16E-81683ACF6CE5}" dt="2019-12-16T19:43:20.716" v="496"/>
          <ac:spMkLst>
            <pc:docMk/>
            <pc:sldMk cId="3246418933" sldId="261"/>
            <ac:spMk id="21" creationId="{D6EA1A26-163F-4F15-91F4-F2C51AC9C106}"/>
          </ac:spMkLst>
        </pc:spChg>
        <pc:spChg chg="add">
          <ac:chgData name="lisa nicholls" userId="71425d7775e1c957" providerId="Windows Live" clId="Web-{A02AE45E-7C1E-4327-B16E-81683ACF6CE5}" dt="2019-12-16T19:43:20.732" v="497"/>
          <ac:spMkLst>
            <pc:docMk/>
            <pc:sldMk cId="3246418933" sldId="261"/>
            <ac:spMk id="22" creationId="{07CEFFDD-605F-41E2-8017-6484074C5CAA}"/>
          </ac:spMkLst>
        </pc:spChg>
        <pc:spChg chg="add del">
          <ac:chgData name="lisa nicholls" userId="71425d7775e1c957" providerId="Windows Live" clId="Web-{A02AE45E-7C1E-4327-B16E-81683ACF6CE5}" dt="2019-12-16T19:43:16.841" v="494"/>
          <ac:spMkLst>
            <pc:docMk/>
            <pc:sldMk cId="3246418933" sldId="261"/>
            <ac:spMk id="24" creationId="{07CEFFDD-605F-41E2-8017-6484074C5CAA}"/>
          </ac:spMkLst>
        </pc:spChg>
        <pc:picChg chg="add mod">
          <ac:chgData name="lisa nicholls" userId="71425d7775e1c957" providerId="Windows Live" clId="Web-{A02AE45E-7C1E-4327-B16E-81683ACF6CE5}" dt="2019-12-16T19:43:20.732" v="497"/>
          <ac:picMkLst>
            <pc:docMk/>
            <pc:sldMk cId="3246418933" sldId="261"/>
            <ac:picMk id="6" creationId="{09A7CAE7-6FB9-4081-8DA1-FC30AB67ECC5}"/>
          </ac:picMkLst>
        </pc:picChg>
      </pc:sldChg>
      <pc:sldChg chg="addSp delSp modSp new mod setBg">
        <pc:chgData name="lisa nicholls" userId="71425d7775e1c957" providerId="Windows Live" clId="Web-{A02AE45E-7C1E-4327-B16E-81683ACF6CE5}" dt="2019-12-16T19:54:30.231" v="521"/>
        <pc:sldMkLst>
          <pc:docMk/>
          <pc:sldMk cId="2188564249" sldId="262"/>
        </pc:sldMkLst>
        <pc:spChg chg="add mod ord">
          <ac:chgData name="lisa nicholls" userId="71425d7775e1c957" providerId="Windows Live" clId="Web-{A02AE45E-7C1E-4327-B16E-81683ACF6CE5}" dt="2019-12-16T19:54:30.231" v="521"/>
          <ac:spMkLst>
            <pc:docMk/>
            <pc:sldMk cId="2188564249" sldId="262"/>
            <ac:spMk id="4" creationId="{5D2291B0-072D-4454-B2DF-11DA4EC81236}"/>
          </ac:spMkLst>
        </pc:spChg>
        <pc:spChg chg="add mod">
          <ac:chgData name="lisa nicholls" userId="71425d7775e1c957" providerId="Windows Live" clId="Web-{A02AE45E-7C1E-4327-B16E-81683ACF6CE5}" dt="2019-12-16T19:54:30.231" v="521"/>
          <ac:spMkLst>
            <pc:docMk/>
            <pc:sldMk cId="2188564249" sldId="262"/>
            <ac:spMk id="8" creationId="{56CC147D-BF56-48B6-BEBB-1C3B85C97767}"/>
          </ac:spMkLst>
        </pc:spChg>
        <pc:spChg chg="add mod">
          <ac:chgData name="lisa nicholls" userId="71425d7775e1c957" providerId="Windows Live" clId="Web-{A02AE45E-7C1E-4327-B16E-81683ACF6CE5}" dt="2019-12-16T19:54:30.231" v="521"/>
          <ac:spMkLst>
            <pc:docMk/>
            <pc:sldMk cId="2188564249" sldId="262"/>
            <ac:spMk id="12" creationId="{924509A4-3C28-429B-BEF2-7A34478C4ED5}"/>
          </ac:spMkLst>
        </pc:spChg>
        <pc:spChg chg="add del">
          <ac:chgData name="lisa nicholls" userId="71425d7775e1c957" providerId="Windows Live" clId="Web-{A02AE45E-7C1E-4327-B16E-81683ACF6CE5}" dt="2019-12-16T19:54:08.527" v="514"/>
          <ac:spMkLst>
            <pc:docMk/>
            <pc:sldMk cId="2188564249" sldId="262"/>
            <ac:spMk id="14" creationId="{799448F2-0E5B-42DA-B2D1-11A14E947BD4}"/>
          </ac:spMkLst>
        </pc:spChg>
        <pc:spChg chg="add del">
          <ac:chgData name="lisa nicholls" userId="71425d7775e1c957" providerId="Windows Live" clId="Web-{A02AE45E-7C1E-4327-B16E-81683ACF6CE5}" dt="2019-12-16T19:54:08.527" v="514"/>
          <ac:spMkLst>
            <pc:docMk/>
            <pc:sldMk cId="2188564249" sldId="262"/>
            <ac:spMk id="15" creationId="{4E8A7552-20E1-4F34-ADAB-C1DB6634D47E}"/>
          </ac:spMkLst>
        </pc:spChg>
        <pc:spChg chg="add del">
          <ac:chgData name="lisa nicholls" userId="71425d7775e1c957" providerId="Windows Live" clId="Web-{A02AE45E-7C1E-4327-B16E-81683ACF6CE5}" dt="2019-12-16T19:54:18.152" v="516"/>
          <ac:spMkLst>
            <pc:docMk/>
            <pc:sldMk cId="2188564249" sldId="262"/>
            <ac:spMk id="16" creationId="{BFDC535F-AC0A-417D-96AB-6706BECACD95}"/>
          </ac:spMkLst>
        </pc:spChg>
        <pc:spChg chg="add del">
          <ac:chgData name="lisa nicholls" userId="71425d7775e1c957" providerId="Windows Live" clId="Web-{A02AE45E-7C1E-4327-B16E-81683ACF6CE5}" dt="2019-12-16T19:54:01.231" v="512"/>
          <ac:spMkLst>
            <pc:docMk/>
            <pc:sldMk cId="2188564249" sldId="262"/>
            <ac:spMk id="17" creationId="{AA3CC463-F933-4AC4-86E1-5AC14B0C3163}"/>
          </ac:spMkLst>
        </pc:spChg>
        <pc:spChg chg="add del">
          <ac:chgData name="lisa nicholls" userId="71425d7775e1c957" providerId="Windows Live" clId="Web-{A02AE45E-7C1E-4327-B16E-81683ACF6CE5}" dt="2019-12-16T19:54:18.152" v="516"/>
          <ac:spMkLst>
            <pc:docMk/>
            <pc:sldMk cId="2188564249" sldId="262"/>
            <ac:spMk id="18" creationId="{97AAAF8E-31DB-4148-8FCA-4D8233D691C6}"/>
          </ac:spMkLst>
        </pc:spChg>
        <pc:spChg chg="add del">
          <ac:chgData name="lisa nicholls" userId="71425d7775e1c957" providerId="Windows Live" clId="Web-{A02AE45E-7C1E-4327-B16E-81683ACF6CE5}" dt="2019-12-16T19:54:01.231" v="512"/>
          <ac:spMkLst>
            <pc:docMk/>
            <pc:sldMk cId="2188564249" sldId="262"/>
            <ac:spMk id="19" creationId="{6025D2DB-A12A-44DB-B00E-F4D622329EDD}"/>
          </ac:spMkLst>
        </pc:spChg>
        <pc:spChg chg="add del">
          <ac:chgData name="lisa nicholls" userId="71425d7775e1c957" providerId="Windows Live" clId="Web-{A02AE45E-7C1E-4327-B16E-81683ACF6CE5}" dt="2019-12-16T19:54:18.152" v="516"/>
          <ac:spMkLst>
            <pc:docMk/>
            <pc:sldMk cId="2188564249" sldId="262"/>
            <ac:spMk id="20" creationId="{AA274328-4774-4DF9-BA53-452565122FBB}"/>
          </ac:spMkLst>
        </pc:spChg>
        <pc:spChg chg="add del">
          <ac:chgData name="lisa nicholls" userId="71425d7775e1c957" providerId="Windows Live" clId="Web-{A02AE45E-7C1E-4327-B16E-81683ACF6CE5}" dt="2019-12-16T19:54:01.231" v="512"/>
          <ac:spMkLst>
            <pc:docMk/>
            <pc:sldMk cId="2188564249" sldId="262"/>
            <ac:spMk id="21" creationId="{CE7E7877-F64E-4EEA-B778-138031EFF874}"/>
          </ac:spMkLst>
        </pc:spChg>
        <pc:spChg chg="add del">
          <ac:chgData name="lisa nicholls" userId="71425d7775e1c957" providerId="Windows Live" clId="Web-{A02AE45E-7C1E-4327-B16E-81683ACF6CE5}" dt="2019-12-16T19:54:18.152" v="516"/>
          <ac:spMkLst>
            <pc:docMk/>
            <pc:sldMk cId="2188564249" sldId="262"/>
            <ac:spMk id="22" creationId="{01C7B46D-2FEF-4FAA-915B-8B21A66BB647}"/>
          </ac:spMkLst>
        </pc:spChg>
        <pc:spChg chg="add del">
          <ac:chgData name="lisa nicholls" userId="71425d7775e1c957" providerId="Windows Live" clId="Web-{A02AE45E-7C1E-4327-B16E-81683ACF6CE5}" dt="2019-12-16T19:54:01.231" v="512"/>
          <ac:spMkLst>
            <pc:docMk/>
            <pc:sldMk cId="2188564249" sldId="262"/>
            <ac:spMk id="23" creationId="{7DD6C4F3-70FD-4F13-919C-702EE4886499}"/>
          </ac:spMkLst>
        </pc:spChg>
        <pc:spChg chg="add">
          <ac:chgData name="lisa nicholls" userId="71425d7775e1c957" providerId="Windows Live" clId="Web-{A02AE45E-7C1E-4327-B16E-81683ACF6CE5}" dt="2019-12-16T19:54:30.231" v="521"/>
          <ac:spMkLst>
            <pc:docMk/>
            <pc:sldMk cId="2188564249" sldId="262"/>
            <ac:spMk id="26" creationId="{BFDC535F-AC0A-417D-96AB-6706BECACD95}"/>
          </ac:spMkLst>
        </pc:spChg>
        <pc:spChg chg="add">
          <ac:chgData name="lisa nicholls" userId="71425d7775e1c957" providerId="Windows Live" clId="Web-{A02AE45E-7C1E-4327-B16E-81683ACF6CE5}" dt="2019-12-16T19:54:30.231" v="521"/>
          <ac:spMkLst>
            <pc:docMk/>
            <pc:sldMk cId="2188564249" sldId="262"/>
            <ac:spMk id="27" creationId="{97AAAF8E-31DB-4148-8FCA-4D8233D691C6}"/>
          </ac:spMkLst>
        </pc:spChg>
        <pc:spChg chg="add">
          <ac:chgData name="lisa nicholls" userId="71425d7775e1c957" providerId="Windows Live" clId="Web-{A02AE45E-7C1E-4327-B16E-81683ACF6CE5}" dt="2019-12-16T19:54:30.231" v="521"/>
          <ac:spMkLst>
            <pc:docMk/>
            <pc:sldMk cId="2188564249" sldId="262"/>
            <ac:spMk id="28" creationId="{AA274328-4774-4DF9-BA53-452565122FBB}"/>
          </ac:spMkLst>
        </pc:spChg>
        <pc:spChg chg="add">
          <ac:chgData name="lisa nicholls" userId="71425d7775e1c957" providerId="Windows Live" clId="Web-{A02AE45E-7C1E-4327-B16E-81683ACF6CE5}" dt="2019-12-16T19:54:30.231" v="521"/>
          <ac:spMkLst>
            <pc:docMk/>
            <pc:sldMk cId="2188564249" sldId="262"/>
            <ac:spMk id="29" creationId="{01C7B46D-2FEF-4FAA-915B-8B21A66BB647}"/>
          </ac:spMkLst>
        </pc:spChg>
        <pc:picChg chg="add mod">
          <ac:chgData name="lisa nicholls" userId="71425d7775e1c957" providerId="Windows Live" clId="Web-{A02AE45E-7C1E-4327-B16E-81683ACF6CE5}" dt="2019-12-16T19:54:30.231" v="521"/>
          <ac:picMkLst>
            <pc:docMk/>
            <pc:sldMk cId="2188564249" sldId="262"/>
            <ac:picMk id="2" creationId="{0722125C-84D4-486A-B659-F3DDA9E871D5}"/>
          </ac:picMkLst>
        </pc:picChg>
        <pc:picChg chg="add mod ord">
          <ac:chgData name="lisa nicholls" userId="71425d7775e1c957" providerId="Windows Live" clId="Web-{A02AE45E-7C1E-4327-B16E-81683ACF6CE5}" dt="2019-12-16T19:54:30.231" v="521"/>
          <ac:picMkLst>
            <pc:docMk/>
            <pc:sldMk cId="2188564249" sldId="262"/>
            <ac:picMk id="6" creationId="{406ECC12-3BC2-4F2A-B5DA-A0AB7415C3A7}"/>
          </ac:picMkLst>
        </pc:picChg>
        <pc:picChg chg="add mod ord">
          <ac:chgData name="lisa nicholls" userId="71425d7775e1c957" providerId="Windows Live" clId="Web-{A02AE45E-7C1E-4327-B16E-81683ACF6CE5}" dt="2019-12-16T19:54:30.231" v="521"/>
          <ac:picMkLst>
            <pc:docMk/>
            <pc:sldMk cId="2188564249" sldId="262"/>
            <ac:picMk id="10" creationId="{091DADC2-FB2C-43C2-A322-2D57A6805298}"/>
          </ac:picMkLst>
        </pc:picChg>
        <pc:cxnChg chg="add del">
          <ac:chgData name="lisa nicholls" userId="71425d7775e1c957" providerId="Windows Live" clId="Web-{A02AE45E-7C1E-4327-B16E-81683ACF6CE5}" dt="2019-12-16T19:54:30.199" v="520"/>
          <ac:cxnSpMkLst>
            <pc:docMk/>
            <pc:sldMk cId="2188564249" sldId="262"/>
            <ac:cxnSpMk id="24" creationId="{D4BDCD00-BA97-40D8-93CD-0A9CA931BE17}"/>
          </ac:cxnSpMkLst>
        </pc:cxnChg>
        <pc:cxnChg chg="add del">
          <ac:chgData name="lisa nicholls" userId="71425d7775e1c957" providerId="Windows Live" clId="Web-{A02AE45E-7C1E-4327-B16E-81683ACF6CE5}" dt="2019-12-16T19:54:30.199" v="520"/>
          <ac:cxnSpMkLst>
            <pc:docMk/>
            <pc:sldMk cId="2188564249" sldId="262"/>
            <ac:cxnSpMk id="25" creationId="{2D631E40-F51C-4828-B23B-DF903513296E}"/>
          </ac:cxnSpMkLst>
        </pc:cxnChg>
      </pc:sldChg>
      <pc:sldChg chg="addSp delSp modSp new del mod modTransition setBg modClrScheme chgLayout">
        <pc:chgData name="lisa nicholls" userId="71425d7775e1c957" providerId="Windows Live" clId="Web-{A02AE45E-7C1E-4327-B16E-81683ACF6CE5}" dt="2019-12-16T20:57:29.316" v="799"/>
        <pc:sldMkLst>
          <pc:docMk/>
          <pc:sldMk cId="2737454571" sldId="263"/>
        </pc:sldMkLst>
        <pc:spChg chg="add mod ord">
          <ac:chgData name="lisa nicholls" userId="71425d7775e1c957" providerId="Windows Live" clId="Web-{A02AE45E-7C1E-4327-B16E-81683ACF6CE5}" dt="2019-12-16T20:56:22.784" v="796" actId="14100"/>
          <ac:spMkLst>
            <pc:docMk/>
            <pc:sldMk cId="2737454571" sldId="263"/>
            <ac:spMk id="4" creationId="{41A60E21-084D-48B6-A231-AB81202FA273}"/>
          </ac:spMkLst>
        </pc:spChg>
        <pc:spChg chg="add mod ord">
          <ac:chgData name="lisa nicholls" userId="71425d7775e1c957" providerId="Windows Live" clId="Web-{A02AE45E-7C1E-4327-B16E-81683ACF6CE5}" dt="2019-12-16T20:01:25.964" v="539"/>
          <ac:spMkLst>
            <pc:docMk/>
            <pc:sldMk cId="2737454571" sldId="263"/>
            <ac:spMk id="8" creationId="{B8758E49-E9EA-402C-96AB-4196A895F5DE}"/>
          </ac:spMkLst>
        </pc:spChg>
        <pc:spChg chg="add mod">
          <ac:chgData name="lisa nicholls" userId="71425d7775e1c957" providerId="Windows Live" clId="Web-{A02AE45E-7C1E-4327-B16E-81683ACF6CE5}" dt="2019-12-16T20:01:25.964" v="539"/>
          <ac:spMkLst>
            <pc:docMk/>
            <pc:sldMk cId="2737454571" sldId="263"/>
            <ac:spMk id="12" creationId="{BB0C0783-268F-49D1-A0BC-04B41FA0F61B}"/>
          </ac:spMkLst>
        </pc:spChg>
        <pc:spChg chg="add del">
          <ac:chgData name="lisa nicholls" userId="71425d7775e1c957" providerId="Windows Live" clId="Web-{A02AE45E-7C1E-4327-B16E-81683ACF6CE5}" dt="2019-12-16T20:02:52.839" v="542"/>
          <ac:spMkLst>
            <pc:docMk/>
            <pc:sldMk cId="2737454571" sldId="263"/>
            <ac:spMk id="14" creationId="{1F8D5D76-2ABA-436F-AF97-CAD8EB72CA2B}"/>
          </ac:spMkLst>
        </pc:spChg>
        <pc:spChg chg="add del">
          <ac:chgData name="lisa nicholls" userId="71425d7775e1c957" providerId="Windows Live" clId="Web-{A02AE45E-7C1E-4327-B16E-81683ACF6CE5}" dt="2019-12-16T20:01:25.949" v="538"/>
          <ac:spMkLst>
            <pc:docMk/>
            <pc:sldMk cId="2737454571" sldId="263"/>
            <ac:spMk id="17" creationId="{BFDC535F-AC0A-417D-96AB-6706BECACD95}"/>
          </ac:spMkLst>
        </pc:spChg>
        <pc:spChg chg="add del">
          <ac:chgData name="lisa nicholls" userId="71425d7775e1c957" providerId="Windows Live" clId="Web-{A02AE45E-7C1E-4327-B16E-81683ACF6CE5}" dt="2019-12-16T20:01:25.949" v="538"/>
          <ac:spMkLst>
            <pc:docMk/>
            <pc:sldMk cId="2737454571" sldId="263"/>
            <ac:spMk id="19" creationId="{97AAAF8E-31DB-4148-8FCA-4D8233D691C6}"/>
          </ac:spMkLst>
        </pc:spChg>
        <pc:spChg chg="add del">
          <ac:chgData name="lisa nicholls" userId="71425d7775e1c957" providerId="Windows Live" clId="Web-{A02AE45E-7C1E-4327-B16E-81683ACF6CE5}" dt="2019-12-16T20:01:25.949" v="538"/>
          <ac:spMkLst>
            <pc:docMk/>
            <pc:sldMk cId="2737454571" sldId="263"/>
            <ac:spMk id="21" creationId="{AA274328-4774-4DF9-BA53-452565122FBB}"/>
          </ac:spMkLst>
        </pc:spChg>
        <pc:spChg chg="add del">
          <ac:chgData name="lisa nicholls" userId="71425d7775e1c957" providerId="Windows Live" clId="Web-{A02AE45E-7C1E-4327-B16E-81683ACF6CE5}" dt="2019-12-16T20:01:25.949" v="538"/>
          <ac:spMkLst>
            <pc:docMk/>
            <pc:sldMk cId="2737454571" sldId="263"/>
            <ac:spMk id="23" creationId="{01C7B46D-2FEF-4FAA-915B-8B21A66BB647}"/>
          </ac:spMkLst>
        </pc:spChg>
        <pc:spChg chg="add del mod ord">
          <ac:chgData name="lisa nicholls" userId="71425d7775e1c957" providerId="Windows Live" clId="Web-{A02AE45E-7C1E-4327-B16E-81683ACF6CE5}" dt="2019-12-16T20:57:08.066" v="798"/>
          <ac:spMkLst>
            <pc:docMk/>
            <pc:sldMk cId="2737454571" sldId="263"/>
            <ac:spMk id="1138" creationId="{A5218AD8-3D18-4979-B1EB-3493A3DF3FF6}"/>
          </ac:spMkLst>
        </pc:spChg>
        <pc:spChg chg="add del mod ord">
          <ac:chgData name="lisa nicholls" userId="71425d7775e1c957" providerId="Windows Live" clId="Web-{A02AE45E-7C1E-4327-B16E-81683ACF6CE5}" dt="2019-12-16T20:57:08.066" v="798"/>
          <ac:spMkLst>
            <pc:docMk/>
            <pc:sldMk cId="2737454571" sldId="263"/>
            <ac:spMk id="1139" creationId="{52F04791-8C3D-4C0A-A024-EAD148B1ACA3}"/>
          </ac:spMkLst>
        </pc:spChg>
        <pc:spChg chg="add del mod ord">
          <ac:chgData name="lisa nicholls" userId="71425d7775e1c957" providerId="Windows Live" clId="Web-{A02AE45E-7C1E-4327-B16E-81683ACF6CE5}" dt="2019-12-16T20:57:08.066" v="798"/>
          <ac:spMkLst>
            <pc:docMk/>
            <pc:sldMk cId="2737454571" sldId="263"/>
            <ac:spMk id="1140" creationId="{FFB2B745-E4A4-4369-8ED7-BF7B62BE8F5E}"/>
          </ac:spMkLst>
        </pc:spChg>
        <pc:spChg chg="add del mod ord">
          <ac:chgData name="lisa nicholls" userId="71425d7775e1c957" providerId="Windows Live" clId="Web-{A02AE45E-7C1E-4327-B16E-81683ACF6CE5}" dt="2019-12-16T20:57:08.066" v="798"/>
          <ac:spMkLst>
            <pc:docMk/>
            <pc:sldMk cId="2737454571" sldId="263"/>
            <ac:spMk id="1141" creationId="{10C7FA4E-C030-41F5-849B-883AD7E20E85}"/>
          </ac:spMkLst>
        </pc:spChg>
        <pc:spChg chg="add del mod ord">
          <ac:chgData name="lisa nicholls" userId="71425d7775e1c957" providerId="Windows Live" clId="Web-{A02AE45E-7C1E-4327-B16E-81683ACF6CE5}" dt="2019-12-16T20:57:08.066" v="798"/>
          <ac:spMkLst>
            <pc:docMk/>
            <pc:sldMk cId="2737454571" sldId="263"/>
            <ac:spMk id="1142" creationId="{57949A3B-8DB3-4A2B-B090-90BD2FFD6101}"/>
          </ac:spMkLst>
        </pc:spChg>
        <pc:graphicFrameChg chg="add mod modGraphic">
          <ac:chgData name="lisa nicholls" userId="71425d7775e1c957" providerId="Windows Live" clId="Web-{A02AE45E-7C1E-4327-B16E-81683ACF6CE5}" dt="2019-12-16T20:54:34.409" v="794"/>
          <ac:graphicFrameMkLst>
            <pc:docMk/>
            <pc:sldMk cId="2737454571" sldId="263"/>
            <ac:graphicFrameMk id="3" creationId="{6FA185C7-62E5-43D6-A05D-3D6236083248}"/>
          </ac:graphicFrameMkLst>
        </pc:graphicFrameChg>
        <pc:graphicFrameChg chg="add mod modGraphic">
          <ac:chgData name="lisa nicholls" userId="71425d7775e1c957" providerId="Windows Live" clId="Web-{A02AE45E-7C1E-4327-B16E-81683ACF6CE5}" dt="2019-12-16T20:50:44.752" v="772" actId="14100"/>
          <ac:graphicFrameMkLst>
            <pc:docMk/>
            <pc:sldMk cId="2737454571" sldId="263"/>
            <ac:graphicFrameMk id="902" creationId="{7EDDF08B-BC1A-4070-A7D2-04E82110D763}"/>
          </ac:graphicFrameMkLst>
        </pc:graphicFrameChg>
        <pc:picChg chg="add mod">
          <ac:chgData name="lisa nicholls" userId="71425d7775e1c957" providerId="Windows Live" clId="Web-{A02AE45E-7C1E-4327-B16E-81683ACF6CE5}" dt="2019-12-16T20:01:25.964" v="539"/>
          <ac:picMkLst>
            <pc:docMk/>
            <pc:sldMk cId="2737454571" sldId="263"/>
            <ac:picMk id="2" creationId="{F5D32FA0-8CDD-40EB-B5EB-CC6DC7452055}"/>
          </ac:picMkLst>
        </pc:picChg>
        <pc:picChg chg="add mod ord">
          <ac:chgData name="lisa nicholls" userId="71425d7775e1c957" providerId="Windows Live" clId="Web-{A02AE45E-7C1E-4327-B16E-81683ACF6CE5}" dt="2019-12-16T20:03:27.620" v="546" actId="1076"/>
          <ac:picMkLst>
            <pc:docMk/>
            <pc:sldMk cId="2737454571" sldId="263"/>
            <ac:picMk id="6" creationId="{5E1ABFD5-E77D-42BF-9AAC-41563D15659C}"/>
          </ac:picMkLst>
        </pc:picChg>
        <pc:picChg chg="add mod ord">
          <ac:chgData name="lisa nicholls" userId="71425d7775e1c957" providerId="Windows Live" clId="Web-{A02AE45E-7C1E-4327-B16E-81683ACF6CE5}" dt="2019-12-16T20:01:25.964" v="539"/>
          <ac:picMkLst>
            <pc:docMk/>
            <pc:sldMk cId="2737454571" sldId="263"/>
            <ac:picMk id="10" creationId="{37C4BA2B-8998-4D0B-AC9C-2526BD16CD4C}"/>
          </ac:picMkLst>
        </pc:picChg>
      </pc:sldChg>
      <pc:sldChg chg="new del">
        <pc:chgData name="lisa nicholls" userId="71425d7775e1c957" providerId="Windows Live" clId="Web-{A02AE45E-7C1E-4327-B16E-81683ACF6CE5}" dt="2019-12-16T20:59:38.988" v="802"/>
        <pc:sldMkLst>
          <pc:docMk/>
          <pc:sldMk cId="3913593369" sldId="263"/>
        </pc:sldMkLst>
      </pc:sldChg>
      <pc:sldChg chg="addSp delSp modSp new mod setBg setClrOvrMap">
        <pc:chgData name="lisa nicholls" userId="71425d7775e1c957" providerId="Windows Live" clId="Web-{A02AE45E-7C1E-4327-B16E-81683ACF6CE5}" dt="2019-12-16T21:08:32.505" v="1173"/>
        <pc:sldMkLst>
          <pc:docMk/>
          <pc:sldMk cId="2181719019" sldId="264"/>
        </pc:sldMkLst>
        <pc:spChg chg="mod">
          <ac:chgData name="lisa nicholls" userId="71425d7775e1c957" providerId="Windows Live" clId="Web-{A02AE45E-7C1E-4327-B16E-81683ACF6CE5}" dt="2019-12-16T21:08:32.505" v="1173"/>
          <ac:spMkLst>
            <pc:docMk/>
            <pc:sldMk cId="2181719019" sldId="264"/>
            <ac:spMk id="2" creationId="{3AD51046-B63A-43ED-AD7C-60A5A85AD249}"/>
          </ac:spMkLst>
        </pc:spChg>
        <pc:spChg chg="del">
          <ac:chgData name="lisa nicholls" userId="71425d7775e1c957" providerId="Windows Live" clId="Web-{A02AE45E-7C1E-4327-B16E-81683ACF6CE5}" dt="2019-12-16T21:00:15.191" v="803"/>
          <ac:spMkLst>
            <pc:docMk/>
            <pc:sldMk cId="2181719019" sldId="264"/>
            <ac:spMk id="3" creationId="{FF4FAA74-3D91-4F9C-8C53-FB60B87E05C2}"/>
          </ac:spMkLst>
        </pc:spChg>
        <pc:spChg chg="mod">
          <ac:chgData name="lisa nicholls" userId="71425d7775e1c957" providerId="Windows Live" clId="Web-{A02AE45E-7C1E-4327-B16E-81683ACF6CE5}" dt="2019-12-16T21:08:32.505" v="1173"/>
          <ac:spMkLst>
            <pc:docMk/>
            <pc:sldMk cId="2181719019" sldId="264"/>
            <ac:spMk id="4" creationId="{8FEF1CE4-B757-4F70-AE24-1F328EA9C4D4}"/>
          </ac:spMkLst>
        </pc:spChg>
        <pc:spChg chg="add mod">
          <ac:chgData name="lisa nicholls" userId="71425d7775e1c957" providerId="Windows Live" clId="Web-{A02AE45E-7C1E-4327-B16E-81683ACF6CE5}" dt="2019-12-16T21:08:28.473" v="1170"/>
          <ac:spMkLst>
            <pc:docMk/>
            <pc:sldMk cId="2181719019" sldId="264"/>
            <ac:spMk id="7" creationId="{8F2605D2-2BBF-421E-BDF3-7C8D999CCB27}"/>
          </ac:spMkLst>
        </pc:spChg>
        <pc:spChg chg="add mod">
          <ac:chgData name="lisa nicholls" userId="71425d7775e1c957" providerId="Windows Live" clId="Web-{A02AE45E-7C1E-4327-B16E-81683ACF6CE5}" dt="2019-12-16T21:08:28.473" v="1170"/>
          <ac:spMkLst>
            <pc:docMk/>
            <pc:sldMk cId="2181719019" sldId="264"/>
            <ac:spMk id="11" creationId="{5FAE36F2-FAF3-490B-90A5-A9698199859E}"/>
          </ac:spMkLst>
        </pc:spChg>
        <pc:spChg chg="add mod">
          <ac:chgData name="lisa nicholls" userId="71425d7775e1c957" providerId="Windows Live" clId="Web-{A02AE45E-7C1E-4327-B16E-81683ACF6CE5}" dt="2019-12-16T21:08:28.473" v="1170"/>
          <ac:spMkLst>
            <pc:docMk/>
            <pc:sldMk cId="2181719019" sldId="264"/>
            <ac:spMk id="15" creationId="{C12B7849-625F-4379-BD9E-90666919469E}"/>
          </ac:spMkLst>
        </pc:spChg>
        <pc:spChg chg="add del">
          <ac:chgData name="lisa nicholls" userId="71425d7775e1c957" providerId="Windows Live" clId="Web-{A02AE45E-7C1E-4327-B16E-81683ACF6CE5}" dt="2019-12-16T21:02:16.269" v="818"/>
          <ac:spMkLst>
            <pc:docMk/>
            <pc:sldMk cId="2181719019" sldId="264"/>
            <ac:spMk id="17" creationId="{D9D9D0AB-1E2F-44A8-B9C6-FA4098301883}"/>
          </ac:spMkLst>
        </pc:spChg>
        <pc:spChg chg="add del">
          <ac:chgData name="lisa nicholls" userId="71425d7775e1c957" providerId="Windows Live" clId="Web-{A02AE45E-7C1E-4327-B16E-81683ACF6CE5}" dt="2019-12-16T21:02:23.457" v="820"/>
          <ac:spMkLst>
            <pc:docMk/>
            <pc:sldMk cId="2181719019" sldId="264"/>
            <ac:spMk id="18" creationId="{3C8E3E93-2C21-416B-A10D-752B1C256754}"/>
          </ac:spMkLst>
        </pc:spChg>
        <pc:spChg chg="add del">
          <ac:chgData name="lisa nicholls" userId="71425d7775e1c957" providerId="Windows Live" clId="Web-{A02AE45E-7C1E-4327-B16E-81683ACF6CE5}" dt="2019-12-16T21:02:23.457" v="820"/>
          <ac:spMkLst>
            <pc:docMk/>
            <pc:sldMk cId="2181719019" sldId="264"/>
            <ac:spMk id="19" creationId="{4AC33E4E-95EC-41FE-A342-95290DBBA212}"/>
          </ac:spMkLst>
        </pc:spChg>
        <pc:spChg chg="add del">
          <ac:chgData name="lisa nicholls" userId="71425d7775e1c957" providerId="Windows Live" clId="Web-{A02AE45E-7C1E-4327-B16E-81683ACF6CE5}" dt="2019-12-16T21:02:11.191" v="816"/>
          <ac:spMkLst>
            <pc:docMk/>
            <pc:sldMk cId="2181719019" sldId="264"/>
            <ac:spMk id="20" creationId="{15D2CCA0-53CB-49A1-B9EC-26CF6C82409A}"/>
          </ac:spMkLst>
        </pc:spChg>
        <pc:spChg chg="add del">
          <ac:chgData name="lisa nicholls" userId="71425d7775e1c957" providerId="Windows Live" clId="Web-{A02AE45E-7C1E-4327-B16E-81683ACF6CE5}" dt="2019-12-16T21:08:32.505" v="1173"/>
          <ac:spMkLst>
            <pc:docMk/>
            <pc:sldMk cId="2181719019" sldId="264"/>
            <ac:spMk id="21" creationId="{D9D9D0AB-1E2F-44A8-B9C6-FA4098301883}"/>
          </ac:spMkLst>
        </pc:spChg>
        <pc:spChg chg="add del">
          <ac:chgData name="lisa nicholls" userId="71425d7775e1c957" providerId="Windows Live" clId="Web-{A02AE45E-7C1E-4327-B16E-81683ACF6CE5}" dt="2019-12-16T21:02:16.269" v="818"/>
          <ac:spMkLst>
            <pc:docMk/>
            <pc:sldMk cId="2181719019" sldId="264"/>
            <ac:spMk id="22" creationId="{50E2AEF9-3220-4407-B76B-1B6E3952E8E3}"/>
          </ac:spMkLst>
        </pc:spChg>
        <pc:spChg chg="add del">
          <ac:chgData name="lisa nicholls" userId="71425d7775e1c957" providerId="Windows Live" clId="Web-{A02AE45E-7C1E-4327-B16E-81683ACF6CE5}" dt="2019-12-16T21:08:32.505" v="1173"/>
          <ac:spMkLst>
            <pc:docMk/>
            <pc:sldMk cId="2181719019" sldId="264"/>
            <ac:spMk id="23" creationId="{50E2AEF9-3220-4407-B76B-1B6E3952E8E3}"/>
          </ac:spMkLst>
        </pc:spChg>
        <pc:spChg chg="add del">
          <ac:chgData name="lisa nicholls" userId="71425d7775e1c957" providerId="Windows Live" clId="Web-{A02AE45E-7C1E-4327-B16E-81683ACF6CE5}" dt="2019-12-16T21:02:16.269" v="818"/>
          <ac:spMkLst>
            <pc:docMk/>
            <pc:sldMk cId="2181719019" sldId="264"/>
            <ac:spMk id="24" creationId="{2CAFBD32-D3B9-4AA1-8A52-E7788A9556B8}"/>
          </ac:spMkLst>
        </pc:spChg>
        <pc:spChg chg="add del">
          <ac:chgData name="lisa nicholls" userId="71425d7775e1c957" providerId="Windows Live" clId="Web-{A02AE45E-7C1E-4327-B16E-81683ACF6CE5}" dt="2019-12-16T21:08:32.505" v="1173"/>
          <ac:spMkLst>
            <pc:docMk/>
            <pc:sldMk cId="2181719019" sldId="264"/>
            <ac:spMk id="25" creationId="{2CAFBD32-D3B9-4AA1-8A52-E7788A9556B8}"/>
          </ac:spMkLst>
        </pc:spChg>
        <pc:spChg chg="add del">
          <ac:chgData name="lisa nicholls" userId="71425d7775e1c957" providerId="Windows Live" clId="Web-{A02AE45E-7C1E-4327-B16E-81683ACF6CE5}" dt="2019-12-16T21:02:16.269" v="818"/>
          <ac:spMkLst>
            <pc:docMk/>
            <pc:sldMk cId="2181719019" sldId="264"/>
            <ac:spMk id="26" creationId="{7B1FFF1B-D8E7-43C1-963D-013BA4049457}"/>
          </ac:spMkLst>
        </pc:spChg>
        <pc:spChg chg="add del">
          <ac:chgData name="lisa nicholls" userId="71425d7775e1c957" providerId="Windows Live" clId="Web-{A02AE45E-7C1E-4327-B16E-81683ACF6CE5}" dt="2019-12-16T21:08:32.505" v="1173"/>
          <ac:spMkLst>
            <pc:docMk/>
            <pc:sldMk cId="2181719019" sldId="264"/>
            <ac:spMk id="27" creationId="{7B1FFF1B-D8E7-43C1-963D-013BA4049457}"/>
          </ac:spMkLst>
        </pc:spChg>
        <pc:spChg chg="add del">
          <ac:chgData name="lisa nicholls" userId="71425d7775e1c957" providerId="Windows Live" clId="Web-{A02AE45E-7C1E-4327-B16E-81683ACF6CE5}" dt="2019-12-16T21:08:28.473" v="1170"/>
          <ac:spMkLst>
            <pc:docMk/>
            <pc:sldMk cId="2181719019" sldId="264"/>
            <ac:spMk id="29" creationId="{6D043292-708B-4F69-AE72-8FB56C6E8E85}"/>
          </ac:spMkLst>
        </pc:spChg>
        <pc:spChg chg="add del">
          <ac:chgData name="lisa nicholls" userId="71425d7775e1c957" providerId="Windows Live" clId="Web-{A02AE45E-7C1E-4327-B16E-81683ACF6CE5}" dt="2019-12-16T21:08:28.473" v="1170"/>
          <ac:spMkLst>
            <pc:docMk/>
            <pc:sldMk cId="2181719019" sldId="264"/>
            <ac:spMk id="30" creationId="{9F01DDB9-C75C-44C2-9331-356EAF9C0578}"/>
          </ac:spMkLst>
        </pc:spChg>
        <pc:spChg chg="add del">
          <ac:chgData name="lisa nicholls" userId="71425d7775e1c957" providerId="Windows Live" clId="Web-{A02AE45E-7C1E-4327-B16E-81683ACF6CE5}" dt="2019-12-16T21:08:28.473" v="1170"/>
          <ac:spMkLst>
            <pc:docMk/>
            <pc:sldMk cId="2181719019" sldId="264"/>
            <ac:spMk id="31" creationId="{72C017B3-7B7A-4C5A-A3E9-09EC1428BCA0}"/>
          </ac:spMkLst>
        </pc:spChg>
        <pc:spChg chg="add del">
          <ac:chgData name="lisa nicholls" userId="71425d7775e1c957" providerId="Windows Live" clId="Web-{A02AE45E-7C1E-4327-B16E-81683ACF6CE5}" dt="2019-12-16T21:08:23.723" v="1168"/>
          <ac:spMkLst>
            <pc:docMk/>
            <pc:sldMk cId="2181719019" sldId="264"/>
            <ac:spMk id="32" creationId="{D9D9D0AB-1E2F-44A8-B9C6-FA4098301883}"/>
          </ac:spMkLst>
        </pc:spChg>
        <pc:spChg chg="add del">
          <ac:chgData name="lisa nicholls" userId="71425d7775e1c957" providerId="Windows Live" clId="Web-{A02AE45E-7C1E-4327-B16E-81683ACF6CE5}" dt="2019-12-16T21:08:32.489" v="1172"/>
          <ac:spMkLst>
            <pc:docMk/>
            <pc:sldMk cId="2181719019" sldId="264"/>
            <ac:spMk id="33" creationId="{D9D9D0AB-1E2F-44A8-B9C6-FA4098301883}"/>
          </ac:spMkLst>
        </pc:spChg>
        <pc:spChg chg="add del">
          <ac:chgData name="lisa nicholls" userId="71425d7775e1c957" providerId="Windows Live" clId="Web-{A02AE45E-7C1E-4327-B16E-81683ACF6CE5}" dt="2019-12-16T21:08:23.723" v="1168"/>
          <ac:spMkLst>
            <pc:docMk/>
            <pc:sldMk cId="2181719019" sldId="264"/>
            <ac:spMk id="34" creationId="{50E2AEF9-3220-4407-B76B-1B6E3952E8E3}"/>
          </ac:spMkLst>
        </pc:spChg>
        <pc:spChg chg="add del">
          <ac:chgData name="lisa nicholls" userId="71425d7775e1c957" providerId="Windows Live" clId="Web-{A02AE45E-7C1E-4327-B16E-81683ACF6CE5}" dt="2019-12-16T21:08:32.489" v="1172"/>
          <ac:spMkLst>
            <pc:docMk/>
            <pc:sldMk cId="2181719019" sldId="264"/>
            <ac:spMk id="35" creationId="{50E2AEF9-3220-4407-B76B-1B6E3952E8E3}"/>
          </ac:spMkLst>
        </pc:spChg>
        <pc:spChg chg="add del">
          <ac:chgData name="lisa nicholls" userId="71425d7775e1c957" providerId="Windows Live" clId="Web-{A02AE45E-7C1E-4327-B16E-81683ACF6CE5}" dt="2019-12-16T21:08:23.723" v="1168"/>
          <ac:spMkLst>
            <pc:docMk/>
            <pc:sldMk cId="2181719019" sldId="264"/>
            <ac:spMk id="36" creationId="{2CAFBD32-D3B9-4AA1-8A52-E7788A9556B8}"/>
          </ac:spMkLst>
        </pc:spChg>
        <pc:spChg chg="add del">
          <ac:chgData name="lisa nicholls" userId="71425d7775e1c957" providerId="Windows Live" clId="Web-{A02AE45E-7C1E-4327-B16E-81683ACF6CE5}" dt="2019-12-16T21:08:32.489" v="1172"/>
          <ac:spMkLst>
            <pc:docMk/>
            <pc:sldMk cId="2181719019" sldId="264"/>
            <ac:spMk id="37" creationId="{2CAFBD32-D3B9-4AA1-8A52-E7788A9556B8}"/>
          </ac:spMkLst>
        </pc:spChg>
        <pc:spChg chg="add del">
          <ac:chgData name="lisa nicholls" userId="71425d7775e1c957" providerId="Windows Live" clId="Web-{A02AE45E-7C1E-4327-B16E-81683ACF6CE5}" dt="2019-12-16T21:08:23.723" v="1168"/>
          <ac:spMkLst>
            <pc:docMk/>
            <pc:sldMk cId="2181719019" sldId="264"/>
            <ac:spMk id="38" creationId="{7B1FFF1B-D8E7-43C1-963D-013BA4049457}"/>
          </ac:spMkLst>
        </pc:spChg>
        <pc:spChg chg="add del">
          <ac:chgData name="lisa nicholls" userId="71425d7775e1c957" providerId="Windows Live" clId="Web-{A02AE45E-7C1E-4327-B16E-81683ACF6CE5}" dt="2019-12-16T21:08:32.489" v="1172"/>
          <ac:spMkLst>
            <pc:docMk/>
            <pc:sldMk cId="2181719019" sldId="264"/>
            <ac:spMk id="39" creationId="{7B1FFF1B-D8E7-43C1-963D-013BA4049457}"/>
          </ac:spMkLst>
        </pc:spChg>
        <pc:spChg chg="add">
          <ac:chgData name="lisa nicholls" userId="71425d7775e1c957" providerId="Windows Live" clId="Web-{A02AE45E-7C1E-4327-B16E-81683ACF6CE5}" dt="2019-12-16T21:08:32.505" v="1173"/>
          <ac:spMkLst>
            <pc:docMk/>
            <pc:sldMk cId="2181719019" sldId="264"/>
            <ac:spMk id="40" creationId="{D9D9D0AB-1E2F-44A8-B9C6-FA4098301883}"/>
          </ac:spMkLst>
        </pc:spChg>
        <pc:spChg chg="add">
          <ac:chgData name="lisa nicholls" userId="71425d7775e1c957" providerId="Windows Live" clId="Web-{A02AE45E-7C1E-4327-B16E-81683ACF6CE5}" dt="2019-12-16T21:08:32.505" v="1173"/>
          <ac:spMkLst>
            <pc:docMk/>
            <pc:sldMk cId="2181719019" sldId="264"/>
            <ac:spMk id="41" creationId="{50E2AEF9-3220-4407-B76B-1B6E3952E8E3}"/>
          </ac:spMkLst>
        </pc:spChg>
        <pc:spChg chg="add">
          <ac:chgData name="lisa nicholls" userId="71425d7775e1c957" providerId="Windows Live" clId="Web-{A02AE45E-7C1E-4327-B16E-81683ACF6CE5}" dt="2019-12-16T21:08:32.505" v="1173"/>
          <ac:spMkLst>
            <pc:docMk/>
            <pc:sldMk cId="2181719019" sldId="264"/>
            <ac:spMk id="42" creationId="{2CAFBD32-D3B9-4AA1-8A52-E7788A9556B8}"/>
          </ac:spMkLst>
        </pc:spChg>
        <pc:spChg chg="add">
          <ac:chgData name="lisa nicholls" userId="71425d7775e1c957" providerId="Windows Live" clId="Web-{A02AE45E-7C1E-4327-B16E-81683ACF6CE5}" dt="2019-12-16T21:08:32.505" v="1173"/>
          <ac:spMkLst>
            <pc:docMk/>
            <pc:sldMk cId="2181719019" sldId="264"/>
            <ac:spMk id="43" creationId="{7B1FFF1B-D8E7-43C1-963D-013BA4049457}"/>
          </ac:spMkLst>
        </pc:spChg>
        <pc:picChg chg="add mod ord modCrop">
          <ac:chgData name="lisa nicholls" userId="71425d7775e1c957" providerId="Windows Live" clId="Web-{A02AE45E-7C1E-4327-B16E-81683ACF6CE5}" dt="2019-12-16T21:08:28.473" v="1170"/>
          <ac:picMkLst>
            <pc:docMk/>
            <pc:sldMk cId="2181719019" sldId="264"/>
            <ac:picMk id="5" creationId="{CC7123E7-B349-4244-92CE-ED119BAC15BC}"/>
          </ac:picMkLst>
        </pc:picChg>
        <pc:picChg chg="add mod ord">
          <ac:chgData name="lisa nicholls" userId="71425d7775e1c957" providerId="Windows Live" clId="Web-{A02AE45E-7C1E-4327-B16E-81683ACF6CE5}" dt="2019-12-16T21:08:28.473" v="1170"/>
          <ac:picMkLst>
            <pc:docMk/>
            <pc:sldMk cId="2181719019" sldId="264"/>
            <ac:picMk id="9" creationId="{17574208-DFE9-4DBD-9C4E-DB87567A3BDA}"/>
          </ac:picMkLst>
        </pc:picChg>
        <pc:picChg chg="add mod ord">
          <ac:chgData name="lisa nicholls" userId="71425d7775e1c957" providerId="Windows Live" clId="Web-{A02AE45E-7C1E-4327-B16E-81683ACF6CE5}" dt="2019-12-16T21:08:28.473" v="1170"/>
          <ac:picMkLst>
            <pc:docMk/>
            <pc:sldMk cId="2181719019" sldId="264"/>
            <ac:picMk id="13" creationId="{6373F451-DC78-4656-BFA4-2478C49A93A7}"/>
          </ac:picMkLst>
        </pc:picChg>
      </pc:sldChg>
      <pc:sldChg chg="addSp delSp modSp new mod setBg">
        <pc:chgData name="lisa nicholls" userId="71425d7775e1c957" providerId="Windows Live" clId="Web-{A02AE45E-7C1E-4327-B16E-81683ACF6CE5}" dt="2019-12-16T21:11:31.333" v="1183"/>
        <pc:sldMkLst>
          <pc:docMk/>
          <pc:sldMk cId="3288964173" sldId="265"/>
        </pc:sldMkLst>
        <pc:spChg chg="add mod">
          <ac:chgData name="lisa nicholls" userId="71425d7775e1c957" providerId="Windows Live" clId="Web-{A02AE45E-7C1E-4327-B16E-81683ACF6CE5}" dt="2019-12-16T21:11:31.333" v="1183"/>
          <ac:spMkLst>
            <pc:docMk/>
            <pc:sldMk cId="3288964173" sldId="265"/>
            <ac:spMk id="4" creationId="{D19E3C3B-7BE6-494E-85C3-F4DE793891F2}"/>
          </ac:spMkLst>
        </pc:spChg>
        <pc:spChg chg="add del">
          <ac:chgData name="lisa nicholls" userId="71425d7775e1c957" providerId="Windows Live" clId="Web-{A02AE45E-7C1E-4327-B16E-81683ACF6CE5}" dt="2019-12-16T21:11:31.333" v="1183"/>
          <ac:spMkLst>
            <pc:docMk/>
            <pc:sldMk cId="3288964173" sldId="265"/>
            <ac:spMk id="9" creationId="{F43EFC75-D61F-4CEA-9817-11CC86030557}"/>
          </ac:spMkLst>
        </pc:spChg>
        <pc:spChg chg="add del">
          <ac:chgData name="lisa nicholls" userId="71425d7775e1c957" providerId="Windows Live" clId="Web-{A02AE45E-7C1E-4327-B16E-81683ACF6CE5}" dt="2019-12-16T21:11:31.333" v="1183"/>
          <ac:spMkLst>
            <pc:docMk/>
            <pc:sldMk cId="3288964173" sldId="265"/>
            <ac:spMk id="11" creationId="{3C02F3DD-3E32-4AF8-BFA1-D131A6B4B72D}"/>
          </ac:spMkLst>
        </pc:spChg>
        <pc:picChg chg="add mod">
          <ac:chgData name="lisa nicholls" userId="71425d7775e1c957" providerId="Windows Live" clId="Web-{A02AE45E-7C1E-4327-B16E-81683ACF6CE5}" dt="2019-12-16T21:11:31.333" v="1183"/>
          <ac:picMkLst>
            <pc:docMk/>
            <pc:sldMk cId="3288964173" sldId="265"/>
            <ac:picMk id="2" creationId="{AA466739-0DCD-4C66-AA35-F6D05416E750}"/>
          </ac:picMkLst>
        </pc:picChg>
      </pc:sldChg>
      <pc:sldMasterChg chg="del delSldLayout">
        <pc:chgData name="lisa nicholls" userId="71425d7775e1c957" providerId="Windows Live" clId="Web-{A02AE45E-7C1E-4327-B16E-81683ACF6CE5}" dt="2019-12-16T19:21:58.515" v="5"/>
        <pc:sldMasterMkLst>
          <pc:docMk/>
          <pc:sldMasterMk cId="3499844357" sldId="2147484296"/>
        </pc:sldMasterMkLst>
        <pc:sldLayoutChg chg="del">
          <pc:chgData name="lisa nicholls" userId="71425d7775e1c957" providerId="Windows Live" clId="Web-{A02AE45E-7C1E-4327-B16E-81683ACF6CE5}" dt="2019-12-16T19:21:58.515" v="5"/>
          <pc:sldLayoutMkLst>
            <pc:docMk/>
            <pc:sldMasterMk cId="3499844357" sldId="2147484296"/>
            <pc:sldLayoutMk cId="726385442" sldId="2147484297"/>
          </pc:sldLayoutMkLst>
        </pc:sldLayoutChg>
        <pc:sldLayoutChg chg="del">
          <pc:chgData name="lisa nicholls" userId="71425d7775e1c957" providerId="Windows Live" clId="Web-{A02AE45E-7C1E-4327-B16E-81683ACF6CE5}" dt="2019-12-16T19:21:58.515" v="5"/>
          <pc:sldLayoutMkLst>
            <pc:docMk/>
            <pc:sldMasterMk cId="3499844357" sldId="2147484296"/>
            <pc:sldLayoutMk cId="260976949" sldId="2147484298"/>
          </pc:sldLayoutMkLst>
        </pc:sldLayoutChg>
        <pc:sldLayoutChg chg="del">
          <pc:chgData name="lisa nicholls" userId="71425d7775e1c957" providerId="Windows Live" clId="Web-{A02AE45E-7C1E-4327-B16E-81683ACF6CE5}" dt="2019-12-16T19:21:58.515" v="5"/>
          <pc:sldLayoutMkLst>
            <pc:docMk/>
            <pc:sldMasterMk cId="3499844357" sldId="2147484296"/>
            <pc:sldLayoutMk cId="2979826928" sldId="2147484299"/>
          </pc:sldLayoutMkLst>
        </pc:sldLayoutChg>
        <pc:sldLayoutChg chg="del">
          <pc:chgData name="lisa nicholls" userId="71425d7775e1c957" providerId="Windows Live" clId="Web-{A02AE45E-7C1E-4327-B16E-81683ACF6CE5}" dt="2019-12-16T19:21:58.515" v="5"/>
          <pc:sldLayoutMkLst>
            <pc:docMk/>
            <pc:sldMasterMk cId="3499844357" sldId="2147484296"/>
            <pc:sldLayoutMk cId="662380178" sldId="2147484300"/>
          </pc:sldLayoutMkLst>
        </pc:sldLayoutChg>
        <pc:sldLayoutChg chg="del">
          <pc:chgData name="lisa nicholls" userId="71425d7775e1c957" providerId="Windows Live" clId="Web-{A02AE45E-7C1E-4327-B16E-81683ACF6CE5}" dt="2019-12-16T19:21:58.515" v="5"/>
          <pc:sldLayoutMkLst>
            <pc:docMk/>
            <pc:sldMasterMk cId="3499844357" sldId="2147484296"/>
            <pc:sldLayoutMk cId="494940113" sldId="2147484301"/>
          </pc:sldLayoutMkLst>
        </pc:sldLayoutChg>
        <pc:sldLayoutChg chg="del">
          <pc:chgData name="lisa nicholls" userId="71425d7775e1c957" providerId="Windows Live" clId="Web-{A02AE45E-7C1E-4327-B16E-81683ACF6CE5}" dt="2019-12-16T19:21:58.515" v="5"/>
          <pc:sldLayoutMkLst>
            <pc:docMk/>
            <pc:sldMasterMk cId="3499844357" sldId="2147484296"/>
            <pc:sldLayoutMk cId="1126911831" sldId="2147484302"/>
          </pc:sldLayoutMkLst>
        </pc:sldLayoutChg>
        <pc:sldLayoutChg chg="del">
          <pc:chgData name="lisa nicholls" userId="71425d7775e1c957" providerId="Windows Live" clId="Web-{A02AE45E-7C1E-4327-B16E-81683ACF6CE5}" dt="2019-12-16T19:21:58.515" v="5"/>
          <pc:sldLayoutMkLst>
            <pc:docMk/>
            <pc:sldMasterMk cId="3499844357" sldId="2147484296"/>
            <pc:sldLayoutMk cId="3313048850" sldId="2147484303"/>
          </pc:sldLayoutMkLst>
        </pc:sldLayoutChg>
        <pc:sldLayoutChg chg="del">
          <pc:chgData name="lisa nicholls" userId="71425d7775e1c957" providerId="Windows Live" clId="Web-{A02AE45E-7C1E-4327-B16E-81683ACF6CE5}" dt="2019-12-16T19:21:58.515" v="5"/>
          <pc:sldLayoutMkLst>
            <pc:docMk/>
            <pc:sldMasterMk cId="3499844357" sldId="2147484296"/>
            <pc:sldLayoutMk cId="4067965032" sldId="2147484304"/>
          </pc:sldLayoutMkLst>
        </pc:sldLayoutChg>
        <pc:sldLayoutChg chg="del">
          <pc:chgData name="lisa nicholls" userId="71425d7775e1c957" providerId="Windows Live" clId="Web-{A02AE45E-7C1E-4327-B16E-81683ACF6CE5}" dt="2019-12-16T19:21:58.515" v="5"/>
          <pc:sldLayoutMkLst>
            <pc:docMk/>
            <pc:sldMasterMk cId="3499844357" sldId="2147484296"/>
            <pc:sldLayoutMk cId="1358871628" sldId="2147484305"/>
          </pc:sldLayoutMkLst>
        </pc:sldLayoutChg>
        <pc:sldLayoutChg chg="del">
          <pc:chgData name="lisa nicholls" userId="71425d7775e1c957" providerId="Windows Live" clId="Web-{A02AE45E-7C1E-4327-B16E-81683ACF6CE5}" dt="2019-12-16T19:21:58.515" v="5"/>
          <pc:sldLayoutMkLst>
            <pc:docMk/>
            <pc:sldMasterMk cId="3499844357" sldId="2147484296"/>
            <pc:sldLayoutMk cId="3855429646" sldId="2147484306"/>
          </pc:sldLayoutMkLst>
        </pc:sldLayoutChg>
        <pc:sldLayoutChg chg="del">
          <pc:chgData name="lisa nicholls" userId="71425d7775e1c957" providerId="Windows Live" clId="Web-{A02AE45E-7C1E-4327-B16E-81683ACF6CE5}" dt="2019-12-16T19:21:58.515" v="5"/>
          <pc:sldLayoutMkLst>
            <pc:docMk/>
            <pc:sldMasterMk cId="3499844357" sldId="2147484296"/>
            <pc:sldLayoutMk cId="932296721" sldId="2147484307"/>
          </pc:sldLayoutMkLst>
        </pc:sldLayoutChg>
      </pc:sldMasterChg>
      <pc:sldMasterChg chg="add del addSldLayout delSldLayout modSldLayout">
        <pc:chgData name="lisa nicholls" userId="71425d7775e1c957" providerId="Windows Live" clId="Web-{A02AE45E-7C1E-4327-B16E-81683ACF6CE5}" dt="2019-12-16T19:22:07.077" v="6"/>
        <pc:sldMasterMkLst>
          <pc:docMk/>
          <pc:sldMasterMk cId="3080254769" sldId="2147484308"/>
        </pc:sldMasterMkLst>
        <pc:sldLayoutChg chg="add del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3080254769" sldId="2147484308"/>
            <pc:sldLayoutMk cId="2178745341" sldId="2147484309"/>
          </pc:sldLayoutMkLst>
        </pc:sldLayoutChg>
        <pc:sldLayoutChg chg="add del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3080254769" sldId="2147484308"/>
            <pc:sldLayoutMk cId="1629363632" sldId="2147484310"/>
          </pc:sldLayoutMkLst>
        </pc:sldLayoutChg>
        <pc:sldLayoutChg chg="add del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3080254769" sldId="2147484308"/>
            <pc:sldLayoutMk cId="4261776746" sldId="2147484311"/>
          </pc:sldLayoutMkLst>
        </pc:sldLayoutChg>
        <pc:sldLayoutChg chg="add del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3080254769" sldId="2147484308"/>
            <pc:sldLayoutMk cId="1390228181" sldId="2147484312"/>
          </pc:sldLayoutMkLst>
        </pc:sldLayoutChg>
        <pc:sldLayoutChg chg="add del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3080254769" sldId="2147484308"/>
            <pc:sldLayoutMk cId="2242903654" sldId="2147484313"/>
          </pc:sldLayoutMkLst>
        </pc:sldLayoutChg>
        <pc:sldLayoutChg chg="add del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3080254769" sldId="2147484308"/>
            <pc:sldLayoutMk cId="2562211719" sldId="2147484314"/>
          </pc:sldLayoutMkLst>
        </pc:sldLayoutChg>
        <pc:sldLayoutChg chg="add del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3080254769" sldId="2147484308"/>
            <pc:sldLayoutMk cId="2341317333" sldId="2147484315"/>
          </pc:sldLayoutMkLst>
        </pc:sldLayoutChg>
        <pc:sldLayoutChg chg="add del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3080254769" sldId="2147484308"/>
            <pc:sldLayoutMk cId="164989262" sldId="2147484316"/>
          </pc:sldLayoutMkLst>
        </pc:sldLayoutChg>
        <pc:sldLayoutChg chg="add del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3080254769" sldId="2147484308"/>
            <pc:sldLayoutMk cId="1076089559" sldId="2147484317"/>
          </pc:sldLayoutMkLst>
        </pc:sldLayoutChg>
        <pc:sldLayoutChg chg="add del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3080254769" sldId="2147484308"/>
            <pc:sldLayoutMk cId="2053155929" sldId="2147484318"/>
          </pc:sldLayoutMkLst>
        </pc:sldLayoutChg>
        <pc:sldLayoutChg chg="add del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3080254769" sldId="2147484308"/>
            <pc:sldLayoutMk cId="1669833960" sldId="2147484319"/>
          </pc:sldLayoutMkLst>
        </pc:sldLayoutChg>
      </pc:sldMasterChg>
      <pc:sldMasterChg chg="add addSldLayout modSldLayout">
        <pc:chgData name="lisa nicholls" userId="71425d7775e1c957" providerId="Windows Live" clId="Web-{A02AE45E-7C1E-4327-B16E-81683ACF6CE5}" dt="2019-12-16T19:22:07.077" v="6"/>
        <pc:sldMasterMkLst>
          <pc:docMk/>
          <pc:sldMasterMk cId="733456032" sldId="2147484320"/>
        </pc:sldMasterMkLst>
        <pc:sldLayoutChg chg="add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733456032" sldId="2147484320"/>
            <pc:sldLayoutMk cId="195890817" sldId="2147484321"/>
          </pc:sldLayoutMkLst>
        </pc:sldLayoutChg>
        <pc:sldLayoutChg chg="add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733456032" sldId="2147484320"/>
            <pc:sldLayoutMk cId="4246511025" sldId="2147484322"/>
          </pc:sldLayoutMkLst>
        </pc:sldLayoutChg>
        <pc:sldLayoutChg chg="add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733456032" sldId="2147484320"/>
            <pc:sldLayoutMk cId="3848988049" sldId="2147484323"/>
          </pc:sldLayoutMkLst>
        </pc:sldLayoutChg>
        <pc:sldLayoutChg chg="add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733456032" sldId="2147484320"/>
            <pc:sldLayoutMk cId="2034326665" sldId="2147484324"/>
          </pc:sldLayoutMkLst>
        </pc:sldLayoutChg>
        <pc:sldLayoutChg chg="add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733456032" sldId="2147484320"/>
            <pc:sldLayoutMk cId="3870277853" sldId="2147484325"/>
          </pc:sldLayoutMkLst>
        </pc:sldLayoutChg>
        <pc:sldLayoutChg chg="add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733456032" sldId="2147484320"/>
            <pc:sldLayoutMk cId="69324430" sldId="2147484326"/>
          </pc:sldLayoutMkLst>
        </pc:sldLayoutChg>
        <pc:sldLayoutChg chg="add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733456032" sldId="2147484320"/>
            <pc:sldLayoutMk cId="1207272018" sldId="2147484327"/>
          </pc:sldLayoutMkLst>
        </pc:sldLayoutChg>
        <pc:sldLayoutChg chg="add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733456032" sldId="2147484320"/>
            <pc:sldLayoutMk cId="1737339429" sldId="2147484328"/>
          </pc:sldLayoutMkLst>
        </pc:sldLayoutChg>
        <pc:sldLayoutChg chg="add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733456032" sldId="2147484320"/>
            <pc:sldLayoutMk cId="208235726" sldId="2147484329"/>
          </pc:sldLayoutMkLst>
        </pc:sldLayoutChg>
        <pc:sldLayoutChg chg="add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733456032" sldId="2147484320"/>
            <pc:sldLayoutMk cId="2894036262" sldId="2147484330"/>
          </pc:sldLayoutMkLst>
        </pc:sldLayoutChg>
        <pc:sldLayoutChg chg="add mod replId">
          <pc:chgData name="lisa nicholls" userId="71425d7775e1c957" providerId="Windows Live" clId="Web-{A02AE45E-7C1E-4327-B16E-81683ACF6CE5}" dt="2019-12-16T19:22:07.077" v="6"/>
          <pc:sldLayoutMkLst>
            <pc:docMk/>
            <pc:sldMasterMk cId="733456032" sldId="2147484320"/>
            <pc:sldLayoutMk cId="546620346" sldId="2147484331"/>
          </pc:sldLayoutMkLst>
        </pc:sldLayoutChg>
      </pc:sldMasterChg>
    </pc:docChg>
  </pc:docChgLst>
  <pc:docChgLst>
    <pc:chgData name="lisa nicholls" userId="71425d7775e1c957" providerId="Windows Live" clId="Web-{85CB8BD9-A29A-47F7-A1DF-8B8086328DD6}"/>
    <pc:docChg chg="addSld delSld modSld addMainMaster delMainMaster">
      <pc:chgData name="lisa nicholls" userId="71425d7775e1c957" providerId="Windows Live" clId="Web-{85CB8BD9-A29A-47F7-A1DF-8B8086328DD6}" dt="2019-12-16T16:35:31.125" v="1599"/>
      <pc:docMkLst>
        <pc:docMk/>
      </pc:docMkLst>
      <pc:sldChg chg="modSp mod modClrScheme chgLayout">
        <pc:chgData name="lisa nicholls" userId="71425d7775e1c957" providerId="Windows Live" clId="Web-{85CB8BD9-A29A-47F7-A1DF-8B8086328DD6}" dt="2019-12-16T16:35:19.765" v="1598"/>
        <pc:sldMkLst>
          <pc:docMk/>
          <pc:sldMk cId="109857222" sldId="256"/>
        </pc:sldMkLst>
        <pc:spChg chg="mod ord">
          <ac:chgData name="lisa nicholls" userId="71425d7775e1c957" providerId="Windows Live" clId="Web-{85CB8BD9-A29A-47F7-A1DF-8B8086328DD6}" dt="2019-12-16T16:35:19.765" v="159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isa nicholls" userId="71425d7775e1c957" providerId="Windows Live" clId="Web-{85CB8BD9-A29A-47F7-A1DF-8B8086328DD6}" dt="2019-12-16T16:35:19.765" v="1598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del">
        <pc:chgData name="lisa nicholls" userId="71425d7775e1c957" providerId="Windows Live" clId="Web-{85CB8BD9-A29A-47F7-A1DF-8B8086328DD6}" dt="2019-12-16T15:54:37.805" v="170"/>
        <pc:sldMkLst>
          <pc:docMk/>
          <pc:sldMk cId="422907673" sldId="257"/>
        </pc:sldMkLst>
        <pc:spChg chg="mod">
          <ac:chgData name="lisa nicholls" userId="71425d7775e1c957" providerId="Windows Live" clId="Web-{85CB8BD9-A29A-47F7-A1DF-8B8086328DD6}" dt="2019-12-16T15:54:28.289" v="167" actId="20577"/>
          <ac:spMkLst>
            <pc:docMk/>
            <pc:sldMk cId="422907673" sldId="257"/>
            <ac:spMk id="3" creationId="{09C61839-96D5-4704-BE77-8047455E5F13}"/>
          </ac:spMkLst>
        </pc:spChg>
      </pc:sldChg>
      <pc:sldChg chg="addSp delSp modSp del mod setBg modClrScheme delDesignElem chgLayout">
        <pc:chgData name="lisa nicholls" userId="71425d7775e1c957" providerId="Windows Live" clId="Web-{85CB8BD9-A29A-47F7-A1DF-8B8086328DD6}" dt="2019-12-16T15:50:51.007" v="91"/>
        <pc:sldMkLst>
          <pc:docMk/>
          <pc:sldMk cId="554621374" sldId="257"/>
        </pc:sldMkLst>
        <pc:spChg chg="mod ord">
          <ac:chgData name="lisa nicholls" userId="71425d7775e1c957" providerId="Windows Live" clId="Web-{85CB8BD9-A29A-47F7-A1DF-8B8086328DD6}" dt="2019-12-16T15:46:20.207" v="68"/>
          <ac:spMkLst>
            <pc:docMk/>
            <pc:sldMk cId="554621374" sldId="257"/>
            <ac:spMk id="4" creationId="{11202874-C739-4FE6-BA44-F573F5A734ED}"/>
          </ac:spMkLst>
        </pc:spChg>
        <pc:spChg chg="del">
          <ac:chgData name="lisa nicholls" userId="71425d7775e1c957" providerId="Windows Live" clId="Web-{85CB8BD9-A29A-47F7-A1DF-8B8086328DD6}" dt="2019-12-16T15:45:50.582" v="63"/>
          <ac:spMkLst>
            <pc:docMk/>
            <pc:sldMk cId="554621374" sldId="257"/>
            <ac:spMk id="8" creationId="{82FB26DF-1058-4FF2-A7D8-CC9D04982CF2}"/>
          </ac:spMkLst>
        </pc:spChg>
        <pc:spChg chg="del">
          <ac:chgData name="lisa nicholls" userId="71425d7775e1c957" providerId="Windows Live" clId="Web-{85CB8BD9-A29A-47F7-A1DF-8B8086328DD6}" dt="2019-12-16T15:45:50.582" v="63"/>
          <ac:spMkLst>
            <pc:docMk/>
            <pc:sldMk cId="554621374" sldId="257"/>
            <ac:spMk id="10" creationId="{DF663E57-5EFE-40CA-99A5-7BDB95908FDF}"/>
          </ac:spMkLst>
        </pc:spChg>
        <pc:spChg chg="mod">
          <ac:chgData name="lisa nicholls" userId="71425d7775e1c957" providerId="Windows Live" clId="Web-{85CB8BD9-A29A-47F7-A1DF-8B8086328DD6}" dt="2019-12-16T15:50:13.162" v="89" actId="14100"/>
          <ac:spMkLst>
            <pc:docMk/>
            <pc:sldMk cId="554621374" sldId="257"/>
            <ac:spMk id="12" creationId="{A1C7716A-33BD-46AF-8552-E57C1BBF0E2E}"/>
          </ac:spMkLst>
        </pc:spChg>
        <pc:spChg chg="add del">
          <ac:chgData name="lisa nicholls" userId="71425d7775e1c957" providerId="Windows Live" clId="Web-{85CB8BD9-A29A-47F7-A1DF-8B8086328DD6}" dt="2019-12-16T15:47:43.926" v="72"/>
          <ac:spMkLst>
            <pc:docMk/>
            <pc:sldMk cId="554621374" sldId="257"/>
            <ac:spMk id="17" creationId="{DFB3CEA1-88D9-42FB-88ED-1E9807FE6596}"/>
          </ac:spMkLst>
        </pc:spChg>
        <pc:spChg chg="add del">
          <ac:chgData name="lisa nicholls" userId="71425d7775e1c957" providerId="Windows Live" clId="Web-{85CB8BD9-A29A-47F7-A1DF-8B8086328DD6}" dt="2019-12-16T15:47:43.926" v="72"/>
          <ac:spMkLst>
            <pc:docMk/>
            <pc:sldMk cId="554621374" sldId="257"/>
            <ac:spMk id="19" creationId="{9A6C928E-4252-4F33-8C34-E50A12A3170B}"/>
          </ac:spMkLst>
        </pc:spChg>
        <pc:picChg chg="mod">
          <ac:chgData name="lisa nicholls" userId="71425d7775e1c957" providerId="Windows Live" clId="Web-{85CB8BD9-A29A-47F7-A1DF-8B8086328DD6}" dt="2019-12-16T15:48:29.192" v="76" actId="1076"/>
          <ac:picMkLst>
            <pc:docMk/>
            <pc:sldMk cId="554621374" sldId="257"/>
            <ac:picMk id="2" creationId="{5D89536B-C829-4E7C-BA80-55F6424F699F}"/>
          </ac:picMkLst>
        </pc:picChg>
      </pc:sldChg>
      <pc:sldChg chg="addSp delSp modSp new mod setBg modClrScheme setClrOvrMap delDesignElem chgLayout">
        <pc:chgData name="lisa nicholls" userId="71425d7775e1c957" providerId="Windows Live" clId="Web-{85CB8BD9-A29A-47F7-A1DF-8B8086328DD6}" dt="2019-12-16T16:35:19.765" v="1598"/>
        <pc:sldMkLst>
          <pc:docMk/>
          <pc:sldMk cId="2118541376" sldId="257"/>
        </pc:sldMkLst>
        <pc:spChg chg="add del mod">
          <ac:chgData name="lisa nicholls" userId="71425d7775e1c957" providerId="Windows Live" clId="Web-{85CB8BD9-A29A-47F7-A1DF-8B8086328DD6}" dt="2019-12-16T16:07:13.718" v="1005"/>
          <ac:spMkLst>
            <pc:docMk/>
            <pc:sldMk cId="2118541376" sldId="257"/>
            <ac:spMk id="2" creationId="{2C7B444F-7BCC-4340-9C03-CB4A14DCF3AF}"/>
          </ac:spMkLst>
        </pc:spChg>
        <pc:spChg chg="add mod">
          <ac:chgData name="lisa nicholls" userId="71425d7775e1c957" providerId="Windows Live" clId="Web-{85CB8BD9-A29A-47F7-A1DF-8B8086328DD6}" dt="2019-12-16T16:09:11.516" v="1014"/>
          <ac:spMkLst>
            <pc:docMk/>
            <pc:sldMk cId="2118541376" sldId="257"/>
            <ac:spMk id="12" creationId="{C4427D8A-F39F-4F9F-BC37-F6CD5D33DD9D}"/>
          </ac:spMkLst>
        </pc:spChg>
        <pc:spChg chg="add del">
          <ac:chgData name="lisa nicholls" userId="71425d7775e1c957" providerId="Windows Live" clId="Web-{85CB8BD9-A29A-47F7-A1DF-8B8086328DD6}" dt="2019-12-16T16:09:11.516" v="1014"/>
          <ac:spMkLst>
            <pc:docMk/>
            <pc:sldMk cId="2118541376" sldId="257"/>
            <ac:spMk id="13" creationId="{768BF61B-9271-4D1A-B5AE-3C3D81A4EC43}"/>
          </ac:spMkLst>
        </pc:spChg>
        <pc:spChg chg="add del">
          <ac:chgData name="lisa nicholls" userId="71425d7775e1c957" providerId="Windows Live" clId="Web-{85CB8BD9-A29A-47F7-A1DF-8B8086328DD6}" dt="2019-12-16T16:09:11.516" v="1014"/>
          <ac:spMkLst>
            <pc:docMk/>
            <pc:sldMk cId="2118541376" sldId="257"/>
            <ac:spMk id="15" creationId="{9396CF4B-D9CC-4061-B98D-21834E5F99EA}"/>
          </ac:spMkLst>
        </pc:spChg>
        <pc:spChg chg="add del">
          <ac:chgData name="lisa nicholls" userId="71425d7775e1c957" providerId="Windows Live" clId="Web-{85CB8BD9-A29A-47F7-A1DF-8B8086328DD6}" dt="2019-12-16T16:09:11.516" v="1014"/>
          <ac:spMkLst>
            <pc:docMk/>
            <pc:sldMk cId="2118541376" sldId="257"/>
            <ac:spMk id="17" creationId="{DA69CD36-CE1E-4D24-A42C-FF61E230973F}"/>
          </ac:spMkLst>
        </pc:spChg>
        <pc:spChg chg="add del">
          <ac:chgData name="lisa nicholls" userId="71425d7775e1c957" providerId="Windows Live" clId="Web-{85CB8BD9-A29A-47F7-A1DF-8B8086328DD6}" dt="2019-12-16T16:09:11.516" v="1014"/>
          <ac:spMkLst>
            <pc:docMk/>
            <pc:sldMk cId="2118541376" sldId="257"/>
            <ac:spMk id="19" creationId="{6C80EA93-359A-4B7A-9AD2-0207F0FE4525}"/>
          </ac:spMkLst>
        </pc:spChg>
        <pc:spChg chg="add del">
          <ac:chgData name="lisa nicholls" userId="71425d7775e1c957" providerId="Windows Live" clId="Web-{85CB8BD9-A29A-47F7-A1DF-8B8086328DD6}" dt="2019-12-16T16:09:11.516" v="1014"/>
          <ac:spMkLst>
            <pc:docMk/>
            <pc:sldMk cId="2118541376" sldId="257"/>
            <ac:spMk id="21" creationId="{421CDC62-D454-45CF-A494-3C28B63E4FA9}"/>
          </ac:spMkLst>
        </pc:spChg>
        <pc:spChg chg="add del">
          <ac:chgData name="lisa nicholls" userId="71425d7775e1c957" providerId="Windows Live" clId="Web-{85CB8BD9-A29A-47F7-A1DF-8B8086328DD6}" dt="2019-12-16T16:09:11.516" v="1014"/>
          <ac:spMkLst>
            <pc:docMk/>
            <pc:sldMk cId="2118541376" sldId="257"/>
            <ac:spMk id="23" creationId="{B5E326A3-EB92-4BDA-9F77-45197E0CBE7E}"/>
          </ac:spMkLst>
        </pc:spChg>
        <pc:spChg chg="add del">
          <ac:chgData name="lisa nicholls" userId="71425d7775e1c957" providerId="Windows Live" clId="Web-{85CB8BD9-A29A-47F7-A1DF-8B8086328DD6}" dt="2019-12-16T16:09:11.516" v="1014"/>
          <ac:spMkLst>
            <pc:docMk/>
            <pc:sldMk cId="2118541376" sldId="257"/>
            <ac:spMk id="25" creationId="{CAC996C7-7B84-4645-9AA1-6EA85EAB47D6}"/>
          </ac:spMkLst>
        </pc:spChg>
        <pc:spChg chg="add del">
          <ac:chgData name="lisa nicholls" userId="71425d7775e1c957" providerId="Windows Live" clId="Web-{85CB8BD9-A29A-47F7-A1DF-8B8086328DD6}" dt="2019-12-16T16:09:11.516" v="1014"/>
          <ac:spMkLst>
            <pc:docMk/>
            <pc:sldMk cId="2118541376" sldId="257"/>
            <ac:spMk id="27" creationId="{32DC315B-5680-47D9-B827-34D012FB14B2}"/>
          </ac:spMkLst>
        </pc:spChg>
        <pc:spChg chg="add del">
          <ac:chgData name="lisa nicholls" userId="71425d7775e1c957" providerId="Windows Live" clId="Web-{85CB8BD9-A29A-47F7-A1DF-8B8086328DD6}" dt="2019-12-16T16:09:11.376" v="1013"/>
          <ac:spMkLst>
            <pc:docMk/>
            <pc:sldMk cId="2118541376" sldId="257"/>
            <ac:spMk id="31" creationId="{589F2FE7-0776-45FC-BA50-B33FD5272DC7}"/>
          </ac:spMkLst>
        </pc:spChg>
        <pc:spChg chg="add del">
          <ac:chgData name="lisa nicholls" userId="71425d7775e1c957" providerId="Windows Live" clId="Web-{85CB8BD9-A29A-47F7-A1DF-8B8086328DD6}" dt="2019-12-16T16:09:11.376" v="1013"/>
          <ac:spMkLst>
            <pc:docMk/>
            <pc:sldMk cId="2118541376" sldId="257"/>
            <ac:spMk id="33" creationId="{9E28EA0B-064B-42ED-AEB7-E2B518F58862}"/>
          </ac:spMkLst>
        </pc:spChg>
        <pc:spChg chg="add del">
          <ac:chgData name="lisa nicholls" userId="71425d7775e1c957" providerId="Windows Live" clId="Web-{85CB8BD9-A29A-47F7-A1DF-8B8086328DD6}" dt="2019-12-16T16:09:11.376" v="1013"/>
          <ac:spMkLst>
            <pc:docMk/>
            <pc:sldMk cId="2118541376" sldId="257"/>
            <ac:spMk id="35" creationId="{181116F9-B2D8-434E-93A2-825F539ECE4B}"/>
          </ac:spMkLst>
        </pc:spChg>
        <pc:spChg chg="add del">
          <ac:chgData name="lisa nicholls" userId="71425d7775e1c957" providerId="Windows Live" clId="Web-{85CB8BD9-A29A-47F7-A1DF-8B8086328DD6}" dt="2019-12-16T16:08:50.860" v="1011"/>
          <ac:spMkLst>
            <pc:docMk/>
            <pc:sldMk cId="2118541376" sldId="257"/>
            <ac:spMk id="36" creationId="{589F2FE7-0776-45FC-BA50-B33FD5272DC7}"/>
          </ac:spMkLst>
        </pc:spChg>
        <pc:spChg chg="add del">
          <ac:chgData name="lisa nicholls" userId="71425d7775e1c957" providerId="Windows Live" clId="Web-{85CB8BD9-A29A-47F7-A1DF-8B8086328DD6}" dt="2019-12-16T16:09:11.376" v="1013"/>
          <ac:spMkLst>
            <pc:docMk/>
            <pc:sldMk cId="2118541376" sldId="257"/>
            <ac:spMk id="37" creationId="{F0D5904A-E774-4246-92D2-BE5B19785AEC}"/>
          </ac:spMkLst>
        </pc:spChg>
        <pc:spChg chg="add del">
          <ac:chgData name="lisa nicholls" userId="71425d7775e1c957" providerId="Windows Live" clId="Web-{85CB8BD9-A29A-47F7-A1DF-8B8086328DD6}" dt="2019-12-16T16:08:50.860" v="1011"/>
          <ac:spMkLst>
            <pc:docMk/>
            <pc:sldMk cId="2118541376" sldId="257"/>
            <ac:spMk id="38" creationId="{9E28EA0B-064B-42ED-AEB7-E2B518F58862}"/>
          </ac:spMkLst>
        </pc:spChg>
        <pc:spChg chg="add del">
          <ac:chgData name="lisa nicholls" userId="71425d7775e1c957" providerId="Windows Live" clId="Web-{85CB8BD9-A29A-47F7-A1DF-8B8086328DD6}" dt="2019-12-16T16:09:11.376" v="1013"/>
          <ac:spMkLst>
            <pc:docMk/>
            <pc:sldMk cId="2118541376" sldId="257"/>
            <ac:spMk id="39" creationId="{5DBE1A2A-A7C6-43CB-8083-8FAEC2AF8B1B}"/>
          </ac:spMkLst>
        </pc:spChg>
        <pc:spChg chg="add del">
          <ac:chgData name="lisa nicholls" userId="71425d7775e1c957" providerId="Windows Live" clId="Web-{85CB8BD9-A29A-47F7-A1DF-8B8086328DD6}" dt="2019-12-16T16:08:50.860" v="1011"/>
          <ac:spMkLst>
            <pc:docMk/>
            <pc:sldMk cId="2118541376" sldId="257"/>
            <ac:spMk id="40" creationId="{181116F9-B2D8-434E-93A2-825F539ECE4B}"/>
          </ac:spMkLst>
        </pc:spChg>
        <pc:spChg chg="add del">
          <ac:chgData name="lisa nicholls" userId="71425d7775e1c957" providerId="Windows Live" clId="Web-{85CB8BD9-A29A-47F7-A1DF-8B8086328DD6}" dt="2019-12-16T16:09:11.376" v="1013"/>
          <ac:spMkLst>
            <pc:docMk/>
            <pc:sldMk cId="2118541376" sldId="257"/>
            <ac:spMk id="41" creationId="{E1933536-E097-4948-9342-2B9CBF867700}"/>
          </ac:spMkLst>
        </pc:spChg>
        <pc:spChg chg="add del">
          <ac:chgData name="lisa nicholls" userId="71425d7775e1c957" providerId="Windows Live" clId="Web-{85CB8BD9-A29A-47F7-A1DF-8B8086328DD6}" dt="2019-12-16T16:08:50.860" v="1011"/>
          <ac:spMkLst>
            <pc:docMk/>
            <pc:sldMk cId="2118541376" sldId="257"/>
            <ac:spMk id="42" creationId="{F0D5904A-E774-4246-92D2-BE5B19785AEC}"/>
          </ac:spMkLst>
        </pc:spChg>
        <pc:spChg chg="add del">
          <ac:chgData name="lisa nicholls" userId="71425d7775e1c957" providerId="Windows Live" clId="Web-{85CB8BD9-A29A-47F7-A1DF-8B8086328DD6}" dt="2019-12-16T16:08:50.860" v="1011"/>
          <ac:spMkLst>
            <pc:docMk/>
            <pc:sldMk cId="2118541376" sldId="257"/>
            <ac:spMk id="44" creationId="{5DBE1A2A-A7C6-43CB-8083-8FAEC2AF8B1B}"/>
          </ac:spMkLst>
        </pc:spChg>
        <pc:spChg chg="add del">
          <ac:chgData name="lisa nicholls" userId="71425d7775e1c957" providerId="Windows Live" clId="Web-{85CB8BD9-A29A-47F7-A1DF-8B8086328DD6}" dt="2019-12-16T16:08:50.860" v="1011"/>
          <ac:spMkLst>
            <pc:docMk/>
            <pc:sldMk cId="2118541376" sldId="257"/>
            <ac:spMk id="46" creationId="{CEA9AE88-7511-4BEE-8745-F5D9790BCE2D}"/>
          </ac:spMkLst>
        </pc:spChg>
        <pc:spChg chg="add del">
          <ac:chgData name="lisa nicholls" userId="71425d7775e1c957" providerId="Windows Live" clId="Web-{85CB8BD9-A29A-47F7-A1DF-8B8086328DD6}" dt="2019-12-16T16:09:11.376" v="1013"/>
          <ac:spMkLst>
            <pc:docMk/>
            <pc:sldMk cId="2118541376" sldId="257"/>
            <ac:spMk id="47" creationId="{1DA2B92B-E461-4BC6-8246-A692CDFA50E7}"/>
          </ac:spMkLst>
        </pc:spChg>
        <pc:spChg chg="add del">
          <ac:chgData name="lisa nicholls" userId="71425d7775e1c957" providerId="Windows Live" clId="Web-{85CB8BD9-A29A-47F7-A1DF-8B8086328DD6}" dt="2019-12-16T16:09:11.376" v="1013"/>
          <ac:spMkLst>
            <pc:docMk/>
            <pc:sldMk cId="2118541376" sldId="257"/>
            <ac:spMk id="49" creationId="{AE33E3F2-7615-461C-B555-C3C7BB6503F8}"/>
          </ac:spMkLst>
        </pc:spChg>
        <pc:spChg chg="add del">
          <ac:chgData name="lisa nicholls" userId="71425d7775e1c957" providerId="Windows Live" clId="Web-{85CB8BD9-A29A-47F7-A1DF-8B8086328DD6}" dt="2019-12-16T16:09:11.376" v="1013"/>
          <ac:spMkLst>
            <pc:docMk/>
            <pc:sldMk cId="2118541376" sldId="257"/>
            <ac:spMk id="51" creationId="{2245C511-1203-43DB-A92D-36E68EA58043}"/>
          </ac:spMkLst>
        </pc:spChg>
        <pc:spChg chg="add del">
          <ac:chgData name="lisa nicholls" userId="71425d7775e1c957" providerId="Windows Live" clId="Web-{85CB8BD9-A29A-47F7-A1DF-8B8086328DD6}" dt="2019-12-16T16:08:50.860" v="1011"/>
          <ac:spMkLst>
            <pc:docMk/>
            <pc:sldMk cId="2118541376" sldId="257"/>
            <ac:spMk id="52" creationId="{9EC652D5-93DC-4A65-B8A9-0826B839B234}"/>
          </ac:spMkLst>
        </pc:spChg>
        <pc:spChg chg="add del">
          <ac:chgData name="lisa nicholls" userId="71425d7775e1c957" providerId="Windows Live" clId="Web-{85CB8BD9-A29A-47F7-A1DF-8B8086328DD6}" dt="2019-12-16T16:09:11.376" v="1013"/>
          <ac:spMkLst>
            <pc:docMk/>
            <pc:sldMk cId="2118541376" sldId="257"/>
            <ac:spMk id="53" creationId="{AAB86019-144D-4566-B7D5-D3A697B97441}"/>
          </ac:spMkLst>
        </pc:spChg>
        <pc:spChg chg="add del">
          <ac:chgData name="lisa nicholls" userId="71425d7775e1c957" providerId="Windows Live" clId="Web-{85CB8BD9-A29A-47F7-A1DF-8B8086328DD6}" dt="2019-12-16T16:08:50.860" v="1011"/>
          <ac:spMkLst>
            <pc:docMk/>
            <pc:sldMk cId="2118541376" sldId="257"/>
            <ac:spMk id="54" creationId="{A581FFAD-C37B-4607-966D-2139BB0498B4}"/>
          </ac:spMkLst>
        </pc:spChg>
        <pc:spChg chg="add del">
          <ac:chgData name="lisa nicholls" userId="71425d7775e1c957" providerId="Windows Live" clId="Web-{85CB8BD9-A29A-47F7-A1DF-8B8086328DD6}" dt="2019-12-16T16:08:50.860" v="1011"/>
          <ac:spMkLst>
            <pc:docMk/>
            <pc:sldMk cId="2118541376" sldId="257"/>
            <ac:spMk id="56" creationId="{954C1653-AF31-4AE7-B604-3DEC8D976B92}"/>
          </ac:spMkLst>
        </pc:spChg>
        <pc:spChg chg="add del">
          <ac:chgData name="lisa nicholls" userId="71425d7775e1c957" providerId="Windows Live" clId="Web-{85CB8BD9-A29A-47F7-A1DF-8B8086328DD6}" dt="2019-12-16T16:08:50.860" v="1011"/>
          <ac:spMkLst>
            <pc:docMk/>
            <pc:sldMk cId="2118541376" sldId="257"/>
            <ac:spMk id="58" creationId="{1A303CD4-C2A9-4AA4-9845-9306FC5A1CE4}"/>
          </ac:spMkLst>
        </pc:spChg>
        <pc:spChg chg="add del">
          <ac:chgData name="lisa nicholls" userId="71425d7775e1c957" providerId="Windows Live" clId="Web-{85CB8BD9-A29A-47F7-A1DF-8B8086328DD6}" dt="2019-12-16T16:14:43.519" v="1113"/>
          <ac:spMkLst>
            <pc:docMk/>
            <pc:sldMk cId="2118541376" sldId="257"/>
            <ac:spMk id="59" creationId="{589F2FE7-0776-45FC-BA50-B33FD5272DC7}"/>
          </ac:spMkLst>
        </pc:spChg>
        <pc:spChg chg="add del">
          <ac:chgData name="lisa nicholls" userId="71425d7775e1c957" providerId="Windows Live" clId="Web-{85CB8BD9-A29A-47F7-A1DF-8B8086328DD6}" dt="2019-12-16T16:14:43.519" v="1113"/>
          <ac:spMkLst>
            <pc:docMk/>
            <pc:sldMk cId="2118541376" sldId="257"/>
            <ac:spMk id="60" creationId="{9E28EA0B-064B-42ED-AEB7-E2B518F58862}"/>
          </ac:spMkLst>
        </pc:spChg>
        <pc:spChg chg="add del">
          <ac:chgData name="lisa nicholls" userId="71425d7775e1c957" providerId="Windows Live" clId="Web-{85CB8BD9-A29A-47F7-A1DF-8B8086328DD6}" dt="2019-12-16T16:14:43.519" v="1113"/>
          <ac:spMkLst>
            <pc:docMk/>
            <pc:sldMk cId="2118541376" sldId="257"/>
            <ac:spMk id="61" creationId="{181116F9-B2D8-434E-93A2-825F539ECE4B}"/>
          </ac:spMkLst>
        </pc:spChg>
        <pc:spChg chg="add del">
          <ac:chgData name="lisa nicholls" userId="71425d7775e1c957" providerId="Windows Live" clId="Web-{85CB8BD9-A29A-47F7-A1DF-8B8086328DD6}" dt="2019-12-16T16:14:43.519" v="1113"/>
          <ac:spMkLst>
            <pc:docMk/>
            <pc:sldMk cId="2118541376" sldId="257"/>
            <ac:spMk id="62" creationId="{F0D5904A-E774-4246-92D2-BE5B19785AEC}"/>
          </ac:spMkLst>
        </pc:spChg>
        <pc:spChg chg="add del">
          <ac:chgData name="lisa nicholls" userId="71425d7775e1c957" providerId="Windows Live" clId="Web-{85CB8BD9-A29A-47F7-A1DF-8B8086328DD6}" dt="2019-12-16T16:14:43.519" v="1113"/>
          <ac:spMkLst>
            <pc:docMk/>
            <pc:sldMk cId="2118541376" sldId="257"/>
            <ac:spMk id="63" creationId="{5DBE1A2A-A7C6-43CB-8083-8FAEC2AF8B1B}"/>
          </ac:spMkLst>
        </pc:spChg>
        <pc:spChg chg="add del">
          <ac:chgData name="lisa nicholls" userId="71425d7775e1c957" providerId="Windows Live" clId="Web-{85CB8BD9-A29A-47F7-A1DF-8B8086328DD6}" dt="2019-12-16T16:14:43.519" v="1113"/>
          <ac:spMkLst>
            <pc:docMk/>
            <pc:sldMk cId="2118541376" sldId="257"/>
            <ac:spMk id="64" creationId="{EE8D38CD-0EDB-4F76-8057-4B5DB929AF17}"/>
          </ac:spMkLst>
        </pc:spChg>
        <pc:spChg chg="add del">
          <ac:chgData name="lisa nicholls" userId="71425d7775e1c957" providerId="Windows Live" clId="Web-{85CB8BD9-A29A-47F7-A1DF-8B8086328DD6}" dt="2019-12-16T16:14:43.519" v="1113"/>
          <ac:spMkLst>
            <pc:docMk/>
            <pc:sldMk cId="2118541376" sldId="257"/>
            <ac:spMk id="67" creationId="{6C78763A-FBBD-431D-8924-F2EEB5ABD921}"/>
          </ac:spMkLst>
        </pc:spChg>
        <pc:spChg chg="add del">
          <ac:chgData name="lisa nicholls" userId="71425d7775e1c957" providerId="Windows Live" clId="Web-{85CB8BD9-A29A-47F7-A1DF-8B8086328DD6}" dt="2019-12-16T16:14:43.519" v="1113"/>
          <ac:spMkLst>
            <pc:docMk/>
            <pc:sldMk cId="2118541376" sldId="257"/>
            <ac:spMk id="68" creationId="{5FC8600E-A90D-4391-BD5F-72E3E2938C2B}"/>
          </ac:spMkLst>
        </pc:spChg>
        <pc:spChg chg="add del">
          <ac:chgData name="lisa nicholls" userId="71425d7775e1c957" providerId="Windows Live" clId="Web-{85CB8BD9-A29A-47F7-A1DF-8B8086328DD6}" dt="2019-12-16T16:14:43.519" v="1113"/>
          <ac:spMkLst>
            <pc:docMk/>
            <pc:sldMk cId="2118541376" sldId="257"/>
            <ac:spMk id="69" creationId="{7BBAF736-8EC6-4E9E-8598-7E85BB6254A6}"/>
          </ac:spMkLst>
        </pc:spChg>
        <pc:spChg chg="add del">
          <ac:chgData name="lisa nicholls" userId="71425d7775e1c957" providerId="Windows Live" clId="Web-{85CB8BD9-A29A-47F7-A1DF-8B8086328DD6}" dt="2019-12-16T16:14:43.519" v="1113"/>
          <ac:spMkLst>
            <pc:docMk/>
            <pc:sldMk cId="2118541376" sldId="257"/>
            <ac:spMk id="70" creationId="{1104E956-6F55-42E8-A02D-E4BF8D4B51E4}"/>
          </ac:spMkLst>
        </pc:spChg>
        <pc:graphicFrameChg chg="add mod ord modGraphic">
          <ac:chgData name="lisa nicholls" userId="71425d7775e1c957" providerId="Windows Live" clId="Web-{85CB8BD9-A29A-47F7-A1DF-8B8086328DD6}" dt="2019-12-16T16:09:11.516" v="1014"/>
          <ac:graphicFrameMkLst>
            <pc:docMk/>
            <pc:sldMk cId="2118541376" sldId="257"/>
            <ac:graphicFrameMk id="4" creationId="{20508847-A78A-44F1-8090-93AC8168A76E}"/>
          </ac:graphicFrameMkLst>
        </pc:graphicFrameChg>
        <pc:picChg chg="add mod">
          <ac:chgData name="lisa nicholls" userId="71425d7775e1c957" providerId="Windows Live" clId="Web-{85CB8BD9-A29A-47F7-A1DF-8B8086328DD6}" dt="2019-12-16T16:09:11.516" v="1014"/>
          <ac:picMkLst>
            <pc:docMk/>
            <pc:sldMk cId="2118541376" sldId="257"/>
            <ac:picMk id="8" creationId="{F3945CD3-ED39-43EA-967F-AC52B30D0CE2}"/>
          </ac:picMkLst>
        </pc:picChg>
        <pc:picChg chg="add del">
          <ac:chgData name="lisa nicholls" userId="71425d7775e1c957" providerId="Windows Live" clId="Web-{85CB8BD9-A29A-47F7-A1DF-8B8086328DD6}" dt="2019-12-16T16:09:11.516" v="1014"/>
          <ac:picMkLst>
            <pc:docMk/>
            <pc:sldMk cId="2118541376" sldId="257"/>
            <ac:picMk id="9" creationId="{56496640-F25B-44EC-86B5-93A5FE5783DD}"/>
          </ac:picMkLst>
        </pc:picChg>
        <pc:picChg chg="add del">
          <ac:chgData name="lisa nicholls" userId="71425d7775e1c957" providerId="Windows Live" clId="Web-{85CB8BD9-A29A-47F7-A1DF-8B8086328DD6}" dt="2019-12-16T16:09:11.516" v="1014"/>
          <ac:picMkLst>
            <pc:docMk/>
            <pc:sldMk cId="2118541376" sldId="257"/>
            <ac:picMk id="11" creationId="{8C45ACD8-7C50-4A66-BE95-3D047AA36DDC}"/>
          </ac:picMkLst>
        </pc:picChg>
        <pc:picChg chg="add del">
          <ac:chgData name="lisa nicholls" userId="71425d7775e1c957" providerId="Windows Live" clId="Web-{85CB8BD9-A29A-47F7-A1DF-8B8086328DD6}" dt="2019-12-16T16:09:11.376" v="1013"/>
          <ac:picMkLst>
            <pc:docMk/>
            <pc:sldMk cId="2118541376" sldId="257"/>
            <ac:picMk id="29" creationId="{4D8F4B8D-CB62-49AA-BBC9-BFBF0FA438DB}"/>
          </ac:picMkLst>
        </pc:picChg>
        <pc:picChg chg="add del">
          <ac:chgData name="lisa nicholls" userId="71425d7775e1c957" providerId="Windows Live" clId="Web-{85CB8BD9-A29A-47F7-A1DF-8B8086328DD6}" dt="2019-12-16T16:09:11.376" v="1013"/>
          <ac:picMkLst>
            <pc:docMk/>
            <pc:sldMk cId="2118541376" sldId="257"/>
            <ac:picMk id="30" creationId="{0B11A20E-F906-44AF-9B8C-5C7607ED2883}"/>
          </ac:picMkLst>
        </pc:picChg>
        <pc:picChg chg="add del">
          <ac:chgData name="lisa nicholls" userId="71425d7775e1c957" providerId="Windows Live" clId="Web-{85CB8BD9-A29A-47F7-A1DF-8B8086328DD6}" dt="2019-12-16T16:08:50.860" v="1011"/>
          <ac:picMkLst>
            <pc:docMk/>
            <pc:sldMk cId="2118541376" sldId="257"/>
            <ac:picMk id="32" creationId="{4D8F4B8D-CB62-49AA-BBC9-BFBF0FA438DB}"/>
          </ac:picMkLst>
        </pc:picChg>
        <pc:picChg chg="add del">
          <ac:chgData name="lisa nicholls" userId="71425d7775e1c957" providerId="Windows Live" clId="Web-{85CB8BD9-A29A-47F7-A1DF-8B8086328DD6}" dt="2019-12-16T16:08:50.860" v="1011"/>
          <ac:picMkLst>
            <pc:docMk/>
            <pc:sldMk cId="2118541376" sldId="257"/>
            <ac:picMk id="34" creationId="{0B11A20E-F906-44AF-9B8C-5C7607ED2883}"/>
          </ac:picMkLst>
        </pc:picChg>
        <pc:picChg chg="add del">
          <ac:chgData name="lisa nicholls" userId="71425d7775e1c957" providerId="Windows Live" clId="Web-{85CB8BD9-A29A-47F7-A1DF-8B8086328DD6}" dt="2019-12-16T16:09:11.376" v="1013"/>
          <ac:picMkLst>
            <pc:docMk/>
            <pc:sldMk cId="2118541376" sldId="257"/>
            <ac:picMk id="43" creationId="{129A6353-7DBD-426B-ACBA-852F158A7C14}"/>
          </ac:picMkLst>
        </pc:picChg>
        <pc:picChg chg="add del">
          <ac:chgData name="lisa nicholls" userId="71425d7775e1c957" providerId="Windows Live" clId="Web-{85CB8BD9-A29A-47F7-A1DF-8B8086328DD6}" dt="2019-12-16T16:09:11.376" v="1013"/>
          <ac:picMkLst>
            <pc:docMk/>
            <pc:sldMk cId="2118541376" sldId="257"/>
            <ac:picMk id="45" creationId="{8B16BEED-A145-44DF-BDEE-E3187DFBCBD2}"/>
          </ac:picMkLst>
        </pc:picChg>
        <pc:picChg chg="add del">
          <ac:chgData name="lisa nicholls" userId="71425d7775e1c957" providerId="Windows Live" clId="Web-{85CB8BD9-A29A-47F7-A1DF-8B8086328DD6}" dt="2019-12-16T16:08:50.860" v="1011"/>
          <ac:picMkLst>
            <pc:docMk/>
            <pc:sldMk cId="2118541376" sldId="257"/>
            <ac:picMk id="48" creationId="{D8790594-2783-4BCF-BA01-7CDED82C9AC0}"/>
          </ac:picMkLst>
        </pc:picChg>
        <pc:picChg chg="add del">
          <ac:chgData name="lisa nicholls" userId="71425d7775e1c957" providerId="Windows Live" clId="Web-{85CB8BD9-A29A-47F7-A1DF-8B8086328DD6}" dt="2019-12-16T16:08:50.860" v="1011"/>
          <ac:picMkLst>
            <pc:docMk/>
            <pc:sldMk cId="2118541376" sldId="257"/>
            <ac:picMk id="50" creationId="{99FB1E51-4CE7-4CD3-B26A-F40A7D11C5BA}"/>
          </ac:picMkLst>
        </pc:picChg>
        <pc:picChg chg="add del">
          <ac:chgData name="lisa nicholls" userId="71425d7775e1c957" providerId="Windows Live" clId="Web-{85CB8BD9-A29A-47F7-A1DF-8B8086328DD6}" dt="2019-12-16T16:14:43.519" v="1113"/>
          <ac:picMkLst>
            <pc:docMk/>
            <pc:sldMk cId="2118541376" sldId="257"/>
            <ac:picMk id="55" creationId="{4D8F4B8D-CB62-49AA-BBC9-BFBF0FA438DB}"/>
          </ac:picMkLst>
        </pc:picChg>
        <pc:picChg chg="add del">
          <ac:chgData name="lisa nicholls" userId="71425d7775e1c957" providerId="Windows Live" clId="Web-{85CB8BD9-A29A-47F7-A1DF-8B8086328DD6}" dt="2019-12-16T16:14:43.519" v="1113"/>
          <ac:picMkLst>
            <pc:docMk/>
            <pc:sldMk cId="2118541376" sldId="257"/>
            <ac:picMk id="57" creationId="{0B11A20E-F906-44AF-9B8C-5C7607ED2883}"/>
          </ac:picMkLst>
        </pc:picChg>
        <pc:picChg chg="add del">
          <ac:chgData name="lisa nicholls" userId="71425d7775e1c957" providerId="Windows Live" clId="Web-{85CB8BD9-A29A-47F7-A1DF-8B8086328DD6}" dt="2019-12-16T16:14:43.519" v="1113"/>
          <ac:picMkLst>
            <pc:docMk/>
            <pc:sldMk cId="2118541376" sldId="257"/>
            <ac:picMk id="65" creationId="{24B11B29-EF6F-42C7-93A1-48318D1CAFBA}"/>
          </ac:picMkLst>
        </pc:picChg>
        <pc:picChg chg="add del">
          <ac:chgData name="lisa nicholls" userId="71425d7775e1c957" providerId="Windows Live" clId="Web-{85CB8BD9-A29A-47F7-A1DF-8B8086328DD6}" dt="2019-12-16T16:14:43.519" v="1113"/>
          <ac:picMkLst>
            <pc:docMk/>
            <pc:sldMk cId="2118541376" sldId="257"/>
            <ac:picMk id="66" creationId="{C670A8C6-618B-4CF2-8FA0-D74E83FC11F9}"/>
          </ac:picMkLst>
        </pc:picChg>
      </pc:sldChg>
      <pc:sldChg chg="new del">
        <pc:chgData name="lisa nicholls" userId="71425d7775e1c957" providerId="Windows Live" clId="Web-{85CB8BD9-A29A-47F7-A1DF-8B8086328DD6}" dt="2019-12-16T15:52:28.898" v="94"/>
        <pc:sldMkLst>
          <pc:docMk/>
          <pc:sldMk cId="2142782797" sldId="257"/>
        </pc:sldMkLst>
      </pc:sldChg>
      <pc:sldChg chg="new del">
        <pc:chgData name="lisa nicholls" userId="71425d7775e1c957" providerId="Windows Live" clId="Web-{85CB8BD9-A29A-47F7-A1DF-8B8086328DD6}" dt="2019-12-16T15:52:38.648" v="95"/>
        <pc:sldMkLst>
          <pc:docMk/>
          <pc:sldMk cId="2590054899" sldId="258"/>
        </pc:sldMkLst>
      </pc:sldChg>
      <pc:sldChg chg="addSp delSp modSp new mod setBg modClrScheme setClrOvrMap delDesignElem chgLayout">
        <pc:chgData name="lisa nicholls" userId="71425d7775e1c957" providerId="Windows Live" clId="Web-{85CB8BD9-A29A-47F7-A1DF-8B8086328DD6}" dt="2019-12-16T16:35:31.125" v="1599"/>
        <pc:sldMkLst>
          <pc:docMk/>
          <pc:sldMk cId="3743976739" sldId="258"/>
        </pc:sldMkLst>
        <pc:spChg chg="add del mod ord">
          <ac:chgData name="lisa nicholls" userId="71425d7775e1c957" providerId="Windows Live" clId="Web-{85CB8BD9-A29A-47F7-A1DF-8B8086328DD6}" dt="2019-12-16T16:25:05.994" v="1236"/>
          <ac:spMkLst>
            <pc:docMk/>
            <pc:sldMk cId="3743976739" sldId="258"/>
            <ac:spMk id="2" creationId="{26F48EFC-948A-4E3D-B02B-CF309AC460FC}"/>
          </ac:spMkLst>
        </pc:spChg>
        <pc:spChg chg="add mod ord">
          <ac:chgData name="lisa nicholls" userId="71425d7775e1c957" providerId="Windows Live" clId="Web-{85CB8BD9-A29A-47F7-A1DF-8B8086328DD6}" dt="2019-12-16T16:35:31.125" v="1599"/>
          <ac:spMkLst>
            <pc:docMk/>
            <pc:sldMk cId="3743976739" sldId="258"/>
            <ac:spMk id="5" creationId="{9EC70066-AD9A-4AB4-B81B-2325746D5658}"/>
          </ac:spMkLst>
        </pc:spChg>
        <pc:spChg chg="add del">
          <ac:chgData name="lisa nicholls" userId="71425d7775e1c957" providerId="Windows Live" clId="Web-{85CB8BD9-A29A-47F7-A1DF-8B8086328DD6}" dt="2019-12-16T16:17:23.537" v="1121"/>
          <ac:spMkLst>
            <pc:docMk/>
            <pc:sldMk cId="3743976739" sldId="258"/>
            <ac:spMk id="7" creationId="{C162DF2A-64D1-4AA9-BA42-8A4063EADE09}"/>
          </ac:spMkLst>
        </pc:spChg>
        <pc:spChg chg="add del mod">
          <ac:chgData name="lisa nicholls" userId="71425d7775e1c957" providerId="Windows Live" clId="Web-{85CB8BD9-A29A-47F7-A1DF-8B8086328DD6}" dt="2019-12-16T16:25:13.213" v="1237"/>
          <ac:spMkLst>
            <pc:docMk/>
            <pc:sldMk cId="3743976739" sldId="258"/>
            <ac:spMk id="8" creationId="{7879AD39-8F7E-48B7-9910-214AF5D7B8AF}"/>
          </ac:spMkLst>
        </pc:spChg>
        <pc:spChg chg="add del">
          <ac:chgData name="lisa nicholls" userId="71425d7775e1c957" providerId="Windows Live" clId="Web-{85CB8BD9-A29A-47F7-A1DF-8B8086328DD6}" dt="2019-12-16T16:17:23.537" v="1121"/>
          <ac:spMkLst>
            <pc:docMk/>
            <pc:sldMk cId="3743976739" sldId="258"/>
            <ac:spMk id="9" creationId="{5D7C1373-63AF-4A75-909E-990E05356670}"/>
          </ac:spMkLst>
        </pc:spChg>
        <pc:spChg chg="add mod">
          <ac:chgData name="lisa nicholls" userId="71425d7775e1c957" providerId="Windows Live" clId="Web-{85CB8BD9-A29A-47F7-A1DF-8B8086328DD6}" dt="2019-12-16T16:20:39.304" v="1197"/>
          <ac:spMkLst>
            <pc:docMk/>
            <pc:sldMk cId="3743976739" sldId="258"/>
            <ac:spMk id="10" creationId="{D270CEC5-DA7C-4DA3-8F03-6B7A150FF772}"/>
          </ac:spMkLst>
        </pc:spChg>
        <pc:spChg chg="add del">
          <ac:chgData name="lisa nicholls" userId="71425d7775e1c957" providerId="Windows Live" clId="Web-{85CB8BD9-A29A-47F7-A1DF-8B8086328DD6}" dt="2019-12-16T16:17:23.537" v="1121"/>
          <ac:spMkLst>
            <pc:docMk/>
            <pc:sldMk cId="3743976739" sldId="258"/>
            <ac:spMk id="11" creationId="{B4B5CC49-6FAE-42FA-99B6-A3FDA8C68848}"/>
          </ac:spMkLst>
        </pc:spChg>
        <pc:spChg chg="add mod">
          <ac:chgData name="lisa nicholls" userId="71425d7775e1c957" providerId="Windows Live" clId="Web-{85CB8BD9-A29A-47F7-A1DF-8B8086328DD6}" dt="2019-12-16T16:31:32.685" v="1575" actId="20577"/>
          <ac:spMkLst>
            <pc:docMk/>
            <pc:sldMk cId="3743976739" sldId="258"/>
            <ac:spMk id="12" creationId="{A92FEA01-9887-440C-A6E5-E7291F6C1107}"/>
          </ac:spMkLst>
        </pc:spChg>
        <pc:spChg chg="add del">
          <ac:chgData name="lisa nicholls" userId="71425d7775e1c957" providerId="Windows Live" clId="Web-{85CB8BD9-A29A-47F7-A1DF-8B8086328DD6}" dt="2019-12-16T16:17:23.537" v="1121"/>
          <ac:spMkLst>
            <pc:docMk/>
            <pc:sldMk cId="3743976739" sldId="258"/>
            <ac:spMk id="13" creationId="{E6BC9B4A-2119-4645-B4CA-7817D5FAF4B6}"/>
          </ac:spMkLst>
        </pc:spChg>
        <pc:spChg chg="add del">
          <ac:chgData name="lisa nicholls" userId="71425d7775e1c957" providerId="Windows Live" clId="Web-{85CB8BD9-A29A-47F7-A1DF-8B8086328DD6}" dt="2019-12-16T16:21:06.320" v="1198"/>
          <ac:spMkLst>
            <pc:docMk/>
            <pc:sldMk cId="3743976739" sldId="258"/>
            <ac:spMk id="14" creationId="{17115F77-2FAE-4CA7-9A7F-10D5F2C8F831}"/>
          </ac:spMkLst>
        </pc:spChg>
        <pc:spChg chg="add del">
          <ac:chgData name="lisa nicholls" userId="71425d7775e1c957" providerId="Windows Live" clId="Web-{85CB8BD9-A29A-47F7-A1DF-8B8086328DD6}" dt="2019-12-16T16:21:17.226" v="1200"/>
          <ac:spMkLst>
            <pc:docMk/>
            <pc:sldMk cId="3743976739" sldId="258"/>
            <ac:spMk id="16" creationId="{17115F77-2FAE-4CA7-9A7F-10D5F2C8F831}"/>
          </ac:spMkLst>
        </pc:spChg>
        <pc:spChg chg="add del">
          <ac:chgData name="lisa nicholls" userId="71425d7775e1c957" providerId="Windows Live" clId="Web-{85CB8BD9-A29A-47F7-A1DF-8B8086328DD6}" dt="2019-12-16T16:17:23.537" v="1121"/>
          <ac:spMkLst>
            <pc:docMk/>
            <pc:sldMk cId="3743976739" sldId="258"/>
            <ac:spMk id="17" creationId="{99A2CD81-3BB6-4ED6-A50F-DC14F37A95CF}"/>
          </ac:spMkLst>
        </pc:spChg>
        <pc:spChg chg="add del">
          <ac:chgData name="lisa nicholls" userId="71425d7775e1c957" providerId="Windows Live" clId="Web-{85CB8BD9-A29A-47F7-A1DF-8B8086328DD6}" dt="2019-12-16T16:21:17.226" v="1200"/>
          <ac:spMkLst>
            <pc:docMk/>
            <pc:sldMk cId="3743976739" sldId="258"/>
            <ac:spMk id="18" creationId="{5CD4C046-A04C-46CC-AFA3-6B0621F628C8}"/>
          </ac:spMkLst>
        </pc:spChg>
        <pc:spChg chg="add del">
          <ac:chgData name="lisa nicholls" userId="71425d7775e1c957" providerId="Windows Live" clId="Web-{85CB8BD9-A29A-47F7-A1DF-8B8086328DD6}" dt="2019-12-16T16:21:06.320" v="1198"/>
          <ac:spMkLst>
            <pc:docMk/>
            <pc:sldMk cId="3743976739" sldId="258"/>
            <ac:spMk id="19" creationId="{5CD4C046-A04C-46CC-AFA3-6B0621F628C8}"/>
          </ac:spMkLst>
        </pc:spChg>
        <pc:spChg chg="add del">
          <ac:chgData name="lisa nicholls" userId="71425d7775e1c957" providerId="Windows Live" clId="Web-{85CB8BD9-A29A-47F7-A1DF-8B8086328DD6}" dt="2019-12-16T16:21:17.226" v="1200"/>
          <ac:spMkLst>
            <pc:docMk/>
            <pc:sldMk cId="3743976739" sldId="258"/>
            <ac:spMk id="20" creationId="{66C7A97A-A7DE-4DFB-8542-1E4BF24C7D31}"/>
          </ac:spMkLst>
        </pc:spChg>
        <pc:spChg chg="add del">
          <ac:chgData name="lisa nicholls" userId="71425d7775e1c957" providerId="Windows Live" clId="Web-{85CB8BD9-A29A-47F7-A1DF-8B8086328DD6}" dt="2019-12-16T16:21:06.320" v="1198"/>
          <ac:spMkLst>
            <pc:docMk/>
            <pc:sldMk cId="3743976739" sldId="258"/>
            <ac:spMk id="21" creationId="{25D5C296-F4B1-4AE5-8EEB-9FEB7ED17780}"/>
          </ac:spMkLst>
        </pc:spChg>
        <pc:spChg chg="add del">
          <ac:chgData name="lisa nicholls" userId="71425d7775e1c957" providerId="Windows Live" clId="Web-{85CB8BD9-A29A-47F7-A1DF-8B8086328DD6}" dt="2019-12-16T16:20:05.601" v="1193"/>
          <ac:spMkLst>
            <pc:docMk/>
            <pc:sldMk cId="3743976739" sldId="258"/>
            <ac:spMk id="22" creationId="{17115F77-2FAE-4CA7-9A7F-10D5F2C8F831}"/>
          </ac:spMkLst>
        </pc:spChg>
        <pc:spChg chg="add del">
          <ac:chgData name="lisa nicholls" userId="71425d7775e1c957" providerId="Windows Live" clId="Web-{85CB8BD9-A29A-47F7-A1DF-8B8086328DD6}" dt="2019-12-16T16:21:06.320" v="1198"/>
          <ac:spMkLst>
            <pc:docMk/>
            <pc:sldMk cId="3743976739" sldId="258"/>
            <ac:spMk id="23" creationId="{9C1ACE66-194D-48C4-A14A-6933B35283F6}"/>
          </ac:spMkLst>
        </pc:spChg>
        <pc:spChg chg="add del">
          <ac:chgData name="lisa nicholls" userId="71425d7775e1c957" providerId="Windows Live" clId="Web-{85CB8BD9-A29A-47F7-A1DF-8B8086328DD6}" dt="2019-12-16T16:20:05.601" v="1193"/>
          <ac:spMkLst>
            <pc:docMk/>
            <pc:sldMk cId="3743976739" sldId="258"/>
            <ac:spMk id="24" creationId="{5CD4C046-A04C-46CC-AFA3-6B0621F628C8}"/>
          </ac:spMkLst>
        </pc:spChg>
        <pc:spChg chg="add del">
          <ac:chgData name="lisa nicholls" userId="71425d7775e1c957" providerId="Windows Live" clId="Web-{85CB8BD9-A29A-47F7-A1DF-8B8086328DD6}" dt="2019-12-16T16:21:06.320" v="1198"/>
          <ac:spMkLst>
            <pc:docMk/>
            <pc:sldMk cId="3743976739" sldId="258"/>
            <ac:spMk id="25" creationId="{025B886A-7ED1-4B77-819B-76ACBEFB07D0}"/>
          </ac:spMkLst>
        </pc:spChg>
        <pc:spChg chg="add del">
          <ac:chgData name="lisa nicholls" userId="71425d7775e1c957" providerId="Windows Live" clId="Web-{85CB8BD9-A29A-47F7-A1DF-8B8086328DD6}" dt="2019-12-16T16:20:05.601" v="1193"/>
          <ac:spMkLst>
            <pc:docMk/>
            <pc:sldMk cId="3743976739" sldId="258"/>
            <ac:spMk id="26" creationId="{66C7A97A-A7DE-4DFB-8542-1E4BF24C7D31}"/>
          </ac:spMkLst>
        </pc:spChg>
        <pc:spChg chg="add del">
          <ac:chgData name="lisa nicholls" userId="71425d7775e1c957" providerId="Windows Live" clId="Web-{85CB8BD9-A29A-47F7-A1DF-8B8086328DD6}" dt="2019-12-16T16:21:17.226" v="1200"/>
          <ac:spMkLst>
            <pc:docMk/>
            <pc:sldMk cId="3743976739" sldId="258"/>
            <ac:spMk id="27" creationId="{BE111DB0-3D73-4D20-9D57-CEF5A0D865B9}"/>
          </ac:spMkLst>
        </pc:spChg>
        <pc:spChg chg="add del">
          <ac:chgData name="lisa nicholls" userId="71425d7775e1c957" providerId="Windows Live" clId="Web-{85CB8BD9-A29A-47F7-A1DF-8B8086328DD6}" dt="2019-12-16T16:20:05.601" v="1193"/>
          <ac:spMkLst>
            <pc:docMk/>
            <pc:sldMk cId="3743976739" sldId="258"/>
            <ac:spMk id="28" creationId="{BE111DB0-3D73-4D20-9D57-CEF5A0D865B9}"/>
          </ac:spMkLst>
        </pc:spChg>
        <pc:spChg chg="add del">
          <ac:chgData name="lisa nicholls" userId="71425d7775e1c957" providerId="Windows Live" clId="Web-{85CB8BD9-A29A-47F7-A1DF-8B8086328DD6}" dt="2019-12-16T16:21:17.226" v="1200"/>
          <ac:spMkLst>
            <pc:docMk/>
            <pc:sldMk cId="3743976739" sldId="258"/>
            <ac:spMk id="29" creationId="{027ADCA0-A066-4B16-8E1F-3C2483947B72}"/>
          </ac:spMkLst>
        </pc:spChg>
        <pc:spChg chg="add del">
          <ac:chgData name="lisa nicholls" userId="71425d7775e1c957" providerId="Windows Live" clId="Web-{85CB8BD9-A29A-47F7-A1DF-8B8086328DD6}" dt="2019-12-16T16:20:05.601" v="1193"/>
          <ac:spMkLst>
            <pc:docMk/>
            <pc:sldMk cId="3743976739" sldId="258"/>
            <ac:spMk id="30" creationId="{027ADCA0-A066-4B16-8E1F-3C2483947B72}"/>
          </ac:spMkLst>
        </pc:spChg>
        <pc:spChg chg="add del">
          <ac:chgData name="lisa nicholls" userId="71425d7775e1c957" providerId="Windows Live" clId="Web-{85CB8BD9-A29A-47F7-A1DF-8B8086328DD6}" dt="2019-12-16T16:24:24.400" v="1235"/>
          <ac:spMkLst>
            <pc:docMk/>
            <pc:sldMk cId="3743976739" sldId="258"/>
            <ac:spMk id="31" creationId="{17115F77-2FAE-4CA7-9A7F-10D5F2C8F831}"/>
          </ac:spMkLst>
        </pc:spChg>
        <pc:spChg chg="add del">
          <ac:chgData name="lisa nicholls" userId="71425d7775e1c957" providerId="Windows Live" clId="Web-{85CB8BD9-A29A-47F7-A1DF-8B8086328DD6}" dt="2019-12-16T16:24:24.400" v="1235"/>
          <ac:spMkLst>
            <pc:docMk/>
            <pc:sldMk cId="3743976739" sldId="258"/>
            <ac:spMk id="32" creationId="{5CD4C046-A04C-46CC-AFA3-6B0621F628C8}"/>
          </ac:spMkLst>
        </pc:spChg>
        <pc:spChg chg="add del">
          <ac:chgData name="lisa nicholls" userId="71425d7775e1c957" providerId="Windows Live" clId="Web-{85CB8BD9-A29A-47F7-A1DF-8B8086328DD6}" dt="2019-12-16T16:24:24.400" v="1235"/>
          <ac:spMkLst>
            <pc:docMk/>
            <pc:sldMk cId="3743976739" sldId="258"/>
            <ac:spMk id="33" creationId="{D589E016-1EE1-484C-8423-012B4B78067D}"/>
          </ac:spMkLst>
        </pc:spChg>
        <pc:spChg chg="add del">
          <ac:chgData name="lisa nicholls" userId="71425d7775e1c957" providerId="Windows Live" clId="Web-{85CB8BD9-A29A-47F7-A1DF-8B8086328DD6}" dt="2019-12-16T16:24:24.400" v="1235"/>
          <ac:spMkLst>
            <pc:docMk/>
            <pc:sldMk cId="3743976739" sldId="258"/>
            <ac:spMk id="34" creationId="{46100866-3689-418C-84D9-07C7E2435C86}"/>
          </ac:spMkLst>
        </pc:spChg>
        <pc:spChg chg="add del mod ord">
          <ac:chgData name="lisa nicholls" userId="71425d7775e1c957" providerId="Windows Live" clId="Web-{85CB8BD9-A29A-47F7-A1DF-8B8086328DD6}" dt="2019-12-16T16:25:54.276" v="1296"/>
          <ac:spMkLst>
            <pc:docMk/>
            <pc:sldMk cId="3743976739" sldId="258"/>
            <ac:spMk id="35" creationId="{7D6F594D-24A0-46F1-9A3C-5DE4CA970792}"/>
          </ac:spMkLst>
        </pc:spChg>
        <pc:spChg chg="add del mod ord">
          <ac:chgData name="lisa nicholls" userId="71425d7775e1c957" providerId="Windows Live" clId="Web-{85CB8BD9-A29A-47F7-A1DF-8B8086328DD6}" dt="2019-12-16T16:25:05.994" v="1236"/>
          <ac:spMkLst>
            <pc:docMk/>
            <pc:sldMk cId="3743976739" sldId="258"/>
            <ac:spMk id="36" creationId="{F9603586-8DB1-4BF6-86C7-469FB3048754}"/>
          </ac:spMkLst>
        </pc:spChg>
        <pc:spChg chg="add del mod ord">
          <ac:chgData name="lisa nicholls" userId="71425d7775e1c957" providerId="Windows Live" clId="Web-{85CB8BD9-A29A-47F7-A1DF-8B8086328DD6}" dt="2019-12-16T16:25:54.276" v="1296"/>
          <ac:spMkLst>
            <pc:docMk/>
            <pc:sldMk cId="3743976739" sldId="258"/>
            <ac:spMk id="37" creationId="{C0CAAD0A-9417-4FFC-9667-9EC64CBC631A}"/>
          </ac:spMkLst>
        </pc:spChg>
        <pc:spChg chg="add del mod ord">
          <ac:chgData name="lisa nicholls" userId="71425d7775e1c957" providerId="Windows Live" clId="Web-{85CB8BD9-A29A-47F7-A1DF-8B8086328DD6}" dt="2019-12-16T16:30:03.106" v="1466"/>
          <ac:spMkLst>
            <pc:docMk/>
            <pc:sldMk cId="3743976739" sldId="258"/>
            <ac:spMk id="38" creationId="{D672605B-98A8-4467-B26A-A0E4142CDE86}"/>
          </ac:spMkLst>
        </pc:spChg>
        <pc:spChg chg="add del mod ord">
          <ac:chgData name="lisa nicholls" userId="71425d7775e1c957" providerId="Windows Live" clId="Web-{85CB8BD9-A29A-47F7-A1DF-8B8086328DD6}" dt="2019-12-16T16:30:03.106" v="1466"/>
          <ac:spMkLst>
            <pc:docMk/>
            <pc:sldMk cId="3743976739" sldId="258"/>
            <ac:spMk id="39" creationId="{5C017F9E-A382-4261-98AD-985343D3FD9B}"/>
          </ac:spMkLst>
        </pc:spChg>
        <pc:spChg chg="add mod ord">
          <ac:chgData name="lisa nicholls" userId="71425d7775e1c957" providerId="Windows Live" clId="Web-{85CB8BD9-A29A-47F7-A1DF-8B8086328DD6}" dt="2019-12-16T16:35:19.765" v="1598"/>
          <ac:spMkLst>
            <pc:docMk/>
            <pc:sldMk cId="3743976739" sldId="258"/>
            <ac:spMk id="40" creationId="{B0BF30DD-1999-491C-9D60-52F804E02134}"/>
          </ac:spMkLst>
        </pc:spChg>
        <pc:spChg chg="add del">
          <ac:chgData name="lisa nicholls" userId="71425d7775e1c957" providerId="Windows Live" clId="Web-{85CB8BD9-A29A-47F7-A1DF-8B8086328DD6}" dt="2019-12-16T16:25:54.276" v="1296"/>
          <ac:spMkLst>
            <pc:docMk/>
            <pc:sldMk cId="3743976739" sldId="258"/>
            <ac:spMk id="42" creationId="{B86EEAC6-011F-4499-ACFF-2FDC742DB06D}"/>
          </ac:spMkLst>
        </pc:spChg>
        <pc:spChg chg="add del">
          <ac:chgData name="lisa nicholls" userId="71425d7775e1c957" providerId="Windows Live" clId="Web-{85CB8BD9-A29A-47F7-A1DF-8B8086328DD6}" dt="2019-12-16T16:33:58.936" v="1586"/>
          <ac:spMkLst>
            <pc:docMk/>
            <pc:sldMk cId="3743976739" sldId="258"/>
            <ac:spMk id="43" creationId="{82FB26DF-1058-4FF2-A7D8-CC9D04982CF2}"/>
          </ac:spMkLst>
        </pc:spChg>
        <pc:spChg chg="add del">
          <ac:chgData name="lisa nicholls" userId="71425d7775e1c957" providerId="Windows Live" clId="Web-{85CB8BD9-A29A-47F7-A1DF-8B8086328DD6}" dt="2019-12-16T16:25:54.276" v="1296"/>
          <ac:spMkLst>
            <pc:docMk/>
            <pc:sldMk cId="3743976739" sldId="258"/>
            <ac:spMk id="44" creationId="{6970F14D-B6E6-40EA-96B4-4E18D0CF9D8C}"/>
          </ac:spMkLst>
        </pc:spChg>
        <pc:spChg chg="add del">
          <ac:chgData name="lisa nicholls" userId="71425d7775e1c957" providerId="Windows Live" clId="Web-{85CB8BD9-A29A-47F7-A1DF-8B8086328DD6}" dt="2019-12-16T16:33:04.826" v="1580"/>
          <ac:spMkLst>
            <pc:docMk/>
            <pc:sldMk cId="3743976739" sldId="258"/>
            <ac:spMk id="45" creationId="{82FB26DF-1058-4FF2-A7D8-CC9D04982CF2}"/>
          </ac:spMkLst>
        </pc:spChg>
        <pc:spChg chg="add del">
          <ac:chgData name="lisa nicholls" userId="71425d7775e1c957" providerId="Windows Live" clId="Web-{85CB8BD9-A29A-47F7-A1DF-8B8086328DD6}" dt="2019-12-16T16:25:54.276" v="1296"/>
          <ac:spMkLst>
            <pc:docMk/>
            <pc:sldMk cId="3743976739" sldId="258"/>
            <ac:spMk id="46" creationId="{5A133C1E-CB83-47F3-8F35-94C2A7C58EE2}"/>
          </ac:spMkLst>
        </pc:spChg>
        <pc:spChg chg="add del">
          <ac:chgData name="lisa nicholls" userId="71425d7775e1c957" providerId="Windows Live" clId="Web-{85CB8BD9-A29A-47F7-A1DF-8B8086328DD6}" dt="2019-12-16T16:33:04.826" v="1580"/>
          <ac:spMkLst>
            <pc:docMk/>
            <pc:sldMk cId="3743976739" sldId="258"/>
            <ac:spMk id="47" creationId="{DF663E57-5EFE-40CA-99A5-7BDB95908FDF}"/>
          </ac:spMkLst>
        </pc:spChg>
        <pc:spChg chg="add del">
          <ac:chgData name="lisa nicholls" userId="71425d7775e1c957" providerId="Windows Live" clId="Web-{85CB8BD9-A29A-47F7-A1DF-8B8086328DD6}" dt="2019-12-16T16:25:54.276" v="1296"/>
          <ac:spMkLst>
            <pc:docMk/>
            <pc:sldMk cId="3743976739" sldId="258"/>
            <ac:spMk id="48" creationId="{289E943A-225D-44B1-B345-D7FDBA43C1CE}"/>
          </ac:spMkLst>
        </pc:spChg>
        <pc:spChg chg="add del">
          <ac:chgData name="lisa nicholls" userId="71425d7775e1c957" providerId="Windows Live" clId="Web-{85CB8BD9-A29A-47F7-A1DF-8B8086328DD6}" dt="2019-12-16T16:33:58.936" v="1586"/>
          <ac:spMkLst>
            <pc:docMk/>
            <pc:sldMk cId="3743976739" sldId="258"/>
            <ac:spMk id="49" creationId="{DF663E57-5EFE-40CA-99A5-7BDB95908FDF}"/>
          </ac:spMkLst>
        </pc:spChg>
        <pc:spChg chg="add">
          <ac:chgData name="lisa nicholls" userId="71425d7775e1c957" providerId="Windows Live" clId="Web-{85CB8BD9-A29A-47F7-A1DF-8B8086328DD6}" dt="2019-12-16T16:35:31.125" v="1599"/>
          <ac:spMkLst>
            <pc:docMk/>
            <pc:sldMk cId="3743976739" sldId="258"/>
            <ac:spMk id="50" creationId="{4E959B03-C937-4569-9026-32FFFD1F46EA}"/>
          </ac:spMkLst>
        </pc:spChg>
        <pc:spChg chg="add">
          <ac:chgData name="lisa nicholls" userId="71425d7775e1c957" providerId="Windows Live" clId="Web-{85CB8BD9-A29A-47F7-A1DF-8B8086328DD6}" dt="2019-12-16T16:35:31.125" v="1599"/>
          <ac:spMkLst>
            <pc:docMk/>
            <pc:sldMk cId="3743976739" sldId="258"/>
            <ac:spMk id="51" creationId="{7B2A55B3-2539-4BF5-BA64-F7590B870FAD}"/>
          </ac:spMkLst>
        </pc:spChg>
        <pc:picChg chg="add mod ord">
          <ac:chgData name="lisa nicholls" userId="71425d7775e1c957" providerId="Windows Live" clId="Web-{85CB8BD9-A29A-47F7-A1DF-8B8086328DD6}" dt="2019-12-16T16:35:31.125" v="1599"/>
          <ac:picMkLst>
            <pc:docMk/>
            <pc:sldMk cId="3743976739" sldId="258"/>
            <ac:picMk id="3" creationId="{5E8DD17D-5A10-4687-93C0-D1026C8F59D7}"/>
          </ac:picMkLst>
        </pc:picChg>
        <pc:cxnChg chg="add del">
          <ac:chgData name="lisa nicholls" userId="71425d7775e1c957" providerId="Windows Live" clId="Web-{85CB8BD9-A29A-47F7-A1DF-8B8086328DD6}" dt="2019-12-16T16:17:23.537" v="1121"/>
          <ac:cxnSpMkLst>
            <pc:docMk/>
            <pc:sldMk cId="3743976739" sldId="258"/>
            <ac:cxnSpMk id="15" creationId="{158D888F-D87A-4C3C-BD82-273E4C8C5E83}"/>
          </ac:cxnSpMkLst>
        </pc:cxnChg>
      </pc:sldChg>
      <pc:sldChg chg="new mod setBg modClrScheme chgLayout">
        <pc:chgData name="lisa nicholls" userId="71425d7775e1c957" providerId="Windows Live" clId="Web-{85CB8BD9-A29A-47F7-A1DF-8B8086328DD6}" dt="2019-12-16T16:35:19.765" v="1598"/>
        <pc:sldMkLst>
          <pc:docMk/>
          <pc:sldMk cId="1208065686" sldId="259"/>
        </pc:sldMkLst>
      </pc:sldChg>
      <pc:sldMasterChg chg="del delSldLayout">
        <pc:chgData name="lisa nicholls" userId="71425d7775e1c957" providerId="Windows Live" clId="Web-{85CB8BD9-A29A-47F7-A1DF-8B8086328DD6}" dt="2019-12-16T15:45:50.582" v="63"/>
        <pc:sldMasterMkLst>
          <pc:docMk/>
          <pc:sldMasterMk cId="3287298815" sldId="2147483708"/>
        </pc:sldMasterMkLst>
        <pc:sldLayoutChg chg="del">
          <pc:chgData name="lisa nicholls" userId="71425d7775e1c957" providerId="Windows Live" clId="Web-{85CB8BD9-A29A-47F7-A1DF-8B8086328DD6}" dt="2019-12-16T15:45:50.582" v="63"/>
          <pc:sldLayoutMkLst>
            <pc:docMk/>
            <pc:sldMasterMk cId="3287298815" sldId="2147483708"/>
            <pc:sldLayoutMk cId="574664754" sldId="2147483709"/>
          </pc:sldLayoutMkLst>
        </pc:sldLayoutChg>
        <pc:sldLayoutChg chg="del">
          <pc:chgData name="lisa nicholls" userId="71425d7775e1c957" providerId="Windows Live" clId="Web-{85CB8BD9-A29A-47F7-A1DF-8B8086328DD6}" dt="2019-12-16T15:45:50.582" v="63"/>
          <pc:sldLayoutMkLst>
            <pc:docMk/>
            <pc:sldMasterMk cId="3287298815" sldId="2147483708"/>
            <pc:sldLayoutMk cId="2539453836" sldId="2147483710"/>
          </pc:sldLayoutMkLst>
        </pc:sldLayoutChg>
        <pc:sldLayoutChg chg="del">
          <pc:chgData name="lisa nicholls" userId="71425d7775e1c957" providerId="Windows Live" clId="Web-{85CB8BD9-A29A-47F7-A1DF-8B8086328DD6}" dt="2019-12-16T15:45:50.582" v="63"/>
          <pc:sldLayoutMkLst>
            <pc:docMk/>
            <pc:sldMasterMk cId="3287298815" sldId="2147483708"/>
            <pc:sldLayoutMk cId="3914828014" sldId="2147483711"/>
          </pc:sldLayoutMkLst>
        </pc:sldLayoutChg>
        <pc:sldLayoutChg chg="del">
          <pc:chgData name="lisa nicholls" userId="71425d7775e1c957" providerId="Windows Live" clId="Web-{85CB8BD9-A29A-47F7-A1DF-8B8086328DD6}" dt="2019-12-16T15:45:50.582" v="63"/>
          <pc:sldLayoutMkLst>
            <pc:docMk/>
            <pc:sldMasterMk cId="3287298815" sldId="2147483708"/>
            <pc:sldLayoutMk cId="1141759051" sldId="2147483712"/>
          </pc:sldLayoutMkLst>
        </pc:sldLayoutChg>
        <pc:sldLayoutChg chg="del">
          <pc:chgData name="lisa nicholls" userId="71425d7775e1c957" providerId="Windows Live" clId="Web-{85CB8BD9-A29A-47F7-A1DF-8B8086328DD6}" dt="2019-12-16T15:45:50.582" v="63"/>
          <pc:sldLayoutMkLst>
            <pc:docMk/>
            <pc:sldMasterMk cId="3287298815" sldId="2147483708"/>
            <pc:sldLayoutMk cId="2016358912" sldId="2147483713"/>
          </pc:sldLayoutMkLst>
        </pc:sldLayoutChg>
        <pc:sldLayoutChg chg="del">
          <pc:chgData name="lisa nicholls" userId="71425d7775e1c957" providerId="Windows Live" clId="Web-{85CB8BD9-A29A-47F7-A1DF-8B8086328DD6}" dt="2019-12-16T15:45:50.582" v="63"/>
          <pc:sldLayoutMkLst>
            <pc:docMk/>
            <pc:sldMasterMk cId="3287298815" sldId="2147483708"/>
            <pc:sldLayoutMk cId="3367246731" sldId="2147483714"/>
          </pc:sldLayoutMkLst>
        </pc:sldLayoutChg>
        <pc:sldLayoutChg chg="del">
          <pc:chgData name="lisa nicholls" userId="71425d7775e1c957" providerId="Windows Live" clId="Web-{85CB8BD9-A29A-47F7-A1DF-8B8086328DD6}" dt="2019-12-16T15:45:50.582" v="63"/>
          <pc:sldLayoutMkLst>
            <pc:docMk/>
            <pc:sldMasterMk cId="3287298815" sldId="2147483708"/>
            <pc:sldLayoutMk cId="2885173642" sldId="2147483715"/>
          </pc:sldLayoutMkLst>
        </pc:sldLayoutChg>
        <pc:sldLayoutChg chg="del">
          <pc:chgData name="lisa nicholls" userId="71425d7775e1c957" providerId="Windows Live" clId="Web-{85CB8BD9-A29A-47F7-A1DF-8B8086328DD6}" dt="2019-12-16T15:45:50.582" v="63"/>
          <pc:sldLayoutMkLst>
            <pc:docMk/>
            <pc:sldMasterMk cId="3287298815" sldId="2147483708"/>
            <pc:sldLayoutMk cId="1658021492" sldId="2147483716"/>
          </pc:sldLayoutMkLst>
        </pc:sldLayoutChg>
        <pc:sldLayoutChg chg="del">
          <pc:chgData name="lisa nicholls" userId="71425d7775e1c957" providerId="Windows Live" clId="Web-{85CB8BD9-A29A-47F7-A1DF-8B8086328DD6}" dt="2019-12-16T15:45:50.582" v="63"/>
          <pc:sldLayoutMkLst>
            <pc:docMk/>
            <pc:sldMasterMk cId="3287298815" sldId="2147483708"/>
            <pc:sldLayoutMk cId="3296057663" sldId="2147483717"/>
          </pc:sldLayoutMkLst>
        </pc:sldLayoutChg>
        <pc:sldLayoutChg chg="del">
          <pc:chgData name="lisa nicholls" userId="71425d7775e1c957" providerId="Windows Live" clId="Web-{85CB8BD9-A29A-47F7-A1DF-8B8086328DD6}" dt="2019-12-16T15:45:50.582" v="63"/>
          <pc:sldLayoutMkLst>
            <pc:docMk/>
            <pc:sldMasterMk cId="3287298815" sldId="2147483708"/>
            <pc:sldLayoutMk cId="1237148954" sldId="2147483718"/>
          </pc:sldLayoutMkLst>
        </pc:sldLayoutChg>
        <pc:sldLayoutChg chg="del">
          <pc:chgData name="lisa nicholls" userId="71425d7775e1c957" providerId="Windows Live" clId="Web-{85CB8BD9-A29A-47F7-A1DF-8B8086328DD6}" dt="2019-12-16T15:45:50.582" v="63"/>
          <pc:sldLayoutMkLst>
            <pc:docMk/>
            <pc:sldMasterMk cId="3287298815" sldId="2147483708"/>
            <pc:sldLayoutMk cId="1923137764" sldId="2147483719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5:45:53.425" v="64"/>
        <pc:sldMasterMkLst>
          <pc:docMk/>
          <pc:sldMasterMk cId="919608982" sldId="2147483720"/>
        </pc:sldMasterMkLst>
        <pc:sldLayoutChg chg="add del mod replId">
          <pc:chgData name="lisa nicholls" userId="71425d7775e1c957" providerId="Windows Live" clId="Web-{85CB8BD9-A29A-47F7-A1DF-8B8086328DD6}" dt="2019-12-16T15:45:53.425" v="64"/>
          <pc:sldLayoutMkLst>
            <pc:docMk/>
            <pc:sldMasterMk cId="919608982" sldId="2147483720"/>
            <pc:sldLayoutMk cId="2119992317" sldId="2147483721"/>
          </pc:sldLayoutMkLst>
        </pc:sldLayoutChg>
        <pc:sldLayoutChg chg="add del mod replId">
          <pc:chgData name="lisa nicholls" userId="71425d7775e1c957" providerId="Windows Live" clId="Web-{85CB8BD9-A29A-47F7-A1DF-8B8086328DD6}" dt="2019-12-16T15:45:53.425" v="64"/>
          <pc:sldLayoutMkLst>
            <pc:docMk/>
            <pc:sldMasterMk cId="919608982" sldId="2147483720"/>
            <pc:sldLayoutMk cId="1439998333" sldId="2147483722"/>
          </pc:sldLayoutMkLst>
        </pc:sldLayoutChg>
        <pc:sldLayoutChg chg="add del mod replId">
          <pc:chgData name="lisa nicholls" userId="71425d7775e1c957" providerId="Windows Live" clId="Web-{85CB8BD9-A29A-47F7-A1DF-8B8086328DD6}" dt="2019-12-16T15:45:53.425" v="64"/>
          <pc:sldLayoutMkLst>
            <pc:docMk/>
            <pc:sldMasterMk cId="919608982" sldId="2147483720"/>
            <pc:sldLayoutMk cId="1482385523" sldId="2147483723"/>
          </pc:sldLayoutMkLst>
        </pc:sldLayoutChg>
        <pc:sldLayoutChg chg="add del mod replId">
          <pc:chgData name="lisa nicholls" userId="71425d7775e1c957" providerId="Windows Live" clId="Web-{85CB8BD9-A29A-47F7-A1DF-8B8086328DD6}" dt="2019-12-16T15:45:53.425" v="64"/>
          <pc:sldLayoutMkLst>
            <pc:docMk/>
            <pc:sldMasterMk cId="919608982" sldId="2147483720"/>
            <pc:sldLayoutMk cId="2857242628" sldId="2147483724"/>
          </pc:sldLayoutMkLst>
        </pc:sldLayoutChg>
        <pc:sldLayoutChg chg="add del mod replId">
          <pc:chgData name="lisa nicholls" userId="71425d7775e1c957" providerId="Windows Live" clId="Web-{85CB8BD9-A29A-47F7-A1DF-8B8086328DD6}" dt="2019-12-16T15:45:53.425" v="64"/>
          <pc:sldLayoutMkLst>
            <pc:docMk/>
            <pc:sldMasterMk cId="919608982" sldId="2147483720"/>
            <pc:sldLayoutMk cId="3664959238" sldId="2147483725"/>
          </pc:sldLayoutMkLst>
        </pc:sldLayoutChg>
        <pc:sldLayoutChg chg="add del mod replId">
          <pc:chgData name="lisa nicholls" userId="71425d7775e1c957" providerId="Windows Live" clId="Web-{85CB8BD9-A29A-47F7-A1DF-8B8086328DD6}" dt="2019-12-16T15:45:53.425" v="64"/>
          <pc:sldLayoutMkLst>
            <pc:docMk/>
            <pc:sldMasterMk cId="919608982" sldId="2147483720"/>
            <pc:sldLayoutMk cId="666006812" sldId="2147483726"/>
          </pc:sldLayoutMkLst>
        </pc:sldLayoutChg>
        <pc:sldLayoutChg chg="add del mod replId">
          <pc:chgData name="lisa nicholls" userId="71425d7775e1c957" providerId="Windows Live" clId="Web-{85CB8BD9-A29A-47F7-A1DF-8B8086328DD6}" dt="2019-12-16T15:45:53.425" v="64"/>
          <pc:sldLayoutMkLst>
            <pc:docMk/>
            <pc:sldMasterMk cId="919608982" sldId="2147483720"/>
            <pc:sldLayoutMk cId="2634390228" sldId="2147483727"/>
          </pc:sldLayoutMkLst>
        </pc:sldLayoutChg>
        <pc:sldLayoutChg chg="add del mod replId">
          <pc:chgData name="lisa nicholls" userId="71425d7775e1c957" providerId="Windows Live" clId="Web-{85CB8BD9-A29A-47F7-A1DF-8B8086328DD6}" dt="2019-12-16T15:45:53.425" v="64"/>
          <pc:sldLayoutMkLst>
            <pc:docMk/>
            <pc:sldMasterMk cId="919608982" sldId="2147483720"/>
            <pc:sldLayoutMk cId="777635763" sldId="2147483728"/>
          </pc:sldLayoutMkLst>
        </pc:sldLayoutChg>
        <pc:sldLayoutChg chg="add del mod replId">
          <pc:chgData name="lisa nicholls" userId="71425d7775e1c957" providerId="Windows Live" clId="Web-{85CB8BD9-A29A-47F7-A1DF-8B8086328DD6}" dt="2019-12-16T15:45:53.425" v="64"/>
          <pc:sldLayoutMkLst>
            <pc:docMk/>
            <pc:sldMasterMk cId="919608982" sldId="2147483720"/>
            <pc:sldLayoutMk cId="2170535114" sldId="2147483729"/>
          </pc:sldLayoutMkLst>
        </pc:sldLayoutChg>
        <pc:sldLayoutChg chg="add del mod replId">
          <pc:chgData name="lisa nicholls" userId="71425d7775e1c957" providerId="Windows Live" clId="Web-{85CB8BD9-A29A-47F7-A1DF-8B8086328DD6}" dt="2019-12-16T15:45:53.425" v="64"/>
          <pc:sldLayoutMkLst>
            <pc:docMk/>
            <pc:sldMasterMk cId="919608982" sldId="2147483720"/>
            <pc:sldLayoutMk cId="1787727168" sldId="2147483730"/>
          </pc:sldLayoutMkLst>
        </pc:sldLayoutChg>
        <pc:sldLayoutChg chg="add del mod replId">
          <pc:chgData name="lisa nicholls" userId="71425d7775e1c957" providerId="Windows Live" clId="Web-{85CB8BD9-A29A-47F7-A1DF-8B8086328DD6}" dt="2019-12-16T15:45:53.425" v="64"/>
          <pc:sldLayoutMkLst>
            <pc:docMk/>
            <pc:sldMasterMk cId="919608982" sldId="2147483720"/>
            <pc:sldLayoutMk cId="2202306410" sldId="2147483731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5:45:57.957" v="65"/>
        <pc:sldMasterMkLst>
          <pc:docMk/>
          <pc:sldMasterMk cId="687668097" sldId="2147483732"/>
        </pc:sldMasterMkLst>
        <pc:sldLayoutChg chg="add del mod replId">
          <pc:chgData name="lisa nicholls" userId="71425d7775e1c957" providerId="Windows Live" clId="Web-{85CB8BD9-A29A-47F7-A1DF-8B8086328DD6}" dt="2019-12-16T15:45:57.957" v="65"/>
          <pc:sldLayoutMkLst>
            <pc:docMk/>
            <pc:sldMasterMk cId="687668097" sldId="2147483732"/>
            <pc:sldLayoutMk cId="3416839676" sldId="2147483733"/>
          </pc:sldLayoutMkLst>
        </pc:sldLayoutChg>
        <pc:sldLayoutChg chg="add del mod replId">
          <pc:chgData name="lisa nicholls" userId="71425d7775e1c957" providerId="Windows Live" clId="Web-{85CB8BD9-A29A-47F7-A1DF-8B8086328DD6}" dt="2019-12-16T15:45:57.957" v="65"/>
          <pc:sldLayoutMkLst>
            <pc:docMk/>
            <pc:sldMasterMk cId="687668097" sldId="2147483732"/>
            <pc:sldLayoutMk cId="3803038734" sldId="2147483734"/>
          </pc:sldLayoutMkLst>
        </pc:sldLayoutChg>
        <pc:sldLayoutChg chg="add del mod replId">
          <pc:chgData name="lisa nicholls" userId="71425d7775e1c957" providerId="Windows Live" clId="Web-{85CB8BD9-A29A-47F7-A1DF-8B8086328DD6}" dt="2019-12-16T15:45:57.957" v="65"/>
          <pc:sldLayoutMkLst>
            <pc:docMk/>
            <pc:sldMasterMk cId="687668097" sldId="2147483732"/>
            <pc:sldLayoutMk cId="1613200097" sldId="2147483735"/>
          </pc:sldLayoutMkLst>
        </pc:sldLayoutChg>
        <pc:sldLayoutChg chg="add del mod replId">
          <pc:chgData name="lisa nicholls" userId="71425d7775e1c957" providerId="Windows Live" clId="Web-{85CB8BD9-A29A-47F7-A1DF-8B8086328DD6}" dt="2019-12-16T15:45:57.957" v="65"/>
          <pc:sldLayoutMkLst>
            <pc:docMk/>
            <pc:sldMasterMk cId="687668097" sldId="2147483732"/>
            <pc:sldLayoutMk cId="392772809" sldId="2147483736"/>
          </pc:sldLayoutMkLst>
        </pc:sldLayoutChg>
        <pc:sldLayoutChg chg="add del mod replId">
          <pc:chgData name="lisa nicholls" userId="71425d7775e1c957" providerId="Windows Live" clId="Web-{85CB8BD9-A29A-47F7-A1DF-8B8086328DD6}" dt="2019-12-16T15:45:57.957" v="65"/>
          <pc:sldLayoutMkLst>
            <pc:docMk/>
            <pc:sldMasterMk cId="687668097" sldId="2147483732"/>
            <pc:sldLayoutMk cId="543282239" sldId="2147483737"/>
          </pc:sldLayoutMkLst>
        </pc:sldLayoutChg>
        <pc:sldLayoutChg chg="add del mod replId">
          <pc:chgData name="lisa nicholls" userId="71425d7775e1c957" providerId="Windows Live" clId="Web-{85CB8BD9-A29A-47F7-A1DF-8B8086328DD6}" dt="2019-12-16T15:45:57.957" v="65"/>
          <pc:sldLayoutMkLst>
            <pc:docMk/>
            <pc:sldMasterMk cId="687668097" sldId="2147483732"/>
            <pc:sldLayoutMk cId="1362477507" sldId="2147483738"/>
          </pc:sldLayoutMkLst>
        </pc:sldLayoutChg>
        <pc:sldLayoutChg chg="add del mod replId">
          <pc:chgData name="lisa nicholls" userId="71425d7775e1c957" providerId="Windows Live" clId="Web-{85CB8BD9-A29A-47F7-A1DF-8B8086328DD6}" dt="2019-12-16T15:45:57.957" v="65"/>
          <pc:sldLayoutMkLst>
            <pc:docMk/>
            <pc:sldMasterMk cId="687668097" sldId="2147483732"/>
            <pc:sldLayoutMk cId="3015519351" sldId="2147483739"/>
          </pc:sldLayoutMkLst>
        </pc:sldLayoutChg>
        <pc:sldLayoutChg chg="add del mod replId">
          <pc:chgData name="lisa nicholls" userId="71425d7775e1c957" providerId="Windows Live" clId="Web-{85CB8BD9-A29A-47F7-A1DF-8B8086328DD6}" dt="2019-12-16T15:45:57.957" v="65"/>
          <pc:sldLayoutMkLst>
            <pc:docMk/>
            <pc:sldMasterMk cId="687668097" sldId="2147483732"/>
            <pc:sldLayoutMk cId="2033444992" sldId="2147483740"/>
          </pc:sldLayoutMkLst>
        </pc:sldLayoutChg>
        <pc:sldLayoutChg chg="add del mod replId">
          <pc:chgData name="lisa nicholls" userId="71425d7775e1c957" providerId="Windows Live" clId="Web-{85CB8BD9-A29A-47F7-A1DF-8B8086328DD6}" dt="2019-12-16T15:45:57.957" v="65"/>
          <pc:sldLayoutMkLst>
            <pc:docMk/>
            <pc:sldMasterMk cId="687668097" sldId="2147483732"/>
            <pc:sldLayoutMk cId="2739524251" sldId="2147483741"/>
          </pc:sldLayoutMkLst>
        </pc:sldLayoutChg>
        <pc:sldLayoutChg chg="add del mod replId">
          <pc:chgData name="lisa nicholls" userId="71425d7775e1c957" providerId="Windows Live" clId="Web-{85CB8BD9-A29A-47F7-A1DF-8B8086328DD6}" dt="2019-12-16T15:45:57.957" v="65"/>
          <pc:sldLayoutMkLst>
            <pc:docMk/>
            <pc:sldMasterMk cId="687668097" sldId="2147483732"/>
            <pc:sldLayoutMk cId="3343194557" sldId="2147483742"/>
          </pc:sldLayoutMkLst>
        </pc:sldLayoutChg>
        <pc:sldLayoutChg chg="add del mod replId">
          <pc:chgData name="lisa nicholls" userId="71425d7775e1c957" providerId="Windows Live" clId="Web-{85CB8BD9-A29A-47F7-A1DF-8B8086328DD6}" dt="2019-12-16T15:45:57.957" v="65"/>
          <pc:sldLayoutMkLst>
            <pc:docMk/>
            <pc:sldMasterMk cId="687668097" sldId="2147483732"/>
            <pc:sldLayoutMk cId="3990826897" sldId="2147483743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5:46:13.097" v="66"/>
        <pc:sldMasterMkLst>
          <pc:docMk/>
          <pc:sldMasterMk cId="3108034777" sldId="2147483744"/>
        </pc:sldMasterMkLst>
        <pc:sldLayoutChg chg="add del mod replId">
          <pc:chgData name="lisa nicholls" userId="71425d7775e1c957" providerId="Windows Live" clId="Web-{85CB8BD9-A29A-47F7-A1DF-8B8086328DD6}" dt="2019-12-16T15:46:13.097" v="66"/>
          <pc:sldLayoutMkLst>
            <pc:docMk/>
            <pc:sldMasterMk cId="3108034777" sldId="2147483744"/>
            <pc:sldLayoutMk cId="3843100693" sldId="2147483745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3.097" v="66"/>
          <pc:sldLayoutMkLst>
            <pc:docMk/>
            <pc:sldMasterMk cId="3108034777" sldId="2147483744"/>
            <pc:sldLayoutMk cId="6915180" sldId="2147483746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3.097" v="66"/>
          <pc:sldLayoutMkLst>
            <pc:docMk/>
            <pc:sldMasterMk cId="3108034777" sldId="2147483744"/>
            <pc:sldLayoutMk cId="881044845" sldId="2147483747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3.097" v="66"/>
          <pc:sldLayoutMkLst>
            <pc:docMk/>
            <pc:sldMasterMk cId="3108034777" sldId="2147483744"/>
            <pc:sldLayoutMk cId="2719932474" sldId="2147483748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3.097" v="66"/>
          <pc:sldLayoutMkLst>
            <pc:docMk/>
            <pc:sldMasterMk cId="3108034777" sldId="2147483744"/>
            <pc:sldLayoutMk cId="3225878767" sldId="2147483749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3.097" v="66"/>
          <pc:sldLayoutMkLst>
            <pc:docMk/>
            <pc:sldMasterMk cId="3108034777" sldId="2147483744"/>
            <pc:sldLayoutMk cId="3150500473" sldId="2147483750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3.097" v="66"/>
          <pc:sldLayoutMkLst>
            <pc:docMk/>
            <pc:sldMasterMk cId="3108034777" sldId="2147483744"/>
            <pc:sldLayoutMk cId="285449652" sldId="2147483751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3.097" v="66"/>
          <pc:sldLayoutMkLst>
            <pc:docMk/>
            <pc:sldMasterMk cId="3108034777" sldId="2147483744"/>
            <pc:sldLayoutMk cId="1784593650" sldId="2147483752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3.097" v="66"/>
          <pc:sldLayoutMkLst>
            <pc:docMk/>
            <pc:sldMasterMk cId="3108034777" sldId="2147483744"/>
            <pc:sldLayoutMk cId="1986425642" sldId="2147483753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3.097" v="66"/>
          <pc:sldLayoutMkLst>
            <pc:docMk/>
            <pc:sldMasterMk cId="3108034777" sldId="2147483744"/>
            <pc:sldLayoutMk cId="1205995301" sldId="2147483754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3.097" v="66"/>
          <pc:sldLayoutMkLst>
            <pc:docMk/>
            <pc:sldMasterMk cId="3108034777" sldId="2147483744"/>
            <pc:sldLayoutMk cId="2242753549" sldId="2147483755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3.097" v="66"/>
          <pc:sldLayoutMkLst>
            <pc:docMk/>
            <pc:sldMasterMk cId="3108034777" sldId="2147483744"/>
            <pc:sldLayoutMk cId="2566310565" sldId="2147483756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3.097" v="66"/>
          <pc:sldLayoutMkLst>
            <pc:docMk/>
            <pc:sldMasterMk cId="3108034777" sldId="2147483744"/>
            <pc:sldLayoutMk cId="1099466060" sldId="2147483757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3.097" v="66"/>
          <pc:sldLayoutMkLst>
            <pc:docMk/>
            <pc:sldMasterMk cId="3108034777" sldId="2147483744"/>
            <pc:sldLayoutMk cId="504189937" sldId="2147483758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3.097" v="66"/>
          <pc:sldLayoutMkLst>
            <pc:docMk/>
            <pc:sldMasterMk cId="3108034777" sldId="2147483744"/>
            <pc:sldLayoutMk cId="3455296284" sldId="2147483759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3.097" v="66"/>
          <pc:sldLayoutMkLst>
            <pc:docMk/>
            <pc:sldMasterMk cId="3108034777" sldId="2147483744"/>
            <pc:sldLayoutMk cId="1558318774" sldId="2147483760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3.097" v="66"/>
          <pc:sldLayoutMkLst>
            <pc:docMk/>
            <pc:sldMasterMk cId="3108034777" sldId="2147483744"/>
            <pc:sldLayoutMk cId="334030062" sldId="2147483761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5:46:15.629" v="67"/>
        <pc:sldMasterMkLst>
          <pc:docMk/>
          <pc:sldMasterMk cId="2419729193" sldId="2147483762"/>
        </pc:sldMasterMkLst>
        <pc:sldLayoutChg chg="add del mod replId">
          <pc:chgData name="lisa nicholls" userId="71425d7775e1c957" providerId="Windows Live" clId="Web-{85CB8BD9-A29A-47F7-A1DF-8B8086328DD6}" dt="2019-12-16T15:46:15.629" v="67"/>
          <pc:sldLayoutMkLst>
            <pc:docMk/>
            <pc:sldMasterMk cId="2419729193" sldId="2147483762"/>
            <pc:sldLayoutMk cId="1155658210" sldId="2147483763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5.629" v="67"/>
          <pc:sldLayoutMkLst>
            <pc:docMk/>
            <pc:sldMasterMk cId="2419729193" sldId="2147483762"/>
            <pc:sldLayoutMk cId="1853297200" sldId="2147483764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5.629" v="67"/>
          <pc:sldLayoutMkLst>
            <pc:docMk/>
            <pc:sldMasterMk cId="2419729193" sldId="2147483762"/>
            <pc:sldLayoutMk cId="1364019236" sldId="2147483765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5.629" v="67"/>
          <pc:sldLayoutMkLst>
            <pc:docMk/>
            <pc:sldMasterMk cId="2419729193" sldId="2147483762"/>
            <pc:sldLayoutMk cId="3338492488" sldId="2147483766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5.629" v="67"/>
          <pc:sldLayoutMkLst>
            <pc:docMk/>
            <pc:sldMasterMk cId="2419729193" sldId="2147483762"/>
            <pc:sldLayoutMk cId="3112778347" sldId="2147483767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5.629" v="67"/>
          <pc:sldLayoutMkLst>
            <pc:docMk/>
            <pc:sldMasterMk cId="2419729193" sldId="2147483762"/>
            <pc:sldLayoutMk cId="3426992768" sldId="2147483768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5.629" v="67"/>
          <pc:sldLayoutMkLst>
            <pc:docMk/>
            <pc:sldMasterMk cId="2419729193" sldId="2147483762"/>
            <pc:sldLayoutMk cId="2406860465" sldId="2147483769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5.629" v="67"/>
          <pc:sldLayoutMkLst>
            <pc:docMk/>
            <pc:sldMasterMk cId="2419729193" sldId="2147483762"/>
            <pc:sldLayoutMk cId="2946159360" sldId="2147483770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5.629" v="67"/>
          <pc:sldLayoutMkLst>
            <pc:docMk/>
            <pc:sldMasterMk cId="2419729193" sldId="2147483762"/>
            <pc:sldLayoutMk cId="877570661" sldId="2147483771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5.629" v="67"/>
          <pc:sldLayoutMkLst>
            <pc:docMk/>
            <pc:sldMasterMk cId="2419729193" sldId="2147483762"/>
            <pc:sldLayoutMk cId="1834677186" sldId="2147483772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5.629" v="67"/>
          <pc:sldLayoutMkLst>
            <pc:docMk/>
            <pc:sldMasterMk cId="2419729193" sldId="2147483762"/>
            <pc:sldLayoutMk cId="3977427056" sldId="2147483773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5.629" v="67"/>
          <pc:sldLayoutMkLst>
            <pc:docMk/>
            <pc:sldMasterMk cId="2419729193" sldId="2147483762"/>
            <pc:sldLayoutMk cId="4285362245" sldId="2147483774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5.629" v="67"/>
          <pc:sldLayoutMkLst>
            <pc:docMk/>
            <pc:sldMasterMk cId="2419729193" sldId="2147483762"/>
            <pc:sldLayoutMk cId="2488134710" sldId="2147483775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5.629" v="67"/>
          <pc:sldLayoutMkLst>
            <pc:docMk/>
            <pc:sldMasterMk cId="2419729193" sldId="2147483762"/>
            <pc:sldLayoutMk cId="3464581293" sldId="2147483776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5.629" v="67"/>
          <pc:sldLayoutMkLst>
            <pc:docMk/>
            <pc:sldMasterMk cId="2419729193" sldId="2147483762"/>
            <pc:sldLayoutMk cId="2823029095" sldId="2147483777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5.629" v="67"/>
          <pc:sldLayoutMkLst>
            <pc:docMk/>
            <pc:sldMasterMk cId="2419729193" sldId="2147483762"/>
            <pc:sldLayoutMk cId="3386328864" sldId="2147483778"/>
          </pc:sldLayoutMkLst>
        </pc:sldLayoutChg>
        <pc:sldLayoutChg chg="add del mod replId">
          <pc:chgData name="lisa nicholls" userId="71425d7775e1c957" providerId="Windows Live" clId="Web-{85CB8BD9-A29A-47F7-A1DF-8B8086328DD6}" dt="2019-12-16T15:46:15.629" v="67"/>
          <pc:sldLayoutMkLst>
            <pc:docMk/>
            <pc:sldMasterMk cId="2419729193" sldId="2147483762"/>
            <pc:sldLayoutMk cId="3788565275" sldId="2147483779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5:47:43.926" v="72"/>
        <pc:sldMasterMkLst>
          <pc:docMk/>
          <pc:sldMasterMk cId="2717879395" sldId="2147483780"/>
        </pc:sldMasterMkLst>
        <pc:sldLayoutChg chg="add del mod replId">
          <pc:chgData name="lisa nicholls" userId="71425d7775e1c957" providerId="Windows Live" clId="Web-{85CB8BD9-A29A-47F7-A1DF-8B8086328DD6}" dt="2019-12-16T15:47:43.926" v="72"/>
          <pc:sldLayoutMkLst>
            <pc:docMk/>
            <pc:sldMasterMk cId="2717879395" sldId="2147483780"/>
            <pc:sldLayoutMk cId="3257159481" sldId="2147483781"/>
          </pc:sldLayoutMkLst>
        </pc:sldLayoutChg>
        <pc:sldLayoutChg chg="add del mod replId">
          <pc:chgData name="lisa nicholls" userId="71425d7775e1c957" providerId="Windows Live" clId="Web-{85CB8BD9-A29A-47F7-A1DF-8B8086328DD6}" dt="2019-12-16T15:47:43.926" v="72"/>
          <pc:sldLayoutMkLst>
            <pc:docMk/>
            <pc:sldMasterMk cId="2717879395" sldId="2147483780"/>
            <pc:sldLayoutMk cId="1561028810" sldId="2147483782"/>
          </pc:sldLayoutMkLst>
        </pc:sldLayoutChg>
        <pc:sldLayoutChg chg="add del mod replId">
          <pc:chgData name="lisa nicholls" userId="71425d7775e1c957" providerId="Windows Live" clId="Web-{85CB8BD9-A29A-47F7-A1DF-8B8086328DD6}" dt="2019-12-16T15:47:43.926" v="72"/>
          <pc:sldLayoutMkLst>
            <pc:docMk/>
            <pc:sldMasterMk cId="2717879395" sldId="2147483780"/>
            <pc:sldLayoutMk cId="1555102812" sldId="2147483783"/>
          </pc:sldLayoutMkLst>
        </pc:sldLayoutChg>
        <pc:sldLayoutChg chg="add del mod replId">
          <pc:chgData name="lisa nicholls" userId="71425d7775e1c957" providerId="Windows Live" clId="Web-{85CB8BD9-A29A-47F7-A1DF-8B8086328DD6}" dt="2019-12-16T15:47:43.926" v="72"/>
          <pc:sldLayoutMkLst>
            <pc:docMk/>
            <pc:sldMasterMk cId="2717879395" sldId="2147483780"/>
            <pc:sldLayoutMk cId="1528613919" sldId="2147483784"/>
          </pc:sldLayoutMkLst>
        </pc:sldLayoutChg>
        <pc:sldLayoutChg chg="add del mod replId">
          <pc:chgData name="lisa nicholls" userId="71425d7775e1c957" providerId="Windows Live" clId="Web-{85CB8BD9-A29A-47F7-A1DF-8B8086328DD6}" dt="2019-12-16T15:47:43.926" v="72"/>
          <pc:sldLayoutMkLst>
            <pc:docMk/>
            <pc:sldMasterMk cId="2717879395" sldId="2147483780"/>
            <pc:sldLayoutMk cId="1404373383" sldId="2147483785"/>
          </pc:sldLayoutMkLst>
        </pc:sldLayoutChg>
        <pc:sldLayoutChg chg="add del mod replId">
          <pc:chgData name="lisa nicholls" userId="71425d7775e1c957" providerId="Windows Live" clId="Web-{85CB8BD9-A29A-47F7-A1DF-8B8086328DD6}" dt="2019-12-16T15:47:43.926" v="72"/>
          <pc:sldLayoutMkLst>
            <pc:docMk/>
            <pc:sldMasterMk cId="2717879395" sldId="2147483780"/>
            <pc:sldLayoutMk cId="1210418412" sldId="2147483786"/>
          </pc:sldLayoutMkLst>
        </pc:sldLayoutChg>
        <pc:sldLayoutChg chg="add del mod replId">
          <pc:chgData name="lisa nicholls" userId="71425d7775e1c957" providerId="Windows Live" clId="Web-{85CB8BD9-A29A-47F7-A1DF-8B8086328DD6}" dt="2019-12-16T15:47:43.926" v="72"/>
          <pc:sldLayoutMkLst>
            <pc:docMk/>
            <pc:sldMasterMk cId="2717879395" sldId="2147483780"/>
            <pc:sldLayoutMk cId="1218720471" sldId="2147483787"/>
          </pc:sldLayoutMkLst>
        </pc:sldLayoutChg>
        <pc:sldLayoutChg chg="add del mod replId">
          <pc:chgData name="lisa nicholls" userId="71425d7775e1c957" providerId="Windows Live" clId="Web-{85CB8BD9-A29A-47F7-A1DF-8B8086328DD6}" dt="2019-12-16T15:47:43.926" v="72"/>
          <pc:sldLayoutMkLst>
            <pc:docMk/>
            <pc:sldMasterMk cId="2717879395" sldId="2147483780"/>
            <pc:sldLayoutMk cId="1464306598" sldId="2147483788"/>
          </pc:sldLayoutMkLst>
        </pc:sldLayoutChg>
        <pc:sldLayoutChg chg="add del mod replId">
          <pc:chgData name="lisa nicholls" userId="71425d7775e1c957" providerId="Windows Live" clId="Web-{85CB8BD9-A29A-47F7-A1DF-8B8086328DD6}" dt="2019-12-16T15:47:43.926" v="72"/>
          <pc:sldLayoutMkLst>
            <pc:docMk/>
            <pc:sldMasterMk cId="2717879395" sldId="2147483780"/>
            <pc:sldLayoutMk cId="2402829649" sldId="2147483789"/>
          </pc:sldLayoutMkLst>
        </pc:sldLayoutChg>
        <pc:sldLayoutChg chg="add del mod replId">
          <pc:chgData name="lisa nicholls" userId="71425d7775e1c957" providerId="Windows Live" clId="Web-{85CB8BD9-A29A-47F7-A1DF-8B8086328DD6}" dt="2019-12-16T15:47:43.926" v="72"/>
          <pc:sldLayoutMkLst>
            <pc:docMk/>
            <pc:sldMasterMk cId="2717879395" sldId="2147483780"/>
            <pc:sldLayoutMk cId="564645070" sldId="2147483790"/>
          </pc:sldLayoutMkLst>
        </pc:sldLayoutChg>
        <pc:sldLayoutChg chg="add del mod replId">
          <pc:chgData name="lisa nicholls" userId="71425d7775e1c957" providerId="Windows Live" clId="Web-{85CB8BD9-A29A-47F7-A1DF-8B8086328DD6}" dt="2019-12-16T15:47:43.926" v="72"/>
          <pc:sldLayoutMkLst>
            <pc:docMk/>
            <pc:sldMasterMk cId="2717879395" sldId="2147483780"/>
            <pc:sldLayoutMk cId="3139675571" sldId="2147483791"/>
          </pc:sldLayoutMkLst>
        </pc:sldLayoutChg>
        <pc:sldLayoutChg chg="add del mod replId">
          <pc:chgData name="lisa nicholls" userId="71425d7775e1c957" providerId="Windows Live" clId="Web-{85CB8BD9-A29A-47F7-A1DF-8B8086328DD6}" dt="2019-12-16T15:47:43.926" v="72"/>
          <pc:sldLayoutMkLst>
            <pc:docMk/>
            <pc:sldMasterMk cId="2717879395" sldId="2147483780"/>
            <pc:sldLayoutMk cId="720110186" sldId="2147483792"/>
          </pc:sldLayoutMkLst>
        </pc:sldLayoutChg>
        <pc:sldLayoutChg chg="add del mod replId">
          <pc:chgData name="lisa nicholls" userId="71425d7775e1c957" providerId="Windows Live" clId="Web-{85CB8BD9-A29A-47F7-A1DF-8B8086328DD6}" dt="2019-12-16T15:47:43.926" v="72"/>
          <pc:sldLayoutMkLst>
            <pc:docMk/>
            <pc:sldMasterMk cId="2717879395" sldId="2147483780"/>
            <pc:sldLayoutMk cId="1126868328" sldId="2147483793"/>
          </pc:sldLayoutMkLst>
        </pc:sldLayoutChg>
        <pc:sldLayoutChg chg="add del mod replId">
          <pc:chgData name="lisa nicholls" userId="71425d7775e1c957" providerId="Windows Live" clId="Web-{85CB8BD9-A29A-47F7-A1DF-8B8086328DD6}" dt="2019-12-16T15:47:43.926" v="72"/>
          <pc:sldLayoutMkLst>
            <pc:docMk/>
            <pc:sldMasterMk cId="2717879395" sldId="2147483780"/>
            <pc:sldLayoutMk cId="3681247455" sldId="2147483794"/>
          </pc:sldLayoutMkLst>
        </pc:sldLayoutChg>
        <pc:sldLayoutChg chg="add del mod replId">
          <pc:chgData name="lisa nicholls" userId="71425d7775e1c957" providerId="Windows Live" clId="Web-{85CB8BD9-A29A-47F7-A1DF-8B8086328DD6}" dt="2019-12-16T15:47:43.926" v="72"/>
          <pc:sldLayoutMkLst>
            <pc:docMk/>
            <pc:sldMasterMk cId="2717879395" sldId="2147483780"/>
            <pc:sldLayoutMk cId="1153975064" sldId="2147483795"/>
          </pc:sldLayoutMkLst>
        </pc:sldLayoutChg>
        <pc:sldLayoutChg chg="add del mod replId">
          <pc:chgData name="lisa nicholls" userId="71425d7775e1c957" providerId="Windows Live" clId="Web-{85CB8BD9-A29A-47F7-A1DF-8B8086328DD6}" dt="2019-12-16T15:47:43.926" v="72"/>
          <pc:sldLayoutMkLst>
            <pc:docMk/>
            <pc:sldMasterMk cId="2717879395" sldId="2147483780"/>
            <pc:sldLayoutMk cId="1509409150" sldId="2147483796"/>
          </pc:sldLayoutMkLst>
        </pc:sldLayoutChg>
        <pc:sldLayoutChg chg="add del mod replId">
          <pc:chgData name="lisa nicholls" userId="71425d7775e1c957" providerId="Windows Live" clId="Web-{85CB8BD9-A29A-47F7-A1DF-8B8086328DD6}" dt="2019-12-16T15:47:43.926" v="72"/>
          <pc:sldLayoutMkLst>
            <pc:docMk/>
            <pc:sldMasterMk cId="2717879395" sldId="2147483780"/>
            <pc:sldLayoutMk cId="3209455741" sldId="2147483797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5:47:50.301" v="73"/>
        <pc:sldMasterMkLst>
          <pc:docMk/>
          <pc:sldMasterMk cId="404611454" sldId="2147483798"/>
        </pc:sldMasterMkLst>
        <pc:sldLayoutChg chg="add del mod replId">
          <pc:chgData name="lisa nicholls" userId="71425d7775e1c957" providerId="Windows Live" clId="Web-{85CB8BD9-A29A-47F7-A1DF-8B8086328DD6}" dt="2019-12-16T15:47:50.301" v="73"/>
          <pc:sldLayoutMkLst>
            <pc:docMk/>
            <pc:sldMasterMk cId="404611454" sldId="2147483798"/>
            <pc:sldLayoutMk cId="1658018792" sldId="2147483799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0.301" v="73"/>
          <pc:sldLayoutMkLst>
            <pc:docMk/>
            <pc:sldMasterMk cId="404611454" sldId="2147483798"/>
            <pc:sldLayoutMk cId="364877399" sldId="2147483800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0.301" v="73"/>
          <pc:sldLayoutMkLst>
            <pc:docMk/>
            <pc:sldMasterMk cId="404611454" sldId="2147483798"/>
            <pc:sldLayoutMk cId="3632336851" sldId="2147483801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0.301" v="73"/>
          <pc:sldLayoutMkLst>
            <pc:docMk/>
            <pc:sldMasterMk cId="404611454" sldId="2147483798"/>
            <pc:sldLayoutMk cId="3748807870" sldId="2147483802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0.301" v="73"/>
          <pc:sldLayoutMkLst>
            <pc:docMk/>
            <pc:sldMasterMk cId="404611454" sldId="2147483798"/>
            <pc:sldLayoutMk cId="1715997752" sldId="2147483803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0.301" v="73"/>
          <pc:sldLayoutMkLst>
            <pc:docMk/>
            <pc:sldMasterMk cId="404611454" sldId="2147483798"/>
            <pc:sldLayoutMk cId="66272403" sldId="2147483804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0.301" v="73"/>
          <pc:sldLayoutMkLst>
            <pc:docMk/>
            <pc:sldMasterMk cId="404611454" sldId="2147483798"/>
            <pc:sldLayoutMk cId="2130948961" sldId="2147483805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0.301" v="73"/>
          <pc:sldLayoutMkLst>
            <pc:docMk/>
            <pc:sldMasterMk cId="404611454" sldId="2147483798"/>
            <pc:sldLayoutMk cId="194481125" sldId="2147483806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0.301" v="73"/>
          <pc:sldLayoutMkLst>
            <pc:docMk/>
            <pc:sldMasterMk cId="404611454" sldId="2147483798"/>
            <pc:sldLayoutMk cId="4096249939" sldId="2147483807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0.301" v="73"/>
          <pc:sldLayoutMkLst>
            <pc:docMk/>
            <pc:sldMasterMk cId="404611454" sldId="2147483798"/>
            <pc:sldLayoutMk cId="733901912" sldId="2147483808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0.301" v="73"/>
          <pc:sldLayoutMkLst>
            <pc:docMk/>
            <pc:sldMasterMk cId="404611454" sldId="2147483798"/>
            <pc:sldLayoutMk cId="2394886941" sldId="2147483809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0.301" v="73"/>
          <pc:sldLayoutMkLst>
            <pc:docMk/>
            <pc:sldMasterMk cId="404611454" sldId="2147483798"/>
            <pc:sldLayoutMk cId="3248605165" sldId="2147483810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0.301" v="73"/>
          <pc:sldLayoutMkLst>
            <pc:docMk/>
            <pc:sldMasterMk cId="404611454" sldId="2147483798"/>
            <pc:sldLayoutMk cId="2155988377" sldId="2147483811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0.301" v="73"/>
          <pc:sldLayoutMkLst>
            <pc:docMk/>
            <pc:sldMasterMk cId="404611454" sldId="2147483798"/>
            <pc:sldLayoutMk cId="1377991768" sldId="2147483812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0.301" v="73"/>
          <pc:sldLayoutMkLst>
            <pc:docMk/>
            <pc:sldMasterMk cId="404611454" sldId="2147483798"/>
            <pc:sldLayoutMk cId="1736875804" sldId="2147483813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0.301" v="73"/>
          <pc:sldLayoutMkLst>
            <pc:docMk/>
            <pc:sldMasterMk cId="404611454" sldId="2147483798"/>
            <pc:sldLayoutMk cId="3884697435" sldId="2147483814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0.301" v="73"/>
          <pc:sldLayoutMkLst>
            <pc:docMk/>
            <pc:sldMasterMk cId="404611454" sldId="2147483798"/>
            <pc:sldLayoutMk cId="3377503301" sldId="2147483815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5:47:55.864" v="74"/>
        <pc:sldMasterMkLst>
          <pc:docMk/>
          <pc:sldMasterMk cId="1378608792" sldId="2147483816"/>
        </pc:sldMasterMkLst>
        <pc:sldLayoutChg chg="add del mod replId">
          <pc:chgData name="lisa nicholls" userId="71425d7775e1c957" providerId="Windows Live" clId="Web-{85CB8BD9-A29A-47F7-A1DF-8B8086328DD6}" dt="2019-12-16T15:47:55.864" v="74"/>
          <pc:sldLayoutMkLst>
            <pc:docMk/>
            <pc:sldMasterMk cId="1378608792" sldId="2147483816"/>
            <pc:sldLayoutMk cId="585989879" sldId="2147483817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5.864" v="74"/>
          <pc:sldLayoutMkLst>
            <pc:docMk/>
            <pc:sldMasterMk cId="1378608792" sldId="2147483816"/>
            <pc:sldLayoutMk cId="3055390661" sldId="2147483818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5.864" v="74"/>
          <pc:sldLayoutMkLst>
            <pc:docMk/>
            <pc:sldMasterMk cId="1378608792" sldId="2147483816"/>
            <pc:sldLayoutMk cId="1862893492" sldId="2147483819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5.864" v="74"/>
          <pc:sldLayoutMkLst>
            <pc:docMk/>
            <pc:sldMasterMk cId="1378608792" sldId="2147483816"/>
            <pc:sldLayoutMk cId="1307079436" sldId="2147483820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5.864" v="74"/>
          <pc:sldLayoutMkLst>
            <pc:docMk/>
            <pc:sldMasterMk cId="1378608792" sldId="2147483816"/>
            <pc:sldLayoutMk cId="2345575305" sldId="2147483821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5.864" v="74"/>
          <pc:sldLayoutMkLst>
            <pc:docMk/>
            <pc:sldMasterMk cId="1378608792" sldId="2147483816"/>
            <pc:sldLayoutMk cId="3253441864" sldId="2147483822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5.864" v="74"/>
          <pc:sldLayoutMkLst>
            <pc:docMk/>
            <pc:sldMasterMk cId="1378608792" sldId="2147483816"/>
            <pc:sldLayoutMk cId="1920459331" sldId="2147483823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5.864" v="74"/>
          <pc:sldLayoutMkLst>
            <pc:docMk/>
            <pc:sldMasterMk cId="1378608792" sldId="2147483816"/>
            <pc:sldLayoutMk cId="2388419241" sldId="2147483824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5.864" v="74"/>
          <pc:sldLayoutMkLst>
            <pc:docMk/>
            <pc:sldMasterMk cId="1378608792" sldId="2147483816"/>
            <pc:sldLayoutMk cId="2138755261" sldId="2147483825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5.864" v="74"/>
          <pc:sldLayoutMkLst>
            <pc:docMk/>
            <pc:sldMasterMk cId="1378608792" sldId="2147483816"/>
            <pc:sldLayoutMk cId="4067999456" sldId="2147483826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5.864" v="74"/>
          <pc:sldLayoutMkLst>
            <pc:docMk/>
            <pc:sldMasterMk cId="1378608792" sldId="2147483816"/>
            <pc:sldLayoutMk cId="1664458653" sldId="2147483827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5.864" v="74"/>
          <pc:sldLayoutMkLst>
            <pc:docMk/>
            <pc:sldMasterMk cId="1378608792" sldId="2147483816"/>
            <pc:sldLayoutMk cId="873318585" sldId="2147483828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5.864" v="74"/>
          <pc:sldLayoutMkLst>
            <pc:docMk/>
            <pc:sldMasterMk cId="1378608792" sldId="2147483816"/>
            <pc:sldLayoutMk cId="2304910237" sldId="2147483829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5.864" v="74"/>
          <pc:sldLayoutMkLst>
            <pc:docMk/>
            <pc:sldMasterMk cId="1378608792" sldId="2147483816"/>
            <pc:sldLayoutMk cId="2505711265" sldId="2147483830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5.864" v="74"/>
          <pc:sldLayoutMkLst>
            <pc:docMk/>
            <pc:sldMasterMk cId="1378608792" sldId="2147483816"/>
            <pc:sldLayoutMk cId="3690780014" sldId="2147483831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5.864" v="74"/>
          <pc:sldLayoutMkLst>
            <pc:docMk/>
            <pc:sldMasterMk cId="1378608792" sldId="2147483816"/>
            <pc:sldLayoutMk cId="1564132895" sldId="2147483832"/>
          </pc:sldLayoutMkLst>
        </pc:sldLayoutChg>
        <pc:sldLayoutChg chg="add del mod replId">
          <pc:chgData name="lisa nicholls" userId="71425d7775e1c957" providerId="Windows Live" clId="Web-{85CB8BD9-A29A-47F7-A1DF-8B8086328DD6}" dt="2019-12-16T15:47:55.864" v="74"/>
          <pc:sldLayoutMkLst>
            <pc:docMk/>
            <pc:sldMasterMk cId="1378608792" sldId="2147483816"/>
            <pc:sldLayoutMk cId="2776038079" sldId="2147483833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5:48:03.302" v="75"/>
        <pc:sldMasterMkLst>
          <pc:docMk/>
          <pc:sldMasterMk cId="2518672292" sldId="2147483834"/>
        </pc:sldMasterMkLst>
        <pc:sldLayoutChg chg="add del mod replId">
          <pc:chgData name="lisa nicholls" userId="71425d7775e1c957" providerId="Windows Live" clId="Web-{85CB8BD9-A29A-47F7-A1DF-8B8086328DD6}" dt="2019-12-16T15:48:03.302" v="75"/>
          <pc:sldLayoutMkLst>
            <pc:docMk/>
            <pc:sldMasterMk cId="2518672292" sldId="2147483834"/>
            <pc:sldLayoutMk cId="3797002573" sldId="2147483835"/>
          </pc:sldLayoutMkLst>
        </pc:sldLayoutChg>
        <pc:sldLayoutChg chg="add del mod replId">
          <pc:chgData name="lisa nicholls" userId="71425d7775e1c957" providerId="Windows Live" clId="Web-{85CB8BD9-A29A-47F7-A1DF-8B8086328DD6}" dt="2019-12-16T15:48:03.302" v="75"/>
          <pc:sldLayoutMkLst>
            <pc:docMk/>
            <pc:sldMasterMk cId="2518672292" sldId="2147483834"/>
            <pc:sldLayoutMk cId="3508756241" sldId="2147483836"/>
          </pc:sldLayoutMkLst>
        </pc:sldLayoutChg>
        <pc:sldLayoutChg chg="add del mod replId">
          <pc:chgData name="lisa nicholls" userId="71425d7775e1c957" providerId="Windows Live" clId="Web-{85CB8BD9-A29A-47F7-A1DF-8B8086328DD6}" dt="2019-12-16T15:48:03.302" v="75"/>
          <pc:sldLayoutMkLst>
            <pc:docMk/>
            <pc:sldMasterMk cId="2518672292" sldId="2147483834"/>
            <pc:sldLayoutMk cId="3823262064" sldId="2147483837"/>
          </pc:sldLayoutMkLst>
        </pc:sldLayoutChg>
        <pc:sldLayoutChg chg="add del mod replId">
          <pc:chgData name="lisa nicholls" userId="71425d7775e1c957" providerId="Windows Live" clId="Web-{85CB8BD9-A29A-47F7-A1DF-8B8086328DD6}" dt="2019-12-16T15:48:03.302" v="75"/>
          <pc:sldLayoutMkLst>
            <pc:docMk/>
            <pc:sldMasterMk cId="2518672292" sldId="2147483834"/>
            <pc:sldLayoutMk cId="398777864" sldId="2147483838"/>
          </pc:sldLayoutMkLst>
        </pc:sldLayoutChg>
        <pc:sldLayoutChg chg="add del mod replId">
          <pc:chgData name="lisa nicholls" userId="71425d7775e1c957" providerId="Windows Live" clId="Web-{85CB8BD9-A29A-47F7-A1DF-8B8086328DD6}" dt="2019-12-16T15:48:03.302" v="75"/>
          <pc:sldLayoutMkLst>
            <pc:docMk/>
            <pc:sldMasterMk cId="2518672292" sldId="2147483834"/>
            <pc:sldLayoutMk cId="3184945039" sldId="2147483839"/>
          </pc:sldLayoutMkLst>
        </pc:sldLayoutChg>
        <pc:sldLayoutChg chg="add del mod replId">
          <pc:chgData name="lisa nicholls" userId="71425d7775e1c957" providerId="Windows Live" clId="Web-{85CB8BD9-A29A-47F7-A1DF-8B8086328DD6}" dt="2019-12-16T15:48:03.302" v="75"/>
          <pc:sldLayoutMkLst>
            <pc:docMk/>
            <pc:sldMasterMk cId="2518672292" sldId="2147483834"/>
            <pc:sldLayoutMk cId="962503623" sldId="2147483840"/>
          </pc:sldLayoutMkLst>
        </pc:sldLayoutChg>
        <pc:sldLayoutChg chg="add del mod replId">
          <pc:chgData name="lisa nicholls" userId="71425d7775e1c957" providerId="Windows Live" clId="Web-{85CB8BD9-A29A-47F7-A1DF-8B8086328DD6}" dt="2019-12-16T15:48:03.302" v="75"/>
          <pc:sldLayoutMkLst>
            <pc:docMk/>
            <pc:sldMasterMk cId="2518672292" sldId="2147483834"/>
            <pc:sldLayoutMk cId="2654127213" sldId="2147483841"/>
          </pc:sldLayoutMkLst>
        </pc:sldLayoutChg>
        <pc:sldLayoutChg chg="add del mod replId">
          <pc:chgData name="lisa nicholls" userId="71425d7775e1c957" providerId="Windows Live" clId="Web-{85CB8BD9-A29A-47F7-A1DF-8B8086328DD6}" dt="2019-12-16T15:48:03.302" v="75"/>
          <pc:sldLayoutMkLst>
            <pc:docMk/>
            <pc:sldMasterMk cId="2518672292" sldId="2147483834"/>
            <pc:sldLayoutMk cId="3487510302" sldId="2147483842"/>
          </pc:sldLayoutMkLst>
        </pc:sldLayoutChg>
        <pc:sldLayoutChg chg="add del mod replId">
          <pc:chgData name="lisa nicholls" userId="71425d7775e1c957" providerId="Windows Live" clId="Web-{85CB8BD9-A29A-47F7-A1DF-8B8086328DD6}" dt="2019-12-16T15:48:03.302" v="75"/>
          <pc:sldLayoutMkLst>
            <pc:docMk/>
            <pc:sldMasterMk cId="2518672292" sldId="2147483834"/>
            <pc:sldLayoutMk cId="3846682066" sldId="2147483843"/>
          </pc:sldLayoutMkLst>
        </pc:sldLayoutChg>
        <pc:sldLayoutChg chg="add del mod replId">
          <pc:chgData name="lisa nicholls" userId="71425d7775e1c957" providerId="Windows Live" clId="Web-{85CB8BD9-A29A-47F7-A1DF-8B8086328DD6}" dt="2019-12-16T15:48:03.302" v="75"/>
          <pc:sldLayoutMkLst>
            <pc:docMk/>
            <pc:sldMasterMk cId="2518672292" sldId="2147483834"/>
            <pc:sldLayoutMk cId="2077216041" sldId="2147483844"/>
          </pc:sldLayoutMkLst>
        </pc:sldLayoutChg>
        <pc:sldLayoutChg chg="add del mod replId">
          <pc:chgData name="lisa nicholls" userId="71425d7775e1c957" providerId="Windows Live" clId="Web-{85CB8BD9-A29A-47F7-A1DF-8B8086328DD6}" dt="2019-12-16T15:48:03.302" v="75"/>
          <pc:sldLayoutMkLst>
            <pc:docMk/>
            <pc:sldMasterMk cId="2518672292" sldId="2147483834"/>
            <pc:sldLayoutMk cId="359927925" sldId="2147483845"/>
          </pc:sldLayoutMkLst>
        </pc:sldLayoutChg>
        <pc:sldLayoutChg chg="add del mod replId">
          <pc:chgData name="lisa nicholls" userId="71425d7775e1c957" providerId="Windows Live" clId="Web-{85CB8BD9-A29A-47F7-A1DF-8B8086328DD6}" dt="2019-12-16T15:48:03.302" v="75"/>
          <pc:sldLayoutMkLst>
            <pc:docMk/>
            <pc:sldMasterMk cId="2518672292" sldId="2147483834"/>
            <pc:sldLayoutMk cId="3533516841" sldId="2147483846"/>
          </pc:sldLayoutMkLst>
        </pc:sldLayoutChg>
        <pc:sldLayoutChg chg="add del mod replId">
          <pc:chgData name="lisa nicholls" userId="71425d7775e1c957" providerId="Windows Live" clId="Web-{85CB8BD9-A29A-47F7-A1DF-8B8086328DD6}" dt="2019-12-16T15:48:03.302" v="75"/>
          <pc:sldLayoutMkLst>
            <pc:docMk/>
            <pc:sldMasterMk cId="2518672292" sldId="2147483834"/>
            <pc:sldLayoutMk cId="1520746622" sldId="2147483847"/>
          </pc:sldLayoutMkLst>
        </pc:sldLayoutChg>
        <pc:sldLayoutChg chg="add del mod replId">
          <pc:chgData name="lisa nicholls" userId="71425d7775e1c957" providerId="Windows Live" clId="Web-{85CB8BD9-A29A-47F7-A1DF-8B8086328DD6}" dt="2019-12-16T15:48:03.302" v="75"/>
          <pc:sldLayoutMkLst>
            <pc:docMk/>
            <pc:sldMasterMk cId="2518672292" sldId="2147483834"/>
            <pc:sldLayoutMk cId="941568757" sldId="2147483848"/>
          </pc:sldLayoutMkLst>
        </pc:sldLayoutChg>
        <pc:sldLayoutChg chg="add del mod replId">
          <pc:chgData name="lisa nicholls" userId="71425d7775e1c957" providerId="Windows Live" clId="Web-{85CB8BD9-A29A-47F7-A1DF-8B8086328DD6}" dt="2019-12-16T15:48:03.302" v="75"/>
          <pc:sldLayoutMkLst>
            <pc:docMk/>
            <pc:sldMasterMk cId="2518672292" sldId="2147483834"/>
            <pc:sldLayoutMk cId="2128403058" sldId="2147483849"/>
          </pc:sldLayoutMkLst>
        </pc:sldLayoutChg>
        <pc:sldLayoutChg chg="add del mod replId">
          <pc:chgData name="lisa nicholls" userId="71425d7775e1c957" providerId="Windows Live" clId="Web-{85CB8BD9-A29A-47F7-A1DF-8B8086328DD6}" dt="2019-12-16T15:48:03.302" v="75"/>
          <pc:sldLayoutMkLst>
            <pc:docMk/>
            <pc:sldMasterMk cId="2518672292" sldId="2147483834"/>
            <pc:sldLayoutMk cId="2470616415" sldId="2147483850"/>
          </pc:sldLayoutMkLst>
        </pc:sldLayoutChg>
        <pc:sldLayoutChg chg="add del mod replId">
          <pc:chgData name="lisa nicholls" userId="71425d7775e1c957" providerId="Windows Live" clId="Web-{85CB8BD9-A29A-47F7-A1DF-8B8086328DD6}" dt="2019-12-16T15:48:03.302" v="75"/>
          <pc:sldLayoutMkLst>
            <pc:docMk/>
            <pc:sldMasterMk cId="2518672292" sldId="2147483834"/>
            <pc:sldLayoutMk cId="2552855648" sldId="2147483851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5:50:26.631" v="90"/>
        <pc:sldMasterMkLst>
          <pc:docMk/>
          <pc:sldMasterMk cId="1111900170" sldId="2147483852"/>
        </pc:sldMasterMkLst>
        <pc:sldLayoutChg chg="add del mod replId">
          <pc:chgData name="lisa nicholls" userId="71425d7775e1c957" providerId="Windows Live" clId="Web-{85CB8BD9-A29A-47F7-A1DF-8B8086328DD6}" dt="2019-12-16T15:50:26.631" v="90"/>
          <pc:sldLayoutMkLst>
            <pc:docMk/>
            <pc:sldMasterMk cId="1111900170" sldId="2147483852"/>
            <pc:sldLayoutMk cId="588463660" sldId="2147483853"/>
          </pc:sldLayoutMkLst>
        </pc:sldLayoutChg>
        <pc:sldLayoutChg chg="add del mod replId">
          <pc:chgData name="lisa nicholls" userId="71425d7775e1c957" providerId="Windows Live" clId="Web-{85CB8BD9-A29A-47F7-A1DF-8B8086328DD6}" dt="2019-12-16T15:50:26.631" v="90"/>
          <pc:sldLayoutMkLst>
            <pc:docMk/>
            <pc:sldMasterMk cId="1111900170" sldId="2147483852"/>
            <pc:sldLayoutMk cId="3392356407" sldId="2147483854"/>
          </pc:sldLayoutMkLst>
        </pc:sldLayoutChg>
        <pc:sldLayoutChg chg="add del mod replId">
          <pc:chgData name="lisa nicholls" userId="71425d7775e1c957" providerId="Windows Live" clId="Web-{85CB8BD9-A29A-47F7-A1DF-8B8086328DD6}" dt="2019-12-16T15:50:26.631" v="90"/>
          <pc:sldLayoutMkLst>
            <pc:docMk/>
            <pc:sldMasterMk cId="1111900170" sldId="2147483852"/>
            <pc:sldLayoutMk cId="757398501" sldId="2147483855"/>
          </pc:sldLayoutMkLst>
        </pc:sldLayoutChg>
        <pc:sldLayoutChg chg="add del mod replId">
          <pc:chgData name="lisa nicholls" userId="71425d7775e1c957" providerId="Windows Live" clId="Web-{85CB8BD9-A29A-47F7-A1DF-8B8086328DD6}" dt="2019-12-16T15:50:26.631" v="90"/>
          <pc:sldLayoutMkLst>
            <pc:docMk/>
            <pc:sldMasterMk cId="1111900170" sldId="2147483852"/>
            <pc:sldLayoutMk cId="1545448281" sldId="2147483856"/>
          </pc:sldLayoutMkLst>
        </pc:sldLayoutChg>
        <pc:sldLayoutChg chg="add del mod replId">
          <pc:chgData name="lisa nicholls" userId="71425d7775e1c957" providerId="Windows Live" clId="Web-{85CB8BD9-A29A-47F7-A1DF-8B8086328DD6}" dt="2019-12-16T15:50:26.631" v="90"/>
          <pc:sldLayoutMkLst>
            <pc:docMk/>
            <pc:sldMasterMk cId="1111900170" sldId="2147483852"/>
            <pc:sldLayoutMk cId="2016177894" sldId="2147483857"/>
          </pc:sldLayoutMkLst>
        </pc:sldLayoutChg>
        <pc:sldLayoutChg chg="add del mod replId">
          <pc:chgData name="lisa nicholls" userId="71425d7775e1c957" providerId="Windows Live" clId="Web-{85CB8BD9-A29A-47F7-A1DF-8B8086328DD6}" dt="2019-12-16T15:50:26.631" v="90"/>
          <pc:sldLayoutMkLst>
            <pc:docMk/>
            <pc:sldMasterMk cId="1111900170" sldId="2147483852"/>
            <pc:sldLayoutMk cId="465993502" sldId="2147483858"/>
          </pc:sldLayoutMkLst>
        </pc:sldLayoutChg>
        <pc:sldLayoutChg chg="add del mod replId">
          <pc:chgData name="lisa nicholls" userId="71425d7775e1c957" providerId="Windows Live" clId="Web-{85CB8BD9-A29A-47F7-A1DF-8B8086328DD6}" dt="2019-12-16T15:50:26.631" v="90"/>
          <pc:sldLayoutMkLst>
            <pc:docMk/>
            <pc:sldMasterMk cId="1111900170" sldId="2147483852"/>
            <pc:sldLayoutMk cId="3629192506" sldId="2147483859"/>
          </pc:sldLayoutMkLst>
        </pc:sldLayoutChg>
        <pc:sldLayoutChg chg="add del mod replId">
          <pc:chgData name="lisa nicholls" userId="71425d7775e1c957" providerId="Windows Live" clId="Web-{85CB8BD9-A29A-47F7-A1DF-8B8086328DD6}" dt="2019-12-16T15:50:26.631" v="90"/>
          <pc:sldLayoutMkLst>
            <pc:docMk/>
            <pc:sldMasterMk cId="1111900170" sldId="2147483852"/>
            <pc:sldLayoutMk cId="1729281257" sldId="2147483860"/>
          </pc:sldLayoutMkLst>
        </pc:sldLayoutChg>
        <pc:sldLayoutChg chg="add del mod replId">
          <pc:chgData name="lisa nicholls" userId="71425d7775e1c957" providerId="Windows Live" clId="Web-{85CB8BD9-A29A-47F7-A1DF-8B8086328DD6}" dt="2019-12-16T15:50:26.631" v="90"/>
          <pc:sldLayoutMkLst>
            <pc:docMk/>
            <pc:sldMasterMk cId="1111900170" sldId="2147483852"/>
            <pc:sldLayoutMk cId="1398767510" sldId="2147483861"/>
          </pc:sldLayoutMkLst>
        </pc:sldLayoutChg>
        <pc:sldLayoutChg chg="add del mod replId">
          <pc:chgData name="lisa nicholls" userId="71425d7775e1c957" providerId="Windows Live" clId="Web-{85CB8BD9-A29A-47F7-A1DF-8B8086328DD6}" dt="2019-12-16T15:50:26.631" v="90"/>
          <pc:sldLayoutMkLst>
            <pc:docMk/>
            <pc:sldMasterMk cId="1111900170" sldId="2147483852"/>
            <pc:sldLayoutMk cId="4252025676" sldId="2147483862"/>
          </pc:sldLayoutMkLst>
        </pc:sldLayoutChg>
        <pc:sldLayoutChg chg="add del mod replId">
          <pc:chgData name="lisa nicholls" userId="71425d7775e1c957" providerId="Windows Live" clId="Web-{85CB8BD9-A29A-47F7-A1DF-8B8086328DD6}" dt="2019-12-16T15:50:26.631" v="90"/>
          <pc:sldLayoutMkLst>
            <pc:docMk/>
            <pc:sldMasterMk cId="1111900170" sldId="2147483852"/>
            <pc:sldLayoutMk cId="624937133" sldId="2147483863"/>
          </pc:sldLayoutMkLst>
        </pc:sldLayoutChg>
        <pc:sldLayoutChg chg="add del mod replId">
          <pc:chgData name="lisa nicholls" userId="71425d7775e1c957" providerId="Windows Live" clId="Web-{85CB8BD9-A29A-47F7-A1DF-8B8086328DD6}" dt="2019-12-16T15:50:26.631" v="90"/>
          <pc:sldLayoutMkLst>
            <pc:docMk/>
            <pc:sldMasterMk cId="1111900170" sldId="2147483852"/>
            <pc:sldLayoutMk cId="791242095" sldId="2147483864"/>
          </pc:sldLayoutMkLst>
        </pc:sldLayoutChg>
        <pc:sldLayoutChg chg="add del mod replId">
          <pc:chgData name="lisa nicholls" userId="71425d7775e1c957" providerId="Windows Live" clId="Web-{85CB8BD9-A29A-47F7-A1DF-8B8086328DD6}" dt="2019-12-16T15:50:26.631" v="90"/>
          <pc:sldLayoutMkLst>
            <pc:docMk/>
            <pc:sldMasterMk cId="1111900170" sldId="2147483852"/>
            <pc:sldLayoutMk cId="3075108149" sldId="2147483865"/>
          </pc:sldLayoutMkLst>
        </pc:sldLayoutChg>
        <pc:sldLayoutChg chg="add del mod replId">
          <pc:chgData name="lisa nicholls" userId="71425d7775e1c957" providerId="Windows Live" clId="Web-{85CB8BD9-A29A-47F7-A1DF-8B8086328DD6}" dt="2019-12-16T15:50:26.631" v="90"/>
          <pc:sldLayoutMkLst>
            <pc:docMk/>
            <pc:sldMasterMk cId="1111900170" sldId="2147483852"/>
            <pc:sldLayoutMk cId="2664977602" sldId="2147483866"/>
          </pc:sldLayoutMkLst>
        </pc:sldLayoutChg>
        <pc:sldLayoutChg chg="add del mod replId">
          <pc:chgData name="lisa nicholls" userId="71425d7775e1c957" providerId="Windows Live" clId="Web-{85CB8BD9-A29A-47F7-A1DF-8B8086328DD6}" dt="2019-12-16T15:50:26.631" v="90"/>
          <pc:sldLayoutMkLst>
            <pc:docMk/>
            <pc:sldMasterMk cId="1111900170" sldId="2147483852"/>
            <pc:sldLayoutMk cId="3205561458" sldId="2147483867"/>
          </pc:sldLayoutMkLst>
        </pc:sldLayoutChg>
        <pc:sldLayoutChg chg="add del mod replId">
          <pc:chgData name="lisa nicholls" userId="71425d7775e1c957" providerId="Windows Live" clId="Web-{85CB8BD9-A29A-47F7-A1DF-8B8086328DD6}" dt="2019-12-16T15:50:26.631" v="90"/>
          <pc:sldLayoutMkLst>
            <pc:docMk/>
            <pc:sldMasterMk cId="1111900170" sldId="2147483852"/>
            <pc:sldLayoutMk cId="1015866112" sldId="2147483868"/>
          </pc:sldLayoutMkLst>
        </pc:sldLayoutChg>
        <pc:sldLayoutChg chg="add del mod replId">
          <pc:chgData name="lisa nicholls" userId="71425d7775e1c957" providerId="Windows Live" clId="Web-{85CB8BD9-A29A-47F7-A1DF-8B8086328DD6}" dt="2019-12-16T15:50:26.631" v="90"/>
          <pc:sldLayoutMkLst>
            <pc:docMk/>
            <pc:sldMasterMk cId="1111900170" sldId="2147483852"/>
            <pc:sldLayoutMk cId="284198764" sldId="2147483869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07:01.281" v="1004"/>
        <pc:sldMasterMkLst>
          <pc:docMk/>
          <pc:sldMasterMk cId="3105968401" sldId="2147483870"/>
        </pc:sldMasterMkLst>
        <pc:sldLayoutChg chg="add del mod replId">
          <pc:chgData name="lisa nicholls" userId="71425d7775e1c957" providerId="Windows Live" clId="Web-{85CB8BD9-A29A-47F7-A1DF-8B8086328DD6}" dt="2019-12-16T16:07:01.281" v="1004"/>
          <pc:sldLayoutMkLst>
            <pc:docMk/>
            <pc:sldMasterMk cId="3105968401" sldId="2147483870"/>
            <pc:sldLayoutMk cId="1387067431" sldId="2147483871"/>
          </pc:sldLayoutMkLst>
        </pc:sldLayoutChg>
        <pc:sldLayoutChg chg="add del mod replId">
          <pc:chgData name="lisa nicholls" userId="71425d7775e1c957" providerId="Windows Live" clId="Web-{85CB8BD9-A29A-47F7-A1DF-8B8086328DD6}" dt="2019-12-16T16:07:01.281" v="1004"/>
          <pc:sldLayoutMkLst>
            <pc:docMk/>
            <pc:sldMasterMk cId="3105968401" sldId="2147483870"/>
            <pc:sldLayoutMk cId="3380694891" sldId="2147483872"/>
          </pc:sldLayoutMkLst>
        </pc:sldLayoutChg>
        <pc:sldLayoutChg chg="add del mod replId">
          <pc:chgData name="lisa nicholls" userId="71425d7775e1c957" providerId="Windows Live" clId="Web-{85CB8BD9-A29A-47F7-A1DF-8B8086328DD6}" dt="2019-12-16T16:07:01.281" v="1004"/>
          <pc:sldLayoutMkLst>
            <pc:docMk/>
            <pc:sldMasterMk cId="3105968401" sldId="2147483870"/>
            <pc:sldLayoutMk cId="1999850411" sldId="2147483873"/>
          </pc:sldLayoutMkLst>
        </pc:sldLayoutChg>
        <pc:sldLayoutChg chg="add del mod replId">
          <pc:chgData name="lisa nicholls" userId="71425d7775e1c957" providerId="Windows Live" clId="Web-{85CB8BD9-A29A-47F7-A1DF-8B8086328DD6}" dt="2019-12-16T16:07:01.281" v="1004"/>
          <pc:sldLayoutMkLst>
            <pc:docMk/>
            <pc:sldMasterMk cId="3105968401" sldId="2147483870"/>
            <pc:sldLayoutMk cId="3518958383" sldId="2147483874"/>
          </pc:sldLayoutMkLst>
        </pc:sldLayoutChg>
        <pc:sldLayoutChg chg="add del mod replId">
          <pc:chgData name="lisa nicholls" userId="71425d7775e1c957" providerId="Windows Live" clId="Web-{85CB8BD9-A29A-47F7-A1DF-8B8086328DD6}" dt="2019-12-16T16:07:01.281" v="1004"/>
          <pc:sldLayoutMkLst>
            <pc:docMk/>
            <pc:sldMasterMk cId="3105968401" sldId="2147483870"/>
            <pc:sldLayoutMk cId="3725759411" sldId="2147483875"/>
          </pc:sldLayoutMkLst>
        </pc:sldLayoutChg>
        <pc:sldLayoutChg chg="add del mod replId">
          <pc:chgData name="lisa nicholls" userId="71425d7775e1c957" providerId="Windows Live" clId="Web-{85CB8BD9-A29A-47F7-A1DF-8B8086328DD6}" dt="2019-12-16T16:07:01.281" v="1004"/>
          <pc:sldLayoutMkLst>
            <pc:docMk/>
            <pc:sldMasterMk cId="3105968401" sldId="2147483870"/>
            <pc:sldLayoutMk cId="2159329909" sldId="2147483876"/>
          </pc:sldLayoutMkLst>
        </pc:sldLayoutChg>
        <pc:sldLayoutChg chg="add del mod replId">
          <pc:chgData name="lisa nicholls" userId="71425d7775e1c957" providerId="Windows Live" clId="Web-{85CB8BD9-A29A-47F7-A1DF-8B8086328DD6}" dt="2019-12-16T16:07:01.281" v="1004"/>
          <pc:sldLayoutMkLst>
            <pc:docMk/>
            <pc:sldMasterMk cId="3105968401" sldId="2147483870"/>
            <pc:sldLayoutMk cId="1943499408" sldId="2147483877"/>
          </pc:sldLayoutMkLst>
        </pc:sldLayoutChg>
        <pc:sldLayoutChg chg="add del mod replId">
          <pc:chgData name="lisa nicholls" userId="71425d7775e1c957" providerId="Windows Live" clId="Web-{85CB8BD9-A29A-47F7-A1DF-8B8086328DD6}" dt="2019-12-16T16:07:01.281" v="1004"/>
          <pc:sldLayoutMkLst>
            <pc:docMk/>
            <pc:sldMasterMk cId="3105968401" sldId="2147483870"/>
            <pc:sldLayoutMk cId="3145766373" sldId="2147483878"/>
          </pc:sldLayoutMkLst>
        </pc:sldLayoutChg>
        <pc:sldLayoutChg chg="add del mod replId">
          <pc:chgData name="lisa nicholls" userId="71425d7775e1c957" providerId="Windows Live" clId="Web-{85CB8BD9-A29A-47F7-A1DF-8B8086328DD6}" dt="2019-12-16T16:07:01.281" v="1004"/>
          <pc:sldLayoutMkLst>
            <pc:docMk/>
            <pc:sldMasterMk cId="3105968401" sldId="2147483870"/>
            <pc:sldLayoutMk cId="729566842" sldId="2147483879"/>
          </pc:sldLayoutMkLst>
        </pc:sldLayoutChg>
        <pc:sldLayoutChg chg="add del mod replId">
          <pc:chgData name="lisa nicholls" userId="71425d7775e1c957" providerId="Windows Live" clId="Web-{85CB8BD9-A29A-47F7-A1DF-8B8086328DD6}" dt="2019-12-16T16:07:01.281" v="1004"/>
          <pc:sldLayoutMkLst>
            <pc:docMk/>
            <pc:sldMasterMk cId="3105968401" sldId="2147483870"/>
            <pc:sldLayoutMk cId="2508146780" sldId="2147483880"/>
          </pc:sldLayoutMkLst>
        </pc:sldLayoutChg>
        <pc:sldLayoutChg chg="add del mod replId">
          <pc:chgData name="lisa nicholls" userId="71425d7775e1c957" providerId="Windows Live" clId="Web-{85CB8BD9-A29A-47F7-A1DF-8B8086328DD6}" dt="2019-12-16T16:07:01.281" v="1004"/>
          <pc:sldLayoutMkLst>
            <pc:docMk/>
            <pc:sldMasterMk cId="3105968401" sldId="2147483870"/>
            <pc:sldLayoutMk cId="2756897612" sldId="2147483881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14:43.519" v="1113"/>
        <pc:sldMasterMkLst>
          <pc:docMk/>
          <pc:sldMasterMk cId="1274607506" sldId="2147483882"/>
        </pc:sldMasterMkLst>
        <pc:sldLayoutChg chg="add del mod replId">
          <pc:chgData name="lisa nicholls" userId="71425d7775e1c957" providerId="Windows Live" clId="Web-{85CB8BD9-A29A-47F7-A1DF-8B8086328DD6}" dt="2019-12-16T16:14:43.519" v="1113"/>
          <pc:sldLayoutMkLst>
            <pc:docMk/>
            <pc:sldMasterMk cId="1274607506" sldId="2147483882"/>
            <pc:sldLayoutMk cId="2332370563" sldId="2147483883"/>
          </pc:sldLayoutMkLst>
        </pc:sldLayoutChg>
        <pc:sldLayoutChg chg="add del mod replId">
          <pc:chgData name="lisa nicholls" userId="71425d7775e1c957" providerId="Windows Live" clId="Web-{85CB8BD9-A29A-47F7-A1DF-8B8086328DD6}" dt="2019-12-16T16:14:43.519" v="1113"/>
          <pc:sldLayoutMkLst>
            <pc:docMk/>
            <pc:sldMasterMk cId="1274607506" sldId="2147483882"/>
            <pc:sldLayoutMk cId="1426026092" sldId="2147483884"/>
          </pc:sldLayoutMkLst>
        </pc:sldLayoutChg>
        <pc:sldLayoutChg chg="add del mod replId">
          <pc:chgData name="lisa nicholls" userId="71425d7775e1c957" providerId="Windows Live" clId="Web-{85CB8BD9-A29A-47F7-A1DF-8B8086328DD6}" dt="2019-12-16T16:14:43.519" v="1113"/>
          <pc:sldLayoutMkLst>
            <pc:docMk/>
            <pc:sldMasterMk cId="1274607506" sldId="2147483882"/>
            <pc:sldLayoutMk cId="4171070865" sldId="2147483885"/>
          </pc:sldLayoutMkLst>
        </pc:sldLayoutChg>
        <pc:sldLayoutChg chg="add del mod replId">
          <pc:chgData name="lisa nicholls" userId="71425d7775e1c957" providerId="Windows Live" clId="Web-{85CB8BD9-A29A-47F7-A1DF-8B8086328DD6}" dt="2019-12-16T16:14:43.519" v="1113"/>
          <pc:sldLayoutMkLst>
            <pc:docMk/>
            <pc:sldMasterMk cId="1274607506" sldId="2147483882"/>
            <pc:sldLayoutMk cId="3646124905" sldId="2147483886"/>
          </pc:sldLayoutMkLst>
        </pc:sldLayoutChg>
        <pc:sldLayoutChg chg="add del mod replId">
          <pc:chgData name="lisa nicholls" userId="71425d7775e1c957" providerId="Windows Live" clId="Web-{85CB8BD9-A29A-47F7-A1DF-8B8086328DD6}" dt="2019-12-16T16:14:43.519" v="1113"/>
          <pc:sldLayoutMkLst>
            <pc:docMk/>
            <pc:sldMasterMk cId="1274607506" sldId="2147483882"/>
            <pc:sldLayoutMk cId="2449029270" sldId="2147483887"/>
          </pc:sldLayoutMkLst>
        </pc:sldLayoutChg>
        <pc:sldLayoutChg chg="add del mod replId">
          <pc:chgData name="lisa nicholls" userId="71425d7775e1c957" providerId="Windows Live" clId="Web-{85CB8BD9-A29A-47F7-A1DF-8B8086328DD6}" dt="2019-12-16T16:14:43.519" v="1113"/>
          <pc:sldLayoutMkLst>
            <pc:docMk/>
            <pc:sldMasterMk cId="1274607506" sldId="2147483882"/>
            <pc:sldLayoutMk cId="3626875070" sldId="2147483888"/>
          </pc:sldLayoutMkLst>
        </pc:sldLayoutChg>
        <pc:sldLayoutChg chg="add del mod replId">
          <pc:chgData name="lisa nicholls" userId="71425d7775e1c957" providerId="Windows Live" clId="Web-{85CB8BD9-A29A-47F7-A1DF-8B8086328DD6}" dt="2019-12-16T16:14:43.519" v="1113"/>
          <pc:sldLayoutMkLst>
            <pc:docMk/>
            <pc:sldMasterMk cId="1274607506" sldId="2147483882"/>
            <pc:sldLayoutMk cId="1372586731" sldId="2147483889"/>
          </pc:sldLayoutMkLst>
        </pc:sldLayoutChg>
        <pc:sldLayoutChg chg="add del mod replId">
          <pc:chgData name="lisa nicholls" userId="71425d7775e1c957" providerId="Windows Live" clId="Web-{85CB8BD9-A29A-47F7-A1DF-8B8086328DD6}" dt="2019-12-16T16:14:43.519" v="1113"/>
          <pc:sldLayoutMkLst>
            <pc:docMk/>
            <pc:sldMasterMk cId="1274607506" sldId="2147483882"/>
            <pc:sldLayoutMk cId="1979132760" sldId="2147483890"/>
          </pc:sldLayoutMkLst>
        </pc:sldLayoutChg>
        <pc:sldLayoutChg chg="add del mod replId">
          <pc:chgData name="lisa nicholls" userId="71425d7775e1c957" providerId="Windows Live" clId="Web-{85CB8BD9-A29A-47F7-A1DF-8B8086328DD6}" dt="2019-12-16T16:14:43.519" v="1113"/>
          <pc:sldLayoutMkLst>
            <pc:docMk/>
            <pc:sldMasterMk cId="1274607506" sldId="2147483882"/>
            <pc:sldLayoutMk cId="2449450739" sldId="2147483891"/>
          </pc:sldLayoutMkLst>
        </pc:sldLayoutChg>
        <pc:sldLayoutChg chg="add del mod replId">
          <pc:chgData name="lisa nicholls" userId="71425d7775e1c957" providerId="Windows Live" clId="Web-{85CB8BD9-A29A-47F7-A1DF-8B8086328DD6}" dt="2019-12-16T16:14:43.519" v="1113"/>
          <pc:sldLayoutMkLst>
            <pc:docMk/>
            <pc:sldMasterMk cId="1274607506" sldId="2147483882"/>
            <pc:sldLayoutMk cId="218209254" sldId="2147483892"/>
          </pc:sldLayoutMkLst>
        </pc:sldLayoutChg>
        <pc:sldLayoutChg chg="add del mod replId">
          <pc:chgData name="lisa nicholls" userId="71425d7775e1c957" providerId="Windows Live" clId="Web-{85CB8BD9-A29A-47F7-A1DF-8B8086328DD6}" dt="2019-12-16T16:14:43.519" v="1113"/>
          <pc:sldLayoutMkLst>
            <pc:docMk/>
            <pc:sldMasterMk cId="1274607506" sldId="2147483882"/>
            <pc:sldLayoutMk cId="571366627" sldId="2147483893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20:05.601" v="1193"/>
        <pc:sldMasterMkLst>
          <pc:docMk/>
          <pc:sldMasterMk cId="2618273973" sldId="2147483894"/>
        </pc:sldMasterMkLst>
        <pc:sldLayoutChg chg="add del mod replId">
          <pc:chgData name="lisa nicholls" userId="71425d7775e1c957" providerId="Windows Live" clId="Web-{85CB8BD9-A29A-47F7-A1DF-8B8086328DD6}" dt="2019-12-16T16:20:05.601" v="1193"/>
          <pc:sldLayoutMkLst>
            <pc:docMk/>
            <pc:sldMasterMk cId="2618273973" sldId="2147483894"/>
            <pc:sldLayoutMk cId="2887204572" sldId="2147483895"/>
          </pc:sldLayoutMkLst>
        </pc:sldLayoutChg>
        <pc:sldLayoutChg chg="add del mod replId">
          <pc:chgData name="lisa nicholls" userId="71425d7775e1c957" providerId="Windows Live" clId="Web-{85CB8BD9-A29A-47F7-A1DF-8B8086328DD6}" dt="2019-12-16T16:20:05.601" v="1193"/>
          <pc:sldLayoutMkLst>
            <pc:docMk/>
            <pc:sldMasterMk cId="2618273973" sldId="2147483894"/>
            <pc:sldLayoutMk cId="3466828187" sldId="2147483896"/>
          </pc:sldLayoutMkLst>
        </pc:sldLayoutChg>
        <pc:sldLayoutChg chg="add del mod replId">
          <pc:chgData name="lisa nicholls" userId="71425d7775e1c957" providerId="Windows Live" clId="Web-{85CB8BD9-A29A-47F7-A1DF-8B8086328DD6}" dt="2019-12-16T16:20:05.601" v="1193"/>
          <pc:sldLayoutMkLst>
            <pc:docMk/>
            <pc:sldMasterMk cId="2618273973" sldId="2147483894"/>
            <pc:sldLayoutMk cId="1473186673" sldId="2147483897"/>
          </pc:sldLayoutMkLst>
        </pc:sldLayoutChg>
        <pc:sldLayoutChg chg="add del mod replId">
          <pc:chgData name="lisa nicholls" userId="71425d7775e1c957" providerId="Windows Live" clId="Web-{85CB8BD9-A29A-47F7-A1DF-8B8086328DD6}" dt="2019-12-16T16:20:05.601" v="1193"/>
          <pc:sldLayoutMkLst>
            <pc:docMk/>
            <pc:sldMasterMk cId="2618273973" sldId="2147483894"/>
            <pc:sldLayoutMk cId="983199574" sldId="2147483898"/>
          </pc:sldLayoutMkLst>
        </pc:sldLayoutChg>
        <pc:sldLayoutChg chg="add del mod replId">
          <pc:chgData name="lisa nicholls" userId="71425d7775e1c957" providerId="Windows Live" clId="Web-{85CB8BD9-A29A-47F7-A1DF-8B8086328DD6}" dt="2019-12-16T16:20:05.601" v="1193"/>
          <pc:sldLayoutMkLst>
            <pc:docMk/>
            <pc:sldMasterMk cId="2618273973" sldId="2147483894"/>
            <pc:sldLayoutMk cId="1804897564" sldId="2147483899"/>
          </pc:sldLayoutMkLst>
        </pc:sldLayoutChg>
        <pc:sldLayoutChg chg="add del mod replId">
          <pc:chgData name="lisa nicholls" userId="71425d7775e1c957" providerId="Windows Live" clId="Web-{85CB8BD9-A29A-47F7-A1DF-8B8086328DD6}" dt="2019-12-16T16:20:05.601" v="1193"/>
          <pc:sldLayoutMkLst>
            <pc:docMk/>
            <pc:sldMasterMk cId="2618273973" sldId="2147483894"/>
            <pc:sldLayoutMk cId="2302922964" sldId="2147483900"/>
          </pc:sldLayoutMkLst>
        </pc:sldLayoutChg>
        <pc:sldLayoutChg chg="add del mod replId">
          <pc:chgData name="lisa nicholls" userId="71425d7775e1c957" providerId="Windows Live" clId="Web-{85CB8BD9-A29A-47F7-A1DF-8B8086328DD6}" dt="2019-12-16T16:20:05.601" v="1193"/>
          <pc:sldLayoutMkLst>
            <pc:docMk/>
            <pc:sldMasterMk cId="2618273973" sldId="2147483894"/>
            <pc:sldLayoutMk cId="4032619074" sldId="2147483901"/>
          </pc:sldLayoutMkLst>
        </pc:sldLayoutChg>
        <pc:sldLayoutChg chg="add del mod replId">
          <pc:chgData name="lisa nicholls" userId="71425d7775e1c957" providerId="Windows Live" clId="Web-{85CB8BD9-A29A-47F7-A1DF-8B8086328DD6}" dt="2019-12-16T16:20:05.601" v="1193"/>
          <pc:sldLayoutMkLst>
            <pc:docMk/>
            <pc:sldMasterMk cId="2618273973" sldId="2147483894"/>
            <pc:sldLayoutMk cId="1271958739" sldId="2147483902"/>
          </pc:sldLayoutMkLst>
        </pc:sldLayoutChg>
        <pc:sldLayoutChg chg="add del mod replId">
          <pc:chgData name="lisa nicholls" userId="71425d7775e1c957" providerId="Windows Live" clId="Web-{85CB8BD9-A29A-47F7-A1DF-8B8086328DD6}" dt="2019-12-16T16:20:05.601" v="1193"/>
          <pc:sldLayoutMkLst>
            <pc:docMk/>
            <pc:sldMasterMk cId="2618273973" sldId="2147483894"/>
            <pc:sldLayoutMk cId="126589117" sldId="2147483903"/>
          </pc:sldLayoutMkLst>
        </pc:sldLayoutChg>
        <pc:sldLayoutChg chg="add del mod replId">
          <pc:chgData name="lisa nicholls" userId="71425d7775e1c957" providerId="Windows Live" clId="Web-{85CB8BD9-A29A-47F7-A1DF-8B8086328DD6}" dt="2019-12-16T16:20:05.601" v="1193"/>
          <pc:sldLayoutMkLst>
            <pc:docMk/>
            <pc:sldMasterMk cId="2618273973" sldId="2147483894"/>
            <pc:sldLayoutMk cId="1736684102" sldId="2147483904"/>
          </pc:sldLayoutMkLst>
        </pc:sldLayoutChg>
        <pc:sldLayoutChg chg="add del mod replId">
          <pc:chgData name="lisa nicholls" userId="71425d7775e1c957" providerId="Windows Live" clId="Web-{85CB8BD9-A29A-47F7-A1DF-8B8086328DD6}" dt="2019-12-16T16:20:05.601" v="1193"/>
          <pc:sldLayoutMkLst>
            <pc:docMk/>
            <pc:sldMasterMk cId="2618273973" sldId="2147483894"/>
            <pc:sldLayoutMk cId="739585638" sldId="2147483905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20:31.132" v="1195"/>
        <pc:sldMasterMkLst>
          <pc:docMk/>
          <pc:sldMasterMk cId="4269779430" sldId="2147483906"/>
        </pc:sldMasterMkLst>
        <pc:sldLayoutChg chg="add del mod replId">
          <pc:chgData name="lisa nicholls" userId="71425d7775e1c957" providerId="Windows Live" clId="Web-{85CB8BD9-A29A-47F7-A1DF-8B8086328DD6}" dt="2019-12-16T16:20:31.132" v="1195"/>
          <pc:sldLayoutMkLst>
            <pc:docMk/>
            <pc:sldMasterMk cId="4269779430" sldId="2147483906"/>
            <pc:sldLayoutMk cId="1538294733" sldId="2147483907"/>
          </pc:sldLayoutMkLst>
        </pc:sldLayoutChg>
        <pc:sldLayoutChg chg="add del mod replId">
          <pc:chgData name="lisa nicholls" userId="71425d7775e1c957" providerId="Windows Live" clId="Web-{85CB8BD9-A29A-47F7-A1DF-8B8086328DD6}" dt="2019-12-16T16:20:31.132" v="1195"/>
          <pc:sldLayoutMkLst>
            <pc:docMk/>
            <pc:sldMasterMk cId="4269779430" sldId="2147483906"/>
            <pc:sldLayoutMk cId="2824841515" sldId="2147483908"/>
          </pc:sldLayoutMkLst>
        </pc:sldLayoutChg>
        <pc:sldLayoutChg chg="add del mod replId">
          <pc:chgData name="lisa nicholls" userId="71425d7775e1c957" providerId="Windows Live" clId="Web-{85CB8BD9-A29A-47F7-A1DF-8B8086328DD6}" dt="2019-12-16T16:20:31.132" v="1195"/>
          <pc:sldLayoutMkLst>
            <pc:docMk/>
            <pc:sldMasterMk cId="4269779430" sldId="2147483906"/>
            <pc:sldLayoutMk cId="2452957224" sldId="2147483909"/>
          </pc:sldLayoutMkLst>
        </pc:sldLayoutChg>
        <pc:sldLayoutChg chg="add del mod replId">
          <pc:chgData name="lisa nicholls" userId="71425d7775e1c957" providerId="Windows Live" clId="Web-{85CB8BD9-A29A-47F7-A1DF-8B8086328DD6}" dt="2019-12-16T16:20:31.132" v="1195"/>
          <pc:sldLayoutMkLst>
            <pc:docMk/>
            <pc:sldMasterMk cId="4269779430" sldId="2147483906"/>
            <pc:sldLayoutMk cId="1572123886" sldId="2147483910"/>
          </pc:sldLayoutMkLst>
        </pc:sldLayoutChg>
        <pc:sldLayoutChg chg="add del mod replId">
          <pc:chgData name="lisa nicholls" userId="71425d7775e1c957" providerId="Windows Live" clId="Web-{85CB8BD9-A29A-47F7-A1DF-8B8086328DD6}" dt="2019-12-16T16:20:31.132" v="1195"/>
          <pc:sldLayoutMkLst>
            <pc:docMk/>
            <pc:sldMasterMk cId="4269779430" sldId="2147483906"/>
            <pc:sldLayoutMk cId="1964695019" sldId="2147483911"/>
          </pc:sldLayoutMkLst>
        </pc:sldLayoutChg>
        <pc:sldLayoutChg chg="add del mod replId">
          <pc:chgData name="lisa nicholls" userId="71425d7775e1c957" providerId="Windows Live" clId="Web-{85CB8BD9-A29A-47F7-A1DF-8B8086328DD6}" dt="2019-12-16T16:20:31.132" v="1195"/>
          <pc:sldLayoutMkLst>
            <pc:docMk/>
            <pc:sldMasterMk cId="4269779430" sldId="2147483906"/>
            <pc:sldLayoutMk cId="2225257779" sldId="2147483912"/>
          </pc:sldLayoutMkLst>
        </pc:sldLayoutChg>
        <pc:sldLayoutChg chg="add del mod replId">
          <pc:chgData name="lisa nicholls" userId="71425d7775e1c957" providerId="Windows Live" clId="Web-{85CB8BD9-A29A-47F7-A1DF-8B8086328DD6}" dt="2019-12-16T16:20:31.132" v="1195"/>
          <pc:sldLayoutMkLst>
            <pc:docMk/>
            <pc:sldMasterMk cId="4269779430" sldId="2147483906"/>
            <pc:sldLayoutMk cId="2735738651" sldId="2147483913"/>
          </pc:sldLayoutMkLst>
        </pc:sldLayoutChg>
        <pc:sldLayoutChg chg="add del mod replId">
          <pc:chgData name="lisa nicholls" userId="71425d7775e1c957" providerId="Windows Live" clId="Web-{85CB8BD9-A29A-47F7-A1DF-8B8086328DD6}" dt="2019-12-16T16:20:31.132" v="1195"/>
          <pc:sldLayoutMkLst>
            <pc:docMk/>
            <pc:sldMasterMk cId="4269779430" sldId="2147483906"/>
            <pc:sldLayoutMk cId="80853740" sldId="2147483914"/>
          </pc:sldLayoutMkLst>
        </pc:sldLayoutChg>
        <pc:sldLayoutChg chg="add del mod replId">
          <pc:chgData name="lisa nicholls" userId="71425d7775e1c957" providerId="Windows Live" clId="Web-{85CB8BD9-A29A-47F7-A1DF-8B8086328DD6}" dt="2019-12-16T16:20:31.132" v="1195"/>
          <pc:sldLayoutMkLst>
            <pc:docMk/>
            <pc:sldMasterMk cId="4269779430" sldId="2147483906"/>
            <pc:sldLayoutMk cId="316317587" sldId="2147483915"/>
          </pc:sldLayoutMkLst>
        </pc:sldLayoutChg>
        <pc:sldLayoutChg chg="add del mod replId">
          <pc:chgData name="lisa nicholls" userId="71425d7775e1c957" providerId="Windows Live" clId="Web-{85CB8BD9-A29A-47F7-A1DF-8B8086328DD6}" dt="2019-12-16T16:20:31.132" v="1195"/>
          <pc:sldLayoutMkLst>
            <pc:docMk/>
            <pc:sldMasterMk cId="4269779430" sldId="2147483906"/>
            <pc:sldLayoutMk cId="860356571" sldId="2147483916"/>
          </pc:sldLayoutMkLst>
        </pc:sldLayoutChg>
        <pc:sldLayoutChg chg="add del mod replId">
          <pc:chgData name="lisa nicholls" userId="71425d7775e1c957" providerId="Windows Live" clId="Web-{85CB8BD9-A29A-47F7-A1DF-8B8086328DD6}" dt="2019-12-16T16:20:31.132" v="1195"/>
          <pc:sldLayoutMkLst>
            <pc:docMk/>
            <pc:sldMasterMk cId="4269779430" sldId="2147483906"/>
            <pc:sldLayoutMk cId="1612924743" sldId="2147483917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20:33.273" v="1196"/>
        <pc:sldMasterMkLst>
          <pc:docMk/>
          <pc:sldMasterMk cId="2723499822" sldId="2147483918"/>
        </pc:sldMasterMkLst>
        <pc:sldLayoutChg chg="add del mod replId">
          <pc:chgData name="lisa nicholls" userId="71425d7775e1c957" providerId="Windows Live" clId="Web-{85CB8BD9-A29A-47F7-A1DF-8B8086328DD6}" dt="2019-12-16T16:20:33.273" v="1196"/>
          <pc:sldLayoutMkLst>
            <pc:docMk/>
            <pc:sldMasterMk cId="2723499822" sldId="2147483918"/>
            <pc:sldLayoutMk cId="3928473958" sldId="2147483919"/>
          </pc:sldLayoutMkLst>
        </pc:sldLayoutChg>
        <pc:sldLayoutChg chg="add del mod replId">
          <pc:chgData name="lisa nicholls" userId="71425d7775e1c957" providerId="Windows Live" clId="Web-{85CB8BD9-A29A-47F7-A1DF-8B8086328DD6}" dt="2019-12-16T16:20:33.273" v="1196"/>
          <pc:sldLayoutMkLst>
            <pc:docMk/>
            <pc:sldMasterMk cId="2723499822" sldId="2147483918"/>
            <pc:sldLayoutMk cId="666709231" sldId="2147483920"/>
          </pc:sldLayoutMkLst>
        </pc:sldLayoutChg>
        <pc:sldLayoutChg chg="add del mod replId">
          <pc:chgData name="lisa nicholls" userId="71425d7775e1c957" providerId="Windows Live" clId="Web-{85CB8BD9-A29A-47F7-A1DF-8B8086328DD6}" dt="2019-12-16T16:20:33.273" v="1196"/>
          <pc:sldLayoutMkLst>
            <pc:docMk/>
            <pc:sldMasterMk cId="2723499822" sldId="2147483918"/>
            <pc:sldLayoutMk cId="920892541" sldId="2147483921"/>
          </pc:sldLayoutMkLst>
        </pc:sldLayoutChg>
        <pc:sldLayoutChg chg="add del mod replId">
          <pc:chgData name="lisa nicholls" userId="71425d7775e1c957" providerId="Windows Live" clId="Web-{85CB8BD9-A29A-47F7-A1DF-8B8086328DD6}" dt="2019-12-16T16:20:33.273" v="1196"/>
          <pc:sldLayoutMkLst>
            <pc:docMk/>
            <pc:sldMasterMk cId="2723499822" sldId="2147483918"/>
            <pc:sldLayoutMk cId="1000362663" sldId="2147483922"/>
          </pc:sldLayoutMkLst>
        </pc:sldLayoutChg>
        <pc:sldLayoutChg chg="add del mod replId">
          <pc:chgData name="lisa nicholls" userId="71425d7775e1c957" providerId="Windows Live" clId="Web-{85CB8BD9-A29A-47F7-A1DF-8B8086328DD6}" dt="2019-12-16T16:20:33.273" v="1196"/>
          <pc:sldLayoutMkLst>
            <pc:docMk/>
            <pc:sldMasterMk cId="2723499822" sldId="2147483918"/>
            <pc:sldLayoutMk cId="1664555737" sldId="2147483923"/>
          </pc:sldLayoutMkLst>
        </pc:sldLayoutChg>
        <pc:sldLayoutChg chg="add del mod replId">
          <pc:chgData name="lisa nicholls" userId="71425d7775e1c957" providerId="Windows Live" clId="Web-{85CB8BD9-A29A-47F7-A1DF-8B8086328DD6}" dt="2019-12-16T16:20:33.273" v="1196"/>
          <pc:sldLayoutMkLst>
            <pc:docMk/>
            <pc:sldMasterMk cId="2723499822" sldId="2147483918"/>
            <pc:sldLayoutMk cId="2580892657" sldId="2147483924"/>
          </pc:sldLayoutMkLst>
        </pc:sldLayoutChg>
        <pc:sldLayoutChg chg="add del mod replId">
          <pc:chgData name="lisa nicholls" userId="71425d7775e1c957" providerId="Windows Live" clId="Web-{85CB8BD9-A29A-47F7-A1DF-8B8086328DD6}" dt="2019-12-16T16:20:33.273" v="1196"/>
          <pc:sldLayoutMkLst>
            <pc:docMk/>
            <pc:sldMasterMk cId="2723499822" sldId="2147483918"/>
            <pc:sldLayoutMk cId="3494318394" sldId="2147483925"/>
          </pc:sldLayoutMkLst>
        </pc:sldLayoutChg>
        <pc:sldLayoutChg chg="add del mod replId">
          <pc:chgData name="lisa nicholls" userId="71425d7775e1c957" providerId="Windows Live" clId="Web-{85CB8BD9-A29A-47F7-A1DF-8B8086328DD6}" dt="2019-12-16T16:20:33.273" v="1196"/>
          <pc:sldLayoutMkLst>
            <pc:docMk/>
            <pc:sldMasterMk cId="2723499822" sldId="2147483918"/>
            <pc:sldLayoutMk cId="2447816927" sldId="2147483926"/>
          </pc:sldLayoutMkLst>
        </pc:sldLayoutChg>
        <pc:sldLayoutChg chg="add del mod replId">
          <pc:chgData name="lisa nicholls" userId="71425d7775e1c957" providerId="Windows Live" clId="Web-{85CB8BD9-A29A-47F7-A1DF-8B8086328DD6}" dt="2019-12-16T16:20:33.273" v="1196"/>
          <pc:sldLayoutMkLst>
            <pc:docMk/>
            <pc:sldMasterMk cId="2723499822" sldId="2147483918"/>
            <pc:sldLayoutMk cId="409857944" sldId="2147483927"/>
          </pc:sldLayoutMkLst>
        </pc:sldLayoutChg>
        <pc:sldLayoutChg chg="add del mod replId">
          <pc:chgData name="lisa nicholls" userId="71425d7775e1c957" providerId="Windows Live" clId="Web-{85CB8BD9-A29A-47F7-A1DF-8B8086328DD6}" dt="2019-12-16T16:20:33.273" v="1196"/>
          <pc:sldLayoutMkLst>
            <pc:docMk/>
            <pc:sldMasterMk cId="2723499822" sldId="2147483918"/>
            <pc:sldLayoutMk cId="1257298682" sldId="2147483928"/>
          </pc:sldLayoutMkLst>
        </pc:sldLayoutChg>
        <pc:sldLayoutChg chg="add del mod replId">
          <pc:chgData name="lisa nicholls" userId="71425d7775e1c957" providerId="Windows Live" clId="Web-{85CB8BD9-A29A-47F7-A1DF-8B8086328DD6}" dt="2019-12-16T16:20:33.273" v="1196"/>
          <pc:sldLayoutMkLst>
            <pc:docMk/>
            <pc:sldMasterMk cId="2723499822" sldId="2147483918"/>
            <pc:sldLayoutMk cId="2000663595" sldId="2147483929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21:06.320" v="1198"/>
        <pc:sldMasterMkLst>
          <pc:docMk/>
          <pc:sldMasterMk cId="62200767" sldId="2147483930"/>
        </pc:sldMasterMkLst>
        <pc:sldLayoutChg chg="add del mod replId">
          <pc:chgData name="lisa nicholls" userId="71425d7775e1c957" providerId="Windows Live" clId="Web-{85CB8BD9-A29A-47F7-A1DF-8B8086328DD6}" dt="2019-12-16T16:21:06.320" v="1198"/>
          <pc:sldLayoutMkLst>
            <pc:docMk/>
            <pc:sldMasterMk cId="62200767" sldId="2147483930"/>
            <pc:sldLayoutMk cId="1496839430" sldId="2147483931"/>
          </pc:sldLayoutMkLst>
        </pc:sldLayoutChg>
        <pc:sldLayoutChg chg="add del mod replId">
          <pc:chgData name="lisa nicholls" userId="71425d7775e1c957" providerId="Windows Live" clId="Web-{85CB8BD9-A29A-47F7-A1DF-8B8086328DD6}" dt="2019-12-16T16:21:06.320" v="1198"/>
          <pc:sldLayoutMkLst>
            <pc:docMk/>
            <pc:sldMasterMk cId="62200767" sldId="2147483930"/>
            <pc:sldLayoutMk cId="567964702" sldId="2147483932"/>
          </pc:sldLayoutMkLst>
        </pc:sldLayoutChg>
        <pc:sldLayoutChg chg="add del mod replId">
          <pc:chgData name="lisa nicholls" userId="71425d7775e1c957" providerId="Windows Live" clId="Web-{85CB8BD9-A29A-47F7-A1DF-8B8086328DD6}" dt="2019-12-16T16:21:06.320" v="1198"/>
          <pc:sldLayoutMkLst>
            <pc:docMk/>
            <pc:sldMasterMk cId="62200767" sldId="2147483930"/>
            <pc:sldLayoutMk cId="1394098756" sldId="2147483933"/>
          </pc:sldLayoutMkLst>
        </pc:sldLayoutChg>
        <pc:sldLayoutChg chg="add del mod replId">
          <pc:chgData name="lisa nicholls" userId="71425d7775e1c957" providerId="Windows Live" clId="Web-{85CB8BD9-A29A-47F7-A1DF-8B8086328DD6}" dt="2019-12-16T16:21:06.320" v="1198"/>
          <pc:sldLayoutMkLst>
            <pc:docMk/>
            <pc:sldMasterMk cId="62200767" sldId="2147483930"/>
            <pc:sldLayoutMk cId="280232084" sldId="2147483934"/>
          </pc:sldLayoutMkLst>
        </pc:sldLayoutChg>
        <pc:sldLayoutChg chg="add del mod replId">
          <pc:chgData name="lisa nicholls" userId="71425d7775e1c957" providerId="Windows Live" clId="Web-{85CB8BD9-A29A-47F7-A1DF-8B8086328DD6}" dt="2019-12-16T16:21:06.320" v="1198"/>
          <pc:sldLayoutMkLst>
            <pc:docMk/>
            <pc:sldMasterMk cId="62200767" sldId="2147483930"/>
            <pc:sldLayoutMk cId="1104851830" sldId="2147483935"/>
          </pc:sldLayoutMkLst>
        </pc:sldLayoutChg>
        <pc:sldLayoutChg chg="add del mod replId">
          <pc:chgData name="lisa nicholls" userId="71425d7775e1c957" providerId="Windows Live" clId="Web-{85CB8BD9-A29A-47F7-A1DF-8B8086328DD6}" dt="2019-12-16T16:21:06.320" v="1198"/>
          <pc:sldLayoutMkLst>
            <pc:docMk/>
            <pc:sldMasterMk cId="62200767" sldId="2147483930"/>
            <pc:sldLayoutMk cId="4085252568" sldId="2147483936"/>
          </pc:sldLayoutMkLst>
        </pc:sldLayoutChg>
        <pc:sldLayoutChg chg="add del mod replId">
          <pc:chgData name="lisa nicholls" userId="71425d7775e1c957" providerId="Windows Live" clId="Web-{85CB8BD9-A29A-47F7-A1DF-8B8086328DD6}" dt="2019-12-16T16:21:06.320" v="1198"/>
          <pc:sldLayoutMkLst>
            <pc:docMk/>
            <pc:sldMasterMk cId="62200767" sldId="2147483930"/>
            <pc:sldLayoutMk cId="1959860460" sldId="2147483937"/>
          </pc:sldLayoutMkLst>
        </pc:sldLayoutChg>
        <pc:sldLayoutChg chg="add del mod replId">
          <pc:chgData name="lisa nicholls" userId="71425d7775e1c957" providerId="Windows Live" clId="Web-{85CB8BD9-A29A-47F7-A1DF-8B8086328DD6}" dt="2019-12-16T16:21:06.320" v="1198"/>
          <pc:sldLayoutMkLst>
            <pc:docMk/>
            <pc:sldMasterMk cId="62200767" sldId="2147483930"/>
            <pc:sldLayoutMk cId="1621727362" sldId="2147483938"/>
          </pc:sldLayoutMkLst>
        </pc:sldLayoutChg>
        <pc:sldLayoutChg chg="add del mod replId">
          <pc:chgData name="lisa nicholls" userId="71425d7775e1c957" providerId="Windows Live" clId="Web-{85CB8BD9-A29A-47F7-A1DF-8B8086328DD6}" dt="2019-12-16T16:21:06.320" v="1198"/>
          <pc:sldLayoutMkLst>
            <pc:docMk/>
            <pc:sldMasterMk cId="62200767" sldId="2147483930"/>
            <pc:sldLayoutMk cId="1727453770" sldId="2147483939"/>
          </pc:sldLayoutMkLst>
        </pc:sldLayoutChg>
        <pc:sldLayoutChg chg="add del mod replId">
          <pc:chgData name="lisa nicholls" userId="71425d7775e1c957" providerId="Windows Live" clId="Web-{85CB8BD9-A29A-47F7-A1DF-8B8086328DD6}" dt="2019-12-16T16:21:06.320" v="1198"/>
          <pc:sldLayoutMkLst>
            <pc:docMk/>
            <pc:sldMasterMk cId="62200767" sldId="2147483930"/>
            <pc:sldLayoutMk cId="4219265634" sldId="2147483940"/>
          </pc:sldLayoutMkLst>
        </pc:sldLayoutChg>
        <pc:sldLayoutChg chg="add del mod replId">
          <pc:chgData name="lisa nicholls" userId="71425d7775e1c957" providerId="Windows Live" clId="Web-{85CB8BD9-A29A-47F7-A1DF-8B8086328DD6}" dt="2019-12-16T16:21:06.320" v="1198"/>
          <pc:sldLayoutMkLst>
            <pc:docMk/>
            <pc:sldMasterMk cId="62200767" sldId="2147483930"/>
            <pc:sldLayoutMk cId="3444608554" sldId="2147483941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33:04.826" v="1580"/>
        <pc:sldMasterMkLst>
          <pc:docMk/>
          <pc:sldMasterMk cId="953547279" sldId="2147483942"/>
        </pc:sldMasterMkLst>
        <pc:sldLayoutChg chg="add del mod replId">
          <pc:chgData name="lisa nicholls" userId="71425d7775e1c957" providerId="Windows Live" clId="Web-{85CB8BD9-A29A-47F7-A1DF-8B8086328DD6}" dt="2019-12-16T16:33:04.826" v="1580"/>
          <pc:sldLayoutMkLst>
            <pc:docMk/>
            <pc:sldMasterMk cId="953547279" sldId="2147483942"/>
            <pc:sldLayoutMk cId="1198309685" sldId="2147483943"/>
          </pc:sldLayoutMkLst>
        </pc:sldLayoutChg>
        <pc:sldLayoutChg chg="add del mod replId">
          <pc:chgData name="lisa nicholls" userId="71425d7775e1c957" providerId="Windows Live" clId="Web-{85CB8BD9-A29A-47F7-A1DF-8B8086328DD6}" dt="2019-12-16T16:33:04.826" v="1580"/>
          <pc:sldLayoutMkLst>
            <pc:docMk/>
            <pc:sldMasterMk cId="953547279" sldId="2147483942"/>
            <pc:sldLayoutMk cId="967347098" sldId="2147483944"/>
          </pc:sldLayoutMkLst>
        </pc:sldLayoutChg>
        <pc:sldLayoutChg chg="add del mod replId">
          <pc:chgData name="lisa nicholls" userId="71425d7775e1c957" providerId="Windows Live" clId="Web-{85CB8BD9-A29A-47F7-A1DF-8B8086328DD6}" dt="2019-12-16T16:33:04.826" v="1580"/>
          <pc:sldLayoutMkLst>
            <pc:docMk/>
            <pc:sldMasterMk cId="953547279" sldId="2147483942"/>
            <pc:sldLayoutMk cId="4062236824" sldId="2147483945"/>
          </pc:sldLayoutMkLst>
        </pc:sldLayoutChg>
        <pc:sldLayoutChg chg="add del mod replId">
          <pc:chgData name="lisa nicholls" userId="71425d7775e1c957" providerId="Windows Live" clId="Web-{85CB8BD9-A29A-47F7-A1DF-8B8086328DD6}" dt="2019-12-16T16:33:04.826" v="1580"/>
          <pc:sldLayoutMkLst>
            <pc:docMk/>
            <pc:sldMasterMk cId="953547279" sldId="2147483942"/>
            <pc:sldLayoutMk cId="2451130063" sldId="2147483946"/>
          </pc:sldLayoutMkLst>
        </pc:sldLayoutChg>
        <pc:sldLayoutChg chg="add del mod replId">
          <pc:chgData name="lisa nicholls" userId="71425d7775e1c957" providerId="Windows Live" clId="Web-{85CB8BD9-A29A-47F7-A1DF-8B8086328DD6}" dt="2019-12-16T16:33:04.826" v="1580"/>
          <pc:sldLayoutMkLst>
            <pc:docMk/>
            <pc:sldMasterMk cId="953547279" sldId="2147483942"/>
            <pc:sldLayoutMk cId="1986312969" sldId="2147483947"/>
          </pc:sldLayoutMkLst>
        </pc:sldLayoutChg>
        <pc:sldLayoutChg chg="add del mod replId">
          <pc:chgData name="lisa nicholls" userId="71425d7775e1c957" providerId="Windows Live" clId="Web-{85CB8BD9-A29A-47F7-A1DF-8B8086328DD6}" dt="2019-12-16T16:33:04.826" v="1580"/>
          <pc:sldLayoutMkLst>
            <pc:docMk/>
            <pc:sldMasterMk cId="953547279" sldId="2147483942"/>
            <pc:sldLayoutMk cId="2254118692" sldId="2147483948"/>
          </pc:sldLayoutMkLst>
        </pc:sldLayoutChg>
        <pc:sldLayoutChg chg="add del mod replId">
          <pc:chgData name="lisa nicholls" userId="71425d7775e1c957" providerId="Windows Live" clId="Web-{85CB8BD9-A29A-47F7-A1DF-8B8086328DD6}" dt="2019-12-16T16:33:04.826" v="1580"/>
          <pc:sldLayoutMkLst>
            <pc:docMk/>
            <pc:sldMasterMk cId="953547279" sldId="2147483942"/>
            <pc:sldLayoutMk cId="3596661473" sldId="2147483949"/>
          </pc:sldLayoutMkLst>
        </pc:sldLayoutChg>
        <pc:sldLayoutChg chg="add del mod replId">
          <pc:chgData name="lisa nicholls" userId="71425d7775e1c957" providerId="Windows Live" clId="Web-{85CB8BD9-A29A-47F7-A1DF-8B8086328DD6}" dt="2019-12-16T16:33:04.826" v="1580"/>
          <pc:sldLayoutMkLst>
            <pc:docMk/>
            <pc:sldMasterMk cId="953547279" sldId="2147483942"/>
            <pc:sldLayoutMk cId="750611370" sldId="2147483950"/>
          </pc:sldLayoutMkLst>
        </pc:sldLayoutChg>
        <pc:sldLayoutChg chg="add del mod replId">
          <pc:chgData name="lisa nicholls" userId="71425d7775e1c957" providerId="Windows Live" clId="Web-{85CB8BD9-A29A-47F7-A1DF-8B8086328DD6}" dt="2019-12-16T16:33:04.826" v="1580"/>
          <pc:sldLayoutMkLst>
            <pc:docMk/>
            <pc:sldMasterMk cId="953547279" sldId="2147483942"/>
            <pc:sldLayoutMk cId="4208508075" sldId="2147483951"/>
          </pc:sldLayoutMkLst>
        </pc:sldLayoutChg>
        <pc:sldLayoutChg chg="add del mod replId">
          <pc:chgData name="lisa nicholls" userId="71425d7775e1c957" providerId="Windows Live" clId="Web-{85CB8BD9-A29A-47F7-A1DF-8B8086328DD6}" dt="2019-12-16T16:33:04.826" v="1580"/>
          <pc:sldLayoutMkLst>
            <pc:docMk/>
            <pc:sldMasterMk cId="953547279" sldId="2147483942"/>
            <pc:sldLayoutMk cId="2245006457" sldId="2147483952"/>
          </pc:sldLayoutMkLst>
        </pc:sldLayoutChg>
        <pc:sldLayoutChg chg="add del mod replId">
          <pc:chgData name="lisa nicholls" userId="71425d7775e1c957" providerId="Windows Live" clId="Web-{85CB8BD9-A29A-47F7-A1DF-8B8086328DD6}" dt="2019-12-16T16:33:04.826" v="1580"/>
          <pc:sldLayoutMkLst>
            <pc:docMk/>
            <pc:sldMasterMk cId="953547279" sldId="2147483942"/>
            <pc:sldLayoutMk cId="2174047175" sldId="2147483953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33:12.311" v="1581"/>
        <pc:sldMasterMkLst>
          <pc:docMk/>
          <pc:sldMasterMk cId="2971532424" sldId="2147483954"/>
        </pc:sldMasterMkLst>
        <pc:sldLayoutChg chg="add del mod replId">
          <pc:chgData name="lisa nicholls" userId="71425d7775e1c957" providerId="Windows Live" clId="Web-{85CB8BD9-A29A-47F7-A1DF-8B8086328DD6}" dt="2019-12-16T16:33:12.311" v="1581"/>
          <pc:sldLayoutMkLst>
            <pc:docMk/>
            <pc:sldMasterMk cId="2971532424" sldId="2147483954"/>
            <pc:sldLayoutMk cId="99586499" sldId="2147483955"/>
          </pc:sldLayoutMkLst>
        </pc:sldLayoutChg>
        <pc:sldLayoutChg chg="add del mod replId">
          <pc:chgData name="lisa nicholls" userId="71425d7775e1c957" providerId="Windows Live" clId="Web-{85CB8BD9-A29A-47F7-A1DF-8B8086328DD6}" dt="2019-12-16T16:33:12.311" v="1581"/>
          <pc:sldLayoutMkLst>
            <pc:docMk/>
            <pc:sldMasterMk cId="2971532424" sldId="2147483954"/>
            <pc:sldLayoutMk cId="1184177182" sldId="2147483956"/>
          </pc:sldLayoutMkLst>
        </pc:sldLayoutChg>
        <pc:sldLayoutChg chg="add del mod replId">
          <pc:chgData name="lisa nicholls" userId="71425d7775e1c957" providerId="Windows Live" clId="Web-{85CB8BD9-A29A-47F7-A1DF-8B8086328DD6}" dt="2019-12-16T16:33:12.311" v="1581"/>
          <pc:sldLayoutMkLst>
            <pc:docMk/>
            <pc:sldMasterMk cId="2971532424" sldId="2147483954"/>
            <pc:sldLayoutMk cId="3797993337" sldId="2147483957"/>
          </pc:sldLayoutMkLst>
        </pc:sldLayoutChg>
        <pc:sldLayoutChg chg="add del mod replId">
          <pc:chgData name="lisa nicholls" userId="71425d7775e1c957" providerId="Windows Live" clId="Web-{85CB8BD9-A29A-47F7-A1DF-8B8086328DD6}" dt="2019-12-16T16:33:12.311" v="1581"/>
          <pc:sldLayoutMkLst>
            <pc:docMk/>
            <pc:sldMasterMk cId="2971532424" sldId="2147483954"/>
            <pc:sldLayoutMk cId="3848635327" sldId="2147483958"/>
          </pc:sldLayoutMkLst>
        </pc:sldLayoutChg>
        <pc:sldLayoutChg chg="add del mod replId">
          <pc:chgData name="lisa nicholls" userId="71425d7775e1c957" providerId="Windows Live" clId="Web-{85CB8BD9-A29A-47F7-A1DF-8B8086328DD6}" dt="2019-12-16T16:33:12.311" v="1581"/>
          <pc:sldLayoutMkLst>
            <pc:docMk/>
            <pc:sldMasterMk cId="2971532424" sldId="2147483954"/>
            <pc:sldLayoutMk cId="2828216050" sldId="2147483959"/>
          </pc:sldLayoutMkLst>
        </pc:sldLayoutChg>
        <pc:sldLayoutChg chg="add del mod replId">
          <pc:chgData name="lisa nicholls" userId="71425d7775e1c957" providerId="Windows Live" clId="Web-{85CB8BD9-A29A-47F7-A1DF-8B8086328DD6}" dt="2019-12-16T16:33:12.311" v="1581"/>
          <pc:sldLayoutMkLst>
            <pc:docMk/>
            <pc:sldMasterMk cId="2971532424" sldId="2147483954"/>
            <pc:sldLayoutMk cId="3744869189" sldId="2147483960"/>
          </pc:sldLayoutMkLst>
        </pc:sldLayoutChg>
        <pc:sldLayoutChg chg="add del mod replId">
          <pc:chgData name="lisa nicholls" userId="71425d7775e1c957" providerId="Windows Live" clId="Web-{85CB8BD9-A29A-47F7-A1DF-8B8086328DD6}" dt="2019-12-16T16:33:12.311" v="1581"/>
          <pc:sldLayoutMkLst>
            <pc:docMk/>
            <pc:sldMasterMk cId="2971532424" sldId="2147483954"/>
            <pc:sldLayoutMk cId="2286375133" sldId="2147483961"/>
          </pc:sldLayoutMkLst>
        </pc:sldLayoutChg>
        <pc:sldLayoutChg chg="add del mod replId">
          <pc:chgData name="lisa nicholls" userId="71425d7775e1c957" providerId="Windows Live" clId="Web-{85CB8BD9-A29A-47F7-A1DF-8B8086328DD6}" dt="2019-12-16T16:33:12.311" v="1581"/>
          <pc:sldLayoutMkLst>
            <pc:docMk/>
            <pc:sldMasterMk cId="2971532424" sldId="2147483954"/>
            <pc:sldLayoutMk cId="2017298894" sldId="2147483962"/>
          </pc:sldLayoutMkLst>
        </pc:sldLayoutChg>
        <pc:sldLayoutChg chg="add del mod replId">
          <pc:chgData name="lisa nicholls" userId="71425d7775e1c957" providerId="Windows Live" clId="Web-{85CB8BD9-A29A-47F7-A1DF-8B8086328DD6}" dt="2019-12-16T16:33:12.311" v="1581"/>
          <pc:sldLayoutMkLst>
            <pc:docMk/>
            <pc:sldMasterMk cId="2971532424" sldId="2147483954"/>
            <pc:sldLayoutMk cId="3909196302" sldId="2147483963"/>
          </pc:sldLayoutMkLst>
        </pc:sldLayoutChg>
        <pc:sldLayoutChg chg="add del mod replId">
          <pc:chgData name="lisa nicholls" userId="71425d7775e1c957" providerId="Windows Live" clId="Web-{85CB8BD9-A29A-47F7-A1DF-8B8086328DD6}" dt="2019-12-16T16:33:12.311" v="1581"/>
          <pc:sldLayoutMkLst>
            <pc:docMk/>
            <pc:sldMasterMk cId="2971532424" sldId="2147483954"/>
            <pc:sldLayoutMk cId="820563372" sldId="2147483964"/>
          </pc:sldLayoutMkLst>
        </pc:sldLayoutChg>
        <pc:sldLayoutChg chg="add del mod replId">
          <pc:chgData name="lisa nicholls" userId="71425d7775e1c957" providerId="Windows Live" clId="Web-{85CB8BD9-A29A-47F7-A1DF-8B8086328DD6}" dt="2019-12-16T16:33:12.311" v="1581"/>
          <pc:sldLayoutMkLst>
            <pc:docMk/>
            <pc:sldMasterMk cId="2971532424" sldId="2147483954"/>
            <pc:sldLayoutMk cId="999710175" sldId="2147483965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33:16.608" v="1582"/>
        <pc:sldMasterMkLst>
          <pc:docMk/>
          <pc:sldMasterMk cId="421457385" sldId="2147483966"/>
        </pc:sldMasterMkLst>
        <pc:sldLayoutChg chg="add del mod replId">
          <pc:chgData name="lisa nicholls" userId="71425d7775e1c957" providerId="Windows Live" clId="Web-{85CB8BD9-A29A-47F7-A1DF-8B8086328DD6}" dt="2019-12-16T16:33:16.608" v="1582"/>
          <pc:sldLayoutMkLst>
            <pc:docMk/>
            <pc:sldMasterMk cId="421457385" sldId="2147483966"/>
            <pc:sldLayoutMk cId="387966072" sldId="2147483967"/>
          </pc:sldLayoutMkLst>
        </pc:sldLayoutChg>
        <pc:sldLayoutChg chg="add del mod replId">
          <pc:chgData name="lisa nicholls" userId="71425d7775e1c957" providerId="Windows Live" clId="Web-{85CB8BD9-A29A-47F7-A1DF-8B8086328DD6}" dt="2019-12-16T16:33:16.608" v="1582"/>
          <pc:sldLayoutMkLst>
            <pc:docMk/>
            <pc:sldMasterMk cId="421457385" sldId="2147483966"/>
            <pc:sldLayoutMk cId="1686934712" sldId="2147483968"/>
          </pc:sldLayoutMkLst>
        </pc:sldLayoutChg>
        <pc:sldLayoutChg chg="add del mod replId">
          <pc:chgData name="lisa nicholls" userId="71425d7775e1c957" providerId="Windows Live" clId="Web-{85CB8BD9-A29A-47F7-A1DF-8B8086328DD6}" dt="2019-12-16T16:33:16.608" v="1582"/>
          <pc:sldLayoutMkLst>
            <pc:docMk/>
            <pc:sldMasterMk cId="421457385" sldId="2147483966"/>
            <pc:sldLayoutMk cId="1982106236" sldId="2147483969"/>
          </pc:sldLayoutMkLst>
        </pc:sldLayoutChg>
        <pc:sldLayoutChg chg="add del mod replId">
          <pc:chgData name="lisa nicholls" userId="71425d7775e1c957" providerId="Windows Live" clId="Web-{85CB8BD9-A29A-47F7-A1DF-8B8086328DD6}" dt="2019-12-16T16:33:16.608" v="1582"/>
          <pc:sldLayoutMkLst>
            <pc:docMk/>
            <pc:sldMasterMk cId="421457385" sldId="2147483966"/>
            <pc:sldLayoutMk cId="2172462801" sldId="2147483970"/>
          </pc:sldLayoutMkLst>
        </pc:sldLayoutChg>
        <pc:sldLayoutChg chg="add del mod replId">
          <pc:chgData name="lisa nicholls" userId="71425d7775e1c957" providerId="Windows Live" clId="Web-{85CB8BD9-A29A-47F7-A1DF-8B8086328DD6}" dt="2019-12-16T16:33:16.608" v="1582"/>
          <pc:sldLayoutMkLst>
            <pc:docMk/>
            <pc:sldMasterMk cId="421457385" sldId="2147483966"/>
            <pc:sldLayoutMk cId="3097438507" sldId="2147483971"/>
          </pc:sldLayoutMkLst>
        </pc:sldLayoutChg>
        <pc:sldLayoutChg chg="add del mod replId">
          <pc:chgData name="lisa nicholls" userId="71425d7775e1c957" providerId="Windows Live" clId="Web-{85CB8BD9-A29A-47F7-A1DF-8B8086328DD6}" dt="2019-12-16T16:33:16.608" v="1582"/>
          <pc:sldLayoutMkLst>
            <pc:docMk/>
            <pc:sldMasterMk cId="421457385" sldId="2147483966"/>
            <pc:sldLayoutMk cId="272629983" sldId="2147483972"/>
          </pc:sldLayoutMkLst>
        </pc:sldLayoutChg>
        <pc:sldLayoutChg chg="add del mod replId">
          <pc:chgData name="lisa nicholls" userId="71425d7775e1c957" providerId="Windows Live" clId="Web-{85CB8BD9-A29A-47F7-A1DF-8B8086328DD6}" dt="2019-12-16T16:33:16.608" v="1582"/>
          <pc:sldLayoutMkLst>
            <pc:docMk/>
            <pc:sldMasterMk cId="421457385" sldId="2147483966"/>
            <pc:sldLayoutMk cId="973834375" sldId="2147483973"/>
          </pc:sldLayoutMkLst>
        </pc:sldLayoutChg>
        <pc:sldLayoutChg chg="add del mod replId">
          <pc:chgData name="lisa nicholls" userId="71425d7775e1c957" providerId="Windows Live" clId="Web-{85CB8BD9-A29A-47F7-A1DF-8B8086328DD6}" dt="2019-12-16T16:33:16.608" v="1582"/>
          <pc:sldLayoutMkLst>
            <pc:docMk/>
            <pc:sldMasterMk cId="421457385" sldId="2147483966"/>
            <pc:sldLayoutMk cId="1295794749" sldId="2147483974"/>
          </pc:sldLayoutMkLst>
        </pc:sldLayoutChg>
        <pc:sldLayoutChg chg="add del mod replId">
          <pc:chgData name="lisa nicholls" userId="71425d7775e1c957" providerId="Windows Live" clId="Web-{85CB8BD9-A29A-47F7-A1DF-8B8086328DD6}" dt="2019-12-16T16:33:16.608" v="1582"/>
          <pc:sldLayoutMkLst>
            <pc:docMk/>
            <pc:sldMasterMk cId="421457385" sldId="2147483966"/>
            <pc:sldLayoutMk cId="2846768349" sldId="2147483975"/>
          </pc:sldLayoutMkLst>
        </pc:sldLayoutChg>
        <pc:sldLayoutChg chg="add del mod replId">
          <pc:chgData name="lisa nicholls" userId="71425d7775e1c957" providerId="Windows Live" clId="Web-{85CB8BD9-A29A-47F7-A1DF-8B8086328DD6}" dt="2019-12-16T16:33:16.608" v="1582"/>
          <pc:sldLayoutMkLst>
            <pc:docMk/>
            <pc:sldMasterMk cId="421457385" sldId="2147483966"/>
            <pc:sldLayoutMk cId="1503937839" sldId="2147483976"/>
          </pc:sldLayoutMkLst>
        </pc:sldLayoutChg>
        <pc:sldLayoutChg chg="add del mod replId">
          <pc:chgData name="lisa nicholls" userId="71425d7775e1c957" providerId="Windows Live" clId="Web-{85CB8BD9-A29A-47F7-A1DF-8B8086328DD6}" dt="2019-12-16T16:33:16.608" v="1582"/>
          <pc:sldLayoutMkLst>
            <pc:docMk/>
            <pc:sldMasterMk cId="421457385" sldId="2147483966"/>
            <pc:sldLayoutMk cId="3171143767" sldId="2147483977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33:22.530" v="1583"/>
        <pc:sldMasterMkLst>
          <pc:docMk/>
          <pc:sldMasterMk cId="3479632921" sldId="2147483978"/>
        </pc:sldMasterMkLst>
        <pc:sldLayoutChg chg="add del mod replId">
          <pc:chgData name="lisa nicholls" userId="71425d7775e1c957" providerId="Windows Live" clId="Web-{85CB8BD9-A29A-47F7-A1DF-8B8086328DD6}" dt="2019-12-16T16:33:22.530" v="1583"/>
          <pc:sldLayoutMkLst>
            <pc:docMk/>
            <pc:sldMasterMk cId="3479632921" sldId="2147483978"/>
            <pc:sldLayoutMk cId="1236502385" sldId="2147483979"/>
          </pc:sldLayoutMkLst>
        </pc:sldLayoutChg>
        <pc:sldLayoutChg chg="add del mod replId">
          <pc:chgData name="lisa nicholls" userId="71425d7775e1c957" providerId="Windows Live" clId="Web-{85CB8BD9-A29A-47F7-A1DF-8B8086328DD6}" dt="2019-12-16T16:33:22.530" v="1583"/>
          <pc:sldLayoutMkLst>
            <pc:docMk/>
            <pc:sldMasterMk cId="3479632921" sldId="2147483978"/>
            <pc:sldLayoutMk cId="2966983566" sldId="2147483980"/>
          </pc:sldLayoutMkLst>
        </pc:sldLayoutChg>
        <pc:sldLayoutChg chg="add del mod replId">
          <pc:chgData name="lisa nicholls" userId="71425d7775e1c957" providerId="Windows Live" clId="Web-{85CB8BD9-A29A-47F7-A1DF-8B8086328DD6}" dt="2019-12-16T16:33:22.530" v="1583"/>
          <pc:sldLayoutMkLst>
            <pc:docMk/>
            <pc:sldMasterMk cId="3479632921" sldId="2147483978"/>
            <pc:sldLayoutMk cId="3119041842" sldId="2147483981"/>
          </pc:sldLayoutMkLst>
        </pc:sldLayoutChg>
        <pc:sldLayoutChg chg="add del mod replId">
          <pc:chgData name="lisa nicholls" userId="71425d7775e1c957" providerId="Windows Live" clId="Web-{85CB8BD9-A29A-47F7-A1DF-8B8086328DD6}" dt="2019-12-16T16:33:22.530" v="1583"/>
          <pc:sldLayoutMkLst>
            <pc:docMk/>
            <pc:sldMasterMk cId="3479632921" sldId="2147483978"/>
            <pc:sldLayoutMk cId="2726770621" sldId="2147483982"/>
          </pc:sldLayoutMkLst>
        </pc:sldLayoutChg>
        <pc:sldLayoutChg chg="add del mod replId">
          <pc:chgData name="lisa nicholls" userId="71425d7775e1c957" providerId="Windows Live" clId="Web-{85CB8BD9-A29A-47F7-A1DF-8B8086328DD6}" dt="2019-12-16T16:33:22.530" v="1583"/>
          <pc:sldLayoutMkLst>
            <pc:docMk/>
            <pc:sldMasterMk cId="3479632921" sldId="2147483978"/>
            <pc:sldLayoutMk cId="1390438263" sldId="2147483983"/>
          </pc:sldLayoutMkLst>
        </pc:sldLayoutChg>
        <pc:sldLayoutChg chg="add del mod replId">
          <pc:chgData name="lisa nicholls" userId="71425d7775e1c957" providerId="Windows Live" clId="Web-{85CB8BD9-A29A-47F7-A1DF-8B8086328DD6}" dt="2019-12-16T16:33:22.530" v="1583"/>
          <pc:sldLayoutMkLst>
            <pc:docMk/>
            <pc:sldMasterMk cId="3479632921" sldId="2147483978"/>
            <pc:sldLayoutMk cId="1698476565" sldId="2147483984"/>
          </pc:sldLayoutMkLst>
        </pc:sldLayoutChg>
        <pc:sldLayoutChg chg="add del mod replId">
          <pc:chgData name="lisa nicholls" userId="71425d7775e1c957" providerId="Windows Live" clId="Web-{85CB8BD9-A29A-47F7-A1DF-8B8086328DD6}" dt="2019-12-16T16:33:22.530" v="1583"/>
          <pc:sldLayoutMkLst>
            <pc:docMk/>
            <pc:sldMasterMk cId="3479632921" sldId="2147483978"/>
            <pc:sldLayoutMk cId="4036337665" sldId="2147483985"/>
          </pc:sldLayoutMkLst>
        </pc:sldLayoutChg>
        <pc:sldLayoutChg chg="add del mod replId">
          <pc:chgData name="lisa nicholls" userId="71425d7775e1c957" providerId="Windows Live" clId="Web-{85CB8BD9-A29A-47F7-A1DF-8B8086328DD6}" dt="2019-12-16T16:33:22.530" v="1583"/>
          <pc:sldLayoutMkLst>
            <pc:docMk/>
            <pc:sldMasterMk cId="3479632921" sldId="2147483978"/>
            <pc:sldLayoutMk cId="3150085937" sldId="2147483986"/>
          </pc:sldLayoutMkLst>
        </pc:sldLayoutChg>
        <pc:sldLayoutChg chg="add del mod replId">
          <pc:chgData name="lisa nicholls" userId="71425d7775e1c957" providerId="Windows Live" clId="Web-{85CB8BD9-A29A-47F7-A1DF-8B8086328DD6}" dt="2019-12-16T16:33:22.530" v="1583"/>
          <pc:sldLayoutMkLst>
            <pc:docMk/>
            <pc:sldMasterMk cId="3479632921" sldId="2147483978"/>
            <pc:sldLayoutMk cId="2138286680" sldId="2147483987"/>
          </pc:sldLayoutMkLst>
        </pc:sldLayoutChg>
        <pc:sldLayoutChg chg="add del mod replId">
          <pc:chgData name="lisa nicholls" userId="71425d7775e1c957" providerId="Windows Live" clId="Web-{85CB8BD9-A29A-47F7-A1DF-8B8086328DD6}" dt="2019-12-16T16:33:22.530" v="1583"/>
          <pc:sldLayoutMkLst>
            <pc:docMk/>
            <pc:sldMasterMk cId="3479632921" sldId="2147483978"/>
            <pc:sldLayoutMk cId="1182361705" sldId="2147483988"/>
          </pc:sldLayoutMkLst>
        </pc:sldLayoutChg>
        <pc:sldLayoutChg chg="add del mod replId">
          <pc:chgData name="lisa nicholls" userId="71425d7775e1c957" providerId="Windows Live" clId="Web-{85CB8BD9-A29A-47F7-A1DF-8B8086328DD6}" dt="2019-12-16T16:33:22.530" v="1583"/>
          <pc:sldLayoutMkLst>
            <pc:docMk/>
            <pc:sldMasterMk cId="3479632921" sldId="2147483978"/>
            <pc:sldLayoutMk cId="2916508412" sldId="2147483989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33:58.936" v="1586"/>
        <pc:sldMasterMkLst>
          <pc:docMk/>
          <pc:sldMasterMk cId="4016752339" sldId="2147483990"/>
        </pc:sldMasterMkLst>
        <pc:sldLayoutChg chg="add del mod replId">
          <pc:chgData name="lisa nicholls" userId="71425d7775e1c957" providerId="Windows Live" clId="Web-{85CB8BD9-A29A-47F7-A1DF-8B8086328DD6}" dt="2019-12-16T16:33:58.936" v="1586"/>
          <pc:sldLayoutMkLst>
            <pc:docMk/>
            <pc:sldMasterMk cId="4016752339" sldId="2147483990"/>
            <pc:sldLayoutMk cId="3504373620" sldId="2147483991"/>
          </pc:sldLayoutMkLst>
        </pc:sldLayoutChg>
        <pc:sldLayoutChg chg="add del mod replId">
          <pc:chgData name="lisa nicholls" userId="71425d7775e1c957" providerId="Windows Live" clId="Web-{85CB8BD9-A29A-47F7-A1DF-8B8086328DD6}" dt="2019-12-16T16:33:58.936" v="1586"/>
          <pc:sldLayoutMkLst>
            <pc:docMk/>
            <pc:sldMasterMk cId="4016752339" sldId="2147483990"/>
            <pc:sldLayoutMk cId="694893210" sldId="2147483992"/>
          </pc:sldLayoutMkLst>
        </pc:sldLayoutChg>
        <pc:sldLayoutChg chg="add del mod replId">
          <pc:chgData name="lisa nicholls" userId="71425d7775e1c957" providerId="Windows Live" clId="Web-{85CB8BD9-A29A-47F7-A1DF-8B8086328DD6}" dt="2019-12-16T16:33:58.936" v="1586"/>
          <pc:sldLayoutMkLst>
            <pc:docMk/>
            <pc:sldMasterMk cId="4016752339" sldId="2147483990"/>
            <pc:sldLayoutMk cId="4197081746" sldId="2147483993"/>
          </pc:sldLayoutMkLst>
        </pc:sldLayoutChg>
        <pc:sldLayoutChg chg="add del mod replId">
          <pc:chgData name="lisa nicholls" userId="71425d7775e1c957" providerId="Windows Live" clId="Web-{85CB8BD9-A29A-47F7-A1DF-8B8086328DD6}" dt="2019-12-16T16:33:58.936" v="1586"/>
          <pc:sldLayoutMkLst>
            <pc:docMk/>
            <pc:sldMasterMk cId="4016752339" sldId="2147483990"/>
            <pc:sldLayoutMk cId="64196898" sldId="2147483994"/>
          </pc:sldLayoutMkLst>
        </pc:sldLayoutChg>
        <pc:sldLayoutChg chg="add del mod replId">
          <pc:chgData name="lisa nicholls" userId="71425d7775e1c957" providerId="Windows Live" clId="Web-{85CB8BD9-A29A-47F7-A1DF-8B8086328DD6}" dt="2019-12-16T16:33:58.936" v="1586"/>
          <pc:sldLayoutMkLst>
            <pc:docMk/>
            <pc:sldMasterMk cId="4016752339" sldId="2147483990"/>
            <pc:sldLayoutMk cId="4051549281" sldId="2147483995"/>
          </pc:sldLayoutMkLst>
        </pc:sldLayoutChg>
        <pc:sldLayoutChg chg="add del mod replId">
          <pc:chgData name="lisa nicholls" userId="71425d7775e1c957" providerId="Windows Live" clId="Web-{85CB8BD9-A29A-47F7-A1DF-8B8086328DD6}" dt="2019-12-16T16:33:58.936" v="1586"/>
          <pc:sldLayoutMkLst>
            <pc:docMk/>
            <pc:sldMasterMk cId="4016752339" sldId="2147483990"/>
            <pc:sldLayoutMk cId="4245727458" sldId="2147483996"/>
          </pc:sldLayoutMkLst>
        </pc:sldLayoutChg>
        <pc:sldLayoutChg chg="add del mod replId">
          <pc:chgData name="lisa nicholls" userId="71425d7775e1c957" providerId="Windows Live" clId="Web-{85CB8BD9-A29A-47F7-A1DF-8B8086328DD6}" dt="2019-12-16T16:33:58.936" v="1586"/>
          <pc:sldLayoutMkLst>
            <pc:docMk/>
            <pc:sldMasterMk cId="4016752339" sldId="2147483990"/>
            <pc:sldLayoutMk cId="1335944331" sldId="2147483997"/>
          </pc:sldLayoutMkLst>
        </pc:sldLayoutChg>
        <pc:sldLayoutChg chg="add del mod replId">
          <pc:chgData name="lisa nicholls" userId="71425d7775e1c957" providerId="Windows Live" clId="Web-{85CB8BD9-A29A-47F7-A1DF-8B8086328DD6}" dt="2019-12-16T16:33:58.936" v="1586"/>
          <pc:sldLayoutMkLst>
            <pc:docMk/>
            <pc:sldMasterMk cId="4016752339" sldId="2147483990"/>
            <pc:sldLayoutMk cId="980517984" sldId="2147483998"/>
          </pc:sldLayoutMkLst>
        </pc:sldLayoutChg>
        <pc:sldLayoutChg chg="add del mod replId">
          <pc:chgData name="lisa nicholls" userId="71425d7775e1c957" providerId="Windows Live" clId="Web-{85CB8BD9-A29A-47F7-A1DF-8B8086328DD6}" dt="2019-12-16T16:33:58.936" v="1586"/>
          <pc:sldLayoutMkLst>
            <pc:docMk/>
            <pc:sldMasterMk cId="4016752339" sldId="2147483990"/>
            <pc:sldLayoutMk cId="4212986767" sldId="2147483999"/>
          </pc:sldLayoutMkLst>
        </pc:sldLayoutChg>
        <pc:sldLayoutChg chg="add del mod replId">
          <pc:chgData name="lisa nicholls" userId="71425d7775e1c957" providerId="Windows Live" clId="Web-{85CB8BD9-A29A-47F7-A1DF-8B8086328DD6}" dt="2019-12-16T16:33:58.936" v="1586"/>
          <pc:sldLayoutMkLst>
            <pc:docMk/>
            <pc:sldMasterMk cId="4016752339" sldId="2147483990"/>
            <pc:sldLayoutMk cId="2159914153" sldId="2147484000"/>
          </pc:sldLayoutMkLst>
        </pc:sldLayoutChg>
        <pc:sldLayoutChg chg="add del mod replId">
          <pc:chgData name="lisa nicholls" userId="71425d7775e1c957" providerId="Windows Live" clId="Web-{85CB8BD9-A29A-47F7-A1DF-8B8086328DD6}" dt="2019-12-16T16:33:58.936" v="1586"/>
          <pc:sldLayoutMkLst>
            <pc:docMk/>
            <pc:sldMasterMk cId="4016752339" sldId="2147483990"/>
            <pc:sldLayoutMk cId="1588268319" sldId="2147484001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34:02.639" v="1587"/>
        <pc:sldMasterMkLst>
          <pc:docMk/>
          <pc:sldMasterMk cId="2470646396" sldId="2147484002"/>
        </pc:sldMasterMkLst>
        <pc:sldLayoutChg chg="add del mod replId">
          <pc:chgData name="lisa nicholls" userId="71425d7775e1c957" providerId="Windows Live" clId="Web-{85CB8BD9-A29A-47F7-A1DF-8B8086328DD6}" dt="2019-12-16T16:34:02.639" v="1587"/>
          <pc:sldLayoutMkLst>
            <pc:docMk/>
            <pc:sldMasterMk cId="2470646396" sldId="2147484002"/>
            <pc:sldLayoutMk cId="2539885792" sldId="2147484003"/>
          </pc:sldLayoutMkLst>
        </pc:sldLayoutChg>
        <pc:sldLayoutChg chg="add del mod replId">
          <pc:chgData name="lisa nicholls" userId="71425d7775e1c957" providerId="Windows Live" clId="Web-{85CB8BD9-A29A-47F7-A1DF-8B8086328DD6}" dt="2019-12-16T16:34:02.639" v="1587"/>
          <pc:sldLayoutMkLst>
            <pc:docMk/>
            <pc:sldMasterMk cId="2470646396" sldId="2147484002"/>
            <pc:sldLayoutMk cId="178910694" sldId="2147484004"/>
          </pc:sldLayoutMkLst>
        </pc:sldLayoutChg>
        <pc:sldLayoutChg chg="add del mod replId">
          <pc:chgData name="lisa nicholls" userId="71425d7775e1c957" providerId="Windows Live" clId="Web-{85CB8BD9-A29A-47F7-A1DF-8B8086328DD6}" dt="2019-12-16T16:34:02.639" v="1587"/>
          <pc:sldLayoutMkLst>
            <pc:docMk/>
            <pc:sldMasterMk cId="2470646396" sldId="2147484002"/>
            <pc:sldLayoutMk cId="1198126787" sldId="2147484005"/>
          </pc:sldLayoutMkLst>
        </pc:sldLayoutChg>
        <pc:sldLayoutChg chg="add del mod replId">
          <pc:chgData name="lisa nicholls" userId="71425d7775e1c957" providerId="Windows Live" clId="Web-{85CB8BD9-A29A-47F7-A1DF-8B8086328DD6}" dt="2019-12-16T16:34:02.639" v="1587"/>
          <pc:sldLayoutMkLst>
            <pc:docMk/>
            <pc:sldMasterMk cId="2470646396" sldId="2147484002"/>
            <pc:sldLayoutMk cId="1298436264" sldId="2147484006"/>
          </pc:sldLayoutMkLst>
        </pc:sldLayoutChg>
        <pc:sldLayoutChg chg="add del mod replId">
          <pc:chgData name="lisa nicholls" userId="71425d7775e1c957" providerId="Windows Live" clId="Web-{85CB8BD9-A29A-47F7-A1DF-8B8086328DD6}" dt="2019-12-16T16:34:02.639" v="1587"/>
          <pc:sldLayoutMkLst>
            <pc:docMk/>
            <pc:sldMasterMk cId="2470646396" sldId="2147484002"/>
            <pc:sldLayoutMk cId="3091330637" sldId="2147484007"/>
          </pc:sldLayoutMkLst>
        </pc:sldLayoutChg>
        <pc:sldLayoutChg chg="add del mod replId">
          <pc:chgData name="lisa nicholls" userId="71425d7775e1c957" providerId="Windows Live" clId="Web-{85CB8BD9-A29A-47F7-A1DF-8B8086328DD6}" dt="2019-12-16T16:34:02.639" v="1587"/>
          <pc:sldLayoutMkLst>
            <pc:docMk/>
            <pc:sldMasterMk cId="2470646396" sldId="2147484002"/>
            <pc:sldLayoutMk cId="226293898" sldId="2147484008"/>
          </pc:sldLayoutMkLst>
        </pc:sldLayoutChg>
        <pc:sldLayoutChg chg="add del mod replId">
          <pc:chgData name="lisa nicholls" userId="71425d7775e1c957" providerId="Windows Live" clId="Web-{85CB8BD9-A29A-47F7-A1DF-8B8086328DD6}" dt="2019-12-16T16:34:02.639" v="1587"/>
          <pc:sldLayoutMkLst>
            <pc:docMk/>
            <pc:sldMasterMk cId="2470646396" sldId="2147484002"/>
            <pc:sldLayoutMk cId="4265681147" sldId="2147484009"/>
          </pc:sldLayoutMkLst>
        </pc:sldLayoutChg>
        <pc:sldLayoutChg chg="add del mod replId">
          <pc:chgData name="lisa nicholls" userId="71425d7775e1c957" providerId="Windows Live" clId="Web-{85CB8BD9-A29A-47F7-A1DF-8B8086328DD6}" dt="2019-12-16T16:34:02.639" v="1587"/>
          <pc:sldLayoutMkLst>
            <pc:docMk/>
            <pc:sldMasterMk cId="2470646396" sldId="2147484002"/>
            <pc:sldLayoutMk cId="3945518033" sldId="2147484010"/>
          </pc:sldLayoutMkLst>
        </pc:sldLayoutChg>
        <pc:sldLayoutChg chg="add del mod replId">
          <pc:chgData name="lisa nicholls" userId="71425d7775e1c957" providerId="Windows Live" clId="Web-{85CB8BD9-A29A-47F7-A1DF-8B8086328DD6}" dt="2019-12-16T16:34:02.639" v="1587"/>
          <pc:sldLayoutMkLst>
            <pc:docMk/>
            <pc:sldMasterMk cId="2470646396" sldId="2147484002"/>
            <pc:sldLayoutMk cId="3849580265" sldId="2147484011"/>
          </pc:sldLayoutMkLst>
        </pc:sldLayoutChg>
        <pc:sldLayoutChg chg="add del mod replId">
          <pc:chgData name="lisa nicholls" userId="71425d7775e1c957" providerId="Windows Live" clId="Web-{85CB8BD9-A29A-47F7-A1DF-8B8086328DD6}" dt="2019-12-16T16:34:02.639" v="1587"/>
          <pc:sldLayoutMkLst>
            <pc:docMk/>
            <pc:sldMasterMk cId="2470646396" sldId="2147484002"/>
            <pc:sldLayoutMk cId="3472005586" sldId="2147484012"/>
          </pc:sldLayoutMkLst>
        </pc:sldLayoutChg>
        <pc:sldLayoutChg chg="add del mod replId">
          <pc:chgData name="lisa nicholls" userId="71425d7775e1c957" providerId="Windows Live" clId="Web-{85CB8BD9-A29A-47F7-A1DF-8B8086328DD6}" dt="2019-12-16T16:34:02.639" v="1587"/>
          <pc:sldLayoutMkLst>
            <pc:docMk/>
            <pc:sldMasterMk cId="2470646396" sldId="2147484002"/>
            <pc:sldLayoutMk cId="3133299119" sldId="2147484013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34:07.265" v="1588"/>
        <pc:sldMasterMkLst>
          <pc:docMk/>
          <pc:sldMasterMk cId="360924209" sldId="2147484014"/>
        </pc:sldMasterMkLst>
        <pc:sldLayoutChg chg="add del mod replId">
          <pc:chgData name="lisa nicholls" userId="71425d7775e1c957" providerId="Windows Live" clId="Web-{85CB8BD9-A29A-47F7-A1DF-8B8086328DD6}" dt="2019-12-16T16:34:07.265" v="1588"/>
          <pc:sldLayoutMkLst>
            <pc:docMk/>
            <pc:sldMasterMk cId="360924209" sldId="2147484014"/>
            <pc:sldLayoutMk cId="55076868" sldId="2147484015"/>
          </pc:sldLayoutMkLst>
        </pc:sldLayoutChg>
        <pc:sldLayoutChg chg="add del mod replId">
          <pc:chgData name="lisa nicholls" userId="71425d7775e1c957" providerId="Windows Live" clId="Web-{85CB8BD9-A29A-47F7-A1DF-8B8086328DD6}" dt="2019-12-16T16:34:07.265" v="1588"/>
          <pc:sldLayoutMkLst>
            <pc:docMk/>
            <pc:sldMasterMk cId="360924209" sldId="2147484014"/>
            <pc:sldLayoutMk cId="228880121" sldId="2147484016"/>
          </pc:sldLayoutMkLst>
        </pc:sldLayoutChg>
        <pc:sldLayoutChg chg="add del mod replId">
          <pc:chgData name="lisa nicholls" userId="71425d7775e1c957" providerId="Windows Live" clId="Web-{85CB8BD9-A29A-47F7-A1DF-8B8086328DD6}" dt="2019-12-16T16:34:07.265" v="1588"/>
          <pc:sldLayoutMkLst>
            <pc:docMk/>
            <pc:sldMasterMk cId="360924209" sldId="2147484014"/>
            <pc:sldLayoutMk cId="588733988" sldId="2147484017"/>
          </pc:sldLayoutMkLst>
        </pc:sldLayoutChg>
        <pc:sldLayoutChg chg="add del mod replId">
          <pc:chgData name="lisa nicholls" userId="71425d7775e1c957" providerId="Windows Live" clId="Web-{85CB8BD9-A29A-47F7-A1DF-8B8086328DD6}" dt="2019-12-16T16:34:07.265" v="1588"/>
          <pc:sldLayoutMkLst>
            <pc:docMk/>
            <pc:sldMasterMk cId="360924209" sldId="2147484014"/>
            <pc:sldLayoutMk cId="883472917" sldId="2147484018"/>
          </pc:sldLayoutMkLst>
        </pc:sldLayoutChg>
        <pc:sldLayoutChg chg="add del mod replId">
          <pc:chgData name="lisa nicholls" userId="71425d7775e1c957" providerId="Windows Live" clId="Web-{85CB8BD9-A29A-47F7-A1DF-8B8086328DD6}" dt="2019-12-16T16:34:07.265" v="1588"/>
          <pc:sldLayoutMkLst>
            <pc:docMk/>
            <pc:sldMasterMk cId="360924209" sldId="2147484014"/>
            <pc:sldLayoutMk cId="3524101147" sldId="2147484019"/>
          </pc:sldLayoutMkLst>
        </pc:sldLayoutChg>
        <pc:sldLayoutChg chg="add del mod replId">
          <pc:chgData name="lisa nicholls" userId="71425d7775e1c957" providerId="Windows Live" clId="Web-{85CB8BD9-A29A-47F7-A1DF-8B8086328DD6}" dt="2019-12-16T16:34:07.265" v="1588"/>
          <pc:sldLayoutMkLst>
            <pc:docMk/>
            <pc:sldMasterMk cId="360924209" sldId="2147484014"/>
            <pc:sldLayoutMk cId="900952034" sldId="2147484020"/>
          </pc:sldLayoutMkLst>
        </pc:sldLayoutChg>
        <pc:sldLayoutChg chg="add del mod replId">
          <pc:chgData name="lisa nicholls" userId="71425d7775e1c957" providerId="Windows Live" clId="Web-{85CB8BD9-A29A-47F7-A1DF-8B8086328DD6}" dt="2019-12-16T16:34:07.265" v="1588"/>
          <pc:sldLayoutMkLst>
            <pc:docMk/>
            <pc:sldMasterMk cId="360924209" sldId="2147484014"/>
            <pc:sldLayoutMk cId="277832296" sldId="2147484021"/>
          </pc:sldLayoutMkLst>
        </pc:sldLayoutChg>
        <pc:sldLayoutChg chg="add del mod replId">
          <pc:chgData name="lisa nicholls" userId="71425d7775e1c957" providerId="Windows Live" clId="Web-{85CB8BD9-A29A-47F7-A1DF-8B8086328DD6}" dt="2019-12-16T16:34:07.265" v="1588"/>
          <pc:sldLayoutMkLst>
            <pc:docMk/>
            <pc:sldMasterMk cId="360924209" sldId="2147484014"/>
            <pc:sldLayoutMk cId="3047336989" sldId="2147484022"/>
          </pc:sldLayoutMkLst>
        </pc:sldLayoutChg>
        <pc:sldLayoutChg chg="add del mod replId">
          <pc:chgData name="lisa nicholls" userId="71425d7775e1c957" providerId="Windows Live" clId="Web-{85CB8BD9-A29A-47F7-A1DF-8B8086328DD6}" dt="2019-12-16T16:34:07.265" v="1588"/>
          <pc:sldLayoutMkLst>
            <pc:docMk/>
            <pc:sldMasterMk cId="360924209" sldId="2147484014"/>
            <pc:sldLayoutMk cId="1935712428" sldId="2147484023"/>
          </pc:sldLayoutMkLst>
        </pc:sldLayoutChg>
        <pc:sldLayoutChg chg="add del mod replId">
          <pc:chgData name="lisa nicholls" userId="71425d7775e1c957" providerId="Windows Live" clId="Web-{85CB8BD9-A29A-47F7-A1DF-8B8086328DD6}" dt="2019-12-16T16:34:07.265" v="1588"/>
          <pc:sldLayoutMkLst>
            <pc:docMk/>
            <pc:sldMasterMk cId="360924209" sldId="2147484014"/>
            <pc:sldLayoutMk cId="2717523879" sldId="2147484024"/>
          </pc:sldLayoutMkLst>
        </pc:sldLayoutChg>
        <pc:sldLayoutChg chg="add del mod replId">
          <pc:chgData name="lisa nicholls" userId="71425d7775e1c957" providerId="Windows Live" clId="Web-{85CB8BD9-A29A-47F7-A1DF-8B8086328DD6}" dt="2019-12-16T16:34:07.265" v="1588"/>
          <pc:sldLayoutMkLst>
            <pc:docMk/>
            <pc:sldMasterMk cId="360924209" sldId="2147484014"/>
            <pc:sldLayoutMk cId="2840888237" sldId="2147484025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34:10.280" v="1589"/>
        <pc:sldMasterMkLst>
          <pc:docMk/>
          <pc:sldMasterMk cId="3722763131" sldId="2147484026"/>
        </pc:sldMasterMkLst>
        <pc:sldLayoutChg chg="add del mod replId">
          <pc:chgData name="lisa nicholls" userId="71425d7775e1c957" providerId="Windows Live" clId="Web-{85CB8BD9-A29A-47F7-A1DF-8B8086328DD6}" dt="2019-12-16T16:34:10.280" v="1589"/>
          <pc:sldLayoutMkLst>
            <pc:docMk/>
            <pc:sldMasterMk cId="3722763131" sldId="2147484026"/>
            <pc:sldLayoutMk cId="2090115014" sldId="2147484027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0.280" v="1589"/>
          <pc:sldLayoutMkLst>
            <pc:docMk/>
            <pc:sldMasterMk cId="3722763131" sldId="2147484026"/>
            <pc:sldLayoutMk cId="3657630966" sldId="2147484028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0.280" v="1589"/>
          <pc:sldLayoutMkLst>
            <pc:docMk/>
            <pc:sldMasterMk cId="3722763131" sldId="2147484026"/>
            <pc:sldLayoutMk cId="1872431625" sldId="2147484029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0.280" v="1589"/>
          <pc:sldLayoutMkLst>
            <pc:docMk/>
            <pc:sldMasterMk cId="3722763131" sldId="2147484026"/>
            <pc:sldLayoutMk cId="363543501" sldId="2147484030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0.280" v="1589"/>
          <pc:sldLayoutMkLst>
            <pc:docMk/>
            <pc:sldMasterMk cId="3722763131" sldId="2147484026"/>
            <pc:sldLayoutMk cId="2452489484" sldId="2147484031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0.280" v="1589"/>
          <pc:sldLayoutMkLst>
            <pc:docMk/>
            <pc:sldMasterMk cId="3722763131" sldId="2147484026"/>
            <pc:sldLayoutMk cId="3111437988" sldId="2147484032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0.280" v="1589"/>
          <pc:sldLayoutMkLst>
            <pc:docMk/>
            <pc:sldMasterMk cId="3722763131" sldId="2147484026"/>
            <pc:sldLayoutMk cId="1886116439" sldId="2147484033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0.280" v="1589"/>
          <pc:sldLayoutMkLst>
            <pc:docMk/>
            <pc:sldMasterMk cId="3722763131" sldId="2147484026"/>
            <pc:sldLayoutMk cId="2010937556" sldId="2147484034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0.280" v="1589"/>
          <pc:sldLayoutMkLst>
            <pc:docMk/>
            <pc:sldMasterMk cId="3722763131" sldId="2147484026"/>
            <pc:sldLayoutMk cId="2090442023" sldId="2147484035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0.280" v="1589"/>
          <pc:sldLayoutMkLst>
            <pc:docMk/>
            <pc:sldMasterMk cId="3722763131" sldId="2147484026"/>
            <pc:sldLayoutMk cId="2587366086" sldId="2147484036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0.280" v="1589"/>
          <pc:sldLayoutMkLst>
            <pc:docMk/>
            <pc:sldMasterMk cId="3722763131" sldId="2147484026"/>
            <pc:sldLayoutMk cId="2350803116" sldId="2147484037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34:14.421" v="1590"/>
        <pc:sldMasterMkLst>
          <pc:docMk/>
          <pc:sldMasterMk cId="4137204020" sldId="2147484038"/>
        </pc:sldMasterMkLst>
        <pc:sldLayoutChg chg="add del mod replId">
          <pc:chgData name="lisa nicholls" userId="71425d7775e1c957" providerId="Windows Live" clId="Web-{85CB8BD9-A29A-47F7-A1DF-8B8086328DD6}" dt="2019-12-16T16:34:14.421" v="1590"/>
          <pc:sldLayoutMkLst>
            <pc:docMk/>
            <pc:sldMasterMk cId="4137204020" sldId="2147484038"/>
            <pc:sldLayoutMk cId="3010613297" sldId="2147484039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4.421" v="1590"/>
          <pc:sldLayoutMkLst>
            <pc:docMk/>
            <pc:sldMasterMk cId="4137204020" sldId="2147484038"/>
            <pc:sldLayoutMk cId="906348593" sldId="2147484040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4.421" v="1590"/>
          <pc:sldLayoutMkLst>
            <pc:docMk/>
            <pc:sldMasterMk cId="4137204020" sldId="2147484038"/>
            <pc:sldLayoutMk cId="1140041296" sldId="2147484041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4.421" v="1590"/>
          <pc:sldLayoutMkLst>
            <pc:docMk/>
            <pc:sldMasterMk cId="4137204020" sldId="2147484038"/>
            <pc:sldLayoutMk cId="951226790" sldId="2147484042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4.421" v="1590"/>
          <pc:sldLayoutMkLst>
            <pc:docMk/>
            <pc:sldMasterMk cId="4137204020" sldId="2147484038"/>
            <pc:sldLayoutMk cId="602649001" sldId="2147484043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4.421" v="1590"/>
          <pc:sldLayoutMkLst>
            <pc:docMk/>
            <pc:sldMasterMk cId="4137204020" sldId="2147484038"/>
            <pc:sldLayoutMk cId="3515913926" sldId="2147484044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4.421" v="1590"/>
          <pc:sldLayoutMkLst>
            <pc:docMk/>
            <pc:sldMasterMk cId="4137204020" sldId="2147484038"/>
            <pc:sldLayoutMk cId="3656021130" sldId="2147484045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4.421" v="1590"/>
          <pc:sldLayoutMkLst>
            <pc:docMk/>
            <pc:sldMasterMk cId="4137204020" sldId="2147484038"/>
            <pc:sldLayoutMk cId="2719452974" sldId="2147484046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4.421" v="1590"/>
          <pc:sldLayoutMkLst>
            <pc:docMk/>
            <pc:sldMasterMk cId="4137204020" sldId="2147484038"/>
            <pc:sldLayoutMk cId="2169531651" sldId="2147484047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4.421" v="1590"/>
          <pc:sldLayoutMkLst>
            <pc:docMk/>
            <pc:sldMasterMk cId="4137204020" sldId="2147484038"/>
            <pc:sldLayoutMk cId="4220600356" sldId="2147484048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4.421" v="1590"/>
          <pc:sldLayoutMkLst>
            <pc:docMk/>
            <pc:sldMasterMk cId="4137204020" sldId="2147484038"/>
            <pc:sldLayoutMk cId="1824410336" sldId="2147484049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34:16.452" v="1591"/>
        <pc:sldMasterMkLst>
          <pc:docMk/>
          <pc:sldMasterMk cId="2316714284" sldId="2147484050"/>
        </pc:sldMasterMkLst>
        <pc:sldLayoutChg chg="add del mod replId">
          <pc:chgData name="lisa nicholls" userId="71425d7775e1c957" providerId="Windows Live" clId="Web-{85CB8BD9-A29A-47F7-A1DF-8B8086328DD6}" dt="2019-12-16T16:34:16.452" v="1591"/>
          <pc:sldLayoutMkLst>
            <pc:docMk/>
            <pc:sldMasterMk cId="2316714284" sldId="2147484050"/>
            <pc:sldLayoutMk cId="1904086582" sldId="2147484051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6.452" v="1591"/>
          <pc:sldLayoutMkLst>
            <pc:docMk/>
            <pc:sldMasterMk cId="2316714284" sldId="2147484050"/>
            <pc:sldLayoutMk cId="3474677893" sldId="2147484052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6.452" v="1591"/>
          <pc:sldLayoutMkLst>
            <pc:docMk/>
            <pc:sldMasterMk cId="2316714284" sldId="2147484050"/>
            <pc:sldLayoutMk cId="2640787382" sldId="2147484053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6.452" v="1591"/>
          <pc:sldLayoutMkLst>
            <pc:docMk/>
            <pc:sldMasterMk cId="2316714284" sldId="2147484050"/>
            <pc:sldLayoutMk cId="3767879233" sldId="2147484054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6.452" v="1591"/>
          <pc:sldLayoutMkLst>
            <pc:docMk/>
            <pc:sldMasterMk cId="2316714284" sldId="2147484050"/>
            <pc:sldLayoutMk cId="2673777251" sldId="2147484055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6.452" v="1591"/>
          <pc:sldLayoutMkLst>
            <pc:docMk/>
            <pc:sldMasterMk cId="2316714284" sldId="2147484050"/>
            <pc:sldLayoutMk cId="4199868498" sldId="2147484056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6.452" v="1591"/>
          <pc:sldLayoutMkLst>
            <pc:docMk/>
            <pc:sldMasterMk cId="2316714284" sldId="2147484050"/>
            <pc:sldLayoutMk cId="1202115730" sldId="2147484057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6.452" v="1591"/>
          <pc:sldLayoutMkLst>
            <pc:docMk/>
            <pc:sldMasterMk cId="2316714284" sldId="2147484050"/>
            <pc:sldLayoutMk cId="15899220" sldId="2147484058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6.452" v="1591"/>
          <pc:sldLayoutMkLst>
            <pc:docMk/>
            <pc:sldMasterMk cId="2316714284" sldId="2147484050"/>
            <pc:sldLayoutMk cId="3203424164" sldId="2147484059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6.452" v="1591"/>
          <pc:sldLayoutMkLst>
            <pc:docMk/>
            <pc:sldMasterMk cId="2316714284" sldId="2147484050"/>
            <pc:sldLayoutMk cId="3634477166" sldId="2147484060"/>
          </pc:sldLayoutMkLst>
        </pc:sldLayoutChg>
        <pc:sldLayoutChg chg="add del mod replId">
          <pc:chgData name="lisa nicholls" userId="71425d7775e1c957" providerId="Windows Live" clId="Web-{85CB8BD9-A29A-47F7-A1DF-8B8086328DD6}" dt="2019-12-16T16:34:16.452" v="1591"/>
          <pc:sldLayoutMkLst>
            <pc:docMk/>
            <pc:sldMasterMk cId="2316714284" sldId="2147484050"/>
            <pc:sldLayoutMk cId="2299502046" sldId="2147484061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34:24.030" v="1592"/>
        <pc:sldMasterMkLst>
          <pc:docMk/>
          <pc:sldMasterMk cId="1355635438" sldId="2147484062"/>
        </pc:sldMasterMkLst>
        <pc:sldLayoutChg chg="add del mod replId">
          <pc:chgData name="lisa nicholls" userId="71425d7775e1c957" providerId="Windows Live" clId="Web-{85CB8BD9-A29A-47F7-A1DF-8B8086328DD6}" dt="2019-12-16T16:34:24.030" v="1592"/>
          <pc:sldLayoutMkLst>
            <pc:docMk/>
            <pc:sldMasterMk cId="1355635438" sldId="2147484062"/>
            <pc:sldLayoutMk cId="2687155813" sldId="2147484063"/>
          </pc:sldLayoutMkLst>
        </pc:sldLayoutChg>
        <pc:sldLayoutChg chg="add del mod replId">
          <pc:chgData name="lisa nicholls" userId="71425d7775e1c957" providerId="Windows Live" clId="Web-{85CB8BD9-A29A-47F7-A1DF-8B8086328DD6}" dt="2019-12-16T16:34:24.030" v="1592"/>
          <pc:sldLayoutMkLst>
            <pc:docMk/>
            <pc:sldMasterMk cId="1355635438" sldId="2147484062"/>
            <pc:sldLayoutMk cId="2857571091" sldId="2147484064"/>
          </pc:sldLayoutMkLst>
        </pc:sldLayoutChg>
        <pc:sldLayoutChg chg="add del mod replId">
          <pc:chgData name="lisa nicholls" userId="71425d7775e1c957" providerId="Windows Live" clId="Web-{85CB8BD9-A29A-47F7-A1DF-8B8086328DD6}" dt="2019-12-16T16:34:24.030" v="1592"/>
          <pc:sldLayoutMkLst>
            <pc:docMk/>
            <pc:sldMasterMk cId="1355635438" sldId="2147484062"/>
            <pc:sldLayoutMk cId="2889239497" sldId="2147484065"/>
          </pc:sldLayoutMkLst>
        </pc:sldLayoutChg>
        <pc:sldLayoutChg chg="add del mod replId">
          <pc:chgData name="lisa nicholls" userId="71425d7775e1c957" providerId="Windows Live" clId="Web-{85CB8BD9-A29A-47F7-A1DF-8B8086328DD6}" dt="2019-12-16T16:34:24.030" v="1592"/>
          <pc:sldLayoutMkLst>
            <pc:docMk/>
            <pc:sldMasterMk cId="1355635438" sldId="2147484062"/>
            <pc:sldLayoutMk cId="1094668039" sldId="2147484066"/>
          </pc:sldLayoutMkLst>
        </pc:sldLayoutChg>
        <pc:sldLayoutChg chg="add del mod replId">
          <pc:chgData name="lisa nicholls" userId="71425d7775e1c957" providerId="Windows Live" clId="Web-{85CB8BD9-A29A-47F7-A1DF-8B8086328DD6}" dt="2019-12-16T16:34:24.030" v="1592"/>
          <pc:sldLayoutMkLst>
            <pc:docMk/>
            <pc:sldMasterMk cId="1355635438" sldId="2147484062"/>
            <pc:sldLayoutMk cId="4152064030" sldId="2147484067"/>
          </pc:sldLayoutMkLst>
        </pc:sldLayoutChg>
        <pc:sldLayoutChg chg="add del mod replId">
          <pc:chgData name="lisa nicholls" userId="71425d7775e1c957" providerId="Windows Live" clId="Web-{85CB8BD9-A29A-47F7-A1DF-8B8086328DD6}" dt="2019-12-16T16:34:24.030" v="1592"/>
          <pc:sldLayoutMkLst>
            <pc:docMk/>
            <pc:sldMasterMk cId="1355635438" sldId="2147484062"/>
            <pc:sldLayoutMk cId="274343560" sldId="2147484068"/>
          </pc:sldLayoutMkLst>
        </pc:sldLayoutChg>
        <pc:sldLayoutChg chg="add del mod replId">
          <pc:chgData name="lisa nicholls" userId="71425d7775e1c957" providerId="Windows Live" clId="Web-{85CB8BD9-A29A-47F7-A1DF-8B8086328DD6}" dt="2019-12-16T16:34:24.030" v="1592"/>
          <pc:sldLayoutMkLst>
            <pc:docMk/>
            <pc:sldMasterMk cId="1355635438" sldId="2147484062"/>
            <pc:sldLayoutMk cId="1121817973" sldId="2147484069"/>
          </pc:sldLayoutMkLst>
        </pc:sldLayoutChg>
        <pc:sldLayoutChg chg="add del mod replId">
          <pc:chgData name="lisa nicholls" userId="71425d7775e1c957" providerId="Windows Live" clId="Web-{85CB8BD9-A29A-47F7-A1DF-8B8086328DD6}" dt="2019-12-16T16:34:24.030" v="1592"/>
          <pc:sldLayoutMkLst>
            <pc:docMk/>
            <pc:sldMasterMk cId="1355635438" sldId="2147484062"/>
            <pc:sldLayoutMk cId="2184072968" sldId="2147484070"/>
          </pc:sldLayoutMkLst>
        </pc:sldLayoutChg>
        <pc:sldLayoutChg chg="add del mod replId">
          <pc:chgData name="lisa nicholls" userId="71425d7775e1c957" providerId="Windows Live" clId="Web-{85CB8BD9-A29A-47F7-A1DF-8B8086328DD6}" dt="2019-12-16T16:34:24.030" v="1592"/>
          <pc:sldLayoutMkLst>
            <pc:docMk/>
            <pc:sldMasterMk cId="1355635438" sldId="2147484062"/>
            <pc:sldLayoutMk cId="2011775226" sldId="2147484071"/>
          </pc:sldLayoutMkLst>
        </pc:sldLayoutChg>
        <pc:sldLayoutChg chg="add del mod replId">
          <pc:chgData name="lisa nicholls" userId="71425d7775e1c957" providerId="Windows Live" clId="Web-{85CB8BD9-A29A-47F7-A1DF-8B8086328DD6}" dt="2019-12-16T16:34:24.030" v="1592"/>
          <pc:sldLayoutMkLst>
            <pc:docMk/>
            <pc:sldMasterMk cId="1355635438" sldId="2147484062"/>
            <pc:sldLayoutMk cId="1952902604" sldId="2147484072"/>
          </pc:sldLayoutMkLst>
        </pc:sldLayoutChg>
        <pc:sldLayoutChg chg="add del mod replId">
          <pc:chgData name="lisa nicholls" userId="71425d7775e1c957" providerId="Windows Live" clId="Web-{85CB8BD9-A29A-47F7-A1DF-8B8086328DD6}" dt="2019-12-16T16:34:24.030" v="1592"/>
          <pc:sldLayoutMkLst>
            <pc:docMk/>
            <pc:sldMasterMk cId="1355635438" sldId="2147484062"/>
            <pc:sldLayoutMk cId="971924851" sldId="2147484073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34:34.343" v="1593"/>
        <pc:sldMasterMkLst>
          <pc:docMk/>
          <pc:sldMasterMk cId="1501983500" sldId="2147484074"/>
        </pc:sldMasterMkLst>
        <pc:sldLayoutChg chg="add del mod replId">
          <pc:chgData name="lisa nicholls" userId="71425d7775e1c957" providerId="Windows Live" clId="Web-{85CB8BD9-A29A-47F7-A1DF-8B8086328DD6}" dt="2019-12-16T16:34:34.343" v="1593"/>
          <pc:sldLayoutMkLst>
            <pc:docMk/>
            <pc:sldMasterMk cId="1501983500" sldId="2147484074"/>
            <pc:sldLayoutMk cId="4227743765" sldId="2147484075"/>
          </pc:sldLayoutMkLst>
        </pc:sldLayoutChg>
        <pc:sldLayoutChg chg="add del mod replId">
          <pc:chgData name="lisa nicholls" userId="71425d7775e1c957" providerId="Windows Live" clId="Web-{85CB8BD9-A29A-47F7-A1DF-8B8086328DD6}" dt="2019-12-16T16:34:34.343" v="1593"/>
          <pc:sldLayoutMkLst>
            <pc:docMk/>
            <pc:sldMasterMk cId="1501983500" sldId="2147484074"/>
            <pc:sldLayoutMk cId="2260373917" sldId="2147484076"/>
          </pc:sldLayoutMkLst>
        </pc:sldLayoutChg>
        <pc:sldLayoutChg chg="add del mod replId">
          <pc:chgData name="lisa nicholls" userId="71425d7775e1c957" providerId="Windows Live" clId="Web-{85CB8BD9-A29A-47F7-A1DF-8B8086328DD6}" dt="2019-12-16T16:34:34.343" v="1593"/>
          <pc:sldLayoutMkLst>
            <pc:docMk/>
            <pc:sldMasterMk cId="1501983500" sldId="2147484074"/>
            <pc:sldLayoutMk cId="17935762" sldId="2147484077"/>
          </pc:sldLayoutMkLst>
        </pc:sldLayoutChg>
        <pc:sldLayoutChg chg="add del mod replId">
          <pc:chgData name="lisa nicholls" userId="71425d7775e1c957" providerId="Windows Live" clId="Web-{85CB8BD9-A29A-47F7-A1DF-8B8086328DD6}" dt="2019-12-16T16:34:34.343" v="1593"/>
          <pc:sldLayoutMkLst>
            <pc:docMk/>
            <pc:sldMasterMk cId="1501983500" sldId="2147484074"/>
            <pc:sldLayoutMk cId="72079473" sldId="2147484078"/>
          </pc:sldLayoutMkLst>
        </pc:sldLayoutChg>
        <pc:sldLayoutChg chg="add del mod replId">
          <pc:chgData name="lisa nicholls" userId="71425d7775e1c957" providerId="Windows Live" clId="Web-{85CB8BD9-A29A-47F7-A1DF-8B8086328DD6}" dt="2019-12-16T16:34:34.343" v="1593"/>
          <pc:sldLayoutMkLst>
            <pc:docMk/>
            <pc:sldMasterMk cId="1501983500" sldId="2147484074"/>
            <pc:sldLayoutMk cId="675852752" sldId="2147484079"/>
          </pc:sldLayoutMkLst>
        </pc:sldLayoutChg>
        <pc:sldLayoutChg chg="add del mod replId">
          <pc:chgData name="lisa nicholls" userId="71425d7775e1c957" providerId="Windows Live" clId="Web-{85CB8BD9-A29A-47F7-A1DF-8B8086328DD6}" dt="2019-12-16T16:34:34.343" v="1593"/>
          <pc:sldLayoutMkLst>
            <pc:docMk/>
            <pc:sldMasterMk cId="1501983500" sldId="2147484074"/>
            <pc:sldLayoutMk cId="577061072" sldId="2147484080"/>
          </pc:sldLayoutMkLst>
        </pc:sldLayoutChg>
        <pc:sldLayoutChg chg="add del mod replId">
          <pc:chgData name="lisa nicholls" userId="71425d7775e1c957" providerId="Windows Live" clId="Web-{85CB8BD9-A29A-47F7-A1DF-8B8086328DD6}" dt="2019-12-16T16:34:34.343" v="1593"/>
          <pc:sldLayoutMkLst>
            <pc:docMk/>
            <pc:sldMasterMk cId="1501983500" sldId="2147484074"/>
            <pc:sldLayoutMk cId="878539240" sldId="2147484081"/>
          </pc:sldLayoutMkLst>
        </pc:sldLayoutChg>
        <pc:sldLayoutChg chg="add del mod replId">
          <pc:chgData name="lisa nicholls" userId="71425d7775e1c957" providerId="Windows Live" clId="Web-{85CB8BD9-A29A-47F7-A1DF-8B8086328DD6}" dt="2019-12-16T16:34:34.343" v="1593"/>
          <pc:sldLayoutMkLst>
            <pc:docMk/>
            <pc:sldMasterMk cId="1501983500" sldId="2147484074"/>
            <pc:sldLayoutMk cId="306352240" sldId="2147484082"/>
          </pc:sldLayoutMkLst>
        </pc:sldLayoutChg>
        <pc:sldLayoutChg chg="add del mod replId">
          <pc:chgData name="lisa nicholls" userId="71425d7775e1c957" providerId="Windows Live" clId="Web-{85CB8BD9-A29A-47F7-A1DF-8B8086328DD6}" dt="2019-12-16T16:34:34.343" v="1593"/>
          <pc:sldLayoutMkLst>
            <pc:docMk/>
            <pc:sldMasterMk cId="1501983500" sldId="2147484074"/>
            <pc:sldLayoutMk cId="3368126319" sldId="2147484083"/>
          </pc:sldLayoutMkLst>
        </pc:sldLayoutChg>
        <pc:sldLayoutChg chg="add del mod replId">
          <pc:chgData name="lisa nicholls" userId="71425d7775e1c957" providerId="Windows Live" clId="Web-{85CB8BD9-A29A-47F7-A1DF-8B8086328DD6}" dt="2019-12-16T16:34:34.343" v="1593"/>
          <pc:sldLayoutMkLst>
            <pc:docMk/>
            <pc:sldMasterMk cId="1501983500" sldId="2147484074"/>
            <pc:sldLayoutMk cId="987694989" sldId="2147484084"/>
          </pc:sldLayoutMkLst>
        </pc:sldLayoutChg>
        <pc:sldLayoutChg chg="add del mod replId">
          <pc:chgData name="lisa nicholls" userId="71425d7775e1c957" providerId="Windows Live" clId="Web-{85CB8BD9-A29A-47F7-A1DF-8B8086328DD6}" dt="2019-12-16T16:34:34.343" v="1593"/>
          <pc:sldLayoutMkLst>
            <pc:docMk/>
            <pc:sldMasterMk cId="1501983500" sldId="2147484074"/>
            <pc:sldLayoutMk cId="3793433221" sldId="2147484085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34:41.140" v="1594"/>
        <pc:sldMasterMkLst>
          <pc:docMk/>
          <pc:sldMasterMk cId="589570091" sldId="2147484086"/>
        </pc:sldMasterMkLst>
        <pc:sldLayoutChg chg="add del mod replId">
          <pc:chgData name="lisa nicholls" userId="71425d7775e1c957" providerId="Windows Live" clId="Web-{85CB8BD9-A29A-47F7-A1DF-8B8086328DD6}" dt="2019-12-16T16:34:41.140" v="1594"/>
          <pc:sldLayoutMkLst>
            <pc:docMk/>
            <pc:sldMasterMk cId="589570091" sldId="2147484086"/>
            <pc:sldLayoutMk cId="2363382396" sldId="2147484087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1.140" v="1594"/>
          <pc:sldLayoutMkLst>
            <pc:docMk/>
            <pc:sldMasterMk cId="589570091" sldId="2147484086"/>
            <pc:sldLayoutMk cId="1078712256" sldId="2147484088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1.140" v="1594"/>
          <pc:sldLayoutMkLst>
            <pc:docMk/>
            <pc:sldMasterMk cId="589570091" sldId="2147484086"/>
            <pc:sldLayoutMk cId="1331660822" sldId="2147484089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1.140" v="1594"/>
          <pc:sldLayoutMkLst>
            <pc:docMk/>
            <pc:sldMasterMk cId="589570091" sldId="2147484086"/>
            <pc:sldLayoutMk cId="1863928201" sldId="2147484090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1.140" v="1594"/>
          <pc:sldLayoutMkLst>
            <pc:docMk/>
            <pc:sldMasterMk cId="589570091" sldId="2147484086"/>
            <pc:sldLayoutMk cId="866908491" sldId="2147484091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1.140" v="1594"/>
          <pc:sldLayoutMkLst>
            <pc:docMk/>
            <pc:sldMasterMk cId="589570091" sldId="2147484086"/>
            <pc:sldLayoutMk cId="1680062810" sldId="2147484092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1.140" v="1594"/>
          <pc:sldLayoutMkLst>
            <pc:docMk/>
            <pc:sldMasterMk cId="589570091" sldId="2147484086"/>
            <pc:sldLayoutMk cId="269269665" sldId="2147484093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1.140" v="1594"/>
          <pc:sldLayoutMkLst>
            <pc:docMk/>
            <pc:sldMasterMk cId="589570091" sldId="2147484086"/>
            <pc:sldLayoutMk cId="2194557435" sldId="2147484094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1.140" v="1594"/>
          <pc:sldLayoutMkLst>
            <pc:docMk/>
            <pc:sldMasterMk cId="589570091" sldId="2147484086"/>
            <pc:sldLayoutMk cId="216230686" sldId="2147484095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1.140" v="1594"/>
          <pc:sldLayoutMkLst>
            <pc:docMk/>
            <pc:sldMasterMk cId="589570091" sldId="2147484086"/>
            <pc:sldLayoutMk cId="1339058583" sldId="2147484096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1.140" v="1594"/>
          <pc:sldLayoutMkLst>
            <pc:docMk/>
            <pc:sldMasterMk cId="589570091" sldId="2147484086"/>
            <pc:sldLayoutMk cId="4207716580" sldId="2147484097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1.140" v="1594"/>
          <pc:sldLayoutMkLst>
            <pc:docMk/>
            <pc:sldMasterMk cId="589570091" sldId="2147484086"/>
            <pc:sldLayoutMk cId="3958571674" sldId="2147484098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1.140" v="1594"/>
          <pc:sldLayoutMkLst>
            <pc:docMk/>
            <pc:sldMasterMk cId="589570091" sldId="2147484086"/>
            <pc:sldLayoutMk cId="2041616903" sldId="2147484099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1.140" v="1594"/>
          <pc:sldLayoutMkLst>
            <pc:docMk/>
            <pc:sldMasterMk cId="589570091" sldId="2147484086"/>
            <pc:sldLayoutMk cId="48763803" sldId="2147484100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1.140" v="1594"/>
          <pc:sldLayoutMkLst>
            <pc:docMk/>
            <pc:sldMasterMk cId="589570091" sldId="2147484086"/>
            <pc:sldLayoutMk cId="3656013563" sldId="2147484101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1.140" v="1594"/>
          <pc:sldLayoutMkLst>
            <pc:docMk/>
            <pc:sldMasterMk cId="589570091" sldId="2147484086"/>
            <pc:sldLayoutMk cId="2655842874" sldId="2147484102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1.140" v="1594"/>
          <pc:sldLayoutMkLst>
            <pc:docMk/>
            <pc:sldMasterMk cId="589570091" sldId="2147484086"/>
            <pc:sldLayoutMk cId="1813773583" sldId="2147484103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34:46.906" v="1595"/>
        <pc:sldMasterMkLst>
          <pc:docMk/>
          <pc:sldMasterMk cId="4217433458" sldId="2147484104"/>
        </pc:sldMasterMkLst>
        <pc:sldLayoutChg chg="add del mod replId">
          <pc:chgData name="lisa nicholls" userId="71425d7775e1c957" providerId="Windows Live" clId="Web-{85CB8BD9-A29A-47F7-A1DF-8B8086328DD6}" dt="2019-12-16T16:34:46.906" v="1595"/>
          <pc:sldLayoutMkLst>
            <pc:docMk/>
            <pc:sldMasterMk cId="4217433458" sldId="2147484104"/>
            <pc:sldLayoutMk cId="3051949934" sldId="2147484105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6.906" v="1595"/>
          <pc:sldLayoutMkLst>
            <pc:docMk/>
            <pc:sldMasterMk cId="4217433458" sldId="2147484104"/>
            <pc:sldLayoutMk cId="1501191906" sldId="2147484106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6.906" v="1595"/>
          <pc:sldLayoutMkLst>
            <pc:docMk/>
            <pc:sldMasterMk cId="4217433458" sldId="2147484104"/>
            <pc:sldLayoutMk cId="2461502745" sldId="2147484107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6.906" v="1595"/>
          <pc:sldLayoutMkLst>
            <pc:docMk/>
            <pc:sldMasterMk cId="4217433458" sldId="2147484104"/>
            <pc:sldLayoutMk cId="152353959" sldId="2147484108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6.906" v="1595"/>
          <pc:sldLayoutMkLst>
            <pc:docMk/>
            <pc:sldMasterMk cId="4217433458" sldId="2147484104"/>
            <pc:sldLayoutMk cId="4136044933" sldId="2147484109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6.906" v="1595"/>
          <pc:sldLayoutMkLst>
            <pc:docMk/>
            <pc:sldMasterMk cId="4217433458" sldId="2147484104"/>
            <pc:sldLayoutMk cId="64871305" sldId="2147484110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6.906" v="1595"/>
          <pc:sldLayoutMkLst>
            <pc:docMk/>
            <pc:sldMasterMk cId="4217433458" sldId="2147484104"/>
            <pc:sldLayoutMk cId="1772174380" sldId="2147484111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6.906" v="1595"/>
          <pc:sldLayoutMkLst>
            <pc:docMk/>
            <pc:sldMasterMk cId="4217433458" sldId="2147484104"/>
            <pc:sldLayoutMk cId="401501908" sldId="2147484112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6.906" v="1595"/>
          <pc:sldLayoutMkLst>
            <pc:docMk/>
            <pc:sldMasterMk cId="4217433458" sldId="2147484104"/>
            <pc:sldLayoutMk cId="671221062" sldId="2147484113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6.906" v="1595"/>
          <pc:sldLayoutMkLst>
            <pc:docMk/>
            <pc:sldMasterMk cId="4217433458" sldId="2147484104"/>
            <pc:sldLayoutMk cId="1534840370" sldId="2147484114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6.906" v="1595"/>
          <pc:sldLayoutMkLst>
            <pc:docMk/>
            <pc:sldMasterMk cId="4217433458" sldId="2147484104"/>
            <pc:sldLayoutMk cId="635463811" sldId="2147484115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6.906" v="1595"/>
          <pc:sldLayoutMkLst>
            <pc:docMk/>
            <pc:sldMasterMk cId="4217433458" sldId="2147484104"/>
            <pc:sldLayoutMk cId="258501968" sldId="2147484116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6.906" v="1595"/>
          <pc:sldLayoutMkLst>
            <pc:docMk/>
            <pc:sldMasterMk cId="4217433458" sldId="2147484104"/>
            <pc:sldLayoutMk cId="492572060" sldId="2147484117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6.906" v="1595"/>
          <pc:sldLayoutMkLst>
            <pc:docMk/>
            <pc:sldMasterMk cId="4217433458" sldId="2147484104"/>
            <pc:sldLayoutMk cId="2611059626" sldId="2147484118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6.906" v="1595"/>
          <pc:sldLayoutMkLst>
            <pc:docMk/>
            <pc:sldMasterMk cId="4217433458" sldId="2147484104"/>
            <pc:sldLayoutMk cId="3577454466" sldId="2147484119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6.906" v="1595"/>
          <pc:sldLayoutMkLst>
            <pc:docMk/>
            <pc:sldMasterMk cId="4217433458" sldId="2147484104"/>
            <pc:sldLayoutMk cId="1982995096" sldId="2147484120"/>
          </pc:sldLayoutMkLst>
        </pc:sldLayoutChg>
        <pc:sldLayoutChg chg="add del mod replId">
          <pc:chgData name="lisa nicholls" userId="71425d7775e1c957" providerId="Windows Live" clId="Web-{85CB8BD9-A29A-47F7-A1DF-8B8086328DD6}" dt="2019-12-16T16:34:46.906" v="1595"/>
          <pc:sldLayoutMkLst>
            <pc:docMk/>
            <pc:sldMasterMk cId="4217433458" sldId="2147484104"/>
            <pc:sldLayoutMk cId="562778620" sldId="2147484121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34:58.031" v="1596"/>
        <pc:sldMasterMkLst>
          <pc:docMk/>
          <pc:sldMasterMk cId="589790095" sldId="2147484122"/>
        </pc:sldMasterMkLst>
        <pc:sldLayoutChg chg="add del mod replId">
          <pc:chgData name="lisa nicholls" userId="71425d7775e1c957" providerId="Windows Live" clId="Web-{85CB8BD9-A29A-47F7-A1DF-8B8086328DD6}" dt="2019-12-16T16:34:58.031" v="1596"/>
          <pc:sldLayoutMkLst>
            <pc:docMk/>
            <pc:sldMasterMk cId="589790095" sldId="2147484122"/>
            <pc:sldLayoutMk cId="3713664825" sldId="2147484123"/>
          </pc:sldLayoutMkLst>
        </pc:sldLayoutChg>
        <pc:sldLayoutChg chg="add del mod replId">
          <pc:chgData name="lisa nicholls" userId="71425d7775e1c957" providerId="Windows Live" clId="Web-{85CB8BD9-A29A-47F7-A1DF-8B8086328DD6}" dt="2019-12-16T16:34:58.031" v="1596"/>
          <pc:sldLayoutMkLst>
            <pc:docMk/>
            <pc:sldMasterMk cId="589790095" sldId="2147484122"/>
            <pc:sldLayoutMk cId="3780422948" sldId="2147484124"/>
          </pc:sldLayoutMkLst>
        </pc:sldLayoutChg>
        <pc:sldLayoutChg chg="add del mod replId">
          <pc:chgData name="lisa nicholls" userId="71425d7775e1c957" providerId="Windows Live" clId="Web-{85CB8BD9-A29A-47F7-A1DF-8B8086328DD6}" dt="2019-12-16T16:34:58.031" v="1596"/>
          <pc:sldLayoutMkLst>
            <pc:docMk/>
            <pc:sldMasterMk cId="589790095" sldId="2147484122"/>
            <pc:sldLayoutMk cId="1331450557" sldId="2147484125"/>
          </pc:sldLayoutMkLst>
        </pc:sldLayoutChg>
        <pc:sldLayoutChg chg="add del mod replId">
          <pc:chgData name="lisa nicholls" userId="71425d7775e1c957" providerId="Windows Live" clId="Web-{85CB8BD9-A29A-47F7-A1DF-8B8086328DD6}" dt="2019-12-16T16:34:58.031" v="1596"/>
          <pc:sldLayoutMkLst>
            <pc:docMk/>
            <pc:sldMasterMk cId="589790095" sldId="2147484122"/>
            <pc:sldLayoutMk cId="580174986" sldId="2147484126"/>
          </pc:sldLayoutMkLst>
        </pc:sldLayoutChg>
        <pc:sldLayoutChg chg="add del mod replId">
          <pc:chgData name="lisa nicholls" userId="71425d7775e1c957" providerId="Windows Live" clId="Web-{85CB8BD9-A29A-47F7-A1DF-8B8086328DD6}" dt="2019-12-16T16:34:58.031" v="1596"/>
          <pc:sldLayoutMkLst>
            <pc:docMk/>
            <pc:sldMasterMk cId="589790095" sldId="2147484122"/>
            <pc:sldLayoutMk cId="3644455444" sldId="2147484127"/>
          </pc:sldLayoutMkLst>
        </pc:sldLayoutChg>
        <pc:sldLayoutChg chg="add del mod replId">
          <pc:chgData name="lisa nicholls" userId="71425d7775e1c957" providerId="Windows Live" clId="Web-{85CB8BD9-A29A-47F7-A1DF-8B8086328DD6}" dt="2019-12-16T16:34:58.031" v="1596"/>
          <pc:sldLayoutMkLst>
            <pc:docMk/>
            <pc:sldMasterMk cId="589790095" sldId="2147484122"/>
            <pc:sldLayoutMk cId="3980687248" sldId="2147484128"/>
          </pc:sldLayoutMkLst>
        </pc:sldLayoutChg>
        <pc:sldLayoutChg chg="add del mod replId">
          <pc:chgData name="lisa nicholls" userId="71425d7775e1c957" providerId="Windows Live" clId="Web-{85CB8BD9-A29A-47F7-A1DF-8B8086328DD6}" dt="2019-12-16T16:34:58.031" v="1596"/>
          <pc:sldLayoutMkLst>
            <pc:docMk/>
            <pc:sldMasterMk cId="589790095" sldId="2147484122"/>
            <pc:sldLayoutMk cId="798562550" sldId="2147484129"/>
          </pc:sldLayoutMkLst>
        </pc:sldLayoutChg>
        <pc:sldLayoutChg chg="add del mod replId">
          <pc:chgData name="lisa nicholls" userId="71425d7775e1c957" providerId="Windows Live" clId="Web-{85CB8BD9-A29A-47F7-A1DF-8B8086328DD6}" dt="2019-12-16T16:34:58.031" v="1596"/>
          <pc:sldLayoutMkLst>
            <pc:docMk/>
            <pc:sldMasterMk cId="589790095" sldId="2147484122"/>
            <pc:sldLayoutMk cId="2198030282" sldId="2147484130"/>
          </pc:sldLayoutMkLst>
        </pc:sldLayoutChg>
        <pc:sldLayoutChg chg="add del mod replId">
          <pc:chgData name="lisa nicholls" userId="71425d7775e1c957" providerId="Windows Live" clId="Web-{85CB8BD9-A29A-47F7-A1DF-8B8086328DD6}" dt="2019-12-16T16:34:58.031" v="1596"/>
          <pc:sldLayoutMkLst>
            <pc:docMk/>
            <pc:sldMasterMk cId="589790095" sldId="2147484122"/>
            <pc:sldLayoutMk cId="2978307693" sldId="2147484131"/>
          </pc:sldLayoutMkLst>
        </pc:sldLayoutChg>
        <pc:sldLayoutChg chg="add del mod replId">
          <pc:chgData name="lisa nicholls" userId="71425d7775e1c957" providerId="Windows Live" clId="Web-{85CB8BD9-A29A-47F7-A1DF-8B8086328DD6}" dt="2019-12-16T16:34:58.031" v="1596"/>
          <pc:sldLayoutMkLst>
            <pc:docMk/>
            <pc:sldMasterMk cId="589790095" sldId="2147484122"/>
            <pc:sldLayoutMk cId="3445089756" sldId="2147484132"/>
          </pc:sldLayoutMkLst>
        </pc:sldLayoutChg>
        <pc:sldLayoutChg chg="add del mod replId">
          <pc:chgData name="lisa nicholls" userId="71425d7775e1c957" providerId="Windows Live" clId="Web-{85CB8BD9-A29A-47F7-A1DF-8B8086328DD6}" dt="2019-12-16T16:34:58.031" v="1596"/>
          <pc:sldLayoutMkLst>
            <pc:docMk/>
            <pc:sldMasterMk cId="589790095" sldId="2147484122"/>
            <pc:sldLayoutMk cId="4118906671" sldId="2147484133"/>
          </pc:sldLayoutMkLst>
        </pc:sldLayoutChg>
        <pc:sldLayoutChg chg="add del mod replId">
          <pc:chgData name="lisa nicholls" userId="71425d7775e1c957" providerId="Windows Live" clId="Web-{85CB8BD9-A29A-47F7-A1DF-8B8086328DD6}" dt="2019-12-16T16:34:58.031" v="1596"/>
          <pc:sldLayoutMkLst>
            <pc:docMk/>
            <pc:sldMasterMk cId="589790095" sldId="2147484122"/>
            <pc:sldLayoutMk cId="2491965751" sldId="2147484134"/>
          </pc:sldLayoutMkLst>
        </pc:sldLayoutChg>
        <pc:sldLayoutChg chg="add del mod replId">
          <pc:chgData name="lisa nicholls" userId="71425d7775e1c957" providerId="Windows Live" clId="Web-{85CB8BD9-A29A-47F7-A1DF-8B8086328DD6}" dt="2019-12-16T16:34:58.031" v="1596"/>
          <pc:sldLayoutMkLst>
            <pc:docMk/>
            <pc:sldMasterMk cId="589790095" sldId="2147484122"/>
            <pc:sldLayoutMk cId="2018062412" sldId="2147484135"/>
          </pc:sldLayoutMkLst>
        </pc:sldLayoutChg>
        <pc:sldLayoutChg chg="add del mod replId">
          <pc:chgData name="lisa nicholls" userId="71425d7775e1c957" providerId="Windows Live" clId="Web-{85CB8BD9-A29A-47F7-A1DF-8B8086328DD6}" dt="2019-12-16T16:34:58.031" v="1596"/>
          <pc:sldLayoutMkLst>
            <pc:docMk/>
            <pc:sldMasterMk cId="589790095" sldId="2147484122"/>
            <pc:sldLayoutMk cId="1614596149" sldId="2147484136"/>
          </pc:sldLayoutMkLst>
        </pc:sldLayoutChg>
        <pc:sldLayoutChg chg="add del mod replId">
          <pc:chgData name="lisa nicholls" userId="71425d7775e1c957" providerId="Windows Live" clId="Web-{85CB8BD9-A29A-47F7-A1DF-8B8086328DD6}" dt="2019-12-16T16:34:58.031" v="1596"/>
          <pc:sldLayoutMkLst>
            <pc:docMk/>
            <pc:sldMasterMk cId="589790095" sldId="2147484122"/>
            <pc:sldLayoutMk cId="4266081743" sldId="2147484137"/>
          </pc:sldLayoutMkLst>
        </pc:sldLayoutChg>
        <pc:sldLayoutChg chg="add del mod replId">
          <pc:chgData name="lisa nicholls" userId="71425d7775e1c957" providerId="Windows Live" clId="Web-{85CB8BD9-A29A-47F7-A1DF-8B8086328DD6}" dt="2019-12-16T16:34:58.031" v="1596"/>
          <pc:sldLayoutMkLst>
            <pc:docMk/>
            <pc:sldMasterMk cId="589790095" sldId="2147484122"/>
            <pc:sldLayoutMk cId="3283177003" sldId="2147484138"/>
          </pc:sldLayoutMkLst>
        </pc:sldLayoutChg>
        <pc:sldLayoutChg chg="add del mod replId">
          <pc:chgData name="lisa nicholls" userId="71425d7775e1c957" providerId="Windows Live" clId="Web-{85CB8BD9-A29A-47F7-A1DF-8B8086328DD6}" dt="2019-12-16T16:34:58.031" v="1596"/>
          <pc:sldLayoutMkLst>
            <pc:docMk/>
            <pc:sldMasterMk cId="589790095" sldId="2147484122"/>
            <pc:sldLayoutMk cId="147447572" sldId="2147484139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35:11.234" v="1597"/>
        <pc:sldMasterMkLst>
          <pc:docMk/>
          <pc:sldMasterMk cId="176349792" sldId="2147484140"/>
        </pc:sldMasterMkLst>
        <pc:sldLayoutChg chg="add del mod replId">
          <pc:chgData name="lisa nicholls" userId="71425d7775e1c957" providerId="Windows Live" clId="Web-{85CB8BD9-A29A-47F7-A1DF-8B8086328DD6}" dt="2019-12-16T16:35:11.234" v="1597"/>
          <pc:sldLayoutMkLst>
            <pc:docMk/>
            <pc:sldMasterMk cId="176349792" sldId="2147484140"/>
            <pc:sldLayoutMk cId="1158428323" sldId="2147484141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1.234" v="1597"/>
          <pc:sldLayoutMkLst>
            <pc:docMk/>
            <pc:sldMasterMk cId="176349792" sldId="2147484140"/>
            <pc:sldLayoutMk cId="2848851754" sldId="2147484142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1.234" v="1597"/>
          <pc:sldLayoutMkLst>
            <pc:docMk/>
            <pc:sldMasterMk cId="176349792" sldId="2147484140"/>
            <pc:sldLayoutMk cId="3914230479" sldId="2147484143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1.234" v="1597"/>
          <pc:sldLayoutMkLst>
            <pc:docMk/>
            <pc:sldMasterMk cId="176349792" sldId="2147484140"/>
            <pc:sldLayoutMk cId="4108130937" sldId="2147484144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1.234" v="1597"/>
          <pc:sldLayoutMkLst>
            <pc:docMk/>
            <pc:sldMasterMk cId="176349792" sldId="2147484140"/>
            <pc:sldLayoutMk cId="3647390090" sldId="2147484145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1.234" v="1597"/>
          <pc:sldLayoutMkLst>
            <pc:docMk/>
            <pc:sldMasterMk cId="176349792" sldId="2147484140"/>
            <pc:sldLayoutMk cId="3465811578" sldId="2147484146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1.234" v="1597"/>
          <pc:sldLayoutMkLst>
            <pc:docMk/>
            <pc:sldMasterMk cId="176349792" sldId="2147484140"/>
            <pc:sldLayoutMk cId="710535673" sldId="2147484147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1.234" v="1597"/>
          <pc:sldLayoutMkLst>
            <pc:docMk/>
            <pc:sldMasterMk cId="176349792" sldId="2147484140"/>
            <pc:sldLayoutMk cId="641564264" sldId="2147484148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1.234" v="1597"/>
          <pc:sldLayoutMkLst>
            <pc:docMk/>
            <pc:sldMasterMk cId="176349792" sldId="2147484140"/>
            <pc:sldLayoutMk cId="902748635" sldId="2147484149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1.234" v="1597"/>
          <pc:sldLayoutMkLst>
            <pc:docMk/>
            <pc:sldMasterMk cId="176349792" sldId="2147484140"/>
            <pc:sldLayoutMk cId="2675419027" sldId="2147484150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1.234" v="1597"/>
          <pc:sldLayoutMkLst>
            <pc:docMk/>
            <pc:sldMasterMk cId="176349792" sldId="2147484140"/>
            <pc:sldLayoutMk cId="2194437732" sldId="2147484151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1.234" v="1597"/>
          <pc:sldLayoutMkLst>
            <pc:docMk/>
            <pc:sldMasterMk cId="176349792" sldId="2147484140"/>
            <pc:sldLayoutMk cId="4229111534" sldId="2147484152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1.234" v="1597"/>
          <pc:sldLayoutMkLst>
            <pc:docMk/>
            <pc:sldMasterMk cId="176349792" sldId="2147484140"/>
            <pc:sldLayoutMk cId="451162331" sldId="2147484153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1.234" v="1597"/>
          <pc:sldLayoutMkLst>
            <pc:docMk/>
            <pc:sldMasterMk cId="176349792" sldId="2147484140"/>
            <pc:sldLayoutMk cId="3467131770" sldId="2147484154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1.234" v="1597"/>
          <pc:sldLayoutMkLst>
            <pc:docMk/>
            <pc:sldMasterMk cId="176349792" sldId="2147484140"/>
            <pc:sldLayoutMk cId="783788687" sldId="2147484155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1.234" v="1597"/>
          <pc:sldLayoutMkLst>
            <pc:docMk/>
            <pc:sldMasterMk cId="176349792" sldId="2147484140"/>
            <pc:sldLayoutMk cId="983638663" sldId="2147484156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1.234" v="1597"/>
          <pc:sldLayoutMkLst>
            <pc:docMk/>
            <pc:sldMasterMk cId="176349792" sldId="2147484140"/>
            <pc:sldLayoutMk cId="2552703291" sldId="2147484157"/>
          </pc:sldLayoutMkLst>
        </pc:sldLayoutChg>
      </pc:sldMasterChg>
      <pc:sldMasterChg chg="add del addSldLayout delSldLayout modSldLayout">
        <pc:chgData name="lisa nicholls" userId="71425d7775e1c957" providerId="Windows Live" clId="Web-{85CB8BD9-A29A-47F7-A1DF-8B8086328DD6}" dt="2019-12-16T16:35:19.765" v="1598"/>
        <pc:sldMasterMkLst>
          <pc:docMk/>
          <pc:sldMasterMk cId="1536771780" sldId="2147484158"/>
        </pc:sldMasterMkLst>
        <pc:sldLayoutChg chg="add del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536771780" sldId="2147484158"/>
            <pc:sldLayoutMk cId="1087106579" sldId="2147484159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536771780" sldId="2147484158"/>
            <pc:sldLayoutMk cId="4104643364" sldId="2147484160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536771780" sldId="2147484158"/>
            <pc:sldLayoutMk cId="3846373106" sldId="2147484161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536771780" sldId="2147484158"/>
            <pc:sldLayoutMk cId="670149215" sldId="2147484162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536771780" sldId="2147484158"/>
            <pc:sldLayoutMk cId="1620854997" sldId="2147484163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536771780" sldId="2147484158"/>
            <pc:sldLayoutMk cId="3191357530" sldId="2147484164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536771780" sldId="2147484158"/>
            <pc:sldLayoutMk cId="3004971162" sldId="2147484165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536771780" sldId="2147484158"/>
            <pc:sldLayoutMk cId="3495820317" sldId="2147484166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536771780" sldId="2147484158"/>
            <pc:sldLayoutMk cId="1150798055" sldId="2147484167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536771780" sldId="2147484158"/>
            <pc:sldLayoutMk cId="446933147" sldId="2147484168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536771780" sldId="2147484158"/>
            <pc:sldLayoutMk cId="2828187971" sldId="2147484169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536771780" sldId="2147484158"/>
            <pc:sldLayoutMk cId="1590046347" sldId="2147484170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536771780" sldId="2147484158"/>
            <pc:sldLayoutMk cId="1951980214" sldId="2147484171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536771780" sldId="2147484158"/>
            <pc:sldLayoutMk cId="888483819" sldId="2147484172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536771780" sldId="2147484158"/>
            <pc:sldLayoutMk cId="537289585" sldId="2147484173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536771780" sldId="2147484158"/>
            <pc:sldLayoutMk cId="3041067459" sldId="2147484174"/>
          </pc:sldLayoutMkLst>
        </pc:sldLayoutChg>
        <pc:sldLayoutChg chg="add del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536771780" sldId="2147484158"/>
            <pc:sldLayoutMk cId="435878671" sldId="2147484175"/>
          </pc:sldLayoutMkLst>
        </pc:sldLayoutChg>
      </pc:sldMasterChg>
      <pc:sldMasterChg chg="add addSldLayout modSldLayout">
        <pc:chgData name="lisa nicholls" userId="71425d7775e1c957" providerId="Windows Live" clId="Web-{85CB8BD9-A29A-47F7-A1DF-8B8086328DD6}" dt="2019-12-16T16:35:19.765" v="1598"/>
        <pc:sldMasterMkLst>
          <pc:docMk/>
          <pc:sldMasterMk cId="1372862533" sldId="2147484176"/>
        </pc:sldMasterMkLst>
        <pc:sldLayoutChg chg="add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372862533" sldId="2147484176"/>
            <pc:sldLayoutMk cId="1871294465" sldId="2147484177"/>
          </pc:sldLayoutMkLst>
        </pc:sldLayoutChg>
        <pc:sldLayoutChg chg="add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372862533" sldId="2147484176"/>
            <pc:sldLayoutMk cId="2149705188" sldId="2147484178"/>
          </pc:sldLayoutMkLst>
        </pc:sldLayoutChg>
        <pc:sldLayoutChg chg="add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372862533" sldId="2147484176"/>
            <pc:sldLayoutMk cId="2071397911" sldId="2147484179"/>
          </pc:sldLayoutMkLst>
        </pc:sldLayoutChg>
        <pc:sldLayoutChg chg="add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372862533" sldId="2147484176"/>
            <pc:sldLayoutMk cId="2724681232" sldId="2147484180"/>
          </pc:sldLayoutMkLst>
        </pc:sldLayoutChg>
        <pc:sldLayoutChg chg="add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372862533" sldId="2147484176"/>
            <pc:sldLayoutMk cId="679605257" sldId="2147484181"/>
          </pc:sldLayoutMkLst>
        </pc:sldLayoutChg>
        <pc:sldLayoutChg chg="add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372862533" sldId="2147484176"/>
            <pc:sldLayoutMk cId="992640682" sldId="2147484182"/>
          </pc:sldLayoutMkLst>
        </pc:sldLayoutChg>
        <pc:sldLayoutChg chg="add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372862533" sldId="2147484176"/>
            <pc:sldLayoutMk cId="2474147585" sldId="2147484183"/>
          </pc:sldLayoutMkLst>
        </pc:sldLayoutChg>
        <pc:sldLayoutChg chg="add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372862533" sldId="2147484176"/>
            <pc:sldLayoutMk cId="294746131" sldId="2147484184"/>
          </pc:sldLayoutMkLst>
        </pc:sldLayoutChg>
        <pc:sldLayoutChg chg="add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372862533" sldId="2147484176"/>
            <pc:sldLayoutMk cId="933258617" sldId="2147484185"/>
          </pc:sldLayoutMkLst>
        </pc:sldLayoutChg>
        <pc:sldLayoutChg chg="add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372862533" sldId="2147484176"/>
            <pc:sldLayoutMk cId="4011114990" sldId="2147484186"/>
          </pc:sldLayoutMkLst>
        </pc:sldLayoutChg>
        <pc:sldLayoutChg chg="add mod replId">
          <pc:chgData name="lisa nicholls" userId="71425d7775e1c957" providerId="Windows Live" clId="Web-{85CB8BD9-A29A-47F7-A1DF-8B8086328DD6}" dt="2019-12-16T16:35:19.765" v="1598"/>
          <pc:sldLayoutMkLst>
            <pc:docMk/>
            <pc:sldMasterMk cId="1372862533" sldId="2147484176"/>
            <pc:sldLayoutMk cId="2450973882" sldId="2147484187"/>
          </pc:sldLayoutMkLst>
        </pc:sldLayoutChg>
      </pc:sldMasterChg>
    </pc:docChg>
  </pc:docChgLst>
  <pc:docChgLst>
    <pc:chgData name="lisa nicholls" userId="71425d7775e1c957" providerId="Windows Live" clId="Web-{EEEA6FF9-251C-493A-B631-1DABD81A7DB2}"/>
    <pc:docChg chg="addSld modSld addMainMaster delMainMaster">
      <pc:chgData name="lisa nicholls" userId="71425d7775e1c957" providerId="Windows Live" clId="Web-{EEEA6FF9-251C-493A-B631-1DABD81A7DB2}" dt="2019-12-16T15:40:21.209" v="114"/>
      <pc:docMkLst>
        <pc:docMk/>
      </pc:docMkLst>
      <pc:sldChg chg="addSp delSp modSp mod setBg modClrScheme setClrOvrMap delDesignElem chgLayout">
        <pc:chgData name="lisa nicholls" userId="71425d7775e1c957" providerId="Windows Live" clId="Web-{EEEA6FF9-251C-493A-B631-1DABD81A7DB2}" dt="2019-12-16T15:38:25.693" v="109"/>
        <pc:sldMkLst>
          <pc:docMk/>
          <pc:sldMk cId="109857222" sldId="256"/>
        </pc:sldMkLst>
        <pc:spChg chg="mod ord">
          <ac:chgData name="lisa nicholls" userId="71425d7775e1c957" providerId="Windows Live" clId="Web-{EEEA6FF9-251C-493A-B631-1DABD81A7DB2}" dt="2019-12-16T15:38:25.693" v="10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isa nicholls" userId="71425d7775e1c957" providerId="Windows Live" clId="Web-{EEEA6FF9-251C-493A-B631-1DABD81A7DB2}" dt="2019-12-16T15:38:25.693" v="109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lisa nicholls" userId="71425d7775e1c957" providerId="Windows Live" clId="Web-{EEEA6FF9-251C-493A-B631-1DABD81A7DB2}" dt="2019-12-16T15:21:53.130" v="6"/>
          <ac:spMkLst>
            <pc:docMk/>
            <pc:sldMk cId="109857222" sldId="256"/>
            <ac:spMk id="6" creationId="{F2B02F55-132C-4892-A72E-B1C0EF3AD888}"/>
          </ac:spMkLst>
        </pc:spChg>
        <pc:spChg chg="add del">
          <ac:chgData name="lisa nicholls" userId="71425d7775e1c957" providerId="Windows Live" clId="Web-{EEEA6FF9-251C-493A-B631-1DABD81A7DB2}" dt="2019-12-16T15:26:54.271" v="31"/>
          <ac:spMkLst>
            <pc:docMk/>
            <pc:sldMk cId="109857222" sldId="256"/>
            <ac:spMk id="8" creationId="{155D7866-985D-4D23-BF0E-72CA30F5C7E9}"/>
          </ac:spMkLst>
        </pc:spChg>
        <pc:spChg chg="add del">
          <ac:chgData name="lisa nicholls" userId="71425d7775e1c957" providerId="Windows Live" clId="Web-{EEEA6FF9-251C-493A-B631-1DABD81A7DB2}" dt="2019-12-16T15:26:54.271" v="31"/>
          <ac:spMkLst>
            <pc:docMk/>
            <pc:sldMk cId="109857222" sldId="256"/>
            <ac:spMk id="9" creationId="{0ADDB668-2CA4-4D2B-9C34-3487CA330BA8}"/>
          </ac:spMkLst>
        </pc:spChg>
        <pc:spChg chg="add del">
          <ac:chgData name="lisa nicholls" userId="71425d7775e1c957" providerId="Windows Live" clId="Web-{EEEA6FF9-251C-493A-B631-1DABD81A7DB2}" dt="2019-12-16T15:21:53.114" v="5"/>
          <ac:spMkLst>
            <pc:docMk/>
            <pc:sldMk cId="109857222" sldId="256"/>
            <ac:spMk id="11" creationId="{2A0E4E09-FC02-4ADC-951A-3FFA90B6FE39}"/>
          </ac:spMkLst>
        </pc:spChg>
        <pc:spChg chg="add del">
          <ac:chgData name="lisa nicholls" userId="71425d7775e1c957" providerId="Windows Live" clId="Web-{EEEA6FF9-251C-493A-B631-1DABD81A7DB2}" dt="2019-12-16T15:26:54.271" v="31"/>
          <ac:spMkLst>
            <pc:docMk/>
            <pc:sldMk cId="109857222" sldId="256"/>
            <ac:spMk id="15" creationId="{2568BC19-F052-4108-93E1-6A3D1DEC072F}"/>
          </ac:spMkLst>
        </pc:spChg>
        <pc:spChg chg="add del">
          <ac:chgData name="lisa nicholls" userId="71425d7775e1c957" providerId="Windows Live" clId="Web-{EEEA6FF9-251C-493A-B631-1DABD81A7DB2}" dt="2019-12-16T15:26:54.271" v="31"/>
          <ac:spMkLst>
            <pc:docMk/>
            <pc:sldMk cId="109857222" sldId="256"/>
            <ac:spMk id="17" creationId="{D5FD337D-4D6B-4C8B-B6F5-121097E09881}"/>
          </ac:spMkLst>
        </pc:spChg>
        <pc:spChg chg="add del">
          <ac:chgData name="lisa nicholls" userId="71425d7775e1c957" providerId="Windows Live" clId="Web-{EEEA6FF9-251C-493A-B631-1DABD81A7DB2}" dt="2019-12-16T15:30:56.271" v="76"/>
          <ac:spMkLst>
            <pc:docMk/>
            <pc:sldMk cId="109857222" sldId="256"/>
            <ac:spMk id="22" creationId="{87CC2527-562A-4F69-B487-4371E5B243E7}"/>
          </ac:spMkLst>
        </pc:spChg>
        <pc:spChg chg="add del">
          <ac:chgData name="lisa nicholls" userId="71425d7775e1c957" providerId="Windows Live" clId="Web-{EEEA6FF9-251C-493A-B631-1DABD81A7DB2}" dt="2019-12-16T15:30:51.958" v="73"/>
          <ac:spMkLst>
            <pc:docMk/>
            <pc:sldMk cId="109857222" sldId="256"/>
            <ac:spMk id="26" creationId="{71B2258F-86CA-4D4D-8270-BC05FCDEBFB3}"/>
          </ac:spMkLst>
        </pc:spChg>
        <pc:spChg chg="add del">
          <ac:chgData name="lisa nicholls" userId="71425d7775e1c957" providerId="Windows Live" clId="Web-{EEEA6FF9-251C-493A-B631-1DABD81A7DB2}" dt="2019-12-16T15:30:56.255" v="75"/>
          <ac:spMkLst>
            <pc:docMk/>
            <pc:sldMk cId="109857222" sldId="256"/>
            <ac:spMk id="27" creationId="{5A59F003-E00A-43F9-91DC-CC54E3B87466}"/>
          </ac:spMkLst>
        </pc:spChg>
        <pc:spChg chg="add del">
          <ac:chgData name="lisa nicholls" userId="71425d7775e1c957" providerId="Windows Live" clId="Web-{EEEA6FF9-251C-493A-B631-1DABD81A7DB2}" dt="2019-12-16T15:30:56.255" v="75"/>
          <ac:spMkLst>
            <pc:docMk/>
            <pc:sldMk cId="109857222" sldId="256"/>
            <ac:spMk id="28" creationId="{D74A4382-E3AD-430A-9A1F-DFA3E0E77A7D}"/>
          </ac:spMkLst>
        </pc:spChg>
        <pc:spChg chg="add del">
          <ac:chgData name="lisa nicholls" userId="71425d7775e1c957" providerId="Windows Live" clId="Web-{EEEA6FF9-251C-493A-B631-1DABD81A7DB2}" dt="2019-12-16T15:30:46.615" v="71"/>
          <ac:spMkLst>
            <pc:docMk/>
            <pc:sldMk cId="109857222" sldId="256"/>
            <ac:spMk id="29" creationId="{C7B352FC-1F44-4AB9-A2BD-FBF231C6B1C1}"/>
          </ac:spMkLst>
        </pc:spChg>
        <pc:spChg chg="add del">
          <ac:chgData name="lisa nicholls" userId="71425d7775e1c957" providerId="Windows Live" clId="Web-{EEEA6FF9-251C-493A-B631-1DABD81A7DB2}" dt="2019-12-16T15:30:56.255" v="75"/>
          <ac:spMkLst>
            <pc:docMk/>
            <pc:sldMk cId="109857222" sldId="256"/>
            <ac:spMk id="30" creationId="{79F40191-0F44-4FD1-82CC-ACB507C14BE6}"/>
          </ac:spMkLst>
        </pc:spChg>
        <pc:spChg chg="add del">
          <ac:chgData name="lisa nicholls" userId="71425d7775e1c957" providerId="Windows Live" clId="Web-{EEEA6FF9-251C-493A-B631-1DABD81A7DB2}" dt="2019-12-16T15:30:46.615" v="71"/>
          <ac:spMkLst>
            <pc:docMk/>
            <pc:sldMk cId="109857222" sldId="256"/>
            <ac:spMk id="31" creationId="{0ADDB668-2CA4-4D2B-9C34-3487CA330BA8}"/>
          </ac:spMkLst>
        </pc:spChg>
        <pc:spChg chg="add del">
          <ac:chgData name="lisa nicholls" userId="71425d7775e1c957" providerId="Windows Live" clId="Web-{EEEA6FF9-251C-493A-B631-1DABD81A7DB2}" dt="2019-12-16T15:37:45.552" v="106"/>
          <ac:spMkLst>
            <pc:docMk/>
            <pc:sldMk cId="109857222" sldId="256"/>
            <ac:spMk id="32" creationId="{87CC2527-562A-4F69-B487-4371E5B243E7}"/>
          </ac:spMkLst>
        </pc:spChg>
        <pc:spChg chg="add del">
          <ac:chgData name="lisa nicholls" userId="71425d7775e1c957" providerId="Windows Live" clId="Web-{EEEA6FF9-251C-493A-B631-1DABD81A7DB2}" dt="2019-12-16T15:30:46.615" v="71"/>
          <ac:spMkLst>
            <pc:docMk/>
            <pc:sldMk cId="109857222" sldId="256"/>
            <ac:spMk id="33" creationId="{2568BC19-F052-4108-93E1-6A3D1DEC072F}"/>
          </ac:spMkLst>
        </pc:spChg>
        <pc:spChg chg="add del">
          <ac:chgData name="lisa nicholls" userId="71425d7775e1c957" providerId="Windows Live" clId="Web-{EEEA6FF9-251C-493A-B631-1DABD81A7DB2}" dt="2019-12-16T15:30:46.615" v="71"/>
          <ac:spMkLst>
            <pc:docMk/>
            <pc:sldMk cId="109857222" sldId="256"/>
            <ac:spMk id="35" creationId="{D5FD337D-4D6B-4C8B-B6F5-121097E09881}"/>
          </ac:spMkLst>
        </pc:spChg>
        <pc:picChg chg="add mod ord">
          <ac:chgData name="lisa nicholls" userId="71425d7775e1c957" providerId="Windows Live" clId="Web-{EEEA6FF9-251C-493A-B631-1DABD81A7DB2}" dt="2019-12-16T15:30:56.255" v="75"/>
          <ac:picMkLst>
            <pc:docMk/>
            <pc:sldMk cId="109857222" sldId="256"/>
            <ac:picMk id="4" creationId="{80599AE9-A78A-4302-8709-79A291983556}"/>
          </ac:picMkLst>
        </pc:picChg>
        <pc:picChg chg="add del">
          <ac:chgData name="lisa nicholls" userId="71425d7775e1c957" providerId="Windows Live" clId="Web-{EEEA6FF9-251C-493A-B631-1DABD81A7DB2}" dt="2019-12-16T15:21:53.114" v="5"/>
          <ac:picMkLst>
            <pc:docMk/>
            <pc:sldMk cId="109857222" sldId="256"/>
            <ac:picMk id="13" creationId="{24F266AD-725B-4A9D-B448-4C000F95CB47}"/>
          </ac:picMkLst>
        </pc:picChg>
        <pc:cxnChg chg="add del">
          <ac:chgData name="lisa nicholls" userId="71425d7775e1c957" providerId="Windows Live" clId="Web-{EEEA6FF9-251C-493A-B631-1DABD81A7DB2}" dt="2019-12-16T15:30:56.271" v="76"/>
          <ac:cxnSpMkLst>
            <pc:docMk/>
            <pc:sldMk cId="109857222" sldId="256"/>
            <ac:cxnSpMk id="24" creationId="{BCDAEC91-5BCE-4B55-9CC0-43EF94CB734B}"/>
          </ac:cxnSpMkLst>
        </pc:cxnChg>
        <pc:cxnChg chg="add del">
          <ac:chgData name="lisa nicholls" userId="71425d7775e1c957" providerId="Windows Live" clId="Web-{EEEA6FF9-251C-493A-B631-1DABD81A7DB2}" dt="2019-12-16T15:37:45.552" v="106"/>
          <ac:cxnSpMkLst>
            <pc:docMk/>
            <pc:sldMk cId="109857222" sldId="256"/>
            <ac:cxnSpMk id="34" creationId="{BCDAEC91-5BCE-4B55-9CC0-43EF94CB734B}"/>
          </ac:cxnSpMkLst>
        </pc:cxnChg>
      </pc:sldChg>
      <pc:sldChg chg="addSp delSp modSp new mod setBg modClrScheme chgLayout">
        <pc:chgData name="lisa nicholls" userId="71425d7775e1c957" providerId="Windows Live" clId="Web-{EEEA6FF9-251C-493A-B631-1DABD81A7DB2}" dt="2019-12-16T15:40:21.209" v="114"/>
        <pc:sldMkLst>
          <pc:docMk/>
          <pc:sldMk cId="554621374" sldId="257"/>
        </pc:sldMkLst>
        <pc:spChg chg="add mod">
          <ac:chgData name="lisa nicholls" userId="71425d7775e1c957" providerId="Windows Live" clId="Web-{EEEA6FF9-251C-493A-B631-1DABD81A7DB2}" dt="2019-12-16T15:38:31.068" v="110"/>
          <ac:spMkLst>
            <pc:docMk/>
            <pc:sldMk cId="554621374" sldId="257"/>
            <ac:spMk id="4" creationId="{11202874-C739-4FE6-BA44-F573F5A734ED}"/>
          </ac:spMkLst>
        </pc:spChg>
        <pc:spChg chg="add del">
          <ac:chgData name="lisa nicholls" userId="71425d7775e1c957" providerId="Windows Live" clId="Web-{EEEA6FF9-251C-493A-B631-1DABD81A7DB2}" dt="2019-12-16T15:36:44.099" v="99"/>
          <ac:spMkLst>
            <pc:docMk/>
            <pc:sldMk cId="554621374" sldId="257"/>
            <ac:spMk id="6" creationId="{32BC26D8-82FB-445E-AA49-62A77D7C1EE0}"/>
          </ac:spMkLst>
        </pc:spChg>
        <pc:spChg chg="add">
          <ac:chgData name="lisa nicholls" userId="71425d7775e1c957" providerId="Windows Live" clId="Web-{EEEA6FF9-251C-493A-B631-1DABD81A7DB2}" dt="2019-12-16T15:38:31.068" v="110"/>
          <ac:spMkLst>
            <pc:docMk/>
            <pc:sldMk cId="554621374" sldId="257"/>
            <ac:spMk id="8" creationId="{82FB26DF-1058-4FF2-A7D8-CC9D04982CF2}"/>
          </ac:spMkLst>
        </pc:spChg>
        <pc:spChg chg="add">
          <ac:chgData name="lisa nicholls" userId="71425d7775e1c957" providerId="Windows Live" clId="Web-{EEEA6FF9-251C-493A-B631-1DABD81A7DB2}" dt="2019-12-16T15:38:31.068" v="110"/>
          <ac:spMkLst>
            <pc:docMk/>
            <pc:sldMk cId="554621374" sldId="257"/>
            <ac:spMk id="10" creationId="{DF663E57-5EFE-40CA-99A5-7BDB95908FDF}"/>
          </ac:spMkLst>
        </pc:spChg>
        <pc:spChg chg="add del">
          <ac:chgData name="lisa nicholls" userId="71425d7775e1c957" providerId="Windows Live" clId="Web-{EEEA6FF9-251C-493A-B631-1DABD81A7DB2}" dt="2019-12-16T15:36:44.099" v="99"/>
          <ac:spMkLst>
            <pc:docMk/>
            <pc:sldMk cId="554621374" sldId="257"/>
            <ac:spMk id="11" creationId="{CB44330D-EA18-4254-AA95-EB49948539B8}"/>
          </ac:spMkLst>
        </pc:spChg>
        <pc:spChg chg="add mod">
          <ac:chgData name="lisa nicholls" userId="71425d7775e1c957" providerId="Windows Live" clId="Web-{EEEA6FF9-251C-493A-B631-1DABD81A7DB2}" dt="2019-12-16T15:40:21.209" v="114"/>
          <ac:spMkLst>
            <pc:docMk/>
            <pc:sldMk cId="554621374" sldId="257"/>
            <ac:spMk id="12" creationId="{A1C7716A-33BD-46AF-8552-E57C1BBF0E2E}"/>
          </ac:spMkLst>
        </pc:spChg>
        <pc:picChg chg="add mod">
          <ac:chgData name="lisa nicholls" userId="71425d7775e1c957" providerId="Windows Live" clId="Web-{EEEA6FF9-251C-493A-B631-1DABD81A7DB2}" dt="2019-12-16T15:38:31.068" v="110"/>
          <ac:picMkLst>
            <pc:docMk/>
            <pc:sldMk cId="554621374" sldId="257"/>
            <ac:picMk id="2" creationId="{5D89536B-C829-4E7C-BA80-55F6424F699F}"/>
          </ac:picMkLst>
        </pc:picChg>
        <pc:picChg chg="add del">
          <ac:chgData name="lisa nicholls" userId="71425d7775e1c957" providerId="Windows Live" clId="Web-{EEEA6FF9-251C-493A-B631-1DABD81A7DB2}" dt="2019-12-16T15:36:46.818" v="101"/>
          <ac:picMkLst>
            <pc:docMk/>
            <pc:sldMk cId="554621374" sldId="257"/>
            <ac:picMk id="7" creationId="{CB607B98-7700-4DC9-8BE8-A876255F9C52}"/>
          </ac:picMkLst>
        </pc:picChg>
        <pc:picChg chg="add del">
          <ac:chgData name="lisa nicholls" userId="71425d7775e1c957" providerId="Windows Live" clId="Web-{EEEA6FF9-251C-493A-B631-1DABD81A7DB2}" dt="2019-12-16T15:36:38.568" v="95"/>
          <ac:picMkLst>
            <pc:docMk/>
            <pc:sldMk cId="554621374" sldId="257"/>
            <ac:picMk id="9" creationId="{CB607B98-7700-4DC9-8BE8-A876255F9C52}"/>
          </ac:picMkLst>
        </pc:picChg>
      </pc:sldChg>
      <pc:sldMasterChg chg="del delSldLayout">
        <pc:chgData name="lisa nicholls" userId="71425d7775e1c957" providerId="Windows Live" clId="Web-{EEEA6FF9-251C-493A-B631-1DABD81A7DB2}" dt="2019-12-16T15:37:45.552" v="106"/>
        <pc:sldMasterMkLst>
          <pc:docMk/>
          <pc:sldMasterMk cId="2460954070" sldId="2147483660"/>
        </pc:sldMasterMkLst>
        <pc:sldLayoutChg chg="del">
          <pc:chgData name="lisa nicholls" userId="71425d7775e1c957" providerId="Windows Live" clId="Web-{EEEA6FF9-251C-493A-B631-1DABD81A7DB2}" dt="2019-12-16T15:37:45.552" v="10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lisa nicholls" userId="71425d7775e1c957" providerId="Windows Live" clId="Web-{EEEA6FF9-251C-493A-B631-1DABD81A7DB2}" dt="2019-12-16T15:37:45.552" v="10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lisa nicholls" userId="71425d7775e1c957" providerId="Windows Live" clId="Web-{EEEA6FF9-251C-493A-B631-1DABD81A7DB2}" dt="2019-12-16T15:37:45.552" v="10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lisa nicholls" userId="71425d7775e1c957" providerId="Windows Live" clId="Web-{EEEA6FF9-251C-493A-B631-1DABD81A7DB2}" dt="2019-12-16T15:37:45.552" v="10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lisa nicholls" userId="71425d7775e1c957" providerId="Windows Live" clId="Web-{EEEA6FF9-251C-493A-B631-1DABD81A7DB2}" dt="2019-12-16T15:37:45.552" v="10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lisa nicholls" userId="71425d7775e1c957" providerId="Windows Live" clId="Web-{EEEA6FF9-251C-493A-B631-1DABD81A7DB2}" dt="2019-12-16T15:37:45.552" v="10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isa nicholls" userId="71425d7775e1c957" providerId="Windows Live" clId="Web-{EEEA6FF9-251C-493A-B631-1DABD81A7DB2}" dt="2019-12-16T15:37:45.552" v="10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lisa nicholls" userId="71425d7775e1c957" providerId="Windows Live" clId="Web-{EEEA6FF9-251C-493A-B631-1DABD81A7DB2}" dt="2019-12-16T15:37:45.552" v="10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lisa nicholls" userId="71425d7775e1c957" providerId="Windows Live" clId="Web-{EEEA6FF9-251C-493A-B631-1DABD81A7DB2}" dt="2019-12-16T15:37:45.552" v="10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lisa nicholls" userId="71425d7775e1c957" providerId="Windows Live" clId="Web-{EEEA6FF9-251C-493A-B631-1DABD81A7DB2}" dt="2019-12-16T15:37:45.552" v="10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lisa nicholls" userId="71425d7775e1c957" providerId="Windows Live" clId="Web-{EEEA6FF9-251C-493A-B631-1DABD81A7DB2}" dt="2019-12-16T15:37:45.552" v="10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lisa nicholls" userId="71425d7775e1c957" providerId="Windows Live" clId="Web-{EEEA6FF9-251C-493A-B631-1DABD81A7DB2}" dt="2019-12-16T15:37:52.256" v="107"/>
        <pc:sldMasterMkLst>
          <pc:docMk/>
          <pc:sldMasterMk cId="3453901998" sldId="2147483672"/>
        </pc:sldMasterMkLst>
        <pc:sldLayoutChg chg="add del mod replId">
          <pc:chgData name="lisa nicholls" userId="71425d7775e1c957" providerId="Windows Live" clId="Web-{EEEA6FF9-251C-493A-B631-1DABD81A7DB2}" dt="2019-12-16T15:37:52.256" v="107"/>
          <pc:sldLayoutMkLst>
            <pc:docMk/>
            <pc:sldMasterMk cId="3453901998" sldId="2147483672"/>
            <pc:sldLayoutMk cId="2944709790" sldId="2147483673"/>
          </pc:sldLayoutMkLst>
        </pc:sldLayoutChg>
        <pc:sldLayoutChg chg="add del mod replId">
          <pc:chgData name="lisa nicholls" userId="71425d7775e1c957" providerId="Windows Live" clId="Web-{EEEA6FF9-251C-493A-B631-1DABD81A7DB2}" dt="2019-12-16T15:37:52.256" v="107"/>
          <pc:sldLayoutMkLst>
            <pc:docMk/>
            <pc:sldMasterMk cId="3453901998" sldId="2147483672"/>
            <pc:sldLayoutMk cId="1291516766" sldId="2147483674"/>
          </pc:sldLayoutMkLst>
        </pc:sldLayoutChg>
        <pc:sldLayoutChg chg="add del mod replId">
          <pc:chgData name="lisa nicholls" userId="71425d7775e1c957" providerId="Windows Live" clId="Web-{EEEA6FF9-251C-493A-B631-1DABD81A7DB2}" dt="2019-12-16T15:37:52.256" v="107"/>
          <pc:sldLayoutMkLst>
            <pc:docMk/>
            <pc:sldMasterMk cId="3453901998" sldId="2147483672"/>
            <pc:sldLayoutMk cId="12301906" sldId="2147483675"/>
          </pc:sldLayoutMkLst>
        </pc:sldLayoutChg>
        <pc:sldLayoutChg chg="add del mod replId">
          <pc:chgData name="lisa nicholls" userId="71425d7775e1c957" providerId="Windows Live" clId="Web-{EEEA6FF9-251C-493A-B631-1DABD81A7DB2}" dt="2019-12-16T15:37:52.256" v="107"/>
          <pc:sldLayoutMkLst>
            <pc:docMk/>
            <pc:sldMasterMk cId="3453901998" sldId="2147483672"/>
            <pc:sldLayoutMk cId="2916547281" sldId="2147483676"/>
          </pc:sldLayoutMkLst>
        </pc:sldLayoutChg>
        <pc:sldLayoutChg chg="add del mod replId">
          <pc:chgData name="lisa nicholls" userId="71425d7775e1c957" providerId="Windows Live" clId="Web-{EEEA6FF9-251C-493A-B631-1DABD81A7DB2}" dt="2019-12-16T15:37:52.256" v="107"/>
          <pc:sldLayoutMkLst>
            <pc:docMk/>
            <pc:sldMasterMk cId="3453901998" sldId="2147483672"/>
            <pc:sldLayoutMk cId="1973365375" sldId="2147483677"/>
          </pc:sldLayoutMkLst>
        </pc:sldLayoutChg>
        <pc:sldLayoutChg chg="add del mod replId">
          <pc:chgData name="lisa nicholls" userId="71425d7775e1c957" providerId="Windows Live" clId="Web-{EEEA6FF9-251C-493A-B631-1DABD81A7DB2}" dt="2019-12-16T15:37:52.256" v="107"/>
          <pc:sldLayoutMkLst>
            <pc:docMk/>
            <pc:sldMasterMk cId="3453901998" sldId="2147483672"/>
            <pc:sldLayoutMk cId="2916972301" sldId="2147483678"/>
          </pc:sldLayoutMkLst>
        </pc:sldLayoutChg>
        <pc:sldLayoutChg chg="add del mod replId">
          <pc:chgData name="lisa nicholls" userId="71425d7775e1c957" providerId="Windows Live" clId="Web-{EEEA6FF9-251C-493A-B631-1DABD81A7DB2}" dt="2019-12-16T15:37:52.256" v="107"/>
          <pc:sldLayoutMkLst>
            <pc:docMk/>
            <pc:sldMasterMk cId="3453901998" sldId="2147483672"/>
            <pc:sldLayoutMk cId="2391749243" sldId="2147483679"/>
          </pc:sldLayoutMkLst>
        </pc:sldLayoutChg>
        <pc:sldLayoutChg chg="add del mod replId">
          <pc:chgData name="lisa nicholls" userId="71425d7775e1c957" providerId="Windows Live" clId="Web-{EEEA6FF9-251C-493A-B631-1DABD81A7DB2}" dt="2019-12-16T15:37:52.256" v="107"/>
          <pc:sldLayoutMkLst>
            <pc:docMk/>
            <pc:sldMasterMk cId="3453901998" sldId="2147483672"/>
            <pc:sldLayoutMk cId="3709956330" sldId="2147483680"/>
          </pc:sldLayoutMkLst>
        </pc:sldLayoutChg>
        <pc:sldLayoutChg chg="add del mod replId">
          <pc:chgData name="lisa nicholls" userId="71425d7775e1c957" providerId="Windows Live" clId="Web-{EEEA6FF9-251C-493A-B631-1DABD81A7DB2}" dt="2019-12-16T15:37:52.256" v="107"/>
          <pc:sldLayoutMkLst>
            <pc:docMk/>
            <pc:sldMasterMk cId="3453901998" sldId="2147483672"/>
            <pc:sldLayoutMk cId="4159494113" sldId="2147483681"/>
          </pc:sldLayoutMkLst>
        </pc:sldLayoutChg>
        <pc:sldLayoutChg chg="add del mod replId">
          <pc:chgData name="lisa nicholls" userId="71425d7775e1c957" providerId="Windows Live" clId="Web-{EEEA6FF9-251C-493A-B631-1DABD81A7DB2}" dt="2019-12-16T15:37:52.256" v="107"/>
          <pc:sldLayoutMkLst>
            <pc:docMk/>
            <pc:sldMasterMk cId="3453901998" sldId="2147483672"/>
            <pc:sldLayoutMk cId="3153772044" sldId="2147483682"/>
          </pc:sldLayoutMkLst>
        </pc:sldLayoutChg>
        <pc:sldLayoutChg chg="add del mod replId">
          <pc:chgData name="lisa nicholls" userId="71425d7775e1c957" providerId="Windows Live" clId="Web-{EEEA6FF9-251C-493A-B631-1DABD81A7DB2}" dt="2019-12-16T15:37:52.256" v="107"/>
          <pc:sldLayoutMkLst>
            <pc:docMk/>
            <pc:sldMasterMk cId="3453901998" sldId="2147483672"/>
            <pc:sldLayoutMk cId="426729792" sldId="2147483683"/>
          </pc:sldLayoutMkLst>
        </pc:sldLayoutChg>
      </pc:sldMasterChg>
      <pc:sldMasterChg chg="add del addSldLayout delSldLayout modSldLayout">
        <pc:chgData name="lisa nicholls" userId="71425d7775e1c957" providerId="Windows Live" clId="Web-{EEEA6FF9-251C-493A-B631-1DABD81A7DB2}" dt="2019-12-16T15:38:16.677" v="108"/>
        <pc:sldMasterMkLst>
          <pc:docMk/>
          <pc:sldMasterMk cId="2807137143" sldId="2147483684"/>
        </pc:sldMasterMkLst>
        <pc:sldLayoutChg chg="add del mod replId">
          <pc:chgData name="lisa nicholls" userId="71425d7775e1c957" providerId="Windows Live" clId="Web-{EEEA6FF9-251C-493A-B631-1DABD81A7DB2}" dt="2019-12-16T15:38:16.677" v="108"/>
          <pc:sldLayoutMkLst>
            <pc:docMk/>
            <pc:sldMasterMk cId="2807137143" sldId="2147483684"/>
            <pc:sldLayoutMk cId="268048960" sldId="2147483685"/>
          </pc:sldLayoutMkLst>
        </pc:sldLayoutChg>
        <pc:sldLayoutChg chg="add del mod replId">
          <pc:chgData name="lisa nicholls" userId="71425d7775e1c957" providerId="Windows Live" clId="Web-{EEEA6FF9-251C-493A-B631-1DABD81A7DB2}" dt="2019-12-16T15:38:16.677" v="108"/>
          <pc:sldLayoutMkLst>
            <pc:docMk/>
            <pc:sldMasterMk cId="2807137143" sldId="2147483684"/>
            <pc:sldLayoutMk cId="4007008000" sldId="2147483686"/>
          </pc:sldLayoutMkLst>
        </pc:sldLayoutChg>
        <pc:sldLayoutChg chg="add del mod replId">
          <pc:chgData name="lisa nicholls" userId="71425d7775e1c957" providerId="Windows Live" clId="Web-{EEEA6FF9-251C-493A-B631-1DABD81A7DB2}" dt="2019-12-16T15:38:16.677" v="108"/>
          <pc:sldLayoutMkLst>
            <pc:docMk/>
            <pc:sldMasterMk cId="2807137143" sldId="2147483684"/>
            <pc:sldLayoutMk cId="2642349406" sldId="2147483687"/>
          </pc:sldLayoutMkLst>
        </pc:sldLayoutChg>
        <pc:sldLayoutChg chg="add del mod replId">
          <pc:chgData name="lisa nicholls" userId="71425d7775e1c957" providerId="Windows Live" clId="Web-{EEEA6FF9-251C-493A-B631-1DABD81A7DB2}" dt="2019-12-16T15:38:16.677" v="108"/>
          <pc:sldLayoutMkLst>
            <pc:docMk/>
            <pc:sldMasterMk cId="2807137143" sldId="2147483684"/>
            <pc:sldLayoutMk cId="567620618" sldId="2147483688"/>
          </pc:sldLayoutMkLst>
        </pc:sldLayoutChg>
        <pc:sldLayoutChg chg="add del mod replId">
          <pc:chgData name="lisa nicholls" userId="71425d7775e1c957" providerId="Windows Live" clId="Web-{EEEA6FF9-251C-493A-B631-1DABD81A7DB2}" dt="2019-12-16T15:38:16.677" v="108"/>
          <pc:sldLayoutMkLst>
            <pc:docMk/>
            <pc:sldMasterMk cId="2807137143" sldId="2147483684"/>
            <pc:sldLayoutMk cId="3895643784" sldId="2147483689"/>
          </pc:sldLayoutMkLst>
        </pc:sldLayoutChg>
        <pc:sldLayoutChg chg="add del mod replId">
          <pc:chgData name="lisa nicholls" userId="71425d7775e1c957" providerId="Windows Live" clId="Web-{EEEA6FF9-251C-493A-B631-1DABD81A7DB2}" dt="2019-12-16T15:38:16.677" v="108"/>
          <pc:sldLayoutMkLst>
            <pc:docMk/>
            <pc:sldMasterMk cId="2807137143" sldId="2147483684"/>
            <pc:sldLayoutMk cId="942800923" sldId="2147483690"/>
          </pc:sldLayoutMkLst>
        </pc:sldLayoutChg>
        <pc:sldLayoutChg chg="add del mod replId">
          <pc:chgData name="lisa nicholls" userId="71425d7775e1c957" providerId="Windows Live" clId="Web-{EEEA6FF9-251C-493A-B631-1DABD81A7DB2}" dt="2019-12-16T15:38:16.677" v="108"/>
          <pc:sldLayoutMkLst>
            <pc:docMk/>
            <pc:sldMasterMk cId="2807137143" sldId="2147483684"/>
            <pc:sldLayoutMk cId="784312322" sldId="2147483691"/>
          </pc:sldLayoutMkLst>
        </pc:sldLayoutChg>
        <pc:sldLayoutChg chg="add del mod replId">
          <pc:chgData name="lisa nicholls" userId="71425d7775e1c957" providerId="Windows Live" clId="Web-{EEEA6FF9-251C-493A-B631-1DABD81A7DB2}" dt="2019-12-16T15:38:16.677" v="108"/>
          <pc:sldLayoutMkLst>
            <pc:docMk/>
            <pc:sldMasterMk cId="2807137143" sldId="2147483684"/>
            <pc:sldLayoutMk cId="1875272441" sldId="2147483692"/>
          </pc:sldLayoutMkLst>
        </pc:sldLayoutChg>
        <pc:sldLayoutChg chg="add del mod replId">
          <pc:chgData name="lisa nicholls" userId="71425d7775e1c957" providerId="Windows Live" clId="Web-{EEEA6FF9-251C-493A-B631-1DABD81A7DB2}" dt="2019-12-16T15:38:16.677" v="108"/>
          <pc:sldLayoutMkLst>
            <pc:docMk/>
            <pc:sldMasterMk cId="2807137143" sldId="2147483684"/>
            <pc:sldLayoutMk cId="189411514" sldId="2147483693"/>
          </pc:sldLayoutMkLst>
        </pc:sldLayoutChg>
        <pc:sldLayoutChg chg="add del mod replId">
          <pc:chgData name="lisa nicholls" userId="71425d7775e1c957" providerId="Windows Live" clId="Web-{EEEA6FF9-251C-493A-B631-1DABD81A7DB2}" dt="2019-12-16T15:38:16.677" v="108"/>
          <pc:sldLayoutMkLst>
            <pc:docMk/>
            <pc:sldMasterMk cId="2807137143" sldId="2147483684"/>
            <pc:sldLayoutMk cId="1772968470" sldId="2147483694"/>
          </pc:sldLayoutMkLst>
        </pc:sldLayoutChg>
        <pc:sldLayoutChg chg="add del mod replId">
          <pc:chgData name="lisa nicholls" userId="71425d7775e1c957" providerId="Windows Live" clId="Web-{EEEA6FF9-251C-493A-B631-1DABD81A7DB2}" dt="2019-12-16T15:38:16.677" v="108"/>
          <pc:sldLayoutMkLst>
            <pc:docMk/>
            <pc:sldMasterMk cId="2807137143" sldId="2147483684"/>
            <pc:sldLayoutMk cId="1321184410" sldId="2147483695"/>
          </pc:sldLayoutMkLst>
        </pc:sldLayoutChg>
      </pc:sldMasterChg>
      <pc:sldMasterChg chg="add del addSldLayout delSldLayout modSldLayout">
        <pc:chgData name="lisa nicholls" userId="71425d7775e1c957" providerId="Windows Live" clId="Web-{EEEA6FF9-251C-493A-B631-1DABD81A7DB2}" dt="2019-12-16T15:38:25.693" v="109"/>
        <pc:sldMasterMkLst>
          <pc:docMk/>
          <pc:sldMasterMk cId="2116392219" sldId="2147483696"/>
        </pc:sldMasterMkLst>
        <pc:sldLayoutChg chg="add del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2116392219" sldId="2147483696"/>
            <pc:sldLayoutMk cId="3427860897" sldId="2147483697"/>
          </pc:sldLayoutMkLst>
        </pc:sldLayoutChg>
        <pc:sldLayoutChg chg="add del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2116392219" sldId="2147483696"/>
            <pc:sldLayoutMk cId="2393506972" sldId="2147483698"/>
          </pc:sldLayoutMkLst>
        </pc:sldLayoutChg>
        <pc:sldLayoutChg chg="add del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2116392219" sldId="2147483696"/>
            <pc:sldLayoutMk cId="1447383893" sldId="2147483699"/>
          </pc:sldLayoutMkLst>
        </pc:sldLayoutChg>
        <pc:sldLayoutChg chg="add del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2116392219" sldId="2147483696"/>
            <pc:sldLayoutMk cId="3055659465" sldId="2147483700"/>
          </pc:sldLayoutMkLst>
        </pc:sldLayoutChg>
        <pc:sldLayoutChg chg="add del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2116392219" sldId="2147483696"/>
            <pc:sldLayoutMk cId="3731120183" sldId="2147483701"/>
          </pc:sldLayoutMkLst>
        </pc:sldLayoutChg>
        <pc:sldLayoutChg chg="add del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2116392219" sldId="2147483696"/>
            <pc:sldLayoutMk cId="1713580123" sldId="2147483702"/>
          </pc:sldLayoutMkLst>
        </pc:sldLayoutChg>
        <pc:sldLayoutChg chg="add del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2116392219" sldId="2147483696"/>
            <pc:sldLayoutMk cId="1673061714" sldId="2147483703"/>
          </pc:sldLayoutMkLst>
        </pc:sldLayoutChg>
        <pc:sldLayoutChg chg="add del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2116392219" sldId="2147483696"/>
            <pc:sldLayoutMk cId="2606689798" sldId="2147483704"/>
          </pc:sldLayoutMkLst>
        </pc:sldLayoutChg>
        <pc:sldLayoutChg chg="add del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2116392219" sldId="2147483696"/>
            <pc:sldLayoutMk cId="2102239530" sldId="2147483705"/>
          </pc:sldLayoutMkLst>
        </pc:sldLayoutChg>
        <pc:sldLayoutChg chg="add del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2116392219" sldId="2147483696"/>
            <pc:sldLayoutMk cId="3796265371" sldId="2147483706"/>
          </pc:sldLayoutMkLst>
        </pc:sldLayoutChg>
        <pc:sldLayoutChg chg="add del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2116392219" sldId="2147483696"/>
            <pc:sldLayoutMk cId="360773223" sldId="2147483707"/>
          </pc:sldLayoutMkLst>
        </pc:sldLayoutChg>
      </pc:sldMasterChg>
      <pc:sldMasterChg chg="add addSldLayout modSldLayout">
        <pc:chgData name="lisa nicholls" userId="71425d7775e1c957" providerId="Windows Live" clId="Web-{EEEA6FF9-251C-493A-B631-1DABD81A7DB2}" dt="2019-12-16T15:38:25.693" v="109"/>
        <pc:sldMasterMkLst>
          <pc:docMk/>
          <pc:sldMasterMk cId="3287298815" sldId="2147483708"/>
        </pc:sldMasterMkLst>
        <pc:sldLayoutChg chg="add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3287298815" sldId="2147483708"/>
            <pc:sldLayoutMk cId="574664754" sldId="2147483709"/>
          </pc:sldLayoutMkLst>
        </pc:sldLayoutChg>
        <pc:sldLayoutChg chg="add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3287298815" sldId="2147483708"/>
            <pc:sldLayoutMk cId="2539453836" sldId="2147483710"/>
          </pc:sldLayoutMkLst>
        </pc:sldLayoutChg>
        <pc:sldLayoutChg chg="add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3287298815" sldId="2147483708"/>
            <pc:sldLayoutMk cId="3914828014" sldId="2147483711"/>
          </pc:sldLayoutMkLst>
        </pc:sldLayoutChg>
        <pc:sldLayoutChg chg="add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3287298815" sldId="2147483708"/>
            <pc:sldLayoutMk cId="1141759051" sldId="2147483712"/>
          </pc:sldLayoutMkLst>
        </pc:sldLayoutChg>
        <pc:sldLayoutChg chg="add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3287298815" sldId="2147483708"/>
            <pc:sldLayoutMk cId="2016358912" sldId="2147483713"/>
          </pc:sldLayoutMkLst>
        </pc:sldLayoutChg>
        <pc:sldLayoutChg chg="add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3287298815" sldId="2147483708"/>
            <pc:sldLayoutMk cId="3367246731" sldId="2147483714"/>
          </pc:sldLayoutMkLst>
        </pc:sldLayoutChg>
        <pc:sldLayoutChg chg="add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3287298815" sldId="2147483708"/>
            <pc:sldLayoutMk cId="2885173642" sldId="2147483715"/>
          </pc:sldLayoutMkLst>
        </pc:sldLayoutChg>
        <pc:sldLayoutChg chg="add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3287298815" sldId="2147483708"/>
            <pc:sldLayoutMk cId="1658021492" sldId="2147483716"/>
          </pc:sldLayoutMkLst>
        </pc:sldLayoutChg>
        <pc:sldLayoutChg chg="add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3287298815" sldId="2147483708"/>
            <pc:sldLayoutMk cId="3296057663" sldId="2147483717"/>
          </pc:sldLayoutMkLst>
        </pc:sldLayoutChg>
        <pc:sldLayoutChg chg="add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3287298815" sldId="2147483708"/>
            <pc:sldLayoutMk cId="1237148954" sldId="2147483718"/>
          </pc:sldLayoutMkLst>
        </pc:sldLayoutChg>
        <pc:sldLayoutChg chg="add mod replId">
          <pc:chgData name="lisa nicholls" userId="71425d7775e1c957" providerId="Windows Live" clId="Web-{EEEA6FF9-251C-493A-B631-1DABD81A7DB2}" dt="2019-12-16T15:38:25.693" v="109"/>
          <pc:sldLayoutMkLst>
            <pc:docMk/>
            <pc:sldMasterMk cId="3287298815" sldId="2147483708"/>
            <pc:sldLayoutMk cId="1923137764" sldId="2147483719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6F1CAE4-5738-4288-8DFF-23AB5A94D5DA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21CF232-C9DA-4733-9FAD-9CC182874F68}">
      <dgm:prSet/>
      <dgm:spPr/>
      <dgm:t>
        <a:bodyPr/>
        <a:lstStyle/>
        <a:p>
          <a:r>
            <a:rPr lang="en-GB"/>
            <a:t>LUSH STARTED IN 1995 IN POOLE, ENGLAND.</a:t>
          </a:r>
          <a:endParaRPr lang="en-US"/>
        </a:p>
      </dgm:t>
    </dgm:pt>
    <dgm:pt modelId="{02ABF659-FE7D-49CE-9B62-008824E6E1D5}" type="parTrans" cxnId="{E86CE7D0-34D7-4FFC-B100-69EEB07C4B2A}">
      <dgm:prSet/>
      <dgm:spPr/>
      <dgm:t>
        <a:bodyPr/>
        <a:lstStyle/>
        <a:p>
          <a:endParaRPr lang="en-US"/>
        </a:p>
      </dgm:t>
    </dgm:pt>
    <dgm:pt modelId="{25A937AC-B72C-4C35-AFBB-1271DE3DDA3E}" type="sibTrans" cxnId="{E86CE7D0-34D7-4FFC-B100-69EEB07C4B2A}">
      <dgm:prSet/>
      <dgm:spPr/>
      <dgm:t>
        <a:bodyPr/>
        <a:lstStyle/>
        <a:p>
          <a:endParaRPr lang="en-US"/>
        </a:p>
      </dgm:t>
    </dgm:pt>
    <dgm:pt modelId="{EF3790FC-E309-4E6E-8647-CB636338CB42}">
      <dgm:prSet/>
      <dgm:spPr/>
      <dgm:t>
        <a:bodyPr/>
        <a:lstStyle/>
        <a:p>
          <a:r>
            <a:rPr lang="en-GB"/>
            <a:t>IT WAS FOUNDED BY LIZ WEIR,MARK CONSTANTINE, MO CONSTANTINE, ROWENA BIRD AND HELEN AMBROSEN.</a:t>
          </a:r>
          <a:endParaRPr lang="en-US"/>
        </a:p>
      </dgm:t>
    </dgm:pt>
    <dgm:pt modelId="{F7EBB4D5-A068-46B7-A847-01E508EC5EBA}" type="parTrans" cxnId="{6219820A-29E6-4801-970F-760E3ACFB974}">
      <dgm:prSet/>
      <dgm:spPr/>
      <dgm:t>
        <a:bodyPr/>
        <a:lstStyle/>
        <a:p>
          <a:endParaRPr lang="en-US"/>
        </a:p>
      </dgm:t>
    </dgm:pt>
    <dgm:pt modelId="{99A7F249-ED17-4B4D-827E-A8B3181D307F}" type="sibTrans" cxnId="{6219820A-29E6-4801-970F-760E3ACFB974}">
      <dgm:prSet/>
      <dgm:spPr/>
      <dgm:t>
        <a:bodyPr/>
        <a:lstStyle/>
        <a:p>
          <a:endParaRPr lang="en-US"/>
        </a:p>
      </dgm:t>
    </dgm:pt>
    <dgm:pt modelId="{C230B8AC-8AA3-4A26-837A-F5E8E0DCF032}">
      <dgm:prSet/>
      <dgm:spPr/>
      <dgm:t>
        <a:bodyPr/>
        <a:lstStyle/>
        <a:p>
          <a:r>
            <a:rPr lang="en-GB"/>
            <a:t>TODAY LUSH HAVE MORE THAN 900 STORES IN 49 COUNTRIES AND 105 IN THE UK.</a:t>
          </a:r>
          <a:endParaRPr lang="en-US"/>
        </a:p>
      </dgm:t>
    </dgm:pt>
    <dgm:pt modelId="{4BB76C1C-0442-43EA-AE84-C240B65F7A35}" type="parTrans" cxnId="{0B13CA57-3C90-4983-92FA-985D507548B4}">
      <dgm:prSet/>
      <dgm:spPr/>
      <dgm:t>
        <a:bodyPr/>
        <a:lstStyle/>
        <a:p>
          <a:endParaRPr lang="en-US"/>
        </a:p>
      </dgm:t>
    </dgm:pt>
    <dgm:pt modelId="{3F253705-BC4D-4330-BDD6-0CB50FC57AE1}" type="sibTrans" cxnId="{0B13CA57-3C90-4983-92FA-985D507548B4}">
      <dgm:prSet/>
      <dgm:spPr/>
      <dgm:t>
        <a:bodyPr/>
        <a:lstStyle/>
        <a:p>
          <a:endParaRPr lang="en-US"/>
        </a:p>
      </dgm:t>
    </dgm:pt>
    <dgm:pt modelId="{2CAAB516-4D96-45A4-8D85-4B38C519478E}" type="pres">
      <dgm:prSet presAssocID="{16F1CAE4-5738-4288-8DFF-23AB5A94D5DA}" presName="Name0" presStyleCnt="0">
        <dgm:presLayoutVars>
          <dgm:dir/>
          <dgm:animLvl val="lvl"/>
          <dgm:resizeHandles val="exact"/>
        </dgm:presLayoutVars>
      </dgm:prSet>
      <dgm:spPr/>
    </dgm:pt>
    <dgm:pt modelId="{E0E78952-5717-4D7B-870B-A3FFA4AC591B}" type="pres">
      <dgm:prSet presAssocID="{C230B8AC-8AA3-4A26-837A-F5E8E0DCF032}" presName="boxAndChildren" presStyleCnt="0"/>
      <dgm:spPr/>
    </dgm:pt>
    <dgm:pt modelId="{8C912E39-DD36-421D-8484-CF0850EA494F}" type="pres">
      <dgm:prSet presAssocID="{C230B8AC-8AA3-4A26-837A-F5E8E0DCF032}" presName="parentTextBox" presStyleLbl="node1" presStyleIdx="0" presStyleCnt="3"/>
      <dgm:spPr/>
    </dgm:pt>
    <dgm:pt modelId="{F92CC0AF-A71B-425B-9305-0B8A890331D0}" type="pres">
      <dgm:prSet presAssocID="{99A7F249-ED17-4B4D-827E-A8B3181D307F}" presName="sp" presStyleCnt="0"/>
      <dgm:spPr/>
    </dgm:pt>
    <dgm:pt modelId="{31C913C0-D983-4012-A8B3-C70A43904C18}" type="pres">
      <dgm:prSet presAssocID="{EF3790FC-E309-4E6E-8647-CB636338CB42}" presName="arrowAndChildren" presStyleCnt="0"/>
      <dgm:spPr/>
    </dgm:pt>
    <dgm:pt modelId="{54CB8CB3-2DAD-40CB-B5EB-3948EE44D7D4}" type="pres">
      <dgm:prSet presAssocID="{EF3790FC-E309-4E6E-8647-CB636338CB42}" presName="parentTextArrow" presStyleLbl="node1" presStyleIdx="1" presStyleCnt="3"/>
      <dgm:spPr/>
    </dgm:pt>
    <dgm:pt modelId="{43068DBF-F5CB-4117-A731-4FDDD81B7BBF}" type="pres">
      <dgm:prSet presAssocID="{25A937AC-B72C-4C35-AFBB-1271DE3DDA3E}" presName="sp" presStyleCnt="0"/>
      <dgm:spPr/>
    </dgm:pt>
    <dgm:pt modelId="{8269EF59-058A-45CF-BB86-E00104C4FDE2}" type="pres">
      <dgm:prSet presAssocID="{321CF232-C9DA-4733-9FAD-9CC182874F68}" presName="arrowAndChildren" presStyleCnt="0"/>
      <dgm:spPr/>
    </dgm:pt>
    <dgm:pt modelId="{88E7676D-F31C-42EC-94B5-28B54ABC1BC5}" type="pres">
      <dgm:prSet presAssocID="{321CF232-C9DA-4733-9FAD-9CC182874F68}" presName="parentTextArrow" presStyleLbl="node1" presStyleIdx="2" presStyleCnt="3"/>
      <dgm:spPr/>
    </dgm:pt>
  </dgm:ptLst>
  <dgm:cxnLst>
    <dgm:cxn modelId="{C794DF09-D638-41A2-BC12-A7C990A62CFF}" type="presOf" srcId="{C230B8AC-8AA3-4A26-837A-F5E8E0DCF032}" destId="{8C912E39-DD36-421D-8484-CF0850EA494F}" srcOrd="0" destOrd="0" presId="urn:microsoft.com/office/officeart/2005/8/layout/process4"/>
    <dgm:cxn modelId="{6219820A-29E6-4801-970F-760E3ACFB974}" srcId="{16F1CAE4-5738-4288-8DFF-23AB5A94D5DA}" destId="{EF3790FC-E309-4E6E-8647-CB636338CB42}" srcOrd="1" destOrd="0" parTransId="{F7EBB4D5-A068-46B7-A847-01E508EC5EBA}" sibTransId="{99A7F249-ED17-4B4D-827E-A8B3181D307F}"/>
    <dgm:cxn modelId="{E088821B-2D3C-4AE7-97F3-A4691E70B545}" type="presOf" srcId="{16F1CAE4-5738-4288-8DFF-23AB5A94D5DA}" destId="{2CAAB516-4D96-45A4-8D85-4B38C519478E}" srcOrd="0" destOrd="0" presId="urn:microsoft.com/office/officeart/2005/8/layout/process4"/>
    <dgm:cxn modelId="{0B13CA57-3C90-4983-92FA-985D507548B4}" srcId="{16F1CAE4-5738-4288-8DFF-23AB5A94D5DA}" destId="{C230B8AC-8AA3-4A26-837A-F5E8E0DCF032}" srcOrd="2" destOrd="0" parTransId="{4BB76C1C-0442-43EA-AE84-C240B65F7A35}" sibTransId="{3F253705-BC4D-4330-BDD6-0CB50FC57AE1}"/>
    <dgm:cxn modelId="{55106CAB-CB86-45BB-A40D-993CD784FA1B}" type="presOf" srcId="{321CF232-C9DA-4733-9FAD-9CC182874F68}" destId="{88E7676D-F31C-42EC-94B5-28B54ABC1BC5}" srcOrd="0" destOrd="0" presId="urn:microsoft.com/office/officeart/2005/8/layout/process4"/>
    <dgm:cxn modelId="{E86CE7D0-34D7-4FFC-B100-69EEB07C4B2A}" srcId="{16F1CAE4-5738-4288-8DFF-23AB5A94D5DA}" destId="{321CF232-C9DA-4733-9FAD-9CC182874F68}" srcOrd="0" destOrd="0" parTransId="{02ABF659-FE7D-49CE-9B62-008824E6E1D5}" sibTransId="{25A937AC-B72C-4C35-AFBB-1271DE3DDA3E}"/>
    <dgm:cxn modelId="{41150CE2-4033-46DC-B65D-6DA13A13799E}" type="presOf" srcId="{EF3790FC-E309-4E6E-8647-CB636338CB42}" destId="{54CB8CB3-2DAD-40CB-B5EB-3948EE44D7D4}" srcOrd="0" destOrd="0" presId="urn:microsoft.com/office/officeart/2005/8/layout/process4"/>
    <dgm:cxn modelId="{97BE061A-40C6-4A5D-9FD9-6DFFF96A640F}" type="presParOf" srcId="{2CAAB516-4D96-45A4-8D85-4B38C519478E}" destId="{E0E78952-5717-4D7B-870B-A3FFA4AC591B}" srcOrd="0" destOrd="0" presId="urn:microsoft.com/office/officeart/2005/8/layout/process4"/>
    <dgm:cxn modelId="{40B705CF-E3E3-4BF8-882A-0B97E56F230D}" type="presParOf" srcId="{E0E78952-5717-4D7B-870B-A3FFA4AC591B}" destId="{8C912E39-DD36-421D-8484-CF0850EA494F}" srcOrd="0" destOrd="0" presId="urn:microsoft.com/office/officeart/2005/8/layout/process4"/>
    <dgm:cxn modelId="{391A928B-E0B1-423F-90EF-9D926E3417A9}" type="presParOf" srcId="{2CAAB516-4D96-45A4-8D85-4B38C519478E}" destId="{F92CC0AF-A71B-425B-9305-0B8A890331D0}" srcOrd="1" destOrd="0" presId="urn:microsoft.com/office/officeart/2005/8/layout/process4"/>
    <dgm:cxn modelId="{07E39F19-0E02-4277-83E5-EB62F4904CC0}" type="presParOf" srcId="{2CAAB516-4D96-45A4-8D85-4B38C519478E}" destId="{31C913C0-D983-4012-A8B3-C70A43904C18}" srcOrd="2" destOrd="0" presId="urn:microsoft.com/office/officeart/2005/8/layout/process4"/>
    <dgm:cxn modelId="{D27136EC-92CD-4506-A611-805B5C45DD0D}" type="presParOf" srcId="{31C913C0-D983-4012-A8B3-C70A43904C18}" destId="{54CB8CB3-2DAD-40CB-B5EB-3948EE44D7D4}" srcOrd="0" destOrd="0" presId="urn:microsoft.com/office/officeart/2005/8/layout/process4"/>
    <dgm:cxn modelId="{69C0B973-291E-4125-BC20-BBC469449CE8}" type="presParOf" srcId="{2CAAB516-4D96-45A4-8D85-4B38C519478E}" destId="{43068DBF-F5CB-4117-A731-4FDDD81B7BBF}" srcOrd="3" destOrd="0" presId="urn:microsoft.com/office/officeart/2005/8/layout/process4"/>
    <dgm:cxn modelId="{678A5F3E-5242-4AFF-B443-F2890D589635}" type="presParOf" srcId="{2CAAB516-4D96-45A4-8D85-4B38C519478E}" destId="{8269EF59-058A-45CF-BB86-E00104C4FDE2}" srcOrd="4" destOrd="0" presId="urn:microsoft.com/office/officeart/2005/8/layout/process4"/>
    <dgm:cxn modelId="{4D2B1CA4-9511-4F47-8B5C-D1E65659DB08}" type="presParOf" srcId="{8269EF59-058A-45CF-BB86-E00104C4FDE2}" destId="{88E7676D-F31C-42EC-94B5-28B54ABC1BC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7C5C764-E2D8-4DF8-B15F-570E24D52132}" type="doc">
      <dgm:prSet loTypeId="urn:microsoft.com/office/officeart/2005/8/layout/vProcess5" loCatId="process" qsTypeId="urn:microsoft.com/office/officeart/2005/8/quickstyle/simple5" qsCatId="simple" csTypeId="urn:microsoft.com/office/officeart/2005/8/colors/accent4_2" csCatId="accent4" phldr="1"/>
      <dgm:spPr/>
      <dgm:t>
        <a:bodyPr/>
        <a:lstStyle/>
        <a:p>
          <a:endParaRPr lang="en-GB"/>
        </a:p>
      </dgm:t>
    </dgm:pt>
    <dgm:pt modelId="{E517040D-E635-44BA-B925-FC8314C827DF}">
      <dgm:prSet phldrT="[Text]" phldr="0"/>
      <dgm:spPr/>
      <dgm:t>
        <a:bodyPr/>
        <a:lstStyle/>
        <a:p>
          <a:pPr rtl="0"/>
          <a:r>
            <a:rPr lang="en-GB"/>
            <a:t>ANIMAL</a:t>
          </a:r>
          <a:r>
            <a:rPr lang="en-GB" noProof="0"/>
            <a:t> </a:t>
          </a:r>
          <a:r>
            <a:rPr lang="en-GB"/>
            <a:t>RIGHTS:</a:t>
          </a:r>
          <a:r>
            <a:rPr lang="en-GB" noProof="0"/>
            <a:t>CRUELTY</a:t>
          </a:r>
          <a:r>
            <a:rPr lang="en-GB"/>
            <a:t> </a:t>
          </a:r>
          <a:r>
            <a:rPr lang="en-GB" noProof="0"/>
            <a:t>FREE</a:t>
          </a:r>
          <a:endParaRPr lang="en-GB"/>
        </a:p>
      </dgm:t>
    </dgm:pt>
    <dgm:pt modelId="{85373AC9-6616-4C4E-89AD-B4890531F86A}" type="parTrans" cxnId="{6878106D-8CAB-46E2-B286-934EE7D4A255}">
      <dgm:prSet/>
      <dgm:spPr/>
      <dgm:t>
        <a:bodyPr/>
        <a:lstStyle/>
        <a:p>
          <a:endParaRPr lang="en-GB"/>
        </a:p>
      </dgm:t>
    </dgm:pt>
    <dgm:pt modelId="{C2660ACA-D1B0-4F29-B5A1-3317CAD762B5}" type="sibTrans" cxnId="{6878106D-8CAB-46E2-B286-934EE7D4A255}">
      <dgm:prSet/>
      <dgm:spPr/>
      <dgm:t>
        <a:bodyPr/>
        <a:lstStyle/>
        <a:p>
          <a:endParaRPr lang="en-GB"/>
        </a:p>
      </dgm:t>
    </dgm:pt>
    <dgm:pt modelId="{3CAC9A3D-F1D3-432A-911B-7DAA092EAC75}">
      <dgm:prSet phldrT="[Text]" phldr="0"/>
      <dgm:spPr/>
      <dgm:t>
        <a:bodyPr/>
        <a:lstStyle/>
        <a:p>
          <a:pPr rtl="0"/>
          <a:r>
            <a:rPr lang="en-GB"/>
            <a:t>HUMAN RIGHTS:FAIR TRADE AND RESPECT OF LOCAL COMMUNITIES</a:t>
          </a:r>
        </a:p>
      </dgm:t>
    </dgm:pt>
    <dgm:pt modelId="{3A0E128C-A4EC-4E4A-B212-01ABEF17F8C5}" type="parTrans" cxnId="{6AB7ABDF-0FDD-40A3-95A7-0E7454C1FB6B}">
      <dgm:prSet/>
      <dgm:spPr/>
      <dgm:t>
        <a:bodyPr/>
        <a:lstStyle/>
        <a:p>
          <a:endParaRPr lang="en-GB"/>
        </a:p>
      </dgm:t>
    </dgm:pt>
    <dgm:pt modelId="{00523A09-ECFA-47CF-B146-357F112E47AE}" type="sibTrans" cxnId="{6AB7ABDF-0FDD-40A3-95A7-0E7454C1FB6B}">
      <dgm:prSet/>
      <dgm:spPr/>
      <dgm:t>
        <a:bodyPr/>
        <a:lstStyle/>
        <a:p>
          <a:endParaRPr lang="en-GB"/>
        </a:p>
      </dgm:t>
    </dgm:pt>
    <dgm:pt modelId="{5CA41913-E9FD-4EB9-BCE7-810A205B8425}">
      <dgm:prSet phldrT="[Text]" phldr="0"/>
      <dgm:spPr/>
      <dgm:t>
        <a:bodyPr/>
        <a:lstStyle/>
        <a:p>
          <a:pPr rtl="0"/>
          <a:r>
            <a:rPr lang="en-GB"/>
            <a:t>ENVIRONMENT AND SUSTAINABILITY.</a:t>
          </a:r>
        </a:p>
      </dgm:t>
    </dgm:pt>
    <dgm:pt modelId="{12921892-E3B3-4E03-AAF5-AB56894B9D24}" type="parTrans" cxnId="{7B090442-EF98-4E3A-BAE5-E7DA43B6C39A}">
      <dgm:prSet/>
      <dgm:spPr/>
      <dgm:t>
        <a:bodyPr/>
        <a:lstStyle/>
        <a:p>
          <a:endParaRPr lang="en-GB"/>
        </a:p>
      </dgm:t>
    </dgm:pt>
    <dgm:pt modelId="{9668BC50-A040-4BE8-A8D0-0C3ADE7F395F}" type="sibTrans" cxnId="{7B090442-EF98-4E3A-BAE5-E7DA43B6C39A}">
      <dgm:prSet/>
      <dgm:spPr/>
      <dgm:t>
        <a:bodyPr/>
        <a:lstStyle/>
        <a:p>
          <a:endParaRPr lang="en-GB"/>
        </a:p>
      </dgm:t>
    </dgm:pt>
    <dgm:pt modelId="{33C52693-658E-4C0F-8D27-6037C7894B12}" type="pres">
      <dgm:prSet presAssocID="{77C5C764-E2D8-4DF8-B15F-570E24D52132}" presName="outerComposite" presStyleCnt="0">
        <dgm:presLayoutVars>
          <dgm:chMax val="5"/>
          <dgm:dir/>
          <dgm:resizeHandles val="exact"/>
        </dgm:presLayoutVars>
      </dgm:prSet>
      <dgm:spPr/>
    </dgm:pt>
    <dgm:pt modelId="{E62B6FCC-03FE-4F2A-BE67-7B6DFB74B903}" type="pres">
      <dgm:prSet presAssocID="{77C5C764-E2D8-4DF8-B15F-570E24D52132}" presName="dummyMaxCanvas" presStyleCnt="0">
        <dgm:presLayoutVars/>
      </dgm:prSet>
      <dgm:spPr/>
    </dgm:pt>
    <dgm:pt modelId="{A01CC421-2FFC-45ED-8BF3-E9C1AE40DCF1}" type="pres">
      <dgm:prSet presAssocID="{77C5C764-E2D8-4DF8-B15F-570E24D52132}" presName="ThreeNodes_1" presStyleLbl="node1" presStyleIdx="0" presStyleCnt="3">
        <dgm:presLayoutVars>
          <dgm:bulletEnabled val="1"/>
        </dgm:presLayoutVars>
      </dgm:prSet>
      <dgm:spPr/>
    </dgm:pt>
    <dgm:pt modelId="{02755AEA-5C57-40E6-AA83-36190B2620D6}" type="pres">
      <dgm:prSet presAssocID="{77C5C764-E2D8-4DF8-B15F-570E24D52132}" presName="ThreeNodes_2" presStyleLbl="node1" presStyleIdx="1" presStyleCnt="3">
        <dgm:presLayoutVars>
          <dgm:bulletEnabled val="1"/>
        </dgm:presLayoutVars>
      </dgm:prSet>
      <dgm:spPr/>
    </dgm:pt>
    <dgm:pt modelId="{8D6DF63D-1641-4C89-99E0-CC63C25F3691}" type="pres">
      <dgm:prSet presAssocID="{77C5C764-E2D8-4DF8-B15F-570E24D52132}" presName="ThreeNodes_3" presStyleLbl="node1" presStyleIdx="2" presStyleCnt="3">
        <dgm:presLayoutVars>
          <dgm:bulletEnabled val="1"/>
        </dgm:presLayoutVars>
      </dgm:prSet>
      <dgm:spPr/>
    </dgm:pt>
    <dgm:pt modelId="{C6FBA37B-02DA-4493-8746-E7E7DE215596}" type="pres">
      <dgm:prSet presAssocID="{77C5C764-E2D8-4DF8-B15F-570E24D52132}" presName="ThreeConn_1-2" presStyleLbl="fgAccFollowNode1" presStyleIdx="0" presStyleCnt="2">
        <dgm:presLayoutVars>
          <dgm:bulletEnabled val="1"/>
        </dgm:presLayoutVars>
      </dgm:prSet>
      <dgm:spPr/>
    </dgm:pt>
    <dgm:pt modelId="{78F80FE4-BF01-4E61-B2EB-FC538F1CDD5F}" type="pres">
      <dgm:prSet presAssocID="{77C5C764-E2D8-4DF8-B15F-570E24D52132}" presName="ThreeConn_2-3" presStyleLbl="fgAccFollowNode1" presStyleIdx="1" presStyleCnt="2">
        <dgm:presLayoutVars>
          <dgm:bulletEnabled val="1"/>
        </dgm:presLayoutVars>
      </dgm:prSet>
      <dgm:spPr/>
    </dgm:pt>
    <dgm:pt modelId="{5108B52E-A688-40AE-BC64-F98BEA88124C}" type="pres">
      <dgm:prSet presAssocID="{77C5C764-E2D8-4DF8-B15F-570E24D52132}" presName="ThreeNodes_1_text" presStyleLbl="node1" presStyleIdx="2" presStyleCnt="3">
        <dgm:presLayoutVars>
          <dgm:bulletEnabled val="1"/>
        </dgm:presLayoutVars>
      </dgm:prSet>
      <dgm:spPr/>
    </dgm:pt>
    <dgm:pt modelId="{B8A088B9-6D01-4513-A039-1364845E4926}" type="pres">
      <dgm:prSet presAssocID="{77C5C764-E2D8-4DF8-B15F-570E24D52132}" presName="ThreeNodes_2_text" presStyleLbl="node1" presStyleIdx="2" presStyleCnt="3">
        <dgm:presLayoutVars>
          <dgm:bulletEnabled val="1"/>
        </dgm:presLayoutVars>
      </dgm:prSet>
      <dgm:spPr/>
    </dgm:pt>
    <dgm:pt modelId="{DAC747D9-7EAB-4C14-B2A4-E5E9238A6093}" type="pres">
      <dgm:prSet presAssocID="{77C5C764-E2D8-4DF8-B15F-570E24D5213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36AB7715-3812-4DF7-B150-E57F7151CC3F}" type="presOf" srcId="{3CAC9A3D-F1D3-432A-911B-7DAA092EAC75}" destId="{02755AEA-5C57-40E6-AA83-36190B2620D6}" srcOrd="0" destOrd="0" presId="urn:microsoft.com/office/officeart/2005/8/layout/vProcess5"/>
    <dgm:cxn modelId="{D9E3AE2B-D685-4168-893A-541DD1238A2A}" type="presOf" srcId="{3CAC9A3D-F1D3-432A-911B-7DAA092EAC75}" destId="{B8A088B9-6D01-4513-A039-1364845E4926}" srcOrd="1" destOrd="0" presId="urn:microsoft.com/office/officeart/2005/8/layout/vProcess5"/>
    <dgm:cxn modelId="{37602837-9F88-4153-B0AB-6283B92968DA}" type="presOf" srcId="{77C5C764-E2D8-4DF8-B15F-570E24D52132}" destId="{33C52693-658E-4C0F-8D27-6037C7894B12}" srcOrd="0" destOrd="0" presId="urn:microsoft.com/office/officeart/2005/8/layout/vProcess5"/>
    <dgm:cxn modelId="{4698D739-2E17-4A06-A6A8-3BC675C1A94C}" type="presOf" srcId="{5CA41913-E9FD-4EB9-BCE7-810A205B8425}" destId="{DAC747D9-7EAB-4C14-B2A4-E5E9238A6093}" srcOrd="1" destOrd="0" presId="urn:microsoft.com/office/officeart/2005/8/layout/vProcess5"/>
    <dgm:cxn modelId="{A4D20D61-D6C3-4994-A626-10B6C4C77D31}" type="presOf" srcId="{00523A09-ECFA-47CF-B146-357F112E47AE}" destId="{78F80FE4-BF01-4E61-B2EB-FC538F1CDD5F}" srcOrd="0" destOrd="0" presId="urn:microsoft.com/office/officeart/2005/8/layout/vProcess5"/>
    <dgm:cxn modelId="{7B090442-EF98-4E3A-BAE5-E7DA43B6C39A}" srcId="{77C5C764-E2D8-4DF8-B15F-570E24D52132}" destId="{5CA41913-E9FD-4EB9-BCE7-810A205B8425}" srcOrd="2" destOrd="0" parTransId="{12921892-E3B3-4E03-AAF5-AB56894B9D24}" sibTransId="{9668BC50-A040-4BE8-A8D0-0C3ADE7F395F}"/>
    <dgm:cxn modelId="{6F09994C-D91D-4963-B90D-BE6E2B7101C6}" type="presOf" srcId="{E517040D-E635-44BA-B925-FC8314C827DF}" destId="{A01CC421-2FFC-45ED-8BF3-E9C1AE40DCF1}" srcOrd="0" destOrd="0" presId="urn:microsoft.com/office/officeart/2005/8/layout/vProcess5"/>
    <dgm:cxn modelId="{6878106D-8CAB-46E2-B286-934EE7D4A255}" srcId="{77C5C764-E2D8-4DF8-B15F-570E24D52132}" destId="{E517040D-E635-44BA-B925-FC8314C827DF}" srcOrd="0" destOrd="0" parTransId="{85373AC9-6616-4C4E-89AD-B4890531F86A}" sibTransId="{C2660ACA-D1B0-4F29-B5A1-3317CAD762B5}"/>
    <dgm:cxn modelId="{5B265553-0B89-4CD0-A688-3BB3BEA82A0E}" type="presOf" srcId="{E517040D-E635-44BA-B925-FC8314C827DF}" destId="{5108B52E-A688-40AE-BC64-F98BEA88124C}" srcOrd="1" destOrd="0" presId="urn:microsoft.com/office/officeart/2005/8/layout/vProcess5"/>
    <dgm:cxn modelId="{6AB7ABDF-0FDD-40A3-95A7-0E7454C1FB6B}" srcId="{77C5C764-E2D8-4DF8-B15F-570E24D52132}" destId="{3CAC9A3D-F1D3-432A-911B-7DAA092EAC75}" srcOrd="1" destOrd="0" parTransId="{3A0E128C-A4EC-4E4A-B212-01ABEF17F8C5}" sibTransId="{00523A09-ECFA-47CF-B146-357F112E47AE}"/>
    <dgm:cxn modelId="{5587F4F0-195A-46DB-985E-28E17362C1A9}" type="presOf" srcId="{5CA41913-E9FD-4EB9-BCE7-810A205B8425}" destId="{8D6DF63D-1641-4C89-99E0-CC63C25F3691}" srcOrd="0" destOrd="0" presId="urn:microsoft.com/office/officeart/2005/8/layout/vProcess5"/>
    <dgm:cxn modelId="{C4D293F7-6C69-4DEC-92E5-1BBC97132DB9}" type="presOf" srcId="{C2660ACA-D1B0-4F29-B5A1-3317CAD762B5}" destId="{C6FBA37B-02DA-4493-8746-E7E7DE215596}" srcOrd="0" destOrd="0" presId="urn:microsoft.com/office/officeart/2005/8/layout/vProcess5"/>
    <dgm:cxn modelId="{1FD6F418-D0D8-4DE0-8742-D10240F5D149}" type="presParOf" srcId="{33C52693-658E-4C0F-8D27-6037C7894B12}" destId="{E62B6FCC-03FE-4F2A-BE67-7B6DFB74B903}" srcOrd="0" destOrd="0" presId="urn:microsoft.com/office/officeart/2005/8/layout/vProcess5"/>
    <dgm:cxn modelId="{7E03B504-E7A4-4026-A53B-5C5ADE170480}" type="presParOf" srcId="{33C52693-658E-4C0F-8D27-6037C7894B12}" destId="{A01CC421-2FFC-45ED-8BF3-E9C1AE40DCF1}" srcOrd="1" destOrd="0" presId="urn:microsoft.com/office/officeart/2005/8/layout/vProcess5"/>
    <dgm:cxn modelId="{592A9161-B938-4038-8DEF-890D34CC0531}" type="presParOf" srcId="{33C52693-658E-4C0F-8D27-6037C7894B12}" destId="{02755AEA-5C57-40E6-AA83-36190B2620D6}" srcOrd="2" destOrd="0" presId="urn:microsoft.com/office/officeart/2005/8/layout/vProcess5"/>
    <dgm:cxn modelId="{560C0CAD-5545-44C2-B9F2-7F14C142B895}" type="presParOf" srcId="{33C52693-658E-4C0F-8D27-6037C7894B12}" destId="{8D6DF63D-1641-4C89-99E0-CC63C25F3691}" srcOrd="3" destOrd="0" presId="urn:microsoft.com/office/officeart/2005/8/layout/vProcess5"/>
    <dgm:cxn modelId="{3DDB3A77-70CA-4855-808D-98F4A1A7B2AB}" type="presParOf" srcId="{33C52693-658E-4C0F-8D27-6037C7894B12}" destId="{C6FBA37B-02DA-4493-8746-E7E7DE215596}" srcOrd="4" destOrd="0" presId="urn:microsoft.com/office/officeart/2005/8/layout/vProcess5"/>
    <dgm:cxn modelId="{4F5724F8-FF72-4064-81E6-CF2715E768A7}" type="presParOf" srcId="{33C52693-658E-4C0F-8D27-6037C7894B12}" destId="{78F80FE4-BF01-4E61-B2EB-FC538F1CDD5F}" srcOrd="5" destOrd="0" presId="urn:microsoft.com/office/officeart/2005/8/layout/vProcess5"/>
    <dgm:cxn modelId="{72BD760B-7D84-40AB-BA2A-7115552314D5}" type="presParOf" srcId="{33C52693-658E-4C0F-8D27-6037C7894B12}" destId="{5108B52E-A688-40AE-BC64-F98BEA88124C}" srcOrd="6" destOrd="0" presId="urn:microsoft.com/office/officeart/2005/8/layout/vProcess5"/>
    <dgm:cxn modelId="{18940FCB-9E58-4558-8783-494B5FF8FFD1}" type="presParOf" srcId="{33C52693-658E-4C0F-8D27-6037C7894B12}" destId="{B8A088B9-6D01-4513-A039-1364845E4926}" srcOrd="7" destOrd="0" presId="urn:microsoft.com/office/officeart/2005/8/layout/vProcess5"/>
    <dgm:cxn modelId="{89B0E317-500D-4801-A24A-B5A8774B86D1}" type="presParOf" srcId="{33C52693-658E-4C0F-8D27-6037C7894B12}" destId="{DAC747D9-7EAB-4C14-B2A4-E5E9238A6093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912E39-DD36-421D-8484-CF0850EA494F}">
      <dsp:nvSpPr>
        <dsp:cNvPr id="0" name=""/>
        <dsp:cNvSpPr/>
      </dsp:nvSpPr>
      <dsp:spPr>
        <a:xfrm>
          <a:off x="0" y="3009376"/>
          <a:ext cx="4203365" cy="98774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TODAY LUSH HAVE MORE THAN 900 STORES IN 49 COUNTRIES AND 105 IN THE UK.</a:t>
          </a:r>
          <a:endParaRPr lang="en-US" sz="1700" kern="1200"/>
        </a:p>
      </dsp:txBody>
      <dsp:txXfrm>
        <a:off x="0" y="3009376"/>
        <a:ext cx="4203365" cy="987744"/>
      </dsp:txXfrm>
    </dsp:sp>
    <dsp:sp modelId="{54CB8CB3-2DAD-40CB-B5EB-3948EE44D7D4}">
      <dsp:nvSpPr>
        <dsp:cNvPr id="0" name=""/>
        <dsp:cNvSpPr/>
      </dsp:nvSpPr>
      <dsp:spPr>
        <a:xfrm rot="10800000">
          <a:off x="0" y="1505041"/>
          <a:ext cx="4203365" cy="151915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IT WAS FOUNDED BY LIZ WEIR,MARK CONSTANTINE, MO CONSTANTINE, ROWENA BIRD AND HELEN AMBROSEN.</a:t>
          </a:r>
          <a:endParaRPr lang="en-US" sz="1700" kern="1200"/>
        </a:p>
      </dsp:txBody>
      <dsp:txXfrm rot="10800000">
        <a:off x="0" y="1505041"/>
        <a:ext cx="4203365" cy="987099"/>
      </dsp:txXfrm>
    </dsp:sp>
    <dsp:sp modelId="{88E7676D-F31C-42EC-94B5-28B54ABC1BC5}">
      <dsp:nvSpPr>
        <dsp:cNvPr id="0" name=""/>
        <dsp:cNvSpPr/>
      </dsp:nvSpPr>
      <dsp:spPr>
        <a:xfrm rot="10800000">
          <a:off x="0" y="706"/>
          <a:ext cx="4203365" cy="1519151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LUSH STARTED IN 1995 IN POOLE, ENGLAND.</a:t>
          </a:r>
          <a:endParaRPr lang="en-US" sz="1700" kern="1200"/>
        </a:p>
      </dsp:txBody>
      <dsp:txXfrm rot="10800000">
        <a:off x="0" y="706"/>
        <a:ext cx="4203365" cy="9870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1CC421-2FFC-45ED-8BF3-E9C1AE40DCF1}">
      <dsp:nvSpPr>
        <dsp:cNvPr id="0" name=""/>
        <dsp:cNvSpPr/>
      </dsp:nvSpPr>
      <dsp:spPr>
        <a:xfrm>
          <a:off x="0" y="0"/>
          <a:ext cx="3693979" cy="115941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0000"/>
                <a:satMod val="100000"/>
                <a:lumMod val="99000"/>
              </a:schemeClr>
            </a:gs>
          </a:gsLst>
          <a:lin ang="27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ANIMAL</a:t>
          </a:r>
          <a:r>
            <a:rPr lang="en-GB" sz="1900" kern="1200" noProof="0"/>
            <a:t> </a:t>
          </a:r>
          <a:r>
            <a:rPr lang="en-GB" sz="1900" kern="1200"/>
            <a:t>RIGHTS:</a:t>
          </a:r>
          <a:r>
            <a:rPr lang="en-GB" sz="1900" kern="1200" noProof="0"/>
            <a:t>CRUELTY</a:t>
          </a:r>
          <a:r>
            <a:rPr lang="en-GB" sz="1900" kern="1200"/>
            <a:t> </a:t>
          </a:r>
          <a:r>
            <a:rPr lang="en-GB" sz="1900" kern="1200" noProof="0"/>
            <a:t>FREE</a:t>
          </a:r>
          <a:endParaRPr lang="en-GB" sz="1900" kern="1200"/>
        </a:p>
      </dsp:txBody>
      <dsp:txXfrm>
        <a:off x="33958" y="33958"/>
        <a:ext cx="2442875" cy="1091503"/>
      </dsp:txXfrm>
    </dsp:sp>
    <dsp:sp modelId="{02755AEA-5C57-40E6-AA83-36190B2620D6}">
      <dsp:nvSpPr>
        <dsp:cNvPr id="0" name=""/>
        <dsp:cNvSpPr/>
      </dsp:nvSpPr>
      <dsp:spPr>
        <a:xfrm>
          <a:off x="325939" y="1352656"/>
          <a:ext cx="3693979" cy="115941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0000"/>
                <a:satMod val="100000"/>
                <a:lumMod val="99000"/>
              </a:schemeClr>
            </a:gs>
          </a:gsLst>
          <a:lin ang="27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HUMAN RIGHTS:FAIR TRADE AND RESPECT OF LOCAL COMMUNITIES</a:t>
          </a:r>
        </a:p>
      </dsp:txBody>
      <dsp:txXfrm>
        <a:off x="359897" y="1386614"/>
        <a:ext cx="2546501" cy="1091503"/>
      </dsp:txXfrm>
    </dsp:sp>
    <dsp:sp modelId="{8D6DF63D-1641-4C89-99E0-CC63C25F3691}">
      <dsp:nvSpPr>
        <dsp:cNvPr id="0" name=""/>
        <dsp:cNvSpPr/>
      </dsp:nvSpPr>
      <dsp:spPr>
        <a:xfrm>
          <a:off x="651878" y="2705312"/>
          <a:ext cx="3693979" cy="115941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100000"/>
                <a:satMod val="100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80000"/>
                <a:satMod val="100000"/>
                <a:lumMod val="99000"/>
              </a:schemeClr>
            </a:gs>
          </a:gsLst>
          <a:lin ang="27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ENVIRONMENT AND SUSTAINABILITY.</a:t>
          </a:r>
        </a:p>
      </dsp:txBody>
      <dsp:txXfrm>
        <a:off x="685836" y="2739270"/>
        <a:ext cx="2546501" cy="1091503"/>
      </dsp:txXfrm>
    </dsp:sp>
    <dsp:sp modelId="{C6FBA37B-02DA-4493-8746-E7E7DE215596}">
      <dsp:nvSpPr>
        <dsp:cNvPr id="0" name=""/>
        <dsp:cNvSpPr/>
      </dsp:nvSpPr>
      <dsp:spPr>
        <a:xfrm>
          <a:off x="2940356" y="879226"/>
          <a:ext cx="753622" cy="75362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/>
        </a:p>
      </dsp:txBody>
      <dsp:txXfrm>
        <a:off x="3109921" y="879226"/>
        <a:ext cx="414492" cy="567101"/>
      </dsp:txXfrm>
    </dsp:sp>
    <dsp:sp modelId="{78F80FE4-BF01-4E61-B2EB-FC538F1CDD5F}">
      <dsp:nvSpPr>
        <dsp:cNvPr id="0" name=""/>
        <dsp:cNvSpPr/>
      </dsp:nvSpPr>
      <dsp:spPr>
        <a:xfrm>
          <a:off x="3266295" y="2224153"/>
          <a:ext cx="753622" cy="75362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400" kern="1200"/>
        </a:p>
      </dsp:txBody>
      <dsp:txXfrm>
        <a:off x="3435860" y="2224153"/>
        <a:ext cx="414492" cy="5671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12/16/2019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890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FigureOut">
              <a:rPr lang="en-US" dirty="0"/>
              <a:t>12/16/2019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5110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12/16/2019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9880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FigureOut">
              <a:rPr lang="en-US" dirty="0"/>
              <a:t>12/16/2019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326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FigureOut">
              <a:rPr lang="en-US" dirty="0"/>
              <a:t>12/16/2019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277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FigureOut">
              <a:rPr lang="en-US" dirty="0"/>
              <a:t>12/16/2019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24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FigureOut">
              <a:rPr lang="en-US" dirty="0"/>
              <a:t>12/16/2019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272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FigureOut">
              <a:rPr lang="en-US" dirty="0"/>
              <a:t>12/16/2019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339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12/16/2019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357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FigureOut">
              <a:rPr lang="en-US" dirty="0"/>
              <a:t>12/16/2019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40362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FigureOut">
              <a:rPr lang="en-US" dirty="0"/>
              <a:t>12/16/2019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620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12/16/2019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34560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21" r:id="rId1"/>
    <p:sldLayoutId id="2147484322" r:id="rId2"/>
    <p:sldLayoutId id="2147484323" r:id="rId3"/>
    <p:sldLayoutId id="2147484324" r:id="rId4"/>
    <p:sldLayoutId id="2147484325" r:id="rId5"/>
    <p:sldLayoutId id="2147484326" r:id="rId6"/>
    <p:sldLayoutId id="2147484327" r:id="rId7"/>
    <p:sldLayoutId id="2147484328" r:id="rId8"/>
    <p:sldLayoutId id="2147484329" r:id="rId9"/>
    <p:sldLayoutId id="2147484330" r:id="rId10"/>
    <p:sldLayoutId id="2147484331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unedujour.com/2014/09/launch-review-lush-cosmetics-summer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4.jpe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thenotice.net/2014/02/lush-valentines-2014-reviews-tender-is-the-night-neon-love-love-locket/" TargetMode="Externa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yelp/15358805972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-nd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Lush_values.png" TargetMode="External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reativecommons.org/licenses/by-nc-nd/3.0/" TargetMode="External"/><Relationship Id="rId5" Type="http://schemas.openxmlformats.org/officeDocument/2006/relationships/hyperlink" Target="http://www.cutedrop.com.br/2012/05/campanha-chocante-contra-teste-em-animais/" TargetMode="Externa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s://de.wikipedia.org/wiki/Lush_Retail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openxmlformats.org/officeDocument/2006/relationships/hyperlink" Target="http://www.weekendramblings.com/2012/11/best-must-have-lush-products.html" TargetMode="External"/><Relationship Id="rId7" Type="http://schemas.openxmlformats.org/officeDocument/2006/relationships/hyperlink" Target="http://mimigoodwin.blogspot.com/2014/03/how-to-dress-up-jeans-tanks-my-lush.html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hyperlink" Target="http://www.junedujour.com/2015/02/review-valentine-day-2015-ideas-with.html" TargetMode="External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image" Target="../media/image11.jpeg"/><Relationship Id="rId9" Type="http://schemas.openxmlformats.org/officeDocument/2006/relationships/hyperlink" Target="https://creativecommons.org/licenses/by-nc-sa/3.0/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c-nd/3.0/" TargetMode="External"/><Relationship Id="rId3" Type="http://schemas.openxmlformats.org/officeDocument/2006/relationships/hyperlink" Target="https://rachttlg.com/tag/lush-cosmetics/" TargetMode="External"/><Relationship Id="rId7" Type="http://schemas.openxmlformats.org/officeDocument/2006/relationships/hyperlink" Target="http://thenotice.net/2013/12/lush-review-holiday-2013/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5.jpeg"/><Relationship Id="rId5" Type="http://schemas.openxmlformats.org/officeDocument/2006/relationships/hyperlink" Target="http://peebeforepolish.blogspot.com/2011/09/pensionamenti-lush-lush-bye-bye.html" TargetMode="Externa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thank-you-png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nc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close up of a pink cake&#10;&#10;Description generated with high confidence">
            <a:extLst>
              <a:ext uri="{FF2B5EF4-FFF2-40B4-BE49-F238E27FC236}">
                <a16:creationId xmlns:a16="http://schemas.microsoft.com/office/drawing/2014/main" id="{80599AE9-A78A-4302-8709-79A29198355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477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2021" y="3231931"/>
            <a:ext cx="3852041" cy="1834056"/>
          </a:xfrm>
        </p:spPr>
        <p:txBody>
          <a:bodyPr>
            <a:normAutofit/>
          </a:bodyPr>
          <a:lstStyle/>
          <a:p>
            <a:r>
              <a:rPr lang="en-GB" sz="4000">
                <a:cs typeface="Calibri Light"/>
              </a:rPr>
              <a:t>LUSH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82910" y="5242675"/>
            <a:ext cx="4330262" cy="68328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>
                <a:cs typeface="Calibri"/>
              </a:rPr>
              <a:t>FRESH HAND MADE COSMETICS</a:t>
            </a:r>
          </a:p>
          <a:p>
            <a:endParaRPr lang="en-GB" sz="20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B02F55-132C-4892-A72E-B1C0EF3AD888}"/>
              </a:ext>
            </a:extLst>
          </p:cNvPr>
          <p:cNvSpPr txBox="1"/>
          <p:nvPr/>
        </p:nvSpPr>
        <p:spPr>
          <a:xfrm>
            <a:off x="9870532" y="6657945"/>
            <a:ext cx="232146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9" descr="A picture containing indoor, sitting, table, piece&#10;&#10;Description generated with very high confidence">
            <a:extLst>
              <a:ext uri="{FF2B5EF4-FFF2-40B4-BE49-F238E27FC236}">
                <a16:creationId xmlns:a16="http://schemas.microsoft.com/office/drawing/2014/main" id="{F3945CD3-ED39-43EA-967F-AC52B30D0CE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1988" r="16850" b="2"/>
          <a:stretch/>
        </p:blipFill>
        <p:spPr>
          <a:xfrm>
            <a:off x="1005401" y="227"/>
            <a:ext cx="4424045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20508847-A78A-44F1-8090-93AC8168A76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91795882"/>
              </p:ext>
            </p:extLst>
          </p:nvPr>
        </p:nvGraphicFramePr>
        <p:xfrm>
          <a:off x="6369474" y="2052116"/>
          <a:ext cx="4203365" cy="3997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C4427D8A-F39F-4F9F-BC37-F6CD5D33DD9D}"/>
              </a:ext>
            </a:extLst>
          </p:cNvPr>
          <p:cNvSpPr txBox="1"/>
          <p:nvPr/>
        </p:nvSpPr>
        <p:spPr>
          <a:xfrm>
            <a:off x="2679975" y="6658172"/>
            <a:ext cx="274947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185413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blue and white plate sitting on a table&#10;&#10;Description generated with very high confidence">
            <a:extLst>
              <a:ext uri="{FF2B5EF4-FFF2-40B4-BE49-F238E27FC236}">
                <a16:creationId xmlns:a16="http://schemas.microsoft.com/office/drawing/2014/main" id="{5E8DD17D-5A10-4687-93C0-D1026C8F59D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569"/>
          <a:stretch/>
        </p:blipFill>
        <p:spPr>
          <a:xfrm>
            <a:off x="3607693" y="758952"/>
            <a:ext cx="8047304" cy="533095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270CEC5-DA7C-4DA3-8F03-6B7A150FF772}"/>
              </a:ext>
            </a:extLst>
          </p:cNvPr>
          <p:cNvSpPr txBox="1"/>
          <p:nvPr/>
        </p:nvSpPr>
        <p:spPr>
          <a:xfrm>
            <a:off x="5010150" y="348615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/>
              <a:t>Click to add text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92FEA01-9887-440C-A6E5-E7291F6C1107}"/>
              </a:ext>
            </a:extLst>
          </p:cNvPr>
          <p:cNvSpPr txBox="1"/>
          <p:nvPr/>
        </p:nvSpPr>
        <p:spPr>
          <a:xfrm>
            <a:off x="5153025" y="3629025"/>
            <a:ext cx="2743200" cy="7232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70066-AD9A-4AB4-B81B-2325746D5658}"/>
              </a:ext>
            </a:extLst>
          </p:cNvPr>
          <p:cNvSpPr txBox="1"/>
          <p:nvPr/>
        </p:nvSpPr>
        <p:spPr>
          <a:xfrm>
            <a:off x="9115520" y="5889849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B0BF30DD-1999-491C-9D60-52F804E02134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0" y="3482975"/>
            <a:ext cx="3406775" cy="23320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300">
                <a:latin typeface="Arial Black"/>
              </a:rPr>
              <a:t>LUSH IS </a:t>
            </a:r>
          </a:p>
          <a:p>
            <a:pPr marL="0" indent="0">
              <a:buNone/>
            </a:pPr>
            <a:r>
              <a:rPr lang="en-GB" sz="3300">
                <a:latin typeface="Arial Black"/>
              </a:rPr>
              <a:t>100 %</a:t>
            </a:r>
          </a:p>
          <a:p>
            <a:pPr marL="0" indent="0">
              <a:buNone/>
            </a:pPr>
            <a:r>
              <a:rPr lang="en-GB" sz="3300">
                <a:latin typeface="Arial Black"/>
              </a:rPr>
              <a:t>VEGETARIAN</a:t>
            </a:r>
          </a:p>
        </p:txBody>
      </p:sp>
    </p:spTree>
    <p:extLst>
      <p:ext uri="{BB962C8B-B14F-4D97-AF65-F5344CB8AC3E}">
        <p14:creationId xmlns:p14="http://schemas.microsoft.com/office/powerpoint/2010/main" val="3743976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C69B2A25-E9DA-4EEC-A362-09BBCD11E9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23331" y="1650373"/>
            <a:ext cx="5535397" cy="2504767"/>
          </a:xfrm>
          <a:prstGeom prst="rect">
            <a:avLst/>
          </a:prstGeom>
        </p:spPr>
      </p:pic>
      <p:pic>
        <p:nvPicPr>
          <p:cNvPr id="2" name="Picture 2" descr="A picture containing drawing&#10;&#10;Description generated with very high confidence">
            <a:extLst>
              <a:ext uri="{FF2B5EF4-FFF2-40B4-BE49-F238E27FC236}">
                <a16:creationId xmlns:a16="http://schemas.microsoft.com/office/drawing/2014/main" id="{523C3A9C-A283-4259-AD9A-676F017A738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119594" y="2915131"/>
            <a:ext cx="5535397" cy="206193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C3970BC-0202-4F0D-B9E7-6FB0EE4963AB}"/>
              </a:ext>
            </a:extLst>
          </p:cNvPr>
          <p:cNvSpPr txBox="1"/>
          <p:nvPr/>
        </p:nvSpPr>
        <p:spPr>
          <a:xfrm>
            <a:off x="9115514" y="4777011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FF7B429-F458-47BB-9D20-AA912E826CB0}"/>
              </a:ext>
            </a:extLst>
          </p:cNvPr>
          <p:cNvSpPr txBox="1"/>
          <p:nvPr/>
        </p:nvSpPr>
        <p:spPr>
          <a:xfrm>
            <a:off x="3581154" y="3955085"/>
            <a:ext cx="237757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69484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0" name="Rectangle 90">
            <a:extLst>
              <a:ext uri="{FF2B5EF4-FFF2-40B4-BE49-F238E27FC236}">
                <a16:creationId xmlns:a16="http://schemas.microsoft.com/office/drawing/2014/main" id="{B5C3FE1E-0A7F-41BE-A568-1BF85E2E8D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20840" y="0"/>
            <a:ext cx="5471160" cy="6858000"/>
          </a:xfrm>
          <a:prstGeom prst="rect">
            <a:avLst/>
          </a:prstGeom>
          <a:solidFill>
            <a:schemeClr val="bg1">
              <a:lumMod val="8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88" name="Picture 788" descr="A close up of a sign&#10;&#10;Description generated with very high confidence">
            <a:extLst>
              <a:ext uri="{FF2B5EF4-FFF2-40B4-BE49-F238E27FC236}">
                <a16:creationId xmlns:a16="http://schemas.microsoft.com/office/drawing/2014/main" id="{A361BC88-DB01-421B-89DC-D6AFA39DF2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3192" y="2083251"/>
            <a:ext cx="5451627" cy="2371457"/>
          </a:xfrm>
          <a:prstGeom prst="rect">
            <a:avLst/>
          </a:prstGeom>
        </p:spPr>
      </p:pic>
      <p:graphicFrame>
        <p:nvGraphicFramePr>
          <p:cNvPr id="2" name="Diagram 2">
            <a:extLst>
              <a:ext uri="{FF2B5EF4-FFF2-40B4-BE49-F238E27FC236}">
                <a16:creationId xmlns:a16="http://schemas.microsoft.com/office/drawing/2014/main" id="{98182127-EEB5-473F-85CB-241624C7794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22608530"/>
              </p:ext>
            </p:extLst>
          </p:nvPr>
        </p:nvGraphicFramePr>
        <p:xfrm>
          <a:off x="7197213" y="2011680"/>
          <a:ext cx="4345858" cy="3864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90" name="TextBox 789">
            <a:extLst>
              <a:ext uri="{FF2B5EF4-FFF2-40B4-BE49-F238E27FC236}">
                <a16:creationId xmlns:a16="http://schemas.microsoft.com/office/drawing/2014/main" id="{A7C69D9D-D8A9-48DD-AA38-EC8702C56688}"/>
              </a:ext>
            </a:extLst>
          </p:cNvPr>
          <p:cNvSpPr txBox="1"/>
          <p:nvPr/>
        </p:nvSpPr>
        <p:spPr>
          <a:xfrm>
            <a:off x="3800601" y="4254653"/>
            <a:ext cx="22942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15317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3">
            <a:extLst>
              <a:ext uri="{FF2B5EF4-FFF2-40B4-BE49-F238E27FC236}">
                <a16:creationId xmlns:a16="http://schemas.microsoft.com/office/drawing/2014/main" id="{07CEFFDD-605F-41E2-8017-6484074C5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rgbClr val="395C4E"/>
          </a:solidFill>
          <a:ln>
            <a:solidFill>
              <a:srgbClr val="395C4E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AA94F78-3B97-4742-ADC8-BD9CE7709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499533"/>
            <a:ext cx="3401568" cy="19202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/>
              <a:t>PACKAGING</a:t>
            </a:r>
          </a:p>
        </p:txBody>
      </p:sp>
      <p:pic>
        <p:nvPicPr>
          <p:cNvPr id="6" name="Picture 6" descr="A wooden table&#10;&#10;Description generated with high confidence">
            <a:extLst>
              <a:ext uri="{FF2B5EF4-FFF2-40B4-BE49-F238E27FC236}">
                <a16:creationId xmlns:a16="http://schemas.microsoft.com/office/drawing/2014/main" id="{09A7CAE7-6FB9-4081-8DA1-FC30AB67EC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999" y="946263"/>
            <a:ext cx="6278529" cy="4975734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74FFF7-63C9-429C-A69E-4033F95D67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173212" y="2419773"/>
            <a:ext cx="3401568" cy="3358092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85750">
              <a:lnSpc>
                <a:spcPct val="85000"/>
              </a:lnSpc>
              <a:buFont typeface="Arial" pitchFamily="34" charset="0"/>
              <a:buChar char=" "/>
            </a:pPr>
            <a:r>
              <a:rPr lang="en-US" sz="1100">
                <a:solidFill>
                  <a:srgbClr val="FFFFFF"/>
                </a:solidFill>
              </a:rPr>
              <a:t>"NAKED" PRODUCTS</a:t>
            </a:r>
          </a:p>
          <a:p>
            <a:pPr marL="285750" indent="-285750">
              <a:lnSpc>
                <a:spcPct val="85000"/>
              </a:lnSpc>
              <a:buFont typeface="Arial" pitchFamily="34" charset="0"/>
              <a:buChar char=" "/>
            </a:pPr>
            <a:endParaRPr lang="en-US" sz="1100">
              <a:solidFill>
                <a:srgbClr val="FFFFFF"/>
              </a:solidFill>
            </a:endParaRPr>
          </a:p>
          <a:p>
            <a:pPr marL="285750" indent="-285750">
              <a:lnSpc>
                <a:spcPct val="85000"/>
              </a:lnSpc>
              <a:buFont typeface="Arial" pitchFamily="34" charset="0"/>
              <a:buChar char=" "/>
            </a:pPr>
            <a:r>
              <a:rPr lang="en-US" sz="1100">
                <a:solidFill>
                  <a:srgbClr val="FFFFFF"/>
                </a:solidFill>
              </a:rPr>
              <a:t>RECYCLED PLASTIC</a:t>
            </a:r>
          </a:p>
          <a:p>
            <a:pPr marL="285750" indent="-285750">
              <a:lnSpc>
                <a:spcPct val="85000"/>
              </a:lnSpc>
              <a:buFont typeface="Arial" pitchFamily="34" charset="0"/>
              <a:buChar char=" "/>
            </a:pPr>
            <a:endParaRPr lang="en-US" sz="1100">
              <a:solidFill>
                <a:srgbClr val="FFFFFF"/>
              </a:solidFill>
            </a:endParaRPr>
          </a:p>
          <a:p>
            <a:pPr marL="285750" indent="-285750">
              <a:lnSpc>
                <a:spcPct val="85000"/>
              </a:lnSpc>
              <a:buFont typeface="Arial" pitchFamily="34" charset="0"/>
              <a:buChar char=" "/>
            </a:pPr>
            <a:r>
              <a:rPr lang="en-US" sz="1100">
                <a:solidFill>
                  <a:srgbClr val="FFFFFF"/>
                </a:solidFill>
              </a:rPr>
              <a:t>SOAPS SOLD BY WEIGHT</a:t>
            </a:r>
          </a:p>
          <a:p>
            <a:pPr marL="285750" indent="-285750">
              <a:lnSpc>
                <a:spcPct val="85000"/>
              </a:lnSpc>
              <a:buFont typeface="Arial" pitchFamily="34" charset="0"/>
              <a:buChar char=" "/>
            </a:pPr>
            <a:endParaRPr lang="en-US" sz="1100">
              <a:solidFill>
                <a:srgbClr val="FFFFFF"/>
              </a:solidFill>
            </a:endParaRPr>
          </a:p>
          <a:p>
            <a:pPr marL="285750" indent="-285750">
              <a:lnSpc>
                <a:spcPct val="85000"/>
              </a:lnSpc>
              <a:buFont typeface="Arial" pitchFamily="34" charset="0"/>
              <a:buChar char=" "/>
            </a:pPr>
            <a:r>
              <a:rPr lang="en-US" sz="1100">
                <a:solidFill>
                  <a:srgbClr val="FFFFFF"/>
                </a:solidFill>
              </a:rPr>
              <a:t>RECYCLED ALUMINIUM</a:t>
            </a:r>
          </a:p>
          <a:p>
            <a:pPr marL="285750" indent="-285750">
              <a:lnSpc>
                <a:spcPct val="85000"/>
              </a:lnSpc>
              <a:buFont typeface="Arial" pitchFamily="34" charset="0"/>
              <a:buChar char=" "/>
            </a:pPr>
            <a:endParaRPr lang="en-US" sz="1100">
              <a:solidFill>
                <a:srgbClr val="FFFFFF"/>
              </a:solidFill>
            </a:endParaRPr>
          </a:p>
          <a:p>
            <a:pPr marL="285750" indent="-285750">
              <a:lnSpc>
                <a:spcPct val="85000"/>
              </a:lnSpc>
              <a:buFont typeface="Arial" pitchFamily="34" charset="0"/>
              <a:buChar char=" "/>
            </a:pPr>
            <a:r>
              <a:rPr lang="en-US" sz="1100">
                <a:solidFill>
                  <a:srgbClr val="FFFFFF"/>
                </a:solidFill>
              </a:rPr>
              <a:t>PAPER BAGS</a:t>
            </a:r>
          </a:p>
          <a:p>
            <a:pPr marL="285750" indent="-285750">
              <a:lnSpc>
                <a:spcPct val="85000"/>
              </a:lnSpc>
              <a:buFont typeface="Arial" pitchFamily="34" charset="0"/>
              <a:buChar char=" "/>
            </a:pPr>
            <a:endParaRPr lang="en-US" sz="1100">
              <a:solidFill>
                <a:srgbClr val="FFFFFF"/>
              </a:solidFill>
            </a:endParaRPr>
          </a:p>
          <a:p>
            <a:pPr marL="285750" indent="-285750">
              <a:lnSpc>
                <a:spcPct val="85000"/>
              </a:lnSpc>
              <a:buFont typeface="Arial" pitchFamily="34" charset="0"/>
              <a:buChar char=" "/>
            </a:pPr>
            <a:r>
              <a:rPr lang="en-US" sz="1100">
                <a:solidFill>
                  <a:srgbClr val="FFFFFF"/>
                </a:solidFill>
              </a:rPr>
              <a:t>SOLID PRODUCTS</a:t>
            </a:r>
          </a:p>
          <a:p>
            <a:pPr marL="285750" indent="-285750">
              <a:lnSpc>
                <a:spcPct val="85000"/>
              </a:lnSpc>
              <a:buFont typeface="Arial" pitchFamily="34" charset="0"/>
              <a:buChar char=" "/>
            </a:pPr>
            <a:endParaRPr lang="en-US" sz="1100">
              <a:solidFill>
                <a:srgbClr val="FFFFFF"/>
              </a:solidFill>
            </a:endParaRPr>
          </a:p>
          <a:p>
            <a:pPr marL="285750" indent="-285750">
              <a:lnSpc>
                <a:spcPct val="85000"/>
              </a:lnSpc>
              <a:buFont typeface="Arial" pitchFamily="34" charset="0"/>
              <a:buChar char=" "/>
            </a:pPr>
            <a:endParaRPr lang="en-US" sz="11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4189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16">
            <a:extLst>
              <a:ext uri="{FF2B5EF4-FFF2-40B4-BE49-F238E27FC236}">
                <a16:creationId xmlns:a16="http://schemas.microsoft.com/office/drawing/2014/main" id="{BFDC535F-AC0A-417D-96AB-6706BECACD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000"/>
          </a:xfrm>
          <a:prstGeom prst="rect">
            <a:avLst/>
          </a:prstGeom>
          <a:solidFill>
            <a:srgbClr val="905E0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18">
            <a:extLst>
              <a:ext uri="{FF2B5EF4-FFF2-40B4-BE49-F238E27FC236}">
                <a16:creationId xmlns:a16="http://schemas.microsoft.com/office/drawing/2014/main" id="{97AAAF8E-31DB-4148-8FCA-4D8233D691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953" y="484068"/>
            <a:ext cx="6898027" cy="58893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 picture containing food, cup, sitting, table&#10;&#10;Description generated with very high confidence">
            <a:extLst>
              <a:ext uri="{FF2B5EF4-FFF2-40B4-BE49-F238E27FC236}">
                <a16:creationId xmlns:a16="http://schemas.microsoft.com/office/drawing/2014/main" id="{0722125C-84D4-486A-B659-F3DDA9E871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8437" y="1787291"/>
            <a:ext cx="6253058" cy="3282855"/>
          </a:xfrm>
          <a:prstGeom prst="rect">
            <a:avLst/>
          </a:prstGeom>
        </p:spPr>
      </p:pic>
      <p:sp>
        <p:nvSpPr>
          <p:cNvPr id="28" name="Rectangle 20">
            <a:extLst>
              <a:ext uri="{FF2B5EF4-FFF2-40B4-BE49-F238E27FC236}">
                <a16:creationId xmlns:a16="http://schemas.microsoft.com/office/drawing/2014/main" id="{AA274328-4774-4DF9-BA53-452565122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1393" y="484069"/>
            <a:ext cx="4145975" cy="349989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10" descr="A box filled with different types of food on a table&#10;&#10;Description generated with very high confidence">
            <a:extLst>
              <a:ext uri="{FF2B5EF4-FFF2-40B4-BE49-F238E27FC236}">
                <a16:creationId xmlns:a16="http://schemas.microsoft.com/office/drawing/2014/main" id="{091DADC2-FB2C-43C2-A322-2D57A680529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883059" y="1314574"/>
            <a:ext cx="3502643" cy="1838887"/>
          </a:xfrm>
          <a:prstGeom prst="rect">
            <a:avLst/>
          </a:prstGeom>
        </p:spPr>
      </p:pic>
      <p:sp>
        <p:nvSpPr>
          <p:cNvPr id="29" name="Rectangle 22">
            <a:extLst>
              <a:ext uri="{FF2B5EF4-FFF2-40B4-BE49-F238E27FC236}">
                <a16:creationId xmlns:a16="http://schemas.microsoft.com/office/drawing/2014/main" id="{01C7B46D-2FEF-4FAA-915B-8B21A66BB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1393" y="4144834"/>
            <a:ext cx="4145975" cy="221151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picture containing drawing, plate&#10;&#10;Description generated with very high confidence">
            <a:extLst>
              <a:ext uri="{FF2B5EF4-FFF2-40B4-BE49-F238E27FC236}">
                <a16:creationId xmlns:a16="http://schemas.microsoft.com/office/drawing/2014/main" id="{406ECC12-3BC2-4F2A-B5DA-A0AB7415C3A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883059" y="4449363"/>
            <a:ext cx="3502643" cy="160245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D2291B0-072D-4454-B2DF-11DA4EC81236}"/>
              </a:ext>
            </a:extLst>
          </p:cNvPr>
          <p:cNvSpPr txBox="1"/>
          <p:nvPr/>
        </p:nvSpPr>
        <p:spPr>
          <a:xfrm>
            <a:off x="4623389" y="4870091"/>
            <a:ext cx="2448106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6CC147D-BF56-48B6-BEBB-1C3B85C97767}"/>
              </a:ext>
            </a:extLst>
          </p:cNvPr>
          <p:cNvSpPr txBox="1"/>
          <p:nvPr/>
        </p:nvSpPr>
        <p:spPr>
          <a:xfrm>
            <a:off x="8958435" y="5851766"/>
            <a:ext cx="2427267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24509A4-3C28-429B-BEF2-7A34478C4ED5}"/>
              </a:ext>
            </a:extLst>
          </p:cNvPr>
          <p:cNvSpPr txBox="1"/>
          <p:nvPr/>
        </p:nvSpPr>
        <p:spPr>
          <a:xfrm>
            <a:off x="9091484" y="2953406"/>
            <a:ext cx="229421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885642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1">
            <a:extLst>
              <a:ext uri="{FF2B5EF4-FFF2-40B4-BE49-F238E27FC236}">
                <a16:creationId xmlns:a16="http://schemas.microsoft.com/office/drawing/2014/main" id="{D9D9D0AB-1E2F-44A8-B9C6-FA40983018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D51046-B63A-43ED-AD7C-60A5A85AD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840817"/>
            <a:ext cx="3174971" cy="20175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3600">
                <a:solidFill>
                  <a:schemeClr val="tx1"/>
                </a:solidFill>
              </a:rPr>
              <a:t>LUSH PRODUCTS</a:t>
            </a:r>
          </a:p>
        </p:txBody>
      </p:sp>
      <p:sp>
        <p:nvSpPr>
          <p:cNvPr id="41" name="Rectangle 33">
            <a:extLst>
              <a:ext uri="{FF2B5EF4-FFF2-40B4-BE49-F238E27FC236}">
                <a16:creationId xmlns:a16="http://schemas.microsoft.com/office/drawing/2014/main" id="{50E2AEF9-3220-4407-B76B-1B6E3952E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60142"/>
            <a:ext cx="3860771" cy="2932144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9" descr="A store filled with lots of fruit&#10;&#10;Description generated with high confidence">
            <a:extLst>
              <a:ext uri="{FF2B5EF4-FFF2-40B4-BE49-F238E27FC236}">
                <a16:creationId xmlns:a16="http://schemas.microsoft.com/office/drawing/2014/main" id="{17574208-DFE9-4DBD-9C4E-DB87567A3BD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177" r="-1" b="1075"/>
          <a:stretch/>
        </p:blipFill>
        <p:spPr>
          <a:xfrm>
            <a:off x="6" y="824735"/>
            <a:ext cx="3664827" cy="2604266"/>
          </a:xfrm>
          <a:prstGeom prst="rect">
            <a:avLst/>
          </a:prstGeom>
        </p:spPr>
      </p:pic>
      <p:sp>
        <p:nvSpPr>
          <p:cNvPr id="42" name="Rectangle 35">
            <a:extLst>
              <a:ext uri="{FF2B5EF4-FFF2-40B4-BE49-F238E27FC236}">
                <a16:creationId xmlns:a16="http://schemas.microsoft.com/office/drawing/2014/main" id="{2CAFBD32-D3B9-4AA1-8A52-E7788A955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2885" y="0"/>
            <a:ext cx="4332545" cy="3131604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5" descr="A picture containing indoor, table, cake, food&#10;&#10;Description generated with very high confidence">
            <a:extLst>
              <a:ext uri="{FF2B5EF4-FFF2-40B4-BE49-F238E27FC236}">
                <a16:creationId xmlns:a16="http://schemas.microsoft.com/office/drawing/2014/main" id="{CC7123E7-B349-4244-92CE-ED119BAC15B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2" b="25559"/>
          <a:stretch/>
        </p:blipFill>
        <p:spPr>
          <a:xfrm>
            <a:off x="4354280" y="10"/>
            <a:ext cx="3966436" cy="2952719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EF1CE4-B757-4F70-AE24-1F328EA9C4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54281" y="3429001"/>
            <a:ext cx="4145576" cy="284119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lnSpc>
                <a:spcPct val="85000"/>
              </a:lnSpc>
              <a:buFont typeface="Arial" pitchFamily="34" charset="0"/>
              <a:buChar char=" "/>
            </a:pP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Little or no preservatives</a:t>
            </a:r>
          </a:p>
          <a:p>
            <a:pPr marL="285750" indent="-285750">
              <a:lnSpc>
                <a:spcPct val="85000"/>
              </a:lnSpc>
              <a:buFont typeface="Arial" pitchFamily="34" charset="0"/>
              <a:buChar char=" "/>
            </a:pP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Raw organic ingredients</a:t>
            </a:r>
          </a:p>
          <a:p>
            <a:pPr marL="285750" indent="-285750">
              <a:lnSpc>
                <a:spcPct val="85000"/>
              </a:lnSpc>
              <a:buFont typeface="Arial" pitchFamily="34" charset="0"/>
              <a:buChar char=" "/>
            </a:pP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Colourful</a:t>
            </a:r>
          </a:p>
          <a:p>
            <a:pPr marL="285750" indent="-285750">
              <a:lnSpc>
                <a:spcPct val="85000"/>
              </a:lnSpc>
              <a:buFont typeface="Arial" pitchFamily="34" charset="0"/>
              <a:buChar char=" "/>
            </a:pPr>
            <a:r>
              <a:rPr lang="en-US" sz="2000">
                <a:solidFill>
                  <a:schemeClr val="tx1">
                    <a:lumMod val="85000"/>
                    <a:lumOff val="15000"/>
                  </a:schemeClr>
                </a:solidFill>
              </a:rPr>
              <a:t>Funny names</a:t>
            </a:r>
          </a:p>
          <a:p>
            <a:pPr marL="285750" indent="-285750">
              <a:lnSpc>
                <a:spcPct val="85000"/>
              </a:lnSpc>
              <a:buFont typeface="Arial" pitchFamily="34" charset="0"/>
              <a:buChar char=" "/>
            </a:pPr>
            <a:endParaRPr lang="en-US" sz="20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285750" indent="-285750">
              <a:lnSpc>
                <a:spcPct val="85000"/>
              </a:lnSpc>
              <a:buFont typeface="Arial" pitchFamily="34" charset="0"/>
              <a:buChar char=" "/>
            </a:pPr>
            <a:endParaRPr lang="en-US" sz="20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3" name="Rectangle 37">
            <a:extLst>
              <a:ext uri="{FF2B5EF4-FFF2-40B4-BE49-F238E27FC236}">
                <a16:creationId xmlns:a16="http://schemas.microsoft.com/office/drawing/2014/main" id="{7B1FFF1B-D8E7-43C1-963D-013BA4049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63000" y="660142"/>
            <a:ext cx="3429000" cy="5054857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3" descr="A picture containing table, sitting, food, small&#10;&#10;Description generated with very high confidence">
            <a:extLst>
              <a:ext uri="{FF2B5EF4-FFF2-40B4-BE49-F238E27FC236}">
                <a16:creationId xmlns:a16="http://schemas.microsoft.com/office/drawing/2014/main" id="{6373F451-DC78-4656-BFA4-2478C49A93A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20825" r="36292" b="1"/>
          <a:stretch/>
        </p:blipFill>
        <p:spPr>
          <a:xfrm>
            <a:off x="8942136" y="824734"/>
            <a:ext cx="3249864" cy="472697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2605D2-2BBF-421E-BDF3-7C8D999CCB27}"/>
              </a:ext>
            </a:extLst>
          </p:cNvPr>
          <p:cNvSpPr txBox="1"/>
          <p:nvPr/>
        </p:nvSpPr>
        <p:spPr>
          <a:xfrm>
            <a:off x="5872610" y="2752674"/>
            <a:ext cx="2448106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FAE36F2-FAF3-490B-90A5-A9698199859E}"/>
              </a:ext>
            </a:extLst>
          </p:cNvPr>
          <p:cNvSpPr txBox="1"/>
          <p:nvPr/>
        </p:nvSpPr>
        <p:spPr>
          <a:xfrm>
            <a:off x="1216727" y="3228946"/>
            <a:ext cx="2448106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12B7849-625F-4379-BD9E-90666919469E}"/>
              </a:ext>
            </a:extLst>
          </p:cNvPr>
          <p:cNvSpPr txBox="1"/>
          <p:nvPr/>
        </p:nvSpPr>
        <p:spPr>
          <a:xfrm>
            <a:off x="9743894" y="5351658"/>
            <a:ext cx="2448106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817190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drawing, plate&#10;&#10;Description generated with very high confidence">
            <a:extLst>
              <a:ext uri="{FF2B5EF4-FFF2-40B4-BE49-F238E27FC236}">
                <a16:creationId xmlns:a16="http://schemas.microsoft.com/office/drawing/2014/main" id="{AA466739-0DCD-4C66-AA35-F6D05416E7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388"/>
          <a:stretch/>
        </p:blipFill>
        <p:spPr>
          <a:xfrm>
            <a:off x="20" y="-1"/>
            <a:ext cx="12191980" cy="54864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19E3C3B-7BE6-494E-85C3-F4DE793891F2}"/>
              </a:ext>
            </a:extLst>
          </p:cNvPr>
          <p:cNvSpPr txBox="1"/>
          <p:nvPr/>
        </p:nvSpPr>
        <p:spPr>
          <a:xfrm>
            <a:off x="9883356" y="5286344"/>
            <a:ext cx="2308644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88964173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Metropolitan</vt:lpstr>
      <vt:lpstr>LUSH</vt:lpstr>
      <vt:lpstr>PowerPoint Presentation</vt:lpstr>
      <vt:lpstr>PowerPoint Presentation</vt:lpstr>
      <vt:lpstr>PowerPoint Presentation</vt:lpstr>
      <vt:lpstr>PowerPoint Presentation</vt:lpstr>
      <vt:lpstr>PACKAGING</vt:lpstr>
      <vt:lpstr>PowerPoint Presentation</vt:lpstr>
      <vt:lpstr>LUSH PRODUCTS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2019-12-16T15:15:46Z</dcterms:created>
  <dcterms:modified xsi:type="dcterms:W3CDTF">2019-12-16T21:11:57Z</dcterms:modified>
</cp:coreProperties>
</file>