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5" r:id="rId3"/>
    <p:sldId id="266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68" d="100"/>
          <a:sy n="68" d="100"/>
        </p:scale>
        <p:origin x="69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C6D3A7-224C-49A3-BF38-E900191ED00A}" type="datetimeFigureOut">
              <a:rPr lang="en-US" smtClean="0"/>
              <a:t>11/8/2020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D49236-BC0A-4A8B-869A-B5AEBF69E3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57518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83F73-001F-4EE0-BDF5-0BD3805DC112}" type="datetime8">
              <a:rPr lang="en-GB" smtClean="0"/>
              <a:t>08/11/2020 01:01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Economics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9804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4ADD8-6002-4C04-8E64-6A8A908B4756}" type="datetime8">
              <a:rPr lang="en-GB" smtClean="0"/>
              <a:t>08/11/2020 01:01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Economics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245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1017E-CD88-4379-A7E6-502DECE8BE1E}" type="datetime8">
              <a:rPr lang="en-GB" smtClean="0"/>
              <a:t>08/11/2020 01:01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Economics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210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6F700-45DC-4C83-B865-BE21F07B39A5}" type="datetime8">
              <a:rPr lang="en-GB" smtClean="0"/>
              <a:t>08/11/2020 01:01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Economics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9465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85C89-2831-474F-8BB7-740C6AAAD131}" type="datetime8">
              <a:rPr lang="en-GB" smtClean="0"/>
              <a:t>08/11/2020 01:01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Economics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6124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43C66-8802-4B8F-A6F0-362E3797A369}" type="datetime8">
              <a:rPr lang="en-GB" smtClean="0"/>
              <a:t>08/11/2020 01:01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Economics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8318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BC391-B1F7-4253-9C31-BAA57FCB3A25}" type="datetime8">
              <a:rPr lang="en-GB" smtClean="0"/>
              <a:t>08/11/2020 01:01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Economics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7014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8FC09-DA24-4062-902A-17AD7BD2B33F}" type="datetime8">
              <a:rPr lang="en-GB" smtClean="0"/>
              <a:t>08/11/2020 01:01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Economics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252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A41B5-C12E-497B-AA59-E925B0F2EF63}" type="datetime8">
              <a:rPr lang="en-GB" smtClean="0"/>
              <a:t>08/11/2020 01:01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Economics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6706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135D4-AA19-417E-8ED0-87316E3347EA}" type="datetime8">
              <a:rPr lang="en-GB" smtClean="0"/>
              <a:t>08/11/2020 01:01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Economics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1369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E74FA-2FA4-4025-BB5D-33344E1BE053}" type="datetime8">
              <a:rPr lang="en-GB" smtClean="0"/>
              <a:t>08/11/2020 01:01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Economics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674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26A49D-298F-431F-8F8C-4DC0E816ABF3}" type="datetime8">
              <a:rPr lang="en-GB" smtClean="0"/>
              <a:t>08/11/2020 01:01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Economics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62D62F-7F4E-4368-92F6-75B5568EF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5789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LwLh6ax0zTE&amp;feature=emb_rel_end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13231" y="0"/>
            <a:ext cx="4572000" cy="945588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335945"/>
            <a:ext cx="9378462" cy="3178589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Economics is a social science concerned with the production, distribution, and consumption of goods and services. It studies how individuals, businesses, governments, and nations make choices about how to allocate resources.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3D5653-961D-4D4A-8179-F096CDAA08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2209800" cy="954107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DED950-16B4-4164-9B2C-36FA5F36A6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C017-D6E3-453A-9234-957113D5F146}" type="datetime8">
              <a:rPr lang="en-GB" smtClean="0"/>
              <a:t>08/11/2020 01:01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F50DC7-44E1-43BB-9C14-CAF2EF04AC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Economics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4F5C83-8302-4664-9C1F-AFCE544F3D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7399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02855" y="0"/>
            <a:ext cx="7282376" cy="945588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Demand and Supply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2739" y="988228"/>
            <a:ext cx="11746522" cy="5201557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Demand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 is an economic principle referring to a consumer's desire to purchase goods and services and willingness to pay a price for a specific good or service. Holding all other factors constant, an increase in the price of a good or service will decrease the quantity demanded, and vice versa.</a:t>
            </a:r>
          </a:p>
          <a:p>
            <a:pPr algn="just">
              <a:lnSpc>
                <a:spcPct val="150000"/>
              </a:lnSpc>
            </a:pPr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Supply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 is a fundamental economic concept that describes the total amount of a specific good or service that is available to consumers. Supply can relate to the amount available at a specific price or the amount available across a range of prices if displayed on a graph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3D5653-961D-4D4A-8179-F096CDAA08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2209800" cy="954107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D226B7-5B4B-485E-9D01-A8DB61DAC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62995-0BAA-4765-8BCB-A1FCA81A1C24}" type="datetime8">
              <a:rPr lang="en-GB" smtClean="0"/>
              <a:t>08/11/2020 01:01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D8AE7E-16FE-4F36-BAAC-BF55F38EF1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Economics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7E0696-F82F-49FF-9F7D-83B7796B8E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6046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02855" y="0"/>
            <a:ext cx="7282376" cy="945588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Demand and Supply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15107" y="1790087"/>
            <a:ext cx="10761785" cy="2514627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Price, the amount of money that has to be paid to acquire a given product. It is also known as the amount people are prepared to pay for a product which represents its value, price is also a measure of value.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3D5653-961D-4D4A-8179-F096CDAA08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2209800" cy="954107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B0F72F-5A48-4EAA-9D86-D3B5ED015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6DA5-FFF7-46AB-8A68-5DB76ECF27BC}" type="datetime8">
              <a:rPr lang="en-GB" smtClean="0"/>
              <a:t>08/11/2020 01:01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CE7A6B-4605-4073-A31D-348B338B5B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Economics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C0B8AE-1748-443E-8741-49791E1B6B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3777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92836" y="365125"/>
            <a:ext cx="5360963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Law of Demand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34044" y="2467960"/>
            <a:ext cx="5781822" cy="363741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302F2DB-0443-4AF6-99E5-6D26688D50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13" y="34121"/>
            <a:ext cx="2209800" cy="954107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069DE0-C543-4919-8AE3-7B07DCB4C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6E901-8CEF-42D1-9348-78554AD270BA}" type="datetime8">
              <a:rPr lang="en-GB" smtClean="0"/>
              <a:t>08/11/2020 01:01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2DF542-4EDD-4832-9F8F-A20B304274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Economics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4EDABB-8324-48FD-A6C3-CC8DECB855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3841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53353" y="44200"/>
            <a:ext cx="6458243" cy="872832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Demand Curve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85403" y="1880211"/>
            <a:ext cx="7695028" cy="42814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16179ED-B1ED-406F-8321-6DF696A29A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13" y="34121"/>
            <a:ext cx="2209800" cy="954107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7AE3F2-C6F4-4B6A-A24A-CD64642CFA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5F5E2-D576-460D-98A0-F274D58C3AAE}" type="datetime8">
              <a:rPr lang="en-GB" smtClean="0"/>
              <a:t>08/11/2020 01:01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37CB56-F22F-4C7C-80E4-E2D5B963C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Economics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1265AB-0B3E-4A0F-A024-AA40DD901E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9219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09623" y="73703"/>
            <a:ext cx="6472311" cy="954108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Revenue by Price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19311" y="1495486"/>
            <a:ext cx="8721969" cy="428633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5D6A40C-E329-4134-8F18-DC181CA225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13" y="34121"/>
            <a:ext cx="2209800" cy="954107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F2277D-49CB-4A5E-9BC8-1E274695FB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93BA8-81BD-4A4F-AB45-035DACFE1E0D}" type="datetime8">
              <a:rPr lang="en-GB" smtClean="0"/>
              <a:t>08/11/2020 01:01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A36EE2-364C-48F6-ABF9-D4631B0D0C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Economics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BAF7C4-EB28-4E64-B448-5AD658DC42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4514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67088" y="365125"/>
            <a:ext cx="7386711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Factors affecting Demand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389526"/>
            <a:ext cx="10515600" cy="4940935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sz="3400" b="1" dirty="0" err="1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sz="3400" b="1" baseline="-25000" dirty="0" err="1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 = f (</a:t>
            </a:r>
            <a:r>
              <a:rPr lang="en-GB" sz="3400" b="1" dirty="0" err="1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3400" b="1" baseline="-25000" dirty="0" err="1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400" b="1" dirty="0" err="1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3400" b="1" baseline="-25000" dirty="0" err="1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, E, Y, T, A … Z)</a:t>
            </a:r>
          </a:p>
          <a:p>
            <a:pPr marL="0" indent="0"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where:</a:t>
            </a:r>
          </a:p>
          <a:p>
            <a:pPr marL="0" indent="0"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>
              <a:buNone/>
            </a:pPr>
            <a:r>
              <a:rPr lang="en-GB" sz="3400" b="1" dirty="0" err="1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3400" b="1" baseline="-25000" dirty="0" err="1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 = price of product</a:t>
            </a:r>
          </a:p>
          <a:p>
            <a:pPr marL="0" indent="0">
              <a:buNone/>
            </a:pPr>
            <a:r>
              <a:rPr lang="en-GB" sz="3400" b="1" dirty="0" err="1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3400" b="1" baseline="-25000" dirty="0" err="1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 = price of related products (substitute and/or complimentary)</a:t>
            </a:r>
          </a:p>
          <a:p>
            <a:pPr marL="0" indent="0"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E = expectation of future prices</a:t>
            </a:r>
          </a:p>
          <a:p>
            <a:pPr marL="0" indent="0"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Y = national income</a:t>
            </a:r>
          </a:p>
          <a:p>
            <a:pPr marL="0" indent="0"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T = taste, fashion, trends</a:t>
            </a:r>
          </a:p>
          <a:p>
            <a:pPr marL="0" indent="0"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A = advertising and promotion</a:t>
            </a:r>
          </a:p>
          <a:p>
            <a:pPr marL="0" indent="0"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Z = all other factors including weather, war, terrorism, pandemic, natural disasters.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ACD8629-8BFB-48F5-971E-D8641CFCF2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2209800" cy="954107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A9A6C3-E250-45CD-AB98-A091A15B7D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658D0-FE78-49D6-A6CC-B825D75F3546}" type="datetime8">
              <a:rPr lang="en-GB" smtClean="0"/>
              <a:t>08/11/2020 01:01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B72582-6236-4175-A36E-102B73A342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Economics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6FB0D1-29BE-4489-B7C6-27D2D3547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510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8111" y="34121"/>
            <a:ext cx="8693834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Positive shift of Demand Curve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15065" y="1359684"/>
            <a:ext cx="7427742" cy="43405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12B9AA0-920D-4A96-89BA-41443178B2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13" y="34121"/>
            <a:ext cx="2209800" cy="954107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BB0A1A-EA86-4B31-9F96-615EBC2090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7EF95-A36E-4BB4-AEF3-5F693E205147}" type="datetime8">
              <a:rPr lang="en-GB" smtClean="0"/>
              <a:t>08/11/2020 01:01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5ECA4F-CBFD-41DF-A220-698B0BB300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Economics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333418-93ED-4485-8693-7E71BD6414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7256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8954" y="34121"/>
            <a:ext cx="7358575" cy="954107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Negative shift of Demand Curve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44395" y="1172538"/>
            <a:ext cx="9369082" cy="434526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598BAEB-6F92-489B-B479-7C5BA730B1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13" y="34121"/>
            <a:ext cx="2209800" cy="954107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CD1F56C-61D8-4963-9FE8-D77F202ECC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C7979-433D-4823-A570-4E1492971CC1}" type="datetime8">
              <a:rPr lang="en-GB" smtClean="0"/>
              <a:t>08/11/2020 01:01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21E436-E8AB-4EEE-BDEC-73B7580A2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Economics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D1187C-7FA5-4E2D-937E-6066947198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9</a:t>
            </a:fld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8EDC5AB-8E52-44C7-9326-98F899AECE94}"/>
              </a:ext>
            </a:extLst>
          </p:cNvPr>
          <p:cNvSpPr/>
          <p:nvPr/>
        </p:nvSpPr>
        <p:spPr>
          <a:xfrm>
            <a:off x="2330547" y="5737020"/>
            <a:ext cx="843123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https://www.youtube.com/watch?v=LwLh6ax0zTE&amp;feature=emb_rel_end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52434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6590" y="34121"/>
            <a:ext cx="8638735" cy="954107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 your understanding:</a:t>
            </a:r>
            <a:endParaRPr lang="en-GB" sz="40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9725" y="1417662"/>
            <a:ext cx="10515600" cy="496907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 </a:t>
            </a:r>
            <a:endParaRPr lang="en-GB" sz="2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If the price of petrol and diesel increased by 50 per cent what might be the reaction of consumers?</a:t>
            </a:r>
          </a:p>
          <a:p>
            <a:pPr marL="457200" lvl="1" indent="0">
              <a:buNone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457200" lvl="1" indent="0">
              <a:buNone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Which way would the demand curve for tea shift if there was a dramatic increase in the price of coffee?</a:t>
            </a:r>
          </a:p>
          <a:p>
            <a:pPr marL="457200" lvl="1" indent="0">
              <a:buNone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457200" lvl="1" indent="0">
              <a:buNone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A company has decided to reduce its advertising expenditure: which way might the demand curve shift?</a:t>
            </a:r>
          </a:p>
          <a:p>
            <a:pPr marL="457200" lvl="1" indent="0">
              <a:buNone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457200" lvl="1" indent="0">
              <a:buNone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Which way has the demand curve shifted with respect to organic produce?</a:t>
            </a:r>
          </a:p>
          <a:p>
            <a:pPr marL="457200" lvl="1" indent="0">
              <a:buNone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457200" lvl="1" indent="0">
              <a:buNone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Find out what is meant by a ‘</a:t>
            </a:r>
            <a:r>
              <a:rPr lang="en-GB" sz="2600" b="1" dirty="0" err="1">
                <a:latin typeface="Arial" panose="020B0604020202020204" pitchFamily="34" charset="0"/>
                <a:cs typeface="Arial" panose="020B0604020202020204" pitchFamily="34" charset="0"/>
              </a:rPr>
              <a:t>Giffen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 good’ and a ‘Veblen good’.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22F64B-A046-4ED8-9121-671DBF43BE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2209800" cy="954107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EFF854-DCDD-422D-8202-ADF0CED899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747CE-59BD-466C-8C5C-ACAED882E731}" type="datetime8">
              <a:rPr lang="en-GB" smtClean="0"/>
              <a:t>08/11/2020 01:01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C2B6E4-8DD1-4140-BAB9-5F7082A754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Economics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FDA199-9BC2-403A-AFA6-4954339B25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110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1377</TotalTime>
  <Words>442</Words>
  <Application>Microsoft Office PowerPoint</Application>
  <PresentationFormat>Widescreen</PresentationFormat>
  <Paragraphs>67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Economics</vt:lpstr>
      <vt:lpstr>Demand and Supply</vt:lpstr>
      <vt:lpstr>Demand and Supply</vt:lpstr>
      <vt:lpstr>Law of Demand</vt:lpstr>
      <vt:lpstr>Demand Curve</vt:lpstr>
      <vt:lpstr>Revenue by Price</vt:lpstr>
      <vt:lpstr>Factors affecting Demand</vt:lpstr>
      <vt:lpstr>Positive shift of Demand Curve</vt:lpstr>
      <vt:lpstr>Negative shift of Demand Curve</vt:lpstr>
      <vt:lpstr>Check your understanding: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Economics</dc:title>
  <dc:creator>Dr Jacob Gwa</dc:creator>
  <cp:lastModifiedBy>Jacob Gwa</cp:lastModifiedBy>
  <cp:revision>13</cp:revision>
  <dcterms:created xsi:type="dcterms:W3CDTF">2017-10-09T06:59:36Z</dcterms:created>
  <dcterms:modified xsi:type="dcterms:W3CDTF">2020-11-08T22:29:25Z</dcterms:modified>
</cp:coreProperties>
</file>