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7.xml" ContentType="application/vnd.openxmlformats-officedocument.theme+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6" r:id="rId5"/>
    <p:sldMasterId id="2147483667" r:id="rId6"/>
    <p:sldMasterId id="2147483669" r:id="rId7"/>
    <p:sldMasterId id="2147483670" r:id="rId8"/>
    <p:sldMasterId id="2147483676" r:id="rId9"/>
    <p:sldMasterId id="2147483689" r:id="rId10"/>
    <p:sldMasterId id="2147483700" r:id="rId11"/>
    <p:sldMasterId id="2147483702" r:id="rId12"/>
  </p:sldMasterIdLst>
  <p:notesMasterIdLst>
    <p:notesMasterId r:id="rId84"/>
  </p:notesMasterIdLst>
  <p:sldIdLst>
    <p:sldId id="256" r:id="rId13"/>
    <p:sldId id="492" r:id="rId14"/>
    <p:sldId id="258" r:id="rId15"/>
    <p:sldId id="259" r:id="rId16"/>
    <p:sldId id="260" r:id="rId17"/>
    <p:sldId id="261" r:id="rId18"/>
    <p:sldId id="262" r:id="rId19"/>
    <p:sldId id="263" r:id="rId20"/>
    <p:sldId id="264" r:id="rId21"/>
    <p:sldId id="267" r:id="rId22"/>
    <p:sldId id="268" r:id="rId23"/>
    <p:sldId id="269" r:id="rId24"/>
    <p:sldId id="483" r:id="rId25"/>
    <p:sldId id="493" r:id="rId26"/>
    <p:sldId id="495" r:id="rId27"/>
    <p:sldId id="270" r:id="rId28"/>
    <p:sldId id="271" r:id="rId29"/>
    <p:sldId id="272" r:id="rId30"/>
    <p:sldId id="273" r:id="rId31"/>
    <p:sldId id="494" r:id="rId32"/>
    <p:sldId id="265" r:id="rId33"/>
    <p:sldId id="266" r:id="rId34"/>
    <p:sldId id="274" r:id="rId35"/>
    <p:sldId id="275" r:id="rId36"/>
    <p:sldId id="276" r:id="rId37"/>
    <p:sldId id="277" r:id="rId38"/>
    <p:sldId id="278" r:id="rId39"/>
    <p:sldId id="488" r:id="rId40"/>
    <p:sldId id="280" r:id="rId41"/>
    <p:sldId id="281" r:id="rId42"/>
    <p:sldId id="282" r:id="rId43"/>
    <p:sldId id="279" r:id="rId44"/>
    <p:sldId id="283" r:id="rId45"/>
    <p:sldId id="295" r:id="rId46"/>
    <p:sldId id="284" r:id="rId47"/>
    <p:sldId id="285" r:id="rId48"/>
    <p:sldId id="286" r:id="rId49"/>
    <p:sldId id="287" r:id="rId50"/>
    <p:sldId id="288" r:id="rId51"/>
    <p:sldId id="289" r:id="rId52"/>
    <p:sldId id="290" r:id="rId53"/>
    <p:sldId id="291" r:id="rId54"/>
    <p:sldId id="293" r:id="rId55"/>
    <p:sldId id="292" r:id="rId56"/>
    <p:sldId id="294" r:id="rId57"/>
    <p:sldId id="296" r:id="rId58"/>
    <p:sldId id="297" r:id="rId59"/>
    <p:sldId id="489" r:id="rId60"/>
    <p:sldId id="484" r:id="rId61"/>
    <p:sldId id="485" r:id="rId62"/>
    <p:sldId id="486" r:id="rId63"/>
    <p:sldId id="487" r:id="rId64"/>
    <p:sldId id="298" r:id="rId65"/>
    <p:sldId id="299" r:id="rId66"/>
    <p:sldId id="490" r:id="rId67"/>
    <p:sldId id="491" r:id="rId68"/>
    <p:sldId id="300" r:id="rId69"/>
    <p:sldId id="496" r:id="rId70"/>
    <p:sldId id="301" r:id="rId71"/>
    <p:sldId id="302" r:id="rId72"/>
    <p:sldId id="472" r:id="rId73"/>
    <p:sldId id="474" r:id="rId74"/>
    <p:sldId id="475" r:id="rId75"/>
    <p:sldId id="476" r:id="rId76"/>
    <p:sldId id="477" r:id="rId77"/>
    <p:sldId id="478" r:id="rId78"/>
    <p:sldId id="479" r:id="rId79"/>
    <p:sldId id="480" r:id="rId80"/>
    <p:sldId id="481" r:id="rId81"/>
    <p:sldId id="470" r:id="rId82"/>
    <p:sldId id="303" r:id="rId8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ED0BF4-5A34-F7F3-A427-C4CC7C48A041}" v="87" dt="2026-09-02T19:51:06.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slide" Target="slides/slide56.xml"/><Relationship Id="rId84" Type="http://schemas.openxmlformats.org/officeDocument/2006/relationships/notesMaster" Target="notesMasters/notesMaster1.xml"/><Relationship Id="rId89" Type="http://schemas.microsoft.com/office/2016/11/relationships/changesInfo" Target="changesInfos/changesInfo1.xml"/><Relationship Id="rId16" Type="http://schemas.openxmlformats.org/officeDocument/2006/relationships/slide" Target="slides/slide4.xml"/><Relationship Id="rId11" Type="http://schemas.openxmlformats.org/officeDocument/2006/relationships/slideMaster" Target="slideMasters/slideMaster8.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slide" Target="slides/slide62.xml"/><Relationship Id="rId79" Type="http://schemas.openxmlformats.org/officeDocument/2006/relationships/slide" Target="slides/slide67.xml"/><Relationship Id="rId5" Type="http://schemas.openxmlformats.org/officeDocument/2006/relationships/slideMaster" Target="slideMasters/slideMaster2.xml"/><Relationship Id="rId90" Type="http://schemas.microsoft.com/office/2015/10/relationships/revisionInfo" Target="revisionInfo.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slide" Target="slides/slide57.xml"/><Relationship Id="rId77" Type="http://schemas.openxmlformats.org/officeDocument/2006/relationships/slide" Target="slides/slide65.xml"/><Relationship Id="rId8" Type="http://schemas.openxmlformats.org/officeDocument/2006/relationships/slideMaster" Target="slideMasters/slideMaster5.xml"/><Relationship Id="rId51" Type="http://schemas.openxmlformats.org/officeDocument/2006/relationships/slide" Target="slides/slide39.xml"/><Relationship Id="rId72" Type="http://schemas.openxmlformats.org/officeDocument/2006/relationships/slide" Target="slides/slide60.xml"/><Relationship Id="rId80" Type="http://schemas.openxmlformats.org/officeDocument/2006/relationships/slide" Target="slides/slide68.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slide" Target="slides/slide55.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slide" Target="slides/slide58.xml"/><Relationship Id="rId75" Type="http://schemas.openxmlformats.org/officeDocument/2006/relationships/slide" Target="slides/slide63.xml"/><Relationship Id="rId83" Type="http://schemas.openxmlformats.org/officeDocument/2006/relationships/slide" Target="slides/slide71.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73" Type="http://schemas.openxmlformats.org/officeDocument/2006/relationships/slide" Target="slides/slide61.xml"/><Relationship Id="rId78" Type="http://schemas.openxmlformats.org/officeDocument/2006/relationships/slide" Target="slides/slide66.xml"/><Relationship Id="rId81" Type="http://schemas.openxmlformats.org/officeDocument/2006/relationships/slide" Target="slides/slide69.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7" Type="http://schemas.openxmlformats.org/officeDocument/2006/relationships/slideMaster" Target="slideMasters/slideMaster4.xml"/><Relationship Id="rId71" Type="http://schemas.openxmlformats.org/officeDocument/2006/relationships/slide" Target="slides/slide59.xml"/><Relationship Id="rId2" Type="http://schemas.openxmlformats.org/officeDocument/2006/relationships/customXml" Target="../customXml/item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 Id="rId87" Type="http://schemas.openxmlformats.org/officeDocument/2006/relationships/theme" Target="theme/theme1.xml"/><Relationship Id="rId61" Type="http://schemas.openxmlformats.org/officeDocument/2006/relationships/slide" Target="slides/slide49.xml"/><Relationship Id="rId82" Type="http://schemas.openxmlformats.org/officeDocument/2006/relationships/slide" Target="slides/slide70.xml"/><Relationship Id="rId1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Morgans" userId="S::natasha.morgans@uwtsd.ac.uk::3537e397-1aee-4e05-9cd1-5d76b1e2a31e" providerId="AD" clId="Web-{E47258DB-8199-E0F8-DCE6-007587C39CB6}"/>
    <pc:docChg chg="addSld delSld modSld sldOrd">
      <pc:chgData name="Natasha Morgans" userId="S::natasha.morgans@uwtsd.ac.uk::3537e397-1aee-4e05-9cd1-5d76b1e2a31e" providerId="AD" clId="Web-{E47258DB-8199-E0F8-DCE6-007587C39CB6}" dt="2026-08-27T20:45:07.788" v="131" actId="20577"/>
      <pc:docMkLst>
        <pc:docMk/>
      </pc:docMkLst>
      <pc:sldChg chg="modSp">
        <pc:chgData name="Natasha Morgans" userId="S::natasha.morgans@uwtsd.ac.uk::3537e397-1aee-4e05-9cd1-5d76b1e2a31e" providerId="AD" clId="Web-{E47258DB-8199-E0F8-DCE6-007587C39CB6}" dt="2026-08-27T20:45:07.788" v="131" actId="20577"/>
        <pc:sldMkLst>
          <pc:docMk/>
          <pc:sldMk cId="1142493200" sldId="472"/>
        </pc:sldMkLst>
        <pc:spChg chg="mod">
          <ac:chgData name="Natasha Morgans" userId="S::natasha.morgans@uwtsd.ac.uk::3537e397-1aee-4e05-9cd1-5d76b1e2a31e" providerId="AD" clId="Web-{E47258DB-8199-E0F8-DCE6-007587C39CB6}" dt="2026-08-27T20:45:07.788" v="131" actId="20577"/>
          <ac:spMkLst>
            <pc:docMk/>
            <pc:sldMk cId="1142493200" sldId="472"/>
            <ac:spMk id="6" creationId="{D3C5A4D2-7B92-4ECA-3D1B-1E6C1C41FC77}"/>
          </ac:spMkLst>
        </pc:spChg>
      </pc:sldChg>
      <pc:sldChg chg="add ord replId">
        <pc:chgData name="Natasha Morgans" userId="S::natasha.morgans@uwtsd.ac.uk::3537e397-1aee-4e05-9cd1-5d76b1e2a31e" providerId="AD" clId="Web-{E47258DB-8199-E0F8-DCE6-007587C39CB6}" dt="2026-08-27T20:04:45.499" v="7"/>
        <pc:sldMkLst>
          <pc:docMk/>
          <pc:sldMk cId="1418176391" sldId="492"/>
        </pc:sldMkLst>
      </pc:sldChg>
      <pc:sldChg chg="modSp new">
        <pc:chgData name="Natasha Morgans" userId="S::natasha.morgans@uwtsd.ac.uk::3537e397-1aee-4e05-9cd1-5d76b1e2a31e" providerId="AD" clId="Web-{E47258DB-8199-E0F8-DCE6-007587C39CB6}" dt="2026-08-27T20:36:08.313" v="55" actId="20577"/>
        <pc:sldMkLst>
          <pc:docMk/>
          <pc:sldMk cId="647133072" sldId="493"/>
        </pc:sldMkLst>
        <pc:spChg chg="mod">
          <ac:chgData name="Natasha Morgans" userId="S::natasha.morgans@uwtsd.ac.uk::3537e397-1aee-4e05-9cd1-5d76b1e2a31e" providerId="AD" clId="Web-{E47258DB-8199-E0F8-DCE6-007587C39CB6}" dt="2026-08-27T20:35:14.356" v="39" actId="20577"/>
          <ac:spMkLst>
            <pc:docMk/>
            <pc:sldMk cId="647133072" sldId="493"/>
            <ac:spMk id="2" creationId="{B517596B-B18C-C6A7-3C42-364CE2204569}"/>
          </ac:spMkLst>
        </pc:spChg>
        <pc:spChg chg="mod">
          <ac:chgData name="Natasha Morgans" userId="S::natasha.morgans@uwtsd.ac.uk::3537e397-1aee-4e05-9cd1-5d76b1e2a31e" providerId="AD" clId="Web-{E47258DB-8199-E0F8-DCE6-007587C39CB6}" dt="2026-08-27T20:35:38.451" v="49" actId="20577"/>
          <ac:spMkLst>
            <pc:docMk/>
            <pc:sldMk cId="647133072" sldId="493"/>
            <ac:spMk id="3" creationId="{76B3425A-92EB-9F07-58A5-BC1410F9A4E9}"/>
          </ac:spMkLst>
        </pc:spChg>
        <pc:spChg chg="mod">
          <ac:chgData name="Natasha Morgans" userId="S::natasha.morgans@uwtsd.ac.uk::3537e397-1aee-4e05-9cd1-5d76b1e2a31e" providerId="AD" clId="Web-{E47258DB-8199-E0F8-DCE6-007587C39CB6}" dt="2026-08-27T20:36:08.313" v="55" actId="20577"/>
          <ac:spMkLst>
            <pc:docMk/>
            <pc:sldMk cId="647133072" sldId="493"/>
            <ac:spMk id="4" creationId="{9FF3016A-FF2E-A092-E922-7F39921A1737}"/>
          </ac:spMkLst>
        </pc:spChg>
      </pc:sldChg>
      <pc:sldChg chg="modSp new modNotes">
        <pc:chgData name="Natasha Morgans" userId="S::natasha.morgans@uwtsd.ac.uk::3537e397-1aee-4e05-9cd1-5d76b1e2a31e" providerId="AD" clId="Web-{E47258DB-8199-E0F8-DCE6-007587C39CB6}" dt="2026-08-27T20:41:13.022" v="127"/>
        <pc:sldMkLst>
          <pc:docMk/>
          <pc:sldMk cId="3375039053" sldId="494"/>
        </pc:sldMkLst>
        <pc:spChg chg="mod">
          <ac:chgData name="Natasha Morgans" userId="S::natasha.morgans@uwtsd.ac.uk::3537e397-1aee-4e05-9cd1-5d76b1e2a31e" providerId="AD" clId="Web-{E47258DB-8199-E0F8-DCE6-007587C39CB6}" dt="2026-08-27T20:38:39.604" v="88" actId="20577"/>
          <ac:spMkLst>
            <pc:docMk/>
            <pc:sldMk cId="3375039053" sldId="494"/>
            <ac:spMk id="2" creationId="{ED862DF0-1AA1-C75F-FE95-4E250E487249}"/>
          </ac:spMkLst>
        </pc:spChg>
        <pc:spChg chg="mod">
          <ac:chgData name="Natasha Morgans" userId="S::natasha.morgans@uwtsd.ac.uk::3537e397-1aee-4e05-9cd1-5d76b1e2a31e" providerId="AD" clId="Web-{E47258DB-8199-E0F8-DCE6-007587C39CB6}" dt="2026-08-27T20:38:28.619" v="78" actId="20577"/>
          <ac:spMkLst>
            <pc:docMk/>
            <pc:sldMk cId="3375039053" sldId="494"/>
            <ac:spMk id="3" creationId="{15FA2A6C-3886-27D9-73A5-6331C4082E96}"/>
          </ac:spMkLst>
        </pc:spChg>
        <pc:spChg chg="mod">
          <ac:chgData name="Natasha Morgans" userId="S::natasha.morgans@uwtsd.ac.uk::3537e397-1aee-4e05-9cd1-5d76b1e2a31e" providerId="AD" clId="Web-{E47258DB-8199-E0F8-DCE6-007587C39CB6}" dt="2026-08-27T20:38:05.680" v="75" actId="20577"/>
          <ac:spMkLst>
            <pc:docMk/>
            <pc:sldMk cId="3375039053" sldId="494"/>
            <ac:spMk id="4" creationId="{3B9AF91A-6EC1-F6E0-14D9-1298C0B15FCB}"/>
          </ac:spMkLst>
        </pc:spChg>
      </pc:sldChg>
    </pc:docChg>
  </pc:docChgLst>
  <pc:docChgLst>
    <pc:chgData name="Natasha Morgans" userId="S::natasha.morgans@uwtsd.ac.uk::3537e397-1aee-4e05-9cd1-5d76b1e2a31e" providerId="AD" clId="Web-{30D1DD2D-BDCE-8DAE-9279-27B23E5E9CEB}"/>
    <pc:docChg chg="modSld">
      <pc:chgData name="Natasha Morgans" userId="S::natasha.morgans@uwtsd.ac.uk::3537e397-1aee-4e05-9cd1-5d76b1e2a31e" providerId="AD" clId="Web-{30D1DD2D-BDCE-8DAE-9279-27B23E5E9CEB}" dt="2026-08-27T22:22:51.981" v="12" actId="20577"/>
      <pc:docMkLst>
        <pc:docMk/>
      </pc:docMkLst>
      <pc:sldChg chg="delSp modSp">
        <pc:chgData name="Natasha Morgans" userId="S::natasha.morgans@uwtsd.ac.uk::3537e397-1aee-4e05-9cd1-5d76b1e2a31e" providerId="AD" clId="Web-{30D1DD2D-BDCE-8DAE-9279-27B23E5E9CEB}" dt="2026-08-27T22:22:51.981" v="12" actId="20577"/>
        <pc:sldMkLst>
          <pc:docMk/>
          <pc:sldMk cId="214353454" sldId="303"/>
        </pc:sldMkLst>
        <pc:spChg chg="mod">
          <ac:chgData name="Natasha Morgans" userId="S::natasha.morgans@uwtsd.ac.uk::3537e397-1aee-4e05-9cd1-5d76b1e2a31e" providerId="AD" clId="Web-{30D1DD2D-BDCE-8DAE-9279-27B23E5E9CEB}" dt="2026-08-27T22:22:51.981" v="12" actId="20577"/>
          <ac:spMkLst>
            <pc:docMk/>
            <pc:sldMk cId="214353454" sldId="303"/>
            <ac:spMk id="4" creationId="{6DF7070D-8F23-AED7-5F04-9CD6D5AE8A33}"/>
          </ac:spMkLst>
        </pc:spChg>
      </pc:sldChg>
    </pc:docChg>
  </pc:docChgLst>
  <pc:docChgLst>
    <pc:chgData name="Natasha Morgans" userId="S::natasha.morgans@uwtsd.ac.uk::3537e397-1aee-4e05-9cd1-5d76b1e2a31e" providerId="AD" clId="Web-{975AFCA5-668E-8C8C-16F4-3C9CA4EBC6E7}"/>
    <pc:docChg chg="addSld delSld modSld delMainMaster">
      <pc:chgData name="Natasha Morgans" userId="S::natasha.morgans@uwtsd.ac.uk::3537e397-1aee-4e05-9cd1-5d76b1e2a31e" providerId="AD" clId="Web-{975AFCA5-668E-8C8C-16F4-3C9CA4EBC6E7}" dt="2026-08-25T18:13:51.807" v="1263" actId="20577"/>
      <pc:docMkLst>
        <pc:docMk/>
      </pc:docMkLst>
      <pc:sldChg chg="modSp">
        <pc:chgData name="Natasha Morgans" userId="S::natasha.morgans@uwtsd.ac.uk::3537e397-1aee-4e05-9cd1-5d76b1e2a31e" providerId="AD" clId="Web-{975AFCA5-668E-8C8C-16F4-3C9CA4EBC6E7}" dt="2026-08-25T17:36:10.300" v="182" actId="20577"/>
        <pc:sldMkLst>
          <pc:docMk/>
          <pc:sldMk cId="250416370" sldId="266"/>
        </pc:sldMkLst>
        <pc:spChg chg="mod">
          <ac:chgData name="Natasha Morgans" userId="S::natasha.morgans@uwtsd.ac.uk::3537e397-1aee-4e05-9cd1-5d76b1e2a31e" providerId="AD" clId="Web-{975AFCA5-668E-8C8C-16F4-3C9CA4EBC6E7}" dt="2026-08-25T17:36:10.300" v="182" actId="20577"/>
          <ac:spMkLst>
            <pc:docMk/>
            <pc:sldMk cId="250416370" sldId="266"/>
            <ac:spMk id="2" creationId="{C7220D9D-F4C7-9F50-8263-7D717FA616B3}"/>
          </ac:spMkLst>
        </pc:spChg>
        <pc:spChg chg="mod">
          <ac:chgData name="Natasha Morgans" userId="S::natasha.morgans@uwtsd.ac.uk::3537e397-1aee-4e05-9cd1-5d76b1e2a31e" providerId="AD" clId="Web-{975AFCA5-668E-8C8C-16F4-3C9CA4EBC6E7}" dt="2026-08-25T17:35:36.345" v="169" actId="20577"/>
          <ac:spMkLst>
            <pc:docMk/>
            <pc:sldMk cId="250416370" sldId="266"/>
            <ac:spMk id="4" creationId="{B16621A1-4311-CE09-D1DE-339D9FC2D5E2}"/>
          </ac:spMkLst>
        </pc:spChg>
      </pc:sldChg>
      <pc:sldChg chg="modSp new">
        <pc:chgData name="Natasha Morgans" userId="S::natasha.morgans@uwtsd.ac.uk::3537e397-1aee-4e05-9cd1-5d76b1e2a31e" providerId="AD" clId="Web-{975AFCA5-668E-8C8C-16F4-3C9CA4EBC6E7}" dt="2026-08-25T17:27:10.308" v="5" actId="20577"/>
        <pc:sldMkLst>
          <pc:docMk/>
          <pc:sldMk cId="1039003142" sldId="267"/>
        </pc:sldMkLst>
        <pc:spChg chg="mod">
          <ac:chgData name="Natasha Morgans" userId="S::natasha.morgans@uwtsd.ac.uk::3537e397-1aee-4e05-9cd1-5d76b1e2a31e" providerId="AD" clId="Web-{975AFCA5-668E-8C8C-16F4-3C9CA4EBC6E7}" dt="2026-08-25T17:27:00.839" v="3" actId="20577"/>
          <ac:spMkLst>
            <pc:docMk/>
            <pc:sldMk cId="1039003142" sldId="267"/>
            <ac:spMk id="2" creationId="{AF787141-7A78-A22D-3DB9-4E092223187F}"/>
          </ac:spMkLst>
        </pc:spChg>
        <pc:spChg chg="mod">
          <ac:chgData name="Natasha Morgans" userId="S::natasha.morgans@uwtsd.ac.uk::3537e397-1aee-4e05-9cd1-5d76b1e2a31e" providerId="AD" clId="Web-{975AFCA5-668E-8C8C-16F4-3C9CA4EBC6E7}" dt="2026-08-25T17:27:10.308" v="5" actId="20577"/>
          <ac:spMkLst>
            <pc:docMk/>
            <pc:sldMk cId="1039003142" sldId="267"/>
            <ac:spMk id="4" creationId="{84545FE7-822F-EED5-650D-9AB62CD1D82A}"/>
          </ac:spMkLst>
        </pc:spChg>
      </pc:sldChg>
      <pc:sldChg chg="modSp new">
        <pc:chgData name="Natasha Morgans" userId="S::natasha.morgans@uwtsd.ac.uk::3537e397-1aee-4e05-9cd1-5d76b1e2a31e" providerId="AD" clId="Web-{975AFCA5-668E-8C8C-16F4-3C9CA4EBC6E7}" dt="2026-08-25T17:27:58.748" v="26" actId="20577"/>
        <pc:sldMkLst>
          <pc:docMk/>
          <pc:sldMk cId="453626399" sldId="268"/>
        </pc:sldMkLst>
        <pc:spChg chg="mod">
          <ac:chgData name="Natasha Morgans" userId="S::natasha.morgans@uwtsd.ac.uk::3537e397-1aee-4e05-9cd1-5d76b1e2a31e" providerId="AD" clId="Web-{975AFCA5-668E-8C8C-16F4-3C9CA4EBC6E7}" dt="2026-08-25T17:27:53.044" v="25" actId="20577"/>
          <ac:spMkLst>
            <pc:docMk/>
            <pc:sldMk cId="453626399" sldId="268"/>
            <ac:spMk id="2" creationId="{C32E2EDF-64B7-B6ED-4D4B-22D6B72A7628}"/>
          </ac:spMkLst>
        </pc:spChg>
        <pc:spChg chg="mod">
          <ac:chgData name="Natasha Morgans" userId="S::natasha.morgans@uwtsd.ac.uk::3537e397-1aee-4e05-9cd1-5d76b1e2a31e" providerId="AD" clId="Web-{975AFCA5-668E-8C8C-16F4-3C9CA4EBC6E7}" dt="2026-08-25T17:27:58.748" v="26" actId="20577"/>
          <ac:spMkLst>
            <pc:docMk/>
            <pc:sldMk cId="453626399" sldId="268"/>
            <ac:spMk id="4" creationId="{39E8C6F9-70A7-B7E8-6095-FECE9DFC7E07}"/>
          </ac:spMkLst>
        </pc:spChg>
      </pc:sldChg>
      <pc:sldChg chg="modSp new">
        <pc:chgData name="Natasha Morgans" userId="S::natasha.morgans@uwtsd.ac.uk::3537e397-1aee-4e05-9cd1-5d76b1e2a31e" providerId="AD" clId="Web-{975AFCA5-668E-8C8C-16F4-3C9CA4EBC6E7}" dt="2026-08-25T17:28:29.155" v="35" actId="20577"/>
        <pc:sldMkLst>
          <pc:docMk/>
          <pc:sldMk cId="268956642" sldId="269"/>
        </pc:sldMkLst>
        <pc:spChg chg="mod">
          <ac:chgData name="Natasha Morgans" userId="S::natasha.morgans@uwtsd.ac.uk::3537e397-1aee-4e05-9cd1-5d76b1e2a31e" providerId="AD" clId="Web-{975AFCA5-668E-8C8C-16F4-3C9CA4EBC6E7}" dt="2026-08-25T17:28:29.155" v="35" actId="20577"/>
          <ac:spMkLst>
            <pc:docMk/>
            <pc:sldMk cId="268956642" sldId="269"/>
            <ac:spMk id="2" creationId="{691CF98C-1697-F58D-189B-DA1AFB54246B}"/>
          </ac:spMkLst>
        </pc:spChg>
        <pc:spChg chg="mod">
          <ac:chgData name="Natasha Morgans" userId="S::natasha.morgans@uwtsd.ac.uk::3537e397-1aee-4e05-9cd1-5d76b1e2a31e" providerId="AD" clId="Web-{975AFCA5-668E-8C8C-16F4-3C9CA4EBC6E7}" dt="2026-08-25T17:28:24.389" v="29" actId="20577"/>
          <ac:spMkLst>
            <pc:docMk/>
            <pc:sldMk cId="268956642" sldId="269"/>
            <ac:spMk id="4" creationId="{9C88034A-90C8-8042-3F0F-36F2CD8635F8}"/>
          </ac:spMkLst>
        </pc:spChg>
      </pc:sldChg>
      <pc:sldChg chg="modSp new">
        <pc:chgData name="Natasha Morgans" userId="S::natasha.morgans@uwtsd.ac.uk::3537e397-1aee-4e05-9cd1-5d76b1e2a31e" providerId="AD" clId="Web-{975AFCA5-668E-8C8C-16F4-3C9CA4EBC6E7}" dt="2026-08-25T17:28:54.625" v="41" actId="20577"/>
        <pc:sldMkLst>
          <pc:docMk/>
          <pc:sldMk cId="860947913" sldId="270"/>
        </pc:sldMkLst>
        <pc:spChg chg="mod">
          <ac:chgData name="Natasha Morgans" userId="S::natasha.morgans@uwtsd.ac.uk::3537e397-1aee-4e05-9cd1-5d76b1e2a31e" providerId="AD" clId="Web-{975AFCA5-668E-8C8C-16F4-3C9CA4EBC6E7}" dt="2026-08-25T17:28:52.594" v="40" actId="20577"/>
          <ac:spMkLst>
            <pc:docMk/>
            <pc:sldMk cId="860947913" sldId="270"/>
            <ac:spMk id="2" creationId="{495761D1-5C9C-AC97-C069-FC4CCBC8274B}"/>
          </ac:spMkLst>
        </pc:spChg>
        <pc:spChg chg="mod">
          <ac:chgData name="Natasha Morgans" userId="S::natasha.morgans@uwtsd.ac.uk::3537e397-1aee-4e05-9cd1-5d76b1e2a31e" providerId="AD" clId="Web-{975AFCA5-668E-8C8C-16F4-3C9CA4EBC6E7}" dt="2026-08-25T17:28:54.625" v="41" actId="20577"/>
          <ac:spMkLst>
            <pc:docMk/>
            <pc:sldMk cId="860947913" sldId="270"/>
            <ac:spMk id="4" creationId="{1C38D335-5462-4EB2-6D0A-E45AAD7D5039}"/>
          </ac:spMkLst>
        </pc:spChg>
      </pc:sldChg>
      <pc:sldChg chg="modSp new">
        <pc:chgData name="Natasha Morgans" userId="S::natasha.morgans@uwtsd.ac.uk::3537e397-1aee-4e05-9cd1-5d76b1e2a31e" providerId="AD" clId="Web-{975AFCA5-668E-8C8C-16F4-3C9CA4EBC6E7}" dt="2026-08-25T17:29:36.033" v="69" actId="20577"/>
        <pc:sldMkLst>
          <pc:docMk/>
          <pc:sldMk cId="146759841" sldId="271"/>
        </pc:sldMkLst>
        <pc:spChg chg="mod">
          <ac:chgData name="Natasha Morgans" userId="S::natasha.morgans@uwtsd.ac.uk::3537e397-1aee-4e05-9cd1-5d76b1e2a31e" providerId="AD" clId="Web-{975AFCA5-668E-8C8C-16F4-3C9CA4EBC6E7}" dt="2026-08-25T17:29:13.595" v="55" actId="20577"/>
          <ac:spMkLst>
            <pc:docMk/>
            <pc:sldMk cId="146759841" sldId="271"/>
            <ac:spMk id="2" creationId="{4C25258C-9102-54A6-8653-E75168044E50}"/>
          </ac:spMkLst>
        </pc:spChg>
        <pc:spChg chg="mod">
          <ac:chgData name="Natasha Morgans" userId="S::natasha.morgans@uwtsd.ac.uk::3537e397-1aee-4e05-9cd1-5d76b1e2a31e" providerId="AD" clId="Web-{975AFCA5-668E-8C8C-16F4-3C9CA4EBC6E7}" dt="2026-08-25T17:29:36.033" v="69" actId="20577"/>
          <ac:spMkLst>
            <pc:docMk/>
            <pc:sldMk cId="146759841" sldId="271"/>
            <ac:spMk id="4" creationId="{A351AC9D-77B3-725F-1666-2090868E520E}"/>
          </ac:spMkLst>
        </pc:spChg>
      </pc:sldChg>
      <pc:sldChg chg="modSp new">
        <pc:chgData name="Natasha Morgans" userId="S::natasha.morgans@uwtsd.ac.uk::3537e397-1aee-4e05-9cd1-5d76b1e2a31e" providerId="AD" clId="Web-{975AFCA5-668E-8C8C-16F4-3C9CA4EBC6E7}" dt="2026-08-25T17:29:25.845" v="59" actId="20577"/>
        <pc:sldMkLst>
          <pc:docMk/>
          <pc:sldMk cId="2553194641" sldId="272"/>
        </pc:sldMkLst>
        <pc:spChg chg="mod">
          <ac:chgData name="Natasha Morgans" userId="S::natasha.morgans@uwtsd.ac.uk::3537e397-1aee-4e05-9cd1-5d76b1e2a31e" providerId="AD" clId="Web-{975AFCA5-668E-8C8C-16F4-3C9CA4EBC6E7}" dt="2026-08-25T17:29:25.845" v="59" actId="20577"/>
          <ac:spMkLst>
            <pc:docMk/>
            <pc:sldMk cId="2553194641" sldId="272"/>
            <ac:spMk id="2" creationId="{93C45A63-3826-44D0-E169-2BC6BDEA0107}"/>
          </ac:spMkLst>
        </pc:spChg>
        <pc:spChg chg="mod">
          <ac:chgData name="Natasha Morgans" userId="S::natasha.morgans@uwtsd.ac.uk::3537e397-1aee-4e05-9cd1-5d76b1e2a31e" providerId="AD" clId="Web-{975AFCA5-668E-8C8C-16F4-3C9CA4EBC6E7}" dt="2026-08-25T17:29:19.360" v="58" actId="20577"/>
          <ac:spMkLst>
            <pc:docMk/>
            <pc:sldMk cId="2553194641" sldId="272"/>
            <ac:spMk id="4" creationId="{B764AF18-8034-0839-444E-ED7F76F1BA7D}"/>
          </ac:spMkLst>
        </pc:spChg>
      </pc:sldChg>
      <pc:sldChg chg="addSp delSp modSp new modNotes">
        <pc:chgData name="Natasha Morgans" userId="S::natasha.morgans@uwtsd.ac.uk::3537e397-1aee-4e05-9cd1-5d76b1e2a31e" providerId="AD" clId="Web-{975AFCA5-668E-8C8C-16F4-3C9CA4EBC6E7}" dt="2026-08-25T17:37:03.021" v="193"/>
        <pc:sldMkLst>
          <pc:docMk/>
          <pc:sldMk cId="3044879051" sldId="273"/>
        </pc:sldMkLst>
        <pc:spChg chg="mod">
          <ac:chgData name="Natasha Morgans" userId="S::natasha.morgans@uwtsd.ac.uk::3537e397-1aee-4e05-9cd1-5d76b1e2a31e" providerId="AD" clId="Web-{975AFCA5-668E-8C8C-16F4-3C9CA4EBC6E7}" dt="2026-08-25T17:30:29.754" v="78" actId="20577"/>
          <ac:spMkLst>
            <pc:docMk/>
            <pc:sldMk cId="3044879051" sldId="273"/>
            <ac:spMk id="2" creationId="{5D4A4BED-3EAA-43D5-0FC7-F13CE4ACDE8D}"/>
          </ac:spMkLst>
        </pc:spChg>
      </pc:sldChg>
      <pc:sldChg chg="modSp new">
        <pc:chgData name="Natasha Morgans" userId="S::natasha.morgans@uwtsd.ac.uk::3537e397-1aee-4e05-9cd1-5d76b1e2a31e" providerId="AD" clId="Web-{975AFCA5-668E-8C8C-16F4-3C9CA4EBC6E7}" dt="2026-08-25T17:36:19.222" v="186" actId="20577"/>
        <pc:sldMkLst>
          <pc:docMk/>
          <pc:sldMk cId="1640514074" sldId="274"/>
        </pc:sldMkLst>
        <pc:spChg chg="mod">
          <ac:chgData name="Natasha Morgans" userId="S::natasha.morgans@uwtsd.ac.uk::3537e397-1aee-4e05-9cd1-5d76b1e2a31e" providerId="AD" clId="Web-{975AFCA5-668E-8C8C-16F4-3C9CA4EBC6E7}" dt="2026-08-25T17:36:16.003" v="184" actId="20577"/>
          <ac:spMkLst>
            <pc:docMk/>
            <pc:sldMk cId="1640514074" sldId="274"/>
            <ac:spMk id="2" creationId="{D3C24CA4-B895-6436-8120-5A2E59BFCB30}"/>
          </ac:spMkLst>
        </pc:spChg>
        <pc:spChg chg="mod">
          <ac:chgData name="Natasha Morgans" userId="S::natasha.morgans@uwtsd.ac.uk::3537e397-1aee-4e05-9cd1-5d76b1e2a31e" providerId="AD" clId="Web-{975AFCA5-668E-8C8C-16F4-3C9CA4EBC6E7}" dt="2026-08-25T17:36:19.222" v="186" actId="20577"/>
          <ac:spMkLst>
            <pc:docMk/>
            <pc:sldMk cId="1640514074" sldId="274"/>
            <ac:spMk id="4" creationId="{A6E1F67E-2607-FF10-55FB-E0CBC58D6BC9}"/>
          </ac:spMkLst>
        </pc:spChg>
      </pc:sldChg>
      <pc:sldChg chg="modSp new">
        <pc:chgData name="Natasha Morgans" userId="S::natasha.morgans@uwtsd.ac.uk::3537e397-1aee-4e05-9cd1-5d76b1e2a31e" providerId="AD" clId="Web-{975AFCA5-668E-8C8C-16F4-3C9CA4EBC6E7}" dt="2026-08-25T17:36:40.160" v="191" actId="20577"/>
        <pc:sldMkLst>
          <pc:docMk/>
          <pc:sldMk cId="2232768001" sldId="275"/>
        </pc:sldMkLst>
        <pc:spChg chg="mod">
          <ac:chgData name="Natasha Morgans" userId="S::natasha.morgans@uwtsd.ac.uk::3537e397-1aee-4e05-9cd1-5d76b1e2a31e" providerId="AD" clId="Web-{975AFCA5-668E-8C8C-16F4-3C9CA4EBC6E7}" dt="2026-08-25T17:36:38.566" v="190" actId="20577"/>
          <ac:spMkLst>
            <pc:docMk/>
            <pc:sldMk cId="2232768001" sldId="275"/>
            <ac:spMk id="2" creationId="{46D5147B-B8EC-E66C-6489-ABB14681A915}"/>
          </ac:spMkLst>
        </pc:spChg>
        <pc:spChg chg="mod">
          <ac:chgData name="Natasha Morgans" userId="S::natasha.morgans@uwtsd.ac.uk::3537e397-1aee-4e05-9cd1-5d76b1e2a31e" providerId="AD" clId="Web-{975AFCA5-668E-8C8C-16F4-3C9CA4EBC6E7}" dt="2026-08-25T17:36:40.160" v="191" actId="20577"/>
          <ac:spMkLst>
            <pc:docMk/>
            <pc:sldMk cId="2232768001" sldId="275"/>
            <ac:spMk id="4" creationId="{1DE5CD08-3175-99CC-F3F6-DE999813C412}"/>
          </ac:spMkLst>
        </pc:spChg>
      </pc:sldChg>
      <pc:sldChg chg="modSp new">
        <pc:chgData name="Natasha Morgans" userId="S::natasha.morgans@uwtsd.ac.uk::3537e397-1aee-4e05-9cd1-5d76b1e2a31e" providerId="AD" clId="Web-{975AFCA5-668E-8C8C-16F4-3C9CA4EBC6E7}" dt="2026-08-25T17:37:36.022" v="201" actId="20577"/>
        <pc:sldMkLst>
          <pc:docMk/>
          <pc:sldMk cId="3199680217" sldId="276"/>
        </pc:sldMkLst>
        <pc:spChg chg="mod">
          <ac:chgData name="Natasha Morgans" userId="S::natasha.morgans@uwtsd.ac.uk::3537e397-1aee-4e05-9cd1-5d76b1e2a31e" providerId="AD" clId="Web-{975AFCA5-668E-8C8C-16F4-3C9CA4EBC6E7}" dt="2026-08-25T17:37:32.772" v="200" actId="20577"/>
          <ac:spMkLst>
            <pc:docMk/>
            <pc:sldMk cId="3199680217" sldId="276"/>
            <ac:spMk id="2" creationId="{285C260F-A728-CB69-493E-CCD07417E5D2}"/>
          </ac:spMkLst>
        </pc:spChg>
        <pc:spChg chg="mod">
          <ac:chgData name="Natasha Morgans" userId="S::natasha.morgans@uwtsd.ac.uk::3537e397-1aee-4e05-9cd1-5d76b1e2a31e" providerId="AD" clId="Web-{975AFCA5-668E-8C8C-16F4-3C9CA4EBC6E7}" dt="2026-08-25T17:37:36.022" v="201" actId="20577"/>
          <ac:spMkLst>
            <pc:docMk/>
            <pc:sldMk cId="3199680217" sldId="276"/>
            <ac:spMk id="4" creationId="{2FA8EF4A-2A2D-3942-8B1A-5605FAC21E46}"/>
          </ac:spMkLst>
        </pc:spChg>
      </pc:sldChg>
      <pc:sldChg chg="modSp new">
        <pc:chgData name="Natasha Morgans" userId="S::natasha.morgans@uwtsd.ac.uk::3537e397-1aee-4e05-9cd1-5d76b1e2a31e" providerId="AD" clId="Web-{975AFCA5-668E-8C8C-16F4-3C9CA4EBC6E7}" dt="2026-08-25T17:37:55.804" v="207" actId="20577"/>
        <pc:sldMkLst>
          <pc:docMk/>
          <pc:sldMk cId="636423881" sldId="277"/>
        </pc:sldMkLst>
        <pc:spChg chg="mod">
          <ac:chgData name="Natasha Morgans" userId="S::natasha.morgans@uwtsd.ac.uk::3537e397-1aee-4e05-9cd1-5d76b1e2a31e" providerId="AD" clId="Web-{975AFCA5-668E-8C8C-16F4-3C9CA4EBC6E7}" dt="2026-08-25T17:37:54.804" v="206" actId="20577"/>
          <ac:spMkLst>
            <pc:docMk/>
            <pc:sldMk cId="636423881" sldId="277"/>
            <ac:spMk id="2" creationId="{2841565C-E5CD-2A25-A0A0-5D0DDA997983}"/>
          </ac:spMkLst>
        </pc:spChg>
        <pc:spChg chg="mod">
          <ac:chgData name="Natasha Morgans" userId="S::natasha.morgans@uwtsd.ac.uk::3537e397-1aee-4e05-9cd1-5d76b1e2a31e" providerId="AD" clId="Web-{975AFCA5-668E-8C8C-16F4-3C9CA4EBC6E7}" dt="2026-08-25T17:37:55.804" v="207" actId="20577"/>
          <ac:spMkLst>
            <pc:docMk/>
            <pc:sldMk cId="636423881" sldId="277"/>
            <ac:spMk id="4" creationId="{129400B7-0CC5-565A-71AA-EC1645F80376}"/>
          </ac:spMkLst>
        </pc:spChg>
      </pc:sldChg>
      <pc:sldChg chg="modSp new">
        <pc:chgData name="Natasha Morgans" userId="S::natasha.morgans@uwtsd.ac.uk::3537e397-1aee-4e05-9cd1-5d76b1e2a31e" providerId="AD" clId="Web-{975AFCA5-668E-8C8C-16F4-3C9CA4EBC6E7}" dt="2026-08-25T17:38:16.617" v="212" actId="20577"/>
        <pc:sldMkLst>
          <pc:docMk/>
          <pc:sldMk cId="2355506305" sldId="278"/>
        </pc:sldMkLst>
        <pc:spChg chg="mod">
          <ac:chgData name="Natasha Morgans" userId="S::natasha.morgans@uwtsd.ac.uk::3537e397-1aee-4e05-9cd1-5d76b1e2a31e" providerId="AD" clId="Web-{975AFCA5-668E-8C8C-16F4-3C9CA4EBC6E7}" dt="2026-08-25T17:38:15.117" v="211" actId="20577"/>
          <ac:spMkLst>
            <pc:docMk/>
            <pc:sldMk cId="2355506305" sldId="278"/>
            <ac:spMk id="2" creationId="{5CD2D1A0-091F-7810-7AE5-D92EDED92D82}"/>
          </ac:spMkLst>
        </pc:spChg>
        <pc:spChg chg="mod">
          <ac:chgData name="Natasha Morgans" userId="S::natasha.morgans@uwtsd.ac.uk::3537e397-1aee-4e05-9cd1-5d76b1e2a31e" providerId="AD" clId="Web-{975AFCA5-668E-8C8C-16F4-3C9CA4EBC6E7}" dt="2026-08-25T17:38:16.617" v="212" actId="20577"/>
          <ac:spMkLst>
            <pc:docMk/>
            <pc:sldMk cId="2355506305" sldId="278"/>
            <ac:spMk id="4" creationId="{EDDC3AE6-B677-13A5-65FE-F219BFE15D88}"/>
          </ac:spMkLst>
        </pc:spChg>
      </pc:sldChg>
      <pc:sldChg chg="modSp new">
        <pc:chgData name="Natasha Morgans" userId="S::natasha.morgans@uwtsd.ac.uk::3537e397-1aee-4e05-9cd1-5d76b1e2a31e" providerId="AD" clId="Web-{975AFCA5-668E-8C8C-16F4-3C9CA4EBC6E7}" dt="2026-08-25T17:42:20.581" v="312" actId="20577"/>
        <pc:sldMkLst>
          <pc:docMk/>
          <pc:sldMk cId="1469352884" sldId="279"/>
        </pc:sldMkLst>
        <pc:spChg chg="mod">
          <ac:chgData name="Natasha Morgans" userId="S::natasha.morgans@uwtsd.ac.uk::3537e397-1aee-4e05-9cd1-5d76b1e2a31e" providerId="AD" clId="Web-{975AFCA5-668E-8C8C-16F4-3C9CA4EBC6E7}" dt="2026-08-25T17:40:53.577" v="241" actId="20577"/>
          <ac:spMkLst>
            <pc:docMk/>
            <pc:sldMk cId="1469352884" sldId="279"/>
            <ac:spMk id="2" creationId="{14E79C49-BD70-CE82-8EEA-4D66BF14D1DB}"/>
          </ac:spMkLst>
        </pc:spChg>
        <pc:spChg chg="mod">
          <ac:chgData name="Natasha Morgans" userId="S::natasha.morgans@uwtsd.ac.uk::3537e397-1aee-4e05-9cd1-5d76b1e2a31e" providerId="AD" clId="Web-{975AFCA5-668E-8C8C-16F4-3C9CA4EBC6E7}" dt="2026-08-25T17:42:18.221" v="311" actId="20577"/>
          <ac:spMkLst>
            <pc:docMk/>
            <pc:sldMk cId="1469352884" sldId="279"/>
            <ac:spMk id="3" creationId="{0918BBC5-05C4-7795-5EFB-51F4579069BB}"/>
          </ac:spMkLst>
        </pc:spChg>
        <pc:spChg chg="mod">
          <ac:chgData name="Natasha Morgans" userId="S::natasha.morgans@uwtsd.ac.uk::3537e397-1aee-4e05-9cd1-5d76b1e2a31e" providerId="AD" clId="Web-{975AFCA5-668E-8C8C-16F4-3C9CA4EBC6E7}" dt="2026-08-25T17:42:20.581" v="312" actId="20577"/>
          <ac:spMkLst>
            <pc:docMk/>
            <pc:sldMk cId="1469352884" sldId="279"/>
            <ac:spMk id="4" creationId="{D5290F6A-4986-B2A1-D31B-B8D5317A12C1}"/>
          </ac:spMkLst>
        </pc:spChg>
      </pc:sldChg>
      <pc:sldChg chg="modSp new">
        <pc:chgData name="Natasha Morgans" userId="S::natasha.morgans@uwtsd.ac.uk::3537e397-1aee-4e05-9cd1-5d76b1e2a31e" providerId="AD" clId="Web-{975AFCA5-668E-8C8C-16F4-3C9CA4EBC6E7}" dt="2026-08-25T17:39:12.729" v="215" actId="20577"/>
        <pc:sldMkLst>
          <pc:docMk/>
          <pc:sldMk cId="466819706" sldId="280"/>
        </pc:sldMkLst>
        <pc:spChg chg="mod">
          <ac:chgData name="Natasha Morgans" userId="S::natasha.morgans@uwtsd.ac.uk::3537e397-1aee-4e05-9cd1-5d76b1e2a31e" providerId="AD" clId="Web-{975AFCA5-668E-8C8C-16F4-3C9CA4EBC6E7}" dt="2026-08-25T17:39:12.729" v="215" actId="20577"/>
          <ac:spMkLst>
            <pc:docMk/>
            <pc:sldMk cId="466819706" sldId="280"/>
            <ac:spMk id="2" creationId="{B9ABBCCA-516B-3A62-429C-C1F7F81715B5}"/>
          </ac:spMkLst>
        </pc:spChg>
        <pc:spChg chg="mod">
          <ac:chgData name="Natasha Morgans" userId="S::natasha.morgans@uwtsd.ac.uk::3537e397-1aee-4e05-9cd1-5d76b1e2a31e" providerId="AD" clId="Web-{975AFCA5-668E-8C8C-16F4-3C9CA4EBC6E7}" dt="2026-08-25T17:39:07.401" v="214" actId="20577"/>
          <ac:spMkLst>
            <pc:docMk/>
            <pc:sldMk cId="466819706" sldId="280"/>
            <ac:spMk id="4" creationId="{F1FBAC3D-329D-3F8E-E1D1-BF6B424E5570}"/>
          </ac:spMkLst>
        </pc:spChg>
      </pc:sldChg>
      <pc:sldChg chg="modSp new modNotes">
        <pc:chgData name="Natasha Morgans" userId="S::natasha.morgans@uwtsd.ac.uk::3537e397-1aee-4e05-9cd1-5d76b1e2a31e" providerId="AD" clId="Web-{975AFCA5-668E-8C8C-16F4-3C9CA4EBC6E7}" dt="2026-08-25T17:39:45.606" v="227"/>
        <pc:sldMkLst>
          <pc:docMk/>
          <pc:sldMk cId="1017289930" sldId="281"/>
        </pc:sldMkLst>
        <pc:spChg chg="mod">
          <ac:chgData name="Natasha Morgans" userId="S::natasha.morgans@uwtsd.ac.uk::3537e397-1aee-4e05-9cd1-5d76b1e2a31e" providerId="AD" clId="Web-{975AFCA5-668E-8C8C-16F4-3C9CA4EBC6E7}" dt="2026-08-25T17:39:40.683" v="221" actId="20577"/>
          <ac:spMkLst>
            <pc:docMk/>
            <pc:sldMk cId="1017289930" sldId="281"/>
            <ac:spMk id="2" creationId="{18F393DE-CC2C-AAFB-9561-2071ECBC1F06}"/>
          </ac:spMkLst>
        </pc:spChg>
        <pc:spChg chg="mod">
          <ac:chgData name="Natasha Morgans" userId="S::natasha.morgans@uwtsd.ac.uk::3537e397-1aee-4e05-9cd1-5d76b1e2a31e" providerId="AD" clId="Web-{975AFCA5-668E-8C8C-16F4-3C9CA4EBC6E7}" dt="2026-08-25T17:39:37.152" v="217" actId="20577"/>
          <ac:spMkLst>
            <pc:docMk/>
            <pc:sldMk cId="1017289930" sldId="281"/>
            <ac:spMk id="4" creationId="{CDA0AB33-DDE4-5FE7-1DDA-5723C8A3F915}"/>
          </ac:spMkLst>
        </pc:spChg>
      </pc:sldChg>
      <pc:sldChg chg="modSp new">
        <pc:chgData name="Natasha Morgans" userId="S::natasha.morgans@uwtsd.ac.uk::3537e397-1aee-4e05-9cd1-5d76b1e2a31e" providerId="AD" clId="Web-{975AFCA5-668E-8C8C-16F4-3C9CA4EBC6E7}" dt="2026-08-25T17:40:25.717" v="235" actId="20577"/>
        <pc:sldMkLst>
          <pc:docMk/>
          <pc:sldMk cId="2335310790" sldId="282"/>
        </pc:sldMkLst>
        <pc:spChg chg="mod">
          <ac:chgData name="Natasha Morgans" userId="S::natasha.morgans@uwtsd.ac.uk::3537e397-1aee-4e05-9cd1-5d76b1e2a31e" providerId="AD" clId="Web-{975AFCA5-668E-8C8C-16F4-3C9CA4EBC6E7}" dt="2026-08-25T17:40:23.951" v="234" actId="20577"/>
          <ac:spMkLst>
            <pc:docMk/>
            <pc:sldMk cId="2335310790" sldId="282"/>
            <ac:spMk id="2" creationId="{4A4B13F1-6DB5-3F5B-56F1-C8219AB01837}"/>
          </ac:spMkLst>
        </pc:spChg>
        <pc:spChg chg="mod">
          <ac:chgData name="Natasha Morgans" userId="S::natasha.morgans@uwtsd.ac.uk::3537e397-1aee-4e05-9cd1-5d76b1e2a31e" providerId="AD" clId="Web-{975AFCA5-668E-8C8C-16F4-3C9CA4EBC6E7}" dt="2026-08-25T17:40:25.717" v="235" actId="20577"/>
          <ac:spMkLst>
            <pc:docMk/>
            <pc:sldMk cId="2335310790" sldId="282"/>
            <ac:spMk id="4" creationId="{2ED757C0-F6C5-44AC-504C-9A28F8D85927}"/>
          </ac:spMkLst>
        </pc:spChg>
      </pc:sldChg>
      <pc:sldChg chg="modSp new">
        <pc:chgData name="Natasha Morgans" userId="S::natasha.morgans@uwtsd.ac.uk::3537e397-1aee-4e05-9cd1-5d76b1e2a31e" providerId="AD" clId="Web-{975AFCA5-668E-8C8C-16F4-3C9CA4EBC6E7}" dt="2026-08-25T17:42:47.660" v="317" actId="20577"/>
        <pc:sldMkLst>
          <pc:docMk/>
          <pc:sldMk cId="2623028338" sldId="283"/>
        </pc:sldMkLst>
        <pc:spChg chg="mod">
          <ac:chgData name="Natasha Morgans" userId="S::natasha.morgans@uwtsd.ac.uk::3537e397-1aee-4e05-9cd1-5d76b1e2a31e" providerId="AD" clId="Web-{975AFCA5-668E-8C8C-16F4-3C9CA4EBC6E7}" dt="2026-08-25T17:42:47.660" v="317" actId="20577"/>
          <ac:spMkLst>
            <pc:docMk/>
            <pc:sldMk cId="2623028338" sldId="283"/>
            <ac:spMk id="2" creationId="{435855E3-A4D9-C499-44C3-5E8A016ABD60}"/>
          </ac:spMkLst>
        </pc:spChg>
        <pc:spChg chg="mod">
          <ac:chgData name="Natasha Morgans" userId="S::natasha.morgans@uwtsd.ac.uk::3537e397-1aee-4e05-9cd1-5d76b1e2a31e" providerId="AD" clId="Web-{975AFCA5-668E-8C8C-16F4-3C9CA4EBC6E7}" dt="2026-08-25T17:42:43.613" v="314" actId="20577"/>
          <ac:spMkLst>
            <pc:docMk/>
            <pc:sldMk cId="2623028338" sldId="283"/>
            <ac:spMk id="4" creationId="{8F78449B-FAAA-F943-8C61-B095C0DD6789}"/>
          </ac:spMkLst>
        </pc:spChg>
      </pc:sldChg>
      <pc:sldChg chg="modSp new modNotes">
        <pc:chgData name="Natasha Morgans" userId="S::natasha.morgans@uwtsd.ac.uk::3537e397-1aee-4e05-9cd1-5d76b1e2a31e" providerId="AD" clId="Web-{975AFCA5-668E-8C8C-16F4-3C9CA4EBC6E7}" dt="2026-08-25T17:46:11.278" v="407"/>
        <pc:sldMkLst>
          <pc:docMk/>
          <pc:sldMk cId="1506304349" sldId="284"/>
        </pc:sldMkLst>
        <pc:spChg chg="mod">
          <ac:chgData name="Natasha Morgans" userId="S::natasha.morgans@uwtsd.ac.uk::3537e397-1aee-4e05-9cd1-5d76b1e2a31e" providerId="AD" clId="Web-{975AFCA5-668E-8C8C-16F4-3C9CA4EBC6E7}" dt="2026-08-25T17:44:30.632" v="327" actId="20577"/>
          <ac:spMkLst>
            <pc:docMk/>
            <pc:sldMk cId="1506304349" sldId="284"/>
            <ac:spMk id="2" creationId="{AEB38BF6-6CCE-83DD-D1DD-E41500EDA718}"/>
          </ac:spMkLst>
        </pc:spChg>
        <pc:spChg chg="mod">
          <ac:chgData name="Natasha Morgans" userId="S::natasha.morgans@uwtsd.ac.uk::3537e397-1aee-4e05-9cd1-5d76b1e2a31e" providerId="AD" clId="Web-{975AFCA5-668E-8C8C-16F4-3C9CA4EBC6E7}" dt="2026-08-25T17:45:45.902" v="375" actId="20577"/>
          <ac:spMkLst>
            <pc:docMk/>
            <pc:sldMk cId="1506304349" sldId="284"/>
            <ac:spMk id="4" creationId="{04DF73B3-A17B-17F7-6C66-B5BFEE755CCE}"/>
          </ac:spMkLst>
        </pc:spChg>
      </pc:sldChg>
      <pc:sldChg chg="modSp new modNotes">
        <pc:chgData name="Natasha Morgans" userId="S::natasha.morgans@uwtsd.ac.uk::3537e397-1aee-4e05-9cd1-5d76b1e2a31e" providerId="AD" clId="Web-{975AFCA5-668E-8C8C-16F4-3C9CA4EBC6E7}" dt="2026-08-25T17:55:51.637" v="837" actId="20577"/>
        <pc:sldMkLst>
          <pc:docMk/>
          <pc:sldMk cId="646839231" sldId="285"/>
        </pc:sldMkLst>
        <pc:spChg chg="mod">
          <ac:chgData name="Natasha Morgans" userId="S::natasha.morgans@uwtsd.ac.uk::3537e397-1aee-4e05-9cd1-5d76b1e2a31e" providerId="AD" clId="Web-{975AFCA5-668E-8C8C-16F4-3C9CA4EBC6E7}" dt="2026-08-25T17:46:46.358" v="415" actId="20577"/>
          <ac:spMkLst>
            <pc:docMk/>
            <pc:sldMk cId="646839231" sldId="285"/>
            <ac:spMk id="2" creationId="{633B7ECD-4147-0D57-C030-668012E00A42}"/>
          </ac:spMkLst>
        </pc:spChg>
        <pc:spChg chg="mod">
          <ac:chgData name="Natasha Morgans" userId="S::natasha.morgans@uwtsd.ac.uk::3537e397-1aee-4e05-9cd1-5d76b1e2a31e" providerId="AD" clId="Web-{975AFCA5-668E-8C8C-16F4-3C9CA4EBC6E7}" dt="2026-08-25T17:55:51.637" v="837" actId="20577"/>
          <ac:spMkLst>
            <pc:docMk/>
            <pc:sldMk cId="646839231" sldId="285"/>
            <ac:spMk id="4" creationId="{0ADC6B07-322A-723E-DBCD-6C295C1B6AC3}"/>
          </ac:spMkLst>
        </pc:spChg>
      </pc:sldChg>
      <pc:sldChg chg="modSp new">
        <pc:chgData name="Natasha Morgans" userId="S::natasha.morgans@uwtsd.ac.uk::3537e397-1aee-4e05-9cd1-5d76b1e2a31e" providerId="AD" clId="Web-{975AFCA5-668E-8C8C-16F4-3C9CA4EBC6E7}" dt="2026-08-25T17:56:11.434" v="840" actId="20577"/>
        <pc:sldMkLst>
          <pc:docMk/>
          <pc:sldMk cId="1774404975" sldId="286"/>
        </pc:sldMkLst>
        <pc:spChg chg="mod">
          <ac:chgData name="Natasha Morgans" userId="S::natasha.morgans@uwtsd.ac.uk::3537e397-1aee-4e05-9cd1-5d76b1e2a31e" providerId="AD" clId="Web-{975AFCA5-668E-8C8C-16F4-3C9CA4EBC6E7}" dt="2026-08-25T17:47:20.500" v="458" actId="20577"/>
          <ac:spMkLst>
            <pc:docMk/>
            <pc:sldMk cId="1774404975" sldId="286"/>
            <ac:spMk id="2" creationId="{54552A50-E42B-2140-92AE-402D9CE1D0E8}"/>
          </ac:spMkLst>
        </pc:spChg>
        <pc:spChg chg="mod">
          <ac:chgData name="Natasha Morgans" userId="S::natasha.morgans@uwtsd.ac.uk::3537e397-1aee-4e05-9cd1-5d76b1e2a31e" providerId="AD" clId="Web-{975AFCA5-668E-8C8C-16F4-3C9CA4EBC6E7}" dt="2026-08-25T17:56:11.434" v="840" actId="20577"/>
          <ac:spMkLst>
            <pc:docMk/>
            <pc:sldMk cId="1774404975" sldId="286"/>
            <ac:spMk id="4" creationId="{BA7A8461-0FE0-D018-DD65-82FFDE4AF884}"/>
          </ac:spMkLst>
        </pc:spChg>
      </pc:sldChg>
      <pc:sldChg chg="modSp new">
        <pc:chgData name="Natasha Morgans" userId="S::natasha.morgans@uwtsd.ac.uk::3537e397-1aee-4e05-9cd1-5d76b1e2a31e" providerId="AD" clId="Web-{975AFCA5-668E-8C8C-16F4-3C9CA4EBC6E7}" dt="2026-08-25T17:47:46.657" v="475" actId="20577"/>
        <pc:sldMkLst>
          <pc:docMk/>
          <pc:sldMk cId="2094171866" sldId="287"/>
        </pc:sldMkLst>
        <pc:spChg chg="mod">
          <ac:chgData name="Natasha Morgans" userId="S::natasha.morgans@uwtsd.ac.uk::3537e397-1aee-4e05-9cd1-5d76b1e2a31e" providerId="AD" clId="Web-{975AFCA5-668E-8C8C-16F4-3C9CA4EBC6E7}" dt="2026-08-25T17:47:30.813" v="461" actId="20577"/>
          <ac:spMkLst>
            <pc:docMk/>
            <pc:sldMk cId="2094171866" sldId="287"/>
            <ac:spMk id="2" creationId="{9286124E-666C-E5C6-E0C0-8B0A7840F17A}"/>
          </ac:spMkLst>
        </pc:spChg>
        <pc:spChg chg="mod">
          <ac:chgData name="Natasha Morgans" userId="S::natasha.morgans@uwtsd.ac.uk::3537e397-1aee-4e05-9cd1-5d76b1e2a31e" providerId="AD" clId="Web-{975AFCA5-668E-8C8C-16F4-3C9CA4EBC6E7}" dt="2026-08-25T17:47:46.657" v="475" actId="20577"/>
          <ac:spMkLst>
            <pc:docMk/>
            <pc:sldMk cId="2094171866" sldId="287"/>
            <ac:spMk id="4" creationId="{72805B11-871C-A805-D404-7E9EE140EEDF}"/>
          </ac:spMkLst>
        </pc:spChg>
      </pc:sldChg>
      <pc:sldChg chg="modSp new">
        <pc:chgData name="Natasha Morgans" userId="S::natasha.morgans@uwtsd.ac.uk::3537e397-1aee-4e05-9cd1-5d76b1e2a31e" providerId="AD" clId="Web-{975AFCA5-668E-8C8C-16F4-3C9CA4EBC6E7}" dt="2026-08-25T17:48:03.923" v="487" actId="20577"/>
        <pc:sldMkLst>
          <pc:docMk/>
          <pc:sldMk cId="2713928333" sldId="288"/>
        </pc:sldMkLst>
        <pc:spChg chg="mod">
          <ac:chgData name="Natasha Morgans" userId="S::natasha.morgans@uwtsd.ac.uk::3537e397-1aee-4e05-9cd1-5d76b1e2a31e" providerId="AD" clId="Web-{975AFCA5-668E-8C8C-16F4-3C9CA4EBC6E7}" dt="2026-08-25T17:47:55.001" v="479" actId="20577"/>
          <ac:spMkLst>
            <pc:docMk/>
            <pc:sldMk cId="2713928333" sldId="288"/>
            <ac:spMk id="2" creationId="{8D54BC6E-70E2-59FC-407B-327D2CC1BBE2}"/>
          </ac:spMkLst>
        </pc:spChg>
        <pc:spChg chg="mod">
          <ac:chgData name="Natasha Morgans" userId="S::natasha.morgans@uwtsd.ac.uk::3537e397-1aee-4e05-9cd1-5d76b1e2a31e" providerId="AD" clId="Web-{975AFCA5-668E-8C8C-16F4-3C9CA4EBC6E7}" dt="2026-08-25T17:48:03.923" v="487" actId="20577"/>
          <ac:spMkLst>
            <pc:docMk/>
            <pc:sldMk cId="2713928333" sldId="288"/>
            <ac:spMk id="4" creationId="{445A6F82-435D-80A4-D34B-274FB95D2DE1}"/>
          </ac:spMkLst>
        </pc:spChg>
      </pc:sldChg>
      <pc:sldChg chg="modSp new">
        <pc:chgData name="Natasha Morgans" userId="S::natasha.morgans@uwtsd.ac.uk::3537e397-1aee-4e05-9cd1-5d76b1e2a31e" providerId="AD" clId="Web-{975AFCA5-668E-8C8C-16F4-3C9CA4EBC6E7}" dt="2026-08-25T17:48:55.988" v="537" actId="20577"/>
        <pc:sldMkLst>
          <pc:docMk/>
          <pc:sldMk cId="2936089202" sldId="289"/>
        </pc:sldMkLst>
        <pc:spChg chg="mod">
          <ac:chgData name="Natasha Morgans" userId="S::natasha.morgans@uwtsd.ac.uk::3537e397-1aee-4e05-9cd1-5d76b1e2a31e" providerId="AD" clId="Web-{975AFCA5-668E-8C8C-16F4-3C9CA4EBC6E7}" dt="2026-08-25T17:48:26.299" v="503" actId="20577"/>
          <ac:spMkLst>
            <pc:docMk/>
            <pc:sldMk cId="2936089202" sldId="289"/>
            <ac:spMk id="2" creationId="{BB82B8AC-82A8-0E17-4625-7E93BAFD4555}"/>
          </ac:spMkLst>
        </pc:spChg>
        <pc:spChg chg="mod">
          <ac:chgData name="Natasha Morgans" userId="S::natasha.morgans@uwtsd.ac.uk::3537e397-1aee-4e05-9cd1-5d76b1e2a31e" providerId="AD" clId="Web-{975AFCA5-668E-8C8C-16F4-3C9CA4EBC6E7}" dt="2026-08-25T17:48:55.988" v="537" actId="20577"/>
          <ac:spMkLst>
            <pc:docMk/>
            <pc:sldMk cId="2936089202" sldId="289"/>
            <ac:spMk id="4" creationId="{4492BA38-B410-03A0-8F2F-950BE7A25633}"/>
          </ac:spMkLst>
        </pc:spChg>
      </pc:sldChg>
      <pc:sldChg chg="modSp new">
        <pc:chgData name="Natasha Morgans" userId="S::natasha.morgans@uwtsd.ac.uk::3537e397-1aee-4e05-9cd1-5d76b1e2a31e" providerId="AD" clId="Web-{975AFCA5-668E-8C8C-16F4-3C9CA4EBC6E7}" dt="2026-08-25T17:51:13.635" v="673" actId="20577"/>
        <pc:sldMkLst>
          <pc:docMk/>
          <pc:sldMk cId="568753344" sldId="290"/>
        </pc:sldMkLst>
        <pc:spChg chg="mod">
          <ac:chgData name="Natasha Morgans" userId="S::natasha.morgans@uwtsd.ac.uk::3537e397-1aee-4e05-9cd1-5d76b1e2a31e" providerId="AD" clId="Web-{975AFCA5-668E-8C8C-16F4-3C9CA4EBC6E7}" dt="2026-08-25T17:49:15.473" v="545" actId="20577"/>
          <ac:spMkLst>
            <pc:docMk/>
            <pc:sldMk cId="568753344" sldId="290"/>
            <ac:spMk id="2" creationId="{247360BA-FF56-E0D0-3F6A-3BEFF8E0FC06}"/>
          </ac:spMkLst>
        </pc:spChg>
        <pc:spChg chg="mod">
          <ac:chgData name="Natasha Morgans" userId="S::natasha.morgans@uwtsd.ac.uk::3537e397-1aee-4e05-9cd1-5d76b1e2a31e" providerId="AD" clId="Web-{975AFCA5-668E-8C8C-16F4-3C9CA4EBC6E7}" dt="2026-08-25T17:50:47.040" v="645" actId="20577"/>
          <ac:spMkLst>
            <pc:docMk/>
            <pc:sldMk cId="568753344" sldId="290"/>
            <ac:spMk id="3" creationId="{D32614B1-DFA9-2F41-5380-B6F588C83162}"/>
          </ac:spMkLst>
        </pc:spChg>
        <pc:spChg chg="mod">
          <ac:chgData name="Natasha Morgans" userId="S::natasha.morgans@uwtsd.ac.uk::3537e397-1aee-4e05-9cd1-5d76b1e2a31e" providerId="AD" clId="Web-{975AFCA5-668E-8C8C-16F4-3C9CA4EBC6E7}" dt="2026-08-25T17:51:13.635" v="673" actId="20577"/>
          <ac:spMkLst>
            <pc:docMk/>
            <pc:sldMk cId="568753344" sldId="290"/>
            <ac:spMk id="4" creationId="{03F66196-9727-24F9-F007-A6FDE664A1BF}"/>
          </ac:spMkLst>
        </pc:spChg>
      </pc:sldChg>
      <pc:sldChg chg="modSp new">
        <pc:chgData name="Natasha Morgans" userId="S::natasha.morgans@uwtsd.ac.uk::3537e397-1aee-4e05-9cd1-5d76b1e2a31e" providerId="AD" clId="Web-{975AFCA5-668E-8C8C-16F4-3C9CA4EBC6E7}" dt="2026-08-25T17:52:07.106" v="695" actId="20577"/>
        <pc:sldMkLst>
          <pc:docMk/>
          <pc:sldMk cId="1251211218" sldId="291"/>
        </pc:sldMkLst>
        <pc:spChg chg="mod">
          <ac:chgData name="Natasha Morgans" userId="S::natasha.morgans@uwtsd.ac.uk::3537e397-1aee-4e05-9cd1-5d76b1e2a31e" providerId="AD" clId="Web-{975AFCA5-668E-8C8C-16F4-3C9CA4EBC6E7}" dt="2026-08-25T17:52:07.106" v="695" actId="20577"/>
          <ac:spMkLst>
            <pc:docMk/>
            <pc:sldMk cId="1251211218" sldId="291"/>
            <ac:spMk id="4" creationId="{D53CF8F7-8D1A-DB1F-BE4F-470A9CF7C02E}"/>
          </ac:spMkLst>
        </pc:spChg>
      </pc:sldChg>
      <pc:sldChg chg="modSp new">
        <pc:chgData name="Natasha Morgans" userId="S::natasha.morgans@uwtsd.ac.uk::3537e397-1aee-4e05-9cd1-5d76b1e2a31e" providerId="AD" clId="Web-{975AFCA5-668E-8C8C-16F4-3C9CA4EBC6E7}" dt="2026-08-25T17:53:56.491" v="780" actId="20577"/>
        <pc:sldMkLst>
          <pc:docMk/>
          <pc:sldMk cId="4217151293" sldId="292"/>
        </pc:sldMkLst>
        <pc:spChg chg="mod">
          <ac:chgData name="Natasha Morgans" userId="S::natasha.morgans@uwtsd.ac.uk::3537e397-1aee-4e05-9cd1-5d76b1e2a31e" providerId="AD" clId="Web-{975AFCA5-668E-8C8C-16F4-3C9CA4EBC6E7}" dt="2026-08-25T17:52:26.987" v="697" actId="20577"/>
          <ac:spMkLst>
            <pc:docMk/>
            <pc:sldMk cId="4217151293" sldId="292"/>
            <ac:spMk id="2" creationId="{E23FD720-2FCB-74C4-FBBF-8213C519879C}"/>
          </ac:spMkLst>
        </pc:spChg>
        <pc:spChg chg="mod">
          <ac:chgData name="Natasha Morgans" userId="S::natasha.morgans@uwtsd.ac.uk::3537e397-1aee-4e05-9cd1-5d76b1e2a31e" providerId="AD" clId="Web-{975AFCA5-668E-8C8C-16F4-3C9CA4EBC6E7}" dt="2026-08-25T17:53:56.491" v="780" actId="20577"/>
          <ac:spMkLst>
            <pc:docMk/>
            <pc:sldMk cId="4217151293" sldId="292"/>
            <ac:spMk id="4" creationId="{80E5383E-E978-C6C8-C5DE-D862FB19CD9B}"/>
          </ac:spMkLst>
        </pc:spChg>
      </pc:sldChg>
      <pc:sldChg chg="modSp new">
        <pc:chgData name="Natasha Morgans" userId="S::natasha.morgans@uwtsd.ac.uk::3537e397-1aee-4e05-9cd1-5d76b1e2a31e" providerId="AD" clId="Web-{975AFCA5-668E-8C8C-16F4-3C9CA4EBC6E7}" dt="2026-08-25T17:57:17.421" v="889" actId="20577"/>
        <pc:sldMkLst>
          <pc:docMk/>
          <pc:sldMk cId="339199960" sldId="293"/>
        </pc:sldMkLst>
        <pc:spChg chg="mod">
          <ac:chgData name="Natasha Morgans" userId="S::natasha.morgans@uwtsd.ac.uk::3537e397-1aee-4e05-9cd1-5d76b1e2a31e" providerId="AD" clId="Web-{975AFCA5-668E-8C8C-16F4-3C9CA4EBC6E7}" dt="2026-08-25T17:56:51.155" v="856" actId="20577"/>
          <ac:spMkLst>
            <pc:docMk/>
            <pc:sldMk cId="339199960" sldId="293"/>
            <ac:spMk id="2" creationId="{B03C16BA-6814-1DFF-C8A3-00AB96ADDA8A}"/>
          </ac:spMkLst>
        </pc:spChg>
        <pc:spChg chg="mod">
          <ac:chgData name="Natasha Morgans" userId="S::natasha.morgans@uwtsd.ac.uk::3537e397-1aee-4e05-9cd1-5d76b1e2a31e" providerId="AD" clId="Web-{975AFCA5-668E-8C8C-16F4-3C9CA4EBC6E7}" dt="2026-08-25T17:57:17.421" v="889" actId="20577"/>
          <ac:spMkLst>
            <pc:docMk/>
            <pc:sldMk cId="339199960" sldId="293"/>
            <ac:spMk id="4" creationId="{2BECA192-50F9-2471-E3F2-D72F5E0979A6}"/>
          </ac:spMkLst>
        </pc:spChg>
      </pc:sldChg>
      <pc:sldChg chg="modSp new">
        <pc:chgData name="Natasha Morgans" userId="S::natasha.morgans@uwtsd.ac.uk::3537e397-1aee-4e05-9cd1-5d76b1e2a31e" providerId="AD" clId="Web-{975AFCA5-668E-8C8C-16F4-3C9CA4EBC6E7}" dt="2026-08-25T18:00:35.774" v="931" actId="20577"/>
        <pc:sldMkLst>
          <pc:docMk/>
          <pc:sldMk cId="2635227866" sldId="294"/>
        </pc:sldMkLst>
        <pc:spChg chg="mod">
          <ac:chgData name="Natasha Morgans" userId="S::natasha.morgans@uwtsd.ac.uk::3537e397-1aee-4e05-9cd1-5d76b1e2a31e" providerId="AD" clId="Web-{975AFCA5-668E-8C8C-16F4-3C9CA4EBC6E7}" dt="2026-08-25T18:00:20.898" v="910" actId="20577"/>
          <ac:spMkLst>
            <pc:docMk/>
            <pc:sldMk cId="2635227866" sldId="294"/>
            <ac:spMk id="2" creationId="{EC1D21AB-44CC-2DA3-2C0A-59CE665EB6EA}"/>
          </ac:spMkLst>
        </pc:spChg>
        <pc:spChg chg="mod">
          <ac:chgData name="Natasha Morgans" userId="S::natasha.morgans@uwtsd.ac.uk::3537e397-1aee-4e05-9cd1-5d76b1e2a31e" providerId="AD" clId="Web-{975AFCA5-668E-8C8C-16F4-3C9CA4EBC6E7}" dt="2026-08-25T18:00:35.774" v="931" actId="20577"/>
          <ac:spMkLst>
            <pc:docMk/>
            <pc:sldMk cId="2635227866" sldId="294"/>
            <ac:spMk id="4" creationId="{DED1B623-DF2C-1706-C59B-4426134A5FCC}"/>
          </ac:spMkLst>
        </pc:spChg>
      </pc:sldChg>
      <pc:sldChg chg="addSp delSp modSp new">
        <pc:chgData name="Natasha Morgans" userId="S::natasha.morgans@uwtsd.ac.uk::3537e397-1aee-4e05-9cd1-5d76b1e2a31e" providerId="AD" clId="Web-{975AFCA5-668E-8C8C-16F4-3C9CA4EBC6E7}" dt="2026-08-25T18:05:21.473" v="993" actId="1076"/>
        <pc:sldMkLst>
          <pc:docMk/>
          <pc:sldMk cId="3137437081" sldId="295"/>
        </pc:sldMkLst>
        <pc:spChg chg="mod">
          <ac:chgData name="Natasha Morgans" userId="S::natasha.morgans@uwtsd.ac.uk::3537e397-1aee-4e05-9cd1-5d76b1e2a31e" providerId="AD" clId="Web-{975AFCA5-668E-8C8C-16F4-3C9CA4EBC6E7}" dt="2026-08-25T18:04:49.909" v="954" actId="20577"/>
          <ac:spMkLst>
            <pc:docMk/>
            <pc:sldMk cId="3137437081" sldId="295"/>
            <ac:spMk id="2" creationId="{947522DC-99F8-D65A-7FF3-29B8ED0863B0}"/>
          </ac:spMkLst>
        </pc:spChg>
        <pc:spChg chg="mod">
          <ac:chgData name="Natasha Morgans" userId="S::natasha.morgans@uwtsd.ac.uk::3537e397-1aee-4e05-9cd1-5d76b1e2a31e" providerId="AD" clId="Web-{975AFCA5-668E-8C8C-16F4-3C9CA4EBC6E7}" dt="2026-08-25T18:05:14.301" v="989" actId="20577"/>
          <ac:spMkLst>
            <pc:docMk/>
            <pc:sldMk cId="3137437081" sldId="295"/>
            <ac:spMk id="4" creationId="{9D33B515-D632-77EE-0A07-51D348CD6C34}"/>
          </ac:spMkLst>
        </pc:spChg>
        <pc:picChg chg="add mod ord">
          <ac:chgData name="Natasha Morgans" userId="S::natasha.morgans@uwtsd.ac.uk::3537e397-1aee-4e05-9cd1-5d76b1e2a31e" providerId="AD" clId="Web-{975AFCA5-668E-8C8C-16F4-3C9CA4EBC6E7}" dt="2026-08-25T18:05:21.473" v="993" actId="1076"/>
          <ac:picMkLst>
            <pc:docMk/>
            <pc:sldMk cId="3137437081" sldId="295"/>
            <ac:picMk id="5" creationId="{C22D0DAA-625B-0E43-147D-7FDE6F386CD1}"/>
          </ac:picMkLst>
        </pc:picChg>
      </pc:sldChg>
      <pc:sldChg chg="modSp new">
        <pc:chgData name="Natasha Morgans" userId="S::natasha.morgans@uwtsd.ac.uk::3537e397-1aee-4e05-9cd1-5d76b1e2a31e" providerId="AD" clId="Web-{975AFCA5-668E-8C8C-16F4-3C9CA4EBC6E7}" dt="2026-08-25T18:10:52.534" v="1227" actId="20577"/>
        <pc:sldMkLst>
          <pc:docMk/>
          <pc:sldMk cId="3444351613" sldId="296"/>
        </pc:sldMkLst>
        <pc:spChg chg="mod">
          <ac:chgData name="Natasha Morgans" userId="S::natasha.morgans@uwtsd.ac.uk::3537e397-1aee-4e05-9cd1-5d76b1e2a31e" providerId="AD" clId="Web-{975AFCA5-668E-8C8C-16F4-3C9CA4EBC6E7}" dt="2026-08-25T18:10:52.534" v="1227" actId="20577"/>
          <ac:spMkLst>
            <pc:docMk/>
            <pc:sldMk cId="3444351613" sldId="296"/>
            <ac:spMk id="2" creationId="{C19E1CD2-9B49-6E36-4838-E2761386184D}"/>
          </ac:spMkLst>
        </pc:spChg>
        <pc:spChg chg="mod">
          <ac:chgData name="Natasha Morgans" userId="S::natasha.morgans@uwtsd.ac.uk::3537e397-1aee-4e05-9cd1-5d76b1e2a31e" providerId="AD" clId="Web-{975AFCA5-668E-8C8C-16F4-3C9CA4EBC6E7}" dt="2026-08-25T18:08:00.261" v="1097" actId="20577"/>
          <ac:spMkLst>
            <pc:docMk/>
            <pc:sldMk cId="3444351613" sldId="296"/>
            <ac:spMk id="3" creationId="{72EC02D3-BFB7-E5FA-D397-065D01F678BA}"/>
          </ac:spMkLst>
        </pc:spChg>
        <pc:spChg chg="mod">
          <ac:chgData name="Natasha Morgans" userId="S::natasha.morgans@uwtsd.ac.uk::3537e397-1aee-4e05-9cd1-5d76b1e2a31e" providerId="AD" clId="Web-{975AFCA5-668E-8C8C-16F4-3C9CA4EBC6E7}" dt="2026-08-25T18:08:11.668" v="1115" actId="20577"/>
          <ac:spMkLst>
            <pc:docMk/>
            <pc:sldMk cId="3444351613" sldId="296"/>
            <ac:spMk id="4" creationId="{93431AA0-3B1A-C81C-CD89-CFB41ACF6253}"/>
          </ac:spMkLst>
        </pc:spChg>
      </pc:sldChg>
      <pc:sldChg chg="modSp new">
        <pc:chgData name="Natasha Morgans" userId="S::natasha.morgans@uwtsd.ac.uk::3537e397-1aee-4e05-9cd1-5d76b1e2a31e" providerId="AD" clId="Web-{975AFCA5-668E-8C8C-16F4-3C9CA4EBC6E7}" dt="2026-08-25T18:10:30.064" v="1222" actId="20577"/>
        <pc:sldMkLst>
          <pc:docMk/>
          <pc:sldMk cId="3442577266" sldId="297"/>
        </pc:sldMkLst>
        <pc:spChg chg="mod">
          <ac:chgData name="Natasha Morgans" userId="S::natasha.morgans@uwtsd.ac.uk::3537e397-1aee-4e05-9cd1-5d76b1e2a31e" providerId="AD" clId="Web-{975AFCA5-668E-8C8C-16F4-3C9CA4EBC6E7}" dt="2026-08-25T18:09:27.811" v="1137" actId="20577"/>
          <ac:spMkLst>
            <pc:docMk/>
            <pc:sldMk cId="3442577266" sldId="297"/>
            <ac:spMk id="2" creationId="{E521E203-3B23-9C57-B801-3C71378920DB}"/>
          </ac:spMkLst>
        </pc:spChg>
        <pc:spChg chg="mod">
          <ac:chgData name="Natasha Morgans" userId="S::natasha.morgans@uwtsd.ac.uk::3537e397-1aee-4e05-9cd1-5d76b1e2a31e" providerId="AD" clId="Web-{975AFCA5-668E-8C8C-16F4-3C9CA4EBC6E7}" dt="2026-08-25T18:10:30.064" v="1222" actId="20577"/>
          <ac:spMkLst>
            <pc:docMk/>
            <pc:sldMk cId="3442577266" sldId="297"/>
            <ac:spMk id="4" creationId="{730A7128-9B67-7B7C-7BE6-21DA40F93584}"/>
          </ac:spMkLst>
        </pc:spChg>
      </pc:sldChg>
      <pc:sldChg chg="modSp new">
        <pc:chgData name="Natasha Morgans" userId="S::natasha.morgans@uwtsd.ac.uk::3537e397-1aee-4e05-9cd1-5d76b1e2a31e" providerId="AD" clId="Web-{975AFCA5-668E-8C8C-16F4-3C9CA4EBC6E7}" dt="2026-08-25T18:11:36.692" v="1234" actId="20577"/>
        <pc:sldMkLst>
          <pc:docMk/>
          <pc:sldMk cId="349314303" sldId="298"/>
        </pc:sldMkLst>
        <pc:spChg chg="mod">
          <ac:chgData name="Natasha Morgans" userId="S::natasha.morgans@uwtsd.ac.uk::3537e397-1aee-4e05-9cd1-5d76b1e2a31e" providerId="AD" clId="Web-{975AFCA5-668E-8C8C-16F4-3C9CA4EBC6E7}" dt="2026-08-25T18:11:36.692" v="1234" actId="20577"/>
          <ac:spMkLst>
            <pc:docMk/>
            <pc:sldMk cId="349314303" sldId="298"/>
            <ac:spMk id="2" creationId="{9BBEA1B2-B637-03DF-AA99-A21B516E205E}"/>
          </ac:spMkLst>
        </pc:spChg>
        <pc:spChg chg="mod">
          <ac:chgData name="Natasha Morgans" userId="S::natasha.morgans@uwtsd.ac.uk::3537e397-1aee-4e05-9cd1-5d76b1e2a31e" providerId="AD" clId="Web-{975AFCA5-668E-8C8C-16F4-3C9CA4EBC6E7}" dt="2026-08-25T18:11:32.848" v="1229" actId="20577"/>
          <ac:spMkLst>
            <pc:docMk/>
            <pc:sldMk cId="349314303" sldId="298"/>
            <ac:spMk id="4" creationId="{6EB32806-AA38-080E-114B-F0FDF0C5760E}"/>
          </ac:spMkLst>
        </pc:spChg>
      </pc:sldChg>
      <pc:sldChg chg="modSp new">
        <pc:chgData name="Natasha Morgans" userId="S::natasha.morgans@uwtsd.ac.uk::3537e397-1aee-4e05-9cd1-5d76b1e2a31e" providerId="AD" clId="Web-{975AFCA5-668E-8C8C-16F4-3C9CA4EBC6E7}" dt="2026-08-25T18:12:04.271" v="1246" actId="20577"/>
        <pc:sldMkLst>
          <pc:docMk/>
          <pc:sldMk cId="3829465521" sldId="299"/>
        </pc:sldMkLst>
        <pc:spChg chg="mod">
          <ac:chgData name="Natasha Morgans" userId="S::natasha.morgans@uwtsd.ac.uk::3537e397-1aee-4e05-9cd1-5d76b1e2a31e" providerId="AD" clId="Web-{975AFCA5-668E-8C8C-16F4-3C9CA4EBC6E7}" dt="2026-08-25T18:12:04.271" v="1246" actId="20577"/>
          <ac:spMkLst>
            <pc:docMk/>
            <pc:sldMk cId="3829465521" sldId="299"/>
            <ac:spMk id="2" creationId="{5C8614A5-FCD9-380C-FADB-0E07C29A02F0}"/>
          </ac:spMkLst>
        </pc:spChg>
        <pc:spChg chg="mod">
          <ac:chgData name="Natasha Morgans" userId="S::natasha.morgans@uwtsd.ac.uk::3537e397-1aee-4e05-9cd1-5d76b1e2a31e" providerId="AD" clId="Web-{975AFCA5-668E-8C8C-16F4-3C9CA4EBC6E7}" dt="2026-08-25T18:11:55.708" v="1236" actId="20577"/>
          <ac:spMkLst>
            <pc:docMk/>
            <pc:sldMk cId="3829465521" sldId="299"/>
            <ac:spMk id="4" creationId="{0D8CE0CC-BA87-EF68-7C1A-14CED40E764C}"/>
          </ac:spMkLst>
        </pc:spChg>
      </pc:sldChg>
      <pc:sldChg chg="modSp new">
        <pc:chgData name="Natasha Morgans" userId="S::natasha.morgans@uwtsd.ac.uk::3537e397-1aee-4e05-9cd1-5d76b1e2a31e" providerId="AD" clId="Web-{975AFCA5-668E-8C8C-16F4-3C9CA4EBC6E7}" dt="2026-08-25T18:12:35.616" v="1253" actId="20577"/>
        <pc:sldMkLst>
          <pc:docMk/>
          <pc:sldMk cId="316348677" sldId="300"/>
        </pc:sldMkLst>
        <pc:spChg chg="mod">
          <ac:chgData name="Natasha Morgans" userId="S::natasha.morgans@uwtsd.ac.uk::3537e397-1aee-4e05-9cd1-5d76b1e2a31e" providerId="AD" clId="Web-{975AFCA5-668E-8C8C-16F4-3C9CA4EBC6E7}" dt="2026-08-25T18:12:35.616" v="1253" actId="20577"/>
          <ac:spMkLst>
            <pc:docMk/>
            <pc:sldMk cId="316348677" sldId="300"/>
            <ac:spMk id="2" creationId="{F761BCF2-484A-0011-E092-E70402C30A37}"/>
          </ac:spMkLst>
        </pc:spChg>
        <pc:spChg chg="mod">
          <ac:chgData name="Natasha Morgans" userId="S::natasha.morgans@uwtsd.ac.uk::3537e397-1aee-4e05-9cd1-5d76b1e2a31e" providerId="AD" clId="Web-{975AFCA5-668E-8C8C-16F4-3C9CA4EBC6E7}" dt="2026-08-25T18:12:28.038" v="1248" actId="20577"/>
          <ac:spMkLst>
            <pc:docMk/>
            <pc:sldMk cId="316348677" sldId="300"/>
            <ac:spMk id="4" creationId="{E132D3DE-B32B-D6DB-55BB-71A803461584}"/>
          </ac:spMkLst>
        </pc:spChg>
      </pc:sldChg>
      <pc:sldChg chg="modSp new">
        <pc:chgData name="Natasha Morgans" userId="S::natasha.morgans@uwtsd.ac.uk::3537e397-1aee-4e05-9cd1-5d76b1e2a31e" providerId="AD" clId="Web-{975AFCA5-668E-8C8C-16F4-3C9CA4EBC6E7}" dt="2026-08-25T18:13:45.447" v="1257" actId="20577"/>
        <pc:sldMkLst>
          <pc:docMk/>
          <pc:sldMk cId="2011238990" sldId="301"/>
        </pc:sldMkLst>
        <pc:spChg chg="mod">
          <ac:chgData name="Natasha Morgans" userId="S::natasha.morgans@uwtsd.ac.uk::3537e397-1aee-4e05-9cd1-5d76b1e2a31e" providerId="AD" clId="Web-{975AFCA5-668E-8C8C-16F4-3C9CA4EBC6E7}" dt="2026-08-25T18:13:45.447" v="1257" actId="20577"/>
          <ac:spMkLst>
            <pc:docMk/>
            <pc:sldMk cId="2011238990" sldId="301"/>
            <ac:spMk id="2" creationId="{B44C38FD-919F-043A-F264-EB33B75EF54F}"/>
          </ac:spMkLst>
        </pc:spChg>
        <pc:spChg chg="mod">
          <ac:chgData name="Natasha Morgans" userId="S::natasha.morgans@uwtsd.ac.uk::3537e397-1aee-4e05-9cd1-5d76b1e2a31e" providerId="AD" clId="Web-{975AFCA5-668E-8C8C-16F4-3C9CA4EBC6E7}" dt="2026-08-25T18:13:38.072" v="1255" actId="20577"/>
          <ac:spMkLst>
            <pc:docMk/>
            <pc:sldMk cId="2011238990" sldId="301"/>
            <ac:spMk id="4" creationId="{416ED1F6-2455-FA59-EA80-8CC2C88BD898}"/>
          </ac:spMkLst>
        </pc:spChg>
      </pc:sldChg>
      <pc:sldChg chg="modSp new">
        <pc:chgData name="Natasha Morgans" userId="S::natasha.morgans@uwtsd.ac.uk::3537e397-1aee-4e05-9cd1-5d76b1e2a31e" providerId="AD" clId="Web-{975AFCA5-668E-8C8C-16F4-3C9CA4EBC6E7}" dt="2026-08-25T18:13:51.807" v="1263" actId="20577"/>
        <pc:sldMkLst>
          <pc:docMk/>
          <pc:sldMk cId="448605595" sldId="302"/>
        </pc:sldMkLst>
        <pc:spChg chg="mod">
          <ac:chgData name="Natasha Morgans" userId="S::natasha.morgans@uwtsd.ac.uk::3537e397-1aee-4e05-9cd1-5d76b1e2a31e" providerId="AD" clId="Web-{975AFCA5-668E-8C8C-16F4-3C9CA4EBC6E7}" dt="2026-08-25T18:13:51.807" v="1263" actId="20577"/>
          <ac:spMkLst>
            <pc:docMk/>
            <pc:sldMk cId="448605595" sldId="302"/>
            <ac:spMk id="2" creationId="{3AD9CC6E-870D-C3A3-57EB-C91F09B3650D}"/>
          </ac:spMkLst>
        </pc:spChg>
      </pc:sldChg>
      <pc:sldMasterChg chg="addSldLayout">
        <pc:chgData name="Natasha Morgans" userId="S::natasha.morgans@uwtsd.ac.uk::3537e397-1aee-4e05-9cd1-5d76b1e2a31e" providerId="AD" clId="Web-{975AFCA5-668E-8C8C-16F4-3C9CA4EBC6E7}" dt="2026-08-25T17:26:39.573" v="2"/>
        <pc:sldMasterMkLst>
          <pc:docMk/>
          <pc:sldMasterMk cId="3300594337" sldId="2147483676"/>
        </pc:sldMasterMkLst>
        <pc:sldLayoutChg chg="add">
          <pc:chgData name="Natasha Morgans" userId="S::natasha.morgans@uwtsd.ac.uk::3537e397-1aee-4e05-9cd1-5d76b1e2a31e" providerId="AD" clId="Web-{975AFCA5-668E-8C8C-16F4-3C9CA4EBC6E7}" dt="2026-08-25T17:26:39.573" v="2"/>
          <pc:sldLayoutMkLst>
            <pc:docMk/>
            <pc:sldMasterMk cId="3300594337" sldId="2147483676"/>
            <pc:sldLayoutMk cId="3463513642" sldId="2147483683"/>
          </pc:sldLayoutMkLst>
        </pc:sldLayoutChg>
      </pc:sldMasterChg>
    </pc:docChg>
  </pc:docChgLst>
  <pc:docChgLst>
    <pc:chgData name="Natasha Morgans" userId="S::natasha.morgans@uwtsd.ac.uk::3537e397-1aee-4e05-9cd1-5d76b1e2a31e" providerId="AD" clId="Web-{DB1443DF-B8C1-2CE2-44D5-9F8DA76D5438}"/>
    <pc:docChg chg="addSld delSld modSld">
      <pc:chgData name="Natasha Morgans" userId="S::natasha.morgans@uwtsd.ac.uk::3537e397-1aee-4e05-9cd1-5d76b1e2a31e" providerId="AD" clId="Web-{DB1443DF-B8C1-2CE2-44D5-9F8DA76D5438}" dt="2026-08-27T16:05:37.959" v="557" actId="1076"/>
      <pc:docMkLst>
        <pc:docMk/>
      </pc:docMkLst>
      <pc:sldChg chg="modSp">
        <pc:chgData name="Natasha Morgans" userId="S::natasha.morgans@uwtsd.ac.uk::3537e397-1aee-4e05-9cd1-5d76b1e2a31e" providerId="AD" clId="Web-{DB1443DF-B8C1-2CE2-44D5-9F8DA76D5438}" dt="2026-08-27T14:59:26.835" v="26" actId="20577"/>
        <pc:sldMkLst>
          <pc:docMk/>
          <pc:sldMk cId="1420490462" sldId="256"/>
        </pc:sldMkLst>
        <pc:spChg chg="mod">
          <ac:chgData name="Natasha Morgans" userId="S::natasha.morgans@uwtsd.ac.uk::3537e397-1aee-4e05-9cd1-5d76b1e2a31e" providerId="AD" clId="Web-{DB1443DF-B8C1-2CE2-44D5-9F8DA76D5438}" dt="2026-08-27T14:59:26.835" v="26" actId="20577"/>
          <ac:spMkLst>
            <pc:docMk/>
            <pc:sldMk cId="1420490462" sldId="256"/>
            <ac:spMk id="4" creationId="{4B877075-D18D-1820-F09F-10312B57F4AC}"/>
          </ac:spMkLst>
        </pc:spChg>
      </pc:sldChg>
      <pc:sldChg chg="addSp delSp modSp">
        <pc:chgData name="Natasha Morgans" userId="S::natasha.morgans@uwtsd.ac.uk::3537e397-1aee-4e05-9cd1-5d76b1e2a31e" providerId="AD" clId="Web-{DB1443DF-B8C1-2CE2-44D5-9F8DA76D5438}" dt="2026-08-27T14:53:49.776" v="10" actId="1076"/>
        <pc:sldMkLst>
          <pc:docMk/>
          <pc:sldMk cId="448605595" sldId="302"/>
        </pc:sldMkLst>
        <pc:spChg chg="mod">
          <ac:chgData name="Natasha Morgans" userId="S::natasha.morgans@uwtsd.ac.uk::3537e397-1aee-4e05-9cd1-5d76b1e2a31e" providerId="AD" clId="Web-{DB1443DF-B8C1-2CE2-44D5-9F8DA76D5438}" dt="2026-08-27T14:53:17.213" v="2" actId="20577"/>
          <ac:spMkLst>
            <pc:docMk/>
            <pc:sldMk cId="448605595" sldId="302"/>
            <ac:spMk id="2" creationId="{3AD9CC6E-870D-C3A3-57EB-C91F09B3650D}"/>
          </ac:spMkLst>
        </pc:spChg>
        <pc:graphicFrameChg chg="add mod modGraphic">
          <ac:chgData name="Natasha Morgans" userId="S::natasha.morgans@uwtsd.ac.uk::3537e397-1aee-4e05-9cd1-5d76b1e2a31e" providerId="AD" clId="Web-{DB1443DF-B8C1-2CE2-44D5-9F8DA76D5438}" dt="2026-08-27T14:53:49.776" v="10" actId="1076"/>
          <ac:graphicFrameMkLst>
            <pc:docMk/>
            <pc:sldMk cId="448605595" sldId="302"/>
            <ac:graphicFrameMk id="6" creationId="{4D8F34BE-0571-9B6E-4EBD-CFB63B8D2131}"/>
          </ac:graphicFrameMkLst>
        </pc:graphicFrameChg>
      </pc:sldChg>
      <pc:sldChg chg="add replId">
        <pc:chgData name="Natasha Morgans" userId="S::natasha.morgans@uwtsd.ac.uk::3537e397-1aee-4e05-9cd1-5d76b1e2a31e" providerId="AD" clId="Web-{DB1443DF-B8C1-2CE2-44D5-9F8DA76D5438}" dt="2026-08-27T14:53:13.197" v="0"/>
        <pc:sldMkLst>
          <pc:docMk/>
          <pc:sldMk cId="214353454" sldId="303"/>
        </pc:sldMkLst>
      </pc:sldChg>
      <pc:sldChg chg="modSp add">
        <pc:chgData name="Natasha Morgans" userId="S::natasha.morgans@uwtsd.ac.uk::3537e397-1aee-4e05-9cd1-5d76b1e2a31e" providerId="AD" clId="Web-{DB1443DF-B8C1-2CE2-44D5-9F8DA76D5438}" dt="2026-08-27T15:02:42.811" v="35" actId="20577"/>
        <pc:sldMkLst>
          <pc:docMk/>
          <pc:sldMk cId="1142493200" sldId="472"/>
        </pc:sldMkLst>
        <pc:spChg chg="mod">
          <ac:chgData name="Natasha Morgans" userId="S::natasha.morgans@uwtsd.ac.uk::3537e397-1aee-4e05-9cd1-5d76b1e2a31e" providerId="AD" clId="Web-{DB1443DF-B8C1-2CE2-44D5-9F8DA76D5438}" dt="2026-08-27T15:02:23.092" v="28" actId="1076"/>
          <ac:spMkLst>
            <pc:docMk/>
            <pc:sldMk cId="1142493200" sldId="472"/>
            <ac:spMk id="3" creationId="{77379DF1-FBEA-B5A3-E0FA-F2E864AFC844}"/>
          </ac:spMkLst>
        </pc:spChg>
        <pc:spChg chg="mod">
          <ac:chgData name="Natasha Morgans" userId="S::natasha.morgans@uwtsd.ac.uk::3537e397-1aee-4e05-9cd1-5d76b1e2a31e" providerId="AD" clId="Web-{DB1443DF-B8C1-2CE2-44D5-9F8DA76D5438}" dt="2026-08-27T15:02:39.811" v="34" actId="20577"/>
          <ac:spMkLst>
            <pc:docMk/>
            <pc:sldMk cId="1142493200" sldId="472"/>
            <ac:spMk id="4" creationId="{511CEC34-AF21-95CC-AB35-DE6DF6D5319F}"/>
          </ac:spMkLst>
        </pc:spChg>
        <pc:spChg chg="mod">
          <ac:chgData name="Natasha Morgans" userId="S::natasha.morgans@uwtsd.ac.uk::3537e397-1aee-4e05-9cd1-5d76b1e2a31e" providerId="AD" clId="Web-{DB1443DF-B8C1-2CE2-44D5-9F8DA76D5438}" dt="2026-08-27T15:02:42.811" v="35" actId="20577"/>
          <ac:spMkLst>
            <pc:docMk/>
            <pc:sldMk cId="1142493200" sldId="472"/>
            <ac:spMk id="6" creationId="{D3C5A4D2-7B92-4ECA-3D1B-1E6C1C41FC77}"/>
          </ac:spMkLst>
        </pc:spChg>
      </pc:sldChg>
      <pc:sldChg chg="modSp new">
        <pc:chgData name="Natasha Morgans" userId="S::natasha.morgans@uwtsd.ac.uk::3537e397-1aee-4e05-9cd1-5d76b1e2a31e" providerId="AD" clId="Web-{DB1443DF-B8C1-2CE2-44D5-9F8DA76D5438}" dt="2026-08-27T15:45:44.424" v="107" actId="20577"/>
        <pc:sldMkLst>
          <pc:docMk/>
          <pc:sldMk cId="2314683137" sldId="474"/>
        </pc:sldMkLst>
        <pc:spChg chg="mod">
          <ac:chgData name="Natasha Morgans" userId="S::natasha.morgans@uwtsd.ac.uk::3537e397-1aee-4e05-9cd1-5d76b1e2a31e" providerId="AD" clId="Web-{DB1443DF-B8C1-2CE2-44D5-9F8DA76D5438}" dt="2026-08-27T15:40:57.896" v="51" actId="20577"/>
          <ac:spMkLst>
            <pc:docMk/>
            <pc:sldMk cId="2314683137" sldId="474"/>
            <ac:spMk id="2" creationId="{C61A5713-3AD5-F84F-3A45-D717C82B405F}"/>
          </ac:spMkLst>
        </pc:spChg>
        <pc:spChg chg="mod">
          <ac:chgData name="Natasha Morgans" userId="S::natasha.morgans@uwtsd.ac.uk::3537e397-1aee-4e05-9cd1-5d76b1e2a31e" providerId="AD" clId="Web-{DB1443DF-B8C1-2CE2-44D5-9F8DA76D5438}" dt="2026-08-27T15:45:44.424" v="107" actId="20577"/>
          <ac:spMkLst>
            <pc:docMk/>
            <pc:sldMk cId="2314683137" sldId="474"/>
            <ac:spMk id="3" creationId="{47A4F9DD-4B35-8104-1829-5670C3CFF433}"/>
          </ac:spMkLst>
        </pc:spChg>
        <pc:spChg chg="mod">
          <ac:chgData name="Natasha Morgans" userId="S::natasha.morgans@uwtsd.ac.uk::3537e397-1aee-4e05-9cd1-5d76b1e2a31e" providerId="AD" clId="Web-{DB1443DF-B8C1-2CE2-44D5-9F8DA76D5438}" dt="2026-08-27T15:43:31.856" v="87" actId="20577"/>
          <ac:spMkLst>
            <pc:docMk/>
            <pc:sldMk cId="2314683137" sldId="474"/>
            <ac:spMk id="4" creationId="{7F43708B-DD26-66C8-90A1-35B28750E467}"/>
          </ac:spMkLst>
        </pc:spChg>
      </pc:sldChg>
      <pc:sldChg chg="modSp new">
        <pc:chgData name="Natasha Morgans" userId="S::natasha.morgans@uwtsd.ac.uk::3537e397-1aee-4e05-9cd1-5d76b1e2a31e" providerId="AD" clId="Web-{DB1443DF-B8C1-2CE2-44D5-9F8DA76D5438}" dt="2026-08-27T15:49:06.089" v="177" actId="20577"/>
        <pc:sldMkLst>
          <pc:docMk/>
          <pc:sldMk cId="2243588417" sldId="475"/>
        </pc:sldMkLst>
        <pc:spChg chg="mod">
          <ac:chgData name="Natasha Morgans" userId="S::natasha.morgans@uwtsd.ac.uk::3537e397-1aee-4e05-9cd1-5d76b1e2a31e" providerId="AD" clId="Web-{DB1443DF-B8C1-2CE2-44D5-9F8DA76D5438}" dt="2026-08-27T15:46:31.035" v="112" actId="20577"/>
          <ac:spMkLst>
            <pc:docMk/>
            <pc:sldMk cId="2243588417" sldId="475"/>
            <ac:spMk id="2" creationId="{B6031AD3-8040-4FF5-AE99-CD4CC8A28CFA}"/>
          </ac:spMkLst>
        </pc:spChg>
        <pc:spChg chg="mod">
          <ac:chgData name="Natasha Morgans" userId="S::natasha.morgans@uwtsd.ac.uk::3537e397-1aee-4e05-9cd1-5d76b1e2a31e" providerId="AD" clId="Web-{DB1443DF-B8C1-2CE2-44D5-9F8DA76D5438}" dt="2026-08-27T15:49:06.089" v="177" actId="20577"/>
          <ac:spMkLst>
            <pc:docMk/>
            <pc:sldMk cId="2243588417" sldId="475"/>
            <ac:spMk id="3" creationId="{3269DA16-2DFA-81E0-3BA7-201A6BF9009A}"/>
          </ac:spMkLst>
        </pc:spChg>
        <pc:spChg chg="mod">
          <ac:chgData name="Natasha Morgans" userId="S::natasha.morgans@uwtsd.ac.uk::3537e397-1aee-4e05-9cd1-5d76b1e2a31e" providerId="AD" clId="Web-{DB1443DF-B8C1-2CE2-44D5-9F8DA76D5438}" dt="2026-08-27T15:49:02.229" v="172" actId="20577"/>
          <ac:spMkLst>
            <pc:docMk/>
            <pc:sldMk cId="2243588417" sldId="475"/>
            <ac:spMk id="4" creationId="{1C9A2F20-C7C5-118F-E1FE-4788DC97693E}"/>
          </ac:spMkLst>
        </pc:spChg>
      </pc:sldChg>
      <pc:sldChg chg="modSp new">
        <pc:chgData name="Natasha Morgans" userId="S::natasha.morgans@uwtsd.ac.uk::3537e397-1aee-4e05-9cd1-5d76b1e2a31e" providerId="AD" clId="Web-{DB1443DF-B8C1-2CE2-44D5-9F8DA76D5438}" dt="2026-08-27T15:53:53.054" v="322" actId="20577"/>
        <pc:sldMkLst>
          <pc:docMk/>
          <pc:sldMk cId="3489272467" sldId="476"/>
        </pc:sldMkLst>
        <pc:spChg chg="mod">
          <ac:chgData name="Natasha Morgans" userId="S::natasha.morgans@uwtsd.ac.uk::3537e397-1aee-4e05-9cd1-5d76b1e2a31e" providerId="AD" clId="Web-{DB1443DF-B8C1-2CE2-44D5-9F8DA76D5438}" dt="2026-08-27T15:53:53.054" v="322" actId="20577"/>
          <ac:spMkLst>
            <pc:docMk/>
            <pc:sldMk cId="3489272467" sldId="476"/>
            <ac:spMk id="2" creationId="{0ED635B1-A9D1-7501-9D62-0E207144127C}"/>
          </ac:spMkLst>
        </pc:spChg>
        <pc:spChg chg="mod">
          <ac:chgData name="Natasha Morgans" userId="S::natasha.morgans@uwtsd.ac.uk::3537e397-1aee-4e05-9cd1-5d76b1e2a31e" providerId="AD" clId="Web-{DB1443DF-B8C1-2CE2-44D5-9F8DA76D5438}" dt="2026-08-27T15:51:16.938" v="244" actId="20577"/>
          <ac:spMkLst>
            <pc:docMk/>
            <pc:sldMk cId="3489272467" sldId="476"/>
            <ac:spMk id="3" creationId="{22078CC6-DD60-052C-52C7-EC3951A2E810}"/>
          </ac:spMkLst>
        </pc:spChg>
        <pc:spChg chg="mod">
          <ac:chgData name="Natasha Morgans" userId="S::natasha.morgans@uwtsd.ac.uk::3537e397-1aee-4e05-9cd1-5d76b1e2a31e" providerId="AD" clId="Web-{DB1443DF-B8C1-2CE2-44D5-9F8DA76D5438}" dt="2026-08-27T15:51:16.016" v="242" actId="20577"/>
          <ac:spMkLst>
            <pc:docMk/>
            <pc:sldMk cId="3489272467" sldId="476"/>
            <ac:spMk id="4" creationId="{D6D8F172-7978-6008-81AB-DB44FA08609B}"/>
          </ac:spMkLst>
        </pc:spChg>
      </pc:sldChg>
      <pc:sldChg chg="modSp new">
        <pc:chgData name="Natasha Morgans" userId="S::natasha.morgans@uwtsd.ac.uk::3537e397-1aee-4e05-9cd1-5d76b1e2a31e" providerId="AD" clId="Web-{DB1443DF-B8C1-2CE2-44D5-9F8DA76D5438}" dt="2026-08-27T15:54:07.492" v="328" actId="20577"/>
        <pc:sldMkLst>
          <pc:docMk/>
          <pc:sldMk cId="4078177719" sldId="477"/>
        </pc:sldMkLst>
        <pc:spChg chg="mod">
          <ac:chgData name="Natasha Morgans" userId="S::natasha.morgans@uwtsd.ac.uk::3537e397-1aee-4e05-9cd1-5d76b1e2a31e" providerId="AD" clId="Web-{DB1443DF-B8C1-2CE2-44D5-9F8DA76D5438}" dt="2026-08-27T15:54:07.492" v="328" actId="20577"/>
          <ac:spMkLst>
            <pc:docMk/>
            <pc:sldMk cId="4078177719" sldId="477"/>
            <ac:spMk id="2" creationId="{7F2B6363-87EA-F982-47A6-815544D3106E}"/>
          </ac:spMkLst>
        </pc:spChg>
        <pc:spChg chg="mod">
          <ac:chgData name="Natasha Morgans" userId="S::natasha.morgans@uwtsd.ac.uk::3537e397-1aee-4e05-9cd1-5d76b1e2a31e" providerId="AD" clId="Web-{DB1443DF-B8C1-2CE2-44D5-9F8DA76D5438}" dt="2026-08-27T15:53:20.396" v="304" actId="20577"/>
          <ac:spMkLst>
            <pc:docMk/>
            <pc:sldMk cId="4078177719" sldId="477"/>
            <ac:spMk id="3" creationId="{FD973511-32E6-118A-40B0-0FF3A6E54DD8}"/>
          </ac:spMkLst>
        </pc:spChg>
        <pc:spChg chg="mod">
          <ac:chgData name="Natasha Morgans" userId="S::natasha.morgans@uwtsd.ac.uk::3537e397-1aee-4e05-9cd1-5d76b1e2a31e" providerId="AD" clId="Web-{DB1443DF-B8C1-2CE2-44D5-9F8DA76D5438}" dt="2026-08-27T15:53:28.850" v="309" actId="20577"/>
          <ac:spMkLst>
            <pc:docMk/>
            <pc:sldMk cId="4078177719" sldId="477"/>
            <ac:spMk id="4" creationId="{E114C0A4-E8EC-47D0-A874-54B69BFB7CB1}"/>
          </ac:spMkLst>
        </pc:spChg>
      </pc:sldChg>
      <pc:sldChg chg="modSp new">
        <pc:chgData name="Natasha Morgans" userId="S::natasha.morgans@uwtsd.ac.uk::3537e397-1aee-4e05-9cd1-5d76b1e2a31e" providerId="AD" clId="Web-{DB1443DF-B8C1-2CE2-44D5-9F8DA76D5438}" dt="2026-08-27T15:57:06.750" v="388" actId="20577"/>
        <pc:sldMkLst>
          <pc:docMk/>
          <pc:sldMk cId="3023270424" sldId="478"/>
        </pc:sldMkLst>
        <pc:spChg chg="mod">
          <ac:chgData name="Natasha Morgans" userId="S::natasha.morgans@uwtsd.ac.uk::3537e397-1aee-4e05-9cd1-5d76b1e2a31e" providerId="AD" clId="Web-{DB1443DF-B8C1-2CE2-44D5-9F8DA76D5438}" dt="2026-08-27T15:57:06.750" v="388" actId="20577"/>
          <ac:spMkLst>
            <pc:docMk/>
            <pc:sldMk cId="3023270424" sldId="478"/>
            <ac:spMk id="2" creationId="{1B17B781-5514-D0E6-4F92-7C7C1BF740F8}"/>
          </ac:spMkLst>
        </pc:spChg>
        <pc:spChg chg="mod">
          <ac:chgData name="Natasha Morgans" userId="S::natasha.morgans@uwtsd.ac.uk::3537e397-1aee-4e05-9cd1-5d76b1e2a31e" providerId="AD" clId="Web-{DB1443DF-B8C1-2CE2-44D5-9F8DA76D5438}" dt="2026-08-27T15:57:00.609" v="381" actId="20577"/>
          <ac:spMkLst>
            <pc:docMk/>
            <pc:sldMk cId="3023270424" sldId="478"/>
            <ac:spMk id="3" creationId="{797B0D46-BD12-9A7D-3954-E8C77B3F1D34}"/>
          </ac:spMkLst>
        </pc:spChg>
        <pc:spChg chg="mod">
          <ac:chgData name="Natasha Morgans" userId="S::natasha.morgans@uwtsd.ac.uk::3537e397-1aee-4e05-9cd1-5d76b1e2a31e" providerId="AD" clId="Web-{DB1443DF-B8C1-2CE2-44D5-9F8DA76D5438}" dt="2026-08-27T15:56:59.484" v="380" actId="20577"/>
          <ac:spMkLst>
            <pc:docMk/>
            <pc:sldMk cId="3023270424" sldId="478"/>
            <ac:spMk id="4" creationId="{9F239573-29DB-532C-4FEF-3153C6F40B6D}"/>
          </ac:spMkLst>
        </pc:spChg>
      </pc:sldChg>
      <pc:sldChg chg="modSp new">
        <pc:chgData name="Natasha Morgans" userId="S::natasha.morgans@uwtsd.ac.uk::3537e397-1aee-4e05-9cd1-5d76b1e2a31e" providerId="AD" clId="Web-{DB1443DF-B8C1-2CE2-44D5-9F8DA76D5438}" dt="2026-08-27T15:58:18.612" v="414" actId="20577"/>
        <pc:sldMkLst>
          <pc:docMk/>
          <pc:sldMk cId="517421334" sldId="479"/>
        </pc:sldMkLst>
        <pc:spChg chg="mod">
          <ac:chgData name="Natasha Morgans" userId="S::natasha.morgans@uwtsd.ac.uk::3537e397-1aee-4e05-9cd1-5d76b1e2a31e" providerId="AD" clId="Web-{DB1443DF-B8C1-2CE2-44D5-9F8DA76D5438}" dt="2026-08-27T15:57:32.391" v="400" actId="20577"/>
          <ac:spMkLst>
            <pc:docMk/>
            <pc:sldMk cId="517421334" sldId="479"/>
            <ac:spMk id="2" creationId="{E4BE7BC8-4426-1527-5CD2-CB8CBBF658A9}"/>
          </ac:spMkLst>
        </pc:spChg>
        <pc:spChg chg="mod">
          <ac:chgData name="Natasha Morgans" userId="S::natasha.morgans@uwtsd.ac.uk::3537e397-1aee-4e05-9cd1-5d76b1e2a31e" providerId="AD" clId="Web-{DB1443DF-B8C1-2CE2-44D5-9F8DA76D5438}" dt="2026-08-27T15:58:18.612" v="414" actId="20577"/>
          <ac:spMkLst>
            <pc:docMk/>
            <pc:sldMk cId="517421334" sldId="479"/>
            <ac:spMk id="3" creationId="{EF53ED3A-9B16-2D57-E3FC-93AEAF98B34D}"/>
          </ac:spMkLst>
        </pc:spChg>
        <pc:spChg chg="mod">
          <ac:chgData name="Natasha Morgans" userId="S::natasha.morgans@uwtsd.ac.uk::3537e397-1aee-4e05-9cd1-5d76b1e2a31e" providerId="AD" clId="Web-{DB1443DF-B8C1-2CE2-44D5-9F8DA76D5438}" dt="2026-08-27T15:57:55.517" v="407" actId="20577"/>
          <ac:spMkLst>
            <pc:docMk/>
            <pc:sldMk cId="517421334" sldId="479"/>
            <ac:spMk id="4" creationId="{6D937073-6EA8-926B-FD0E-F3F689BCECF4}"/>
          </ac:spMkLst>
        </pc:spChg>
      </pc:sldChg>
      <pc:sldChg chg="modSp new">
        <pc:chgData name="Natasha Morgans" userId="S::natasha.morgans@uwtsd.ac.uk::3537e397-1aee-4e05-9cd1-5d76b1e2a31e" providerId="AD" clId="Web-{DB1443DF-B8C1-2CE2-44D5-9F8DA76D5438}" dt="2026-08-27T16:01:09.776" v="466" actId="20577"/>
        <pc:sldMkLst>
          <pc:docMk/>
          <pc:sldMk cId="3107083301" sldId="480"/>
        </pc:sldMkLst>
        <pc:spChg chg="mod">
          <ac:chgData name="Natasha Morgans" userId="S::natasha.morgans@uwtsd.ac.uk::3537e397-1aee-4e05-9cd1-5d76b1e2a31e" providerId="AD" clId="Web-{DB1443DF-B8C1-2CE2-44D5-9F8DA76D5438}" dt="2026-08-27T16:01:09.776" v="466" actId="20577"/>
          <ac:spMkLst>
            <pc:docMk/>
            <pc:sldMk cId="3107083301" sldId="480"/>
            <ac:spMk id="2" creationId="{93D6EB59-22CA-101D-9DFE-DC94B383E8DB}"/>
          </ac:spMkLst>
        </pc:spChg>
        <pc:spChg chg="mod">
          <ac:chgData name="Natasha Morgans" userId="S::natasha.morgans@uwtsd.ac.uk::3537e397-1aee-4e05-9cd1-5d76b1e2a31e" providerId="AD" clId="Web-{DB1443DF-B8C1-2CE2-44D5-9F8DA76D5438}" dt="2026-08-27T16:00:56.072" v="462" actId="20577"/>
          <ac:spMkLst>
            <pc:docMk/>
            <pc:sldMk cId="3107083301" sldId="480"/>
            <ac:spMk id="3" creationId="{8B2746C2-30FF-508D-F5D3-D26D5FADA345}"/>
          </ac:spMkLst>
        </pc:spChg>
        <pc:spChg chg="mod">
          <ac:chgData name="Natasha Morgans" userId="S::natasha.morgans@uwtsd.ac.uk::3537e397-1aee-4e05-9cd1-5d76b1e2a31e" providerId="AD" clId="Web-{DB1443DF-B8C1-2CE2-44D5-9F8DA76D5438}" dt="2026-08-27T16:00:53.806" v="461" actId="20577"/>
          <ac:spMkLst>
            <pc:docMk/>
            <pc:sldMk cId="3107083301" sldId="480"/>
            <ac:spMk id="4" creationId="{C77B22C1-C621-57AA-E84E-592036278AE0}"/>
          </ac:spMkLst>
        </pc:spChg>
      </pc:sldChg>
      <pc:sldChg chg="modSp new">
        <pc:chgData name="Natasha Morgans" userId="S::natasha.morgans@uwtsd.ac.uk::3537e397-1aee-4e05-9cd1-5d76b1e2a31e" providerId="AD" clId="Web-{DB1443DF-B8C1-2CE2-44D5-9F8DA76D5438}" dt="2026-08-27T16:03:23.547" v="530" actId="20577"/>
        <pc:sldMkLst>
          <pc:docMk/>
          <pc:sldMk cId="1013692383" sldId="481"/>
        </pc:sldMkLst>
        <pc:spChg chg="mod">
          <ac:chgData name="Natasha Morgans" userId="S::natasha.morgans@uwtsd.ac.uk::3537e397-1aee-4e05-9cd1-5d76b1e2a31e" providerId="AD" clId="Web-{DB1443DF-B8C1-2CE2-44D5-9F8DA76D5438}" dt="2026-08-27T16:03:12.312" v="525" actId="20577"/>
          <ac:spMkLst>
            <pc:docMk/>
            <pc:sldMk cId="1013692383" sldId="481"/>
            <ac:spMk id="3" creationId="{C236BB56-60B4-16AA-9324-330264412EE3}"/>
          </ac:spMkLst>
        </pc:spChg>
        <pc:spChg chg="mod">
          <ac:chgData name="Natasha Morgans" userId="S::natasha.morgans@uwtsd.ac.uk::3537e397-1aee-4e05-9cd1-5d76b1e2a31e" providerId="AD" clId="Web-{DB1443DF-B8C1-2CE2-44D5-9F8DA76D5438}" dt="2026-08-27T16:03:07.374" v="523" actId="20577"/>
          <ac:spMkLst>
            <pc:docMk/>
            <pc:sldMk cId="1013692383" sldId="481"/>
            <ac:spMk id="4" creationId="{B9630242-71E1-3429-DCB8-A49B930CC713}"/>
          </ac:spMkLst>
        </pc:spChg>
      </pc:sldChg>
    </pc:docChg>
  </pc:docChgLst>
  <pc:docChgLst>
    <pc:chgData name="Natasha Morgans" userId="S::natasha.morgans@uwtsd.ac.uk::3537e397-1aee-4e05-9cd1-5d76b1e2a31e" providerId="AD" clId="Web-{5AED0BF4-5A34-F7F3-A427-C4CC7C48A041}"/>
    <pc:docChg chg="addSld delSld modSld">
      <pc:chgData name="Natasha Morgans" userId="S::natasha.morgans@uwtsd.ac.uk::3537e397-1aee-4e05-9cd1-5d76b1e2a31e" providerId="AD" clId="Web-{5AED0BF4-5A34-F7F3-A427-C4CC7C48A041}" dt="2026-09-02T19:51:06.108" v="229" actId="20577"/>
      <pc:docMkLst>
        <pc:docMk/>
      </pc:docMkLst>
      <pc:sldChg chg="modNotes">
        <pc:chgData name="Natasha Morgans" userId="S::natasha.morgans@uwtsd.ac.uk::3537e397-1aee-4e05-9cd1-5d76b1e2a31e" providerId="AD" clId="Web-{5AED0BF4-5A34-F7F3-A427-C4CC7C48A041}" dt="2026-09-02T19:18:13.835" v="2"/>
        <pc:sldMkLst>
          <pc:docMk/>
          <pc:sldMk cId="1420490462" sldId="256"/>
        </pc:sldMkLst>
      </pc:sldChg>
      <pc:sldChg chg="modNotes">
        <pc:chgData name="Natasha Morgans" userId="S::natasha.morgans@uwtsd.ac.uk::3537e397-1aee-4e05-9cd1-5d76b1e2a31e" providerId="AD" clId="Web-{5AED0BF4-5A34-F7F3-A427-C4CC7C48A041}" dt="2026-09-02T19:19:08.789" v="8"/>
        <pc:sldMkLst>
          <pc:docMk/>
          <pc:sldMk cId="1852199015" sldId="258"/>
        </pc:sldMkLst>
      </pc:sldChg>
      <pc:sldChg chg="modNotes">
        <pc:chgData name="Natasha Morgans" userId="S::natasha.morgans@uwtsd.ac.uk::3537e397-1aee-4e05-9cd1-5d76b1e2a31e" providerId="AD" clId="Web-{5AED0BF4-5A34-F7F3-A427-C4CC7C48A041}" dt="2026-09-02T19:19:46.180" v="10"/>
        <pc:sldMkLst>
          <pc:docMk/>
          <pc:sldMk cId="1658271173" sldId="259"/>
        </pc:sldMkLst>
      </pc:sldChg>
      <pc:sldChg chg="modNotes">
        <pc:chgData name="Natasha Morgans" userId="S::natasha.morgans@uwtsd.ac.uk::3537e397-1aee-4e05-9cd1-5d76b1e2a31e" providerId="AD" clId="Web-{5AED0BF4-5A34-F7F3-A427-C4CC7C48A041}" dt="2026-09-02T19:19:50.212" v="12"/>
        <pc:sldMkLst>
          <pc:docMk/>
          <pc:sldMk cId="1708286952" sldId="260"/>
        </pc:sldMkLst>
      </pc:sldChg>
      <pc:sldChg chg="modNotes">
        <pc:chgData name="Natasha Morgans" userId="S::natasha.morgans@uwtsd.ac.uk::3537e397-1aee-4e05-9cd1-5d76b1e2a31e" providerId="AD" clId="Web-{5AED0BF4-5A34-F7F3-A427-C4CC7C48A041}" dt="2026-09-02T19:20:56.557" v="14"/>
        <pc:sldMkLst>
          <pc:docMk/>
          <pc:sldMk cId="2079537993" sldId="261"/>
        </pc:sldMkLst>
      </pc:sldChg>
      <pc:sldChg chg="modNotes">
        <pc:chgData name="Natasha Morgans" userId="S::natasha.morgans@uwtsd.ac.uk::3537e397-1aee-4e05-9cd1-5d76b1e2a31e" providerId="AD" clId="Web-{5AED0BF4-5A34-F7F3-A427-C4CC7C48A041}" dt="2026-09-02T19:21:58.308" v="16"/>
        <pc:sldMkLst>
          <pc:docMk/>
          <pc:sldMk cId="3823552111" sldId="262"/>
        </pc:sldMkLst>
      </pc:sldChg>
      <pc:sldChg chg="modNotes">
        <pc:chgData name="Natasha Morgans" userId="S::natasha.morgans@uwtsd.ac.uk::3537e397-1aee-4e05-9cd1-5d76b1e2a31e" providerId="AD" clId="Web-{5AED0BF4-5A34-F7F3-A427-C4CC7C48A041}" dt="2026-09-02T19:22:16.621" v="20"/>
        <pc:sldMkLst>
          <pc:docMk/>
          <pc:sldMk cId="1199570472" sldId="263"/>
        </pc:sldMkLst>
      </pc:sldChg>
      <pc:sldChg chg="modNotes">
        <pc:chgData name="Natasha Morgans" userId="S::natasha.morgans@uwtsd.ac.uk::3537e397-1aee-4e05-9cd1-5d76b1e2a31e" providerId="AD" clId="Web-{5AED0BF4-5A34-F7F3-A427-C4CC7C48A041}" dt="2026-09-02T19:22:38.949" v="22"/>
        <pc:sldMkLst>
          <pc:docMk/>
          <pc:sldMk cId="3753828569" sldId="264"/>
        </pc:sldMkLst>
      </pc:sldChg>
      <pc:sldChg chg="modNotes">
        <pc:chgData name="Natasha Morgans" userId="S::natasha.morgans@uwtsd.ac.uk::3537e397-1aee-4e05-9cd1-5d76b1e2a31e" providerId="AD" clId="Web-{5AED0BF4-5A34-F7F3-A427-C4CC7C48A041}" dt="2026-09-02T19:26:36.981" v="51"/>
        <pc:sldMkLst>
          <pc:docMk/>
          <pc:sldMk cId="3168752040" sldId="265"/>
        </pc:sldMkLst>
      </pc:sldChg>
      <pc:sldChg chg="modNotes">
        <pc:chgData name="Natasha Morgans" userId="S::natasha.morgans@uwtsd.ac.uk::3537e397-1aee-4e05-9cd1-5d76b1e2a31e" providerId="AD" clId="Web-{5AED0BF4-5A34-F7F3-A427-C4CC7C48A041}" dt="2026-09-02T19:27:14.794" v="54"/>
        <pc:sldMkLst>
          <pc:docMk/>
          <pc:sldMk cId="250416370" sldId="266"/>
        </pc:sldMkLst>
      </pc:sldChg>
      <pc:sldChg chg="modNotes">
        <pc:chgData name="Natasha Morgans" userId="S::natasha.morgans@uwtsd.ac.uk::3537e397-1aee-4e05-9cd1-5d76b1e2a31e" providerId="AD" clId="Web-{5AED0BF4-5A34-F7F3-A427-C4CC7C48A041}" dt="2026-09-02T19:22:58.387" v="24"/>
        <pc:sldMkLst>
          <pc:docMk/>
          <pc:sldMk cId="1039003142" sldId="267"/>
        </pc:sldMkLst>
      </pc:sldChg>
      <pc:sldChg chg="modNotes">
        <pc:chgData name="Natasha Morgans" userId="S::natasha.morgans@uwtsd.ac.uk::3537e397-1aee-4e05-9cd1-5d76b1e2a31e" providerId="AD" clId="Web-{5AED0BF4-5A34-F7F3-A427-C4CC7C48A041}" dt="2026-09-02T19:23:26.872" v="26"/>
        <pc:sldMkLst>
          <pc:docMk/>
          <pc:sldMk cId="453626399" sldId="268"/>
        </pc:sldMkLst>
      </pc:sldChg>
      <pc:sldChg chg="modNotes">
        <pc:chgData name="Natasha Morgans" userId="S::natasha.morgans@uwtsd.ac.uk::3537e397-1aee-4e05-9cd1-5d76b1e2a31e" providerId="AD" clId="Web-{5AED0BF4-5A34-F7F3-A427-C4CC7C48A041}" dt="2026-09-02T19:23:40.904" v="28"/>
        <pc:sldMkLst>
          <pc:docMk/>
          <pc:sldMk cId="268956642" sldId="269"/>
        </pc:sldMkLst>
      </pc:sldChg>
      <pc:sldChg chg="modNotes">
        <pc:chgData name="Natasha Morgans" userId="S::natasha.morgans@uwtsd.ac.uk::3537e397-1aee-4e05-9cd1-5d76b1e2a31e" providerId="AD" clId="Web-{5AED0BF4-5A34-F7F3-A427-C4CC7C48A041}" dt="2026-09-02T19:25:23.752" v="38"/>
        <pc:sldMkLst>
          <pc:docMk/>
          <pc:sldMk cId="860947913" sldId="270"/>
        </pc:sldMkLst>
      </pc:sldChg>
      <pc:sldChg chg="modNotes">
        <pc:chgData name="Natasha Morgans" userId="S::natasha.morgans@uwtsd.ac.uk::3537e397-1aee-4e05-9cd1-5d76b1e2a31e" providerId="AD" clId="Web-{5AED0BF4-5A34-F7F3-A427-C4CC7C48A041}" dt="2026-09-02T19:25:54.146" v="41"/>
        <pc:sldMkLst>
          <pc:docMk/>
          <pc:sldMk cId="146759841" sldId="271"/>
        </pc:sldMkLst>
      </pc:sldChg>
      <pc:sldChg chg="modNotes">
        <pc:chgData name="Natasha Morgans" userId="S::natasha.morgans@uwtsd.ac.uk::3537e397-1aee-4e05-9cd1-5d76b1e2a31e" providerId="AD" clId="Web-{5AED0BF4-5A34-F7F3-A427-C4CC7C48A041}" dt="2026-09-02T19:27:42.609" v="58"/>
        <pc:sldMkLst>
          <pc:docMk/>
          <pc:sldMk cId="1640514074" sldId="274"/>
        </pc:sldMkLst>
      </pc:sldChg>
      <pc:sldChg chg="modNotes">
        <pc:chgData name="Natasha Morgans" userId="S::natasha.morgans@uwtsd.ac.uk::3537e397-1aee-4e05-9cd1-5d76b1e2a31e" providerId="AD" clId="Web-{5AED0BF4-5A34-F7F3-A427-C4CC7C48A041}" dt="2026-09-02T19:27:57.267" v="64"/>
        <pc:sldMkLst>
          <pc:docMk/>
          <pc:sldMk cId="2232768001" sldId="275"/>
        </pc:sldMkLst>
      </pc:sldChg>
      <pc:sldChg chg="addSp delSp modSp modNotes">
        <pc:chgData name="Natasha Morgans" userId="S::natasha.morgans@uwtsd.ac.uk::3537e397-1aee-4e05-9cd1-5d76b1e2a31e" providerId="AD" clId="Web-{5AED0BF4-5A34-F7F3-A427-C4CC7C48A041}" dt="2026-09-02T19:28:15.862" v="71"/>
        <pc:sldMkLst>
          <pc:docMk/>
          <pc:sldMk cId="3199680217" sldId="276"/>
        </pc:sldMkLst>
        <pc:spChg chg="add del mod">
          <ac:chgData name="Natasha Morgans" userId="S::natasha.morgans@uwtsd.ac.uk::3537e397-1aee-4e05-9cd1-5d76b1e2a31e" providerId="AD" clId="Web-{5AED0BF4-5A34-F7F3-A427-C4CC7C48A041}" dt="2026-09-02T19:28:01.970" v="67"/>
          <ac:spMkLst>
            <pc:docMk/>
            <pc:sldMk cId="3199680217" sldId="276"/>
            <ac:spMk id="5" creationId="{FBAB6DDE-661C-BED3-6CE7-0FFF982A10B8}"/>
          </ac:spMkLst>
        </pc:spChg>
      </pc:sldChg>
      <pc:sldChg chg="modNotes">
        <pc:chgData name="Natasha Morgans" userId="S::natasha.morgans@uwtsd.ac.uk::3537e397-1aee-4e05-9cd1-5d76b1e2a31e" providerId="AD" clId="Web-{5AED0BF4-5A34-F7F3-A427-C4CC7C48A041}" dt="2026-09-02T19:28:26.112" v="75"/>
        <pc:sldMkLst>
          <pc:docMk/>
          <pc:sldMk cId="636423881" sldId="277"/>
        </pc:sldMkLst>
      </pc:sldChg>
      <pc:sldChg chg="modNotes">
        <pc:chgData name="Natasha Morgans" userId="S::natasha.morgans@uwtsd.ac.uk::3537e397-1aee-4e05-9cd1-5d76b1e2a31e" providerId="AD" clId="Web-{5AED0BF4-5A34-F7F3-A427-C4CC7C48A041}" dt="2026-09-02T19:28:52.239" v="82"/>
        <pc:sldMkLst>
          <pc:docMk/>
          <pc:sldMk cId="2355506305" sldId="278"/>
        </pc:sldMkLst>
      </pc:sldChg>
      <pc:sldChg chg="modNotes">
        <pc:chgData name="Natasha Morgans" userId="S::natasha.morgans@uwtsd.ac.uk::3537e397-1aee-4e05-9cd1-5d76b1e2a31e" providerId="AD" clId="Web-{5AED0BF4-5A34-F7F3-A427-C4CC7C48A041}" dt="2026-09-02T19:30:16.134" v="98"/>
        <pc:sldMkLst>
          <pc:docMk/>
          <pc:sldMk cId="1469352884" sldId="279"/>
        </pc:sldMkLst>
      </pc:sldChg>
      <pc:sldChg chg="modNotes">
        <pc:chgData name="Natasha Morgans" userId="S::natasha.morgans@uwtsd.ac.uk::3537e397-1aee-4e05-9cd1-5d76b1e2a31e" providerId="AD" clId="Web-{5AED0BF4-5A34-F7F3-A427-C4CC7C48A041}" dt="2026-09-02T19:29:33.804" v="90"/>
        <pc:sldMkLst>
          <pc:docMk/>
          <pc:sldMk cId="466819706" sldId="280"/>
        </pc:sldMkLst>
      </pc:sldChg>
      <pc:sldChg chg="modNotes">
        <pc:chgData name="Natasha Morgans" userId="S::natasha.morgans@uwtsd.ac.uk::3537e397-1aee-4e05-9cd1-5d76b1e2a31e" providerId="AD" clId="Web-{5AED0BF4-5A34-F7F3-A427-C4CC7C48A041}" dt="2026-09-02T19:29:51.820" v="94"/>
        <pc:sldMkLst>
          <pc:docMk/>
          <pc:sldMk cId="1017289930" sldId="281"/>
        </pc:sldMkLst>
      </pc:sldChg>
      <pc:sldChg chg="modNotes">
        <pc:chgData name="Natasha Morgans" userId="S::natasha.morgans@uwtsd.ac.uk::3537e397-1aee-4e05-9cd1-5d76b1e2a31e" providerId="AD" clId="Web-{5AED0BF4-5A34-F7F3-A427-C4CC7C48A041}" dt="2026-09-02T19:30:11.806" v="96"/>
        <pc:sldMkLst>
          <pc:docMk/>
          <pc:sldMk cId="2335310790" sldId="282"/>
        </pc:sldMkLst>
      </pc:sldChg>
      <pc:sldChg chg="modNotes">
        <pc:chgData name="Natasha Morgans" userId="S::natasha.morgans@uwtsd.ac.uk::3537e397-1aee-4e05-9cd1-5d76b1e2a31e" providerId="AD" clId="Web-{5AED0BF4-5A34-F7F3-A427-C4CC7C48A041}" dt="2026-09-02T19:30:32.900" v="100"/>
        <pc:sldMkLst>
          <pc:docMk/>
          <pc:sldMk cId="2623028338" sldId="283"/>
        </pc:sldMkLst>
      </pc:sldChg>
      <pc:sldChg chg="modNotes">
        <pc:chgData name="Natasha Morgans" userId="S::natasha.morgans@uwtsd.ac.uk::3537e397-1aee-4e05-9cd1-5d76b1e2a31e" providerId="AD" clId="Web-{5AED0BF4-5A34-F7F3-A427-C4CC7C48A041}" dt="2026-09-02T19:34:10.533" v="110"/>
        <pc:sldMkLst>
          <pc:docMk/>
          <pc:sldMk cId="2635227866" sldId="294"/>
        </pc:sldMkLst>
      </pc:sldChg>
      <pc:sldChg chg="modNotes">
        <pc:chgData name="Natasha Morgans" userId="S::natasha.morgans@uwtsd.ac.uk::3537e397-1aee-4e05-9cd1-5d76b1e2a31e" providerId="AD" clId="Web-{5AED0BF4-5A34-F7F3-A427-C4CC7C48A041}" dt="2026-09-02T19:32:38.249" v="108"/>
        <pc:sldMkLst>
          <pc:docMk/>
          <pc:sldMk cId="3137437081" sldId="295"/>
        </pc:sldMkLst>
      </pc:sldChg>
      <pc:sldChg chg="modNotes">
        <pc:chgData name="Natasha Morgans" userId="S::natasha.morgans@uwtsd.ac.uk::3537e397-1aee-4e05-9cd1-5d76b1e2a31e" providerId="AD" clId="Web-{5AED0BF4-5A34-F7F3-A427-C4CC7C48A041}" dt="2026-09-02T19:35:35.770" v="132"/>
        <pc:sldMkLst>
          <pc:docMk/>
          <pc:sldMk cId="349314303" sldId="298"/>
        </pc:sldMkLst>
      </pc:sldChg>
      <pc:sldChg chg="modNotes">
        <pc:chgData name="Natasha Morgans" userId="S::natasha.morgans@uwtsd.ac.uk::3537e397-1aee-4e05-9cd1-5d76b1e2a31e" providerId="AD" clId="Web-{5AED0BF4-5A34-F7F3-A427-C4CC7C48A041}" dt="2026-09-02T19:35:40.630" v="134"/>
        <pc:sldMkLst>
          <pc:docMk/>
          <pc:sldMk cId="3829465521" sldId="299"/>
        </pc:sldMkLst>
      </pc:sldChg>
      <pc:sldChg chg="modNotes">
        <pc:chgData name="Natasha Morgans" userId="S::natasha.morgans@uwtsd.ac.uk::3537e397-1aee-4e05-9cd1-5d76b1e2a31e" providerId="AD" clId="Web-{5AED0BF4-5A34-F7F3-A427-C4CC7C48A041}" dt="2026-09-02T19:36:33.693" v="143"/>
        <pc:sldMkLst>
          <pc:docMk/>
          <pc:sldMk cId="316348677" sldId="300"/>
        </pc:sldMkLst>
      </pc:sldChg>
      <pc:sldChg chg="modNotes">
        <pc:chgData name="Natasha Morgans" userId="S::natasha.morgans@uwtsd.ac.uk::3537e397-1aee-4e05-9cd1-5d76b1e2a31e" providerId="AD" clId="Web-{5AED0BF4-5A34-F7F3-A427-C4CC7C48A041}" dt="2026-09-02T19:36:23.771" v="142"/>
        <pc:sldMkLst>
          <pc:docMk/>
          <pc:sldMk cId="2011238990" sldId="301"/>
        </pc:sldMkLst>
      </pc:sldChg>
      <pc:sldChg chg="modNotes">
        <pc:chgData name="Natasha Morgans" userId="S::natasha.morgans@uwtsd.ac.uk::3537e397-1aee-4e05-9cd1-5d76b1e2a31e" providerId="AD" clId="Web-{5AED0BF4-5A34-F7F3-A427-C4CC7C48A041}" dt="2026-09-02T19:37:43.272" v="145"/>
        <pc:sldMkLst>
          <pc:docMk/>
          <pc:sldMk cId="448605595" sldId="302"/>
        </pc:sldMkLst>
      </pc:sldChg>
      <pc:sldChg chg="add modNotes">
        <pc:chgData name="Natasha Morgans" userId="S::natasha.morgans@uwtsd.ac.uk::3537e397-1aee-4e05-9cd1-5d76b1e2a31e" providerId="AD" clId="Web-{5AED0BF4-5A34-F7F3-A427-C4CC7C48A041}" dt="2026-09-02T19:42:27.827" v="147"/>
        <pc:sldMkLst>
          <pc:docMk/>
          <pc:sldMk cId="3764902944" sldId="470"/>
        </pc:sldMkLst>
      </pc:sldChg>
      <pc:sldChg chg="modNotes">
        <pc:chgData name="Natasha Morgans" userId="S::natasha.morgans@uwtsd.ac.uk::3537e397-1aee-4e05-9cd1-5d76b1e2a31e" providerId="AD" clId="Web-{5AED0BF4-5A34-F7F3-A427-C4CC7C48A041}" dt="2026-09-02T19:24:10.061" v="30"/>
        <pc:sldMkLst>
          <pc:docMk/>
          <pc:sldMk cId="3782812889" sldId="483"/>
        </pc:sldMkLst>
      </pc:sldChg>
      <pc:sldChg chg="modNotes">
        <pc:chgData name="Natasha Morgans" userId="S::natasha.morgans@uwtsd.ac.uk::3537e397-1aee-4e05-9cd1-5d76b1e2a31e" providerId="AD" clId="Web-{5AED0BF4-5A34-F7F3-A427-C4CC7C48A041}" dt="2026-09-02T19:34:42.175" v="119"/>
        <pc:sldMkLst>
          <pc:docMk/>
          <pc:sldMk cId="1264449728" sldId="484"/>
        </pc:sldMkLst>
      </pc:sldChg>
      <pc:sldChg chg="modNotes">
        <pc:chgData name="Natasha Morgans" userId="S::natasha.morgans@uwtsd.ac.uk::3537e397-1aee-4e05-9cd1-5d76b1e2a31e" providerId="AD" clId="Web-{5AED0BF4-5A34-F7F3-A427-C4CC7C48A041}" dt="2026-09-02T19:34:50.378" v="123"/>
        <pc:sldMkLst>
          <pc:docMk/>
          <pc:sldMk cId="3689495236" sldId="485"/>
        </pc:sldMkLst>
      </pc:sldChg>
      <pc:sldChg chg="modNotes">
        <pc:chgData name="Natasha Morgans" userId="S::natasha.morgans@uwtsd.ac.uk::3537e397-1aee-4e05-9cd1-5d76b1e2a31e" providerId="AD" clId="Web-{5AED0BF4-5A34-F7F3-A427-C4CC7C48A041}" dt="2026-09-02T19:35:10.957" v="127"/>
        <pc:sldMkLst>
          <pc:docMk/>
          <pc:sldMk cId="792382604" sldId="486"/>
        </pc:sldMkLst>
      </pc:sldChg>
      <pc:sldChg chg="modNotes">
        <pc:chgData name="Natasha Morgans" userId="S::natasha.morgans@uwtsd.ac.uk::3537e397-1aee-4e05-9cd1-5d76b1e2a31e" providerId="AD" clId="Web-{5AED0BF4-5A34-F7F3-A427-C4CC7C48A041}" dt="2026-09-02T19:35:18.176" v="130"/>
        <pc:sldMkLst>
          <pc:docMk/>
          <pc:sldMk cId="3041430951" sldId="487"/>
        </pc:sldMkLst>
      </pc:sldChg>
      <pc:sldChg chg="modNotes">
        <pc:chgData name="Natasha Morgans" userId="S::natasha.morgans@uwtsd.ac.uk::3537e397-1aee-4e05-9cd1-5d76b1e2a31e" providerId="AD" clId="Web-{5AED0BF4-5A34-F7F3-A427-C4CC7C48A041}" dt="2026-09-02T19:29:13.943" v="88"/>
        <pc:sldMkLst>
          <pc:docMk/>
          <pc:sldMk cId="3269523225" sldId="488"/>
        </pc:sldMkLst>
      </pc:sldChg>
      <pc:sldChg chg="modNotes">
        <pc:chgData name="Natasha Morgans" userId="S::natasha.morgans@uwtsd.ac.uk::3537e397-1aee-4e05-9cd1-5d76b1e2a31e" providerId="AD" clId="Web-{5AED0BF4-5A34-F7F3-A427-C4CC7C48A041}" dt="2026-09-02T19:34:19.456" v="115"/>
        <pc:sldMkLst>
          <pc:docMk/>
          <pc:sldMk cId="3732644718" sldId="489"/>
        </pc:sldMkLst>
      </pc:sldChg>
      <pc:sldChg chg="modNotes">
        <pc:chgData name="Natasha Morgans" userId="S::natasha.morgans@uwtsd.ac.uk::3537e397-1aee-4e05-9cd1-5d76b1e2a31e" providerId="AD" clId="Web-{5AED0BF4-5A34-F7F3-A427-C4CC7C48A041}" dt="2026-09-02T19:36:04.364" v="136"/>
        <pc:sldMkLst>
          <pc:docMk/>
          <pc:sldMk cId="3575173276" sldId="490"/>
        </pc:sldMkLst>
      </pc:sldChg>
      <pc:sldChg chg="modNotes">
        <pc:chgData name="Natasha Morgans" userId="S::natasha.morgans@uwtsd.ac.uk::3537e397-1aee-4e05-9cd1-5d76b1e2a31e" providerId="AD" clId="Web-{5AED0BF4-5A34-F7F3-A427-C4CC7C48A041}" dt="2026-09-02T19:18:29.304" v="4"/>
        <pc:sldMkLst>
          <pc:docMk/>
          <pc:sldMk cId="1418176391" sldId="492"/>
        </pc:sldMkLst>
      </pc:sldChg>
      <pc:sldChg chg="modNotes">
        <pc:chgData name="Natasha Morgans" userId="S::natasha.morgans@uwtsd.ac.uk::3537e397-1aee-4e05-9cd1-5d76b1e2a31e" providerId="AD" clId="Web-{5AED0BF4-5A34-F7F3-A427-C4CC7C48A041}" dt="2026-09-02T19:24:51.531" v="33"/>
        <pc:sldMkLst>
          <pc:docMk/>
          <pc:sldMk cId="647133072" sldId="493"/>
        </pc:sldMkLst>
      </pc:sldChg>
      <pc:sldChg chg="modNotes">
        <pc:chgData name="Natasha Morgans" userId="S::natasha.morgans@uwtsd.ac.uk::3537e397-1aee-4e05-9cd1-5d76b1e2a31e" providerId="AD" clId="Web-{5AED0BF4-5A34-F7F3-A427-C4CC7C48A041}" dt="2026-09-02T19:26:21.180" v="45"/>
        <pc:sldMkLst>
          <pc:docMk/>
          <pc:sldMk cId="3375039053" sldId="494"/>
        </pc:sldMkLst>
      </pc:sldChg>
      <pc:sldChg chg="modSp new modNotes">
        <pc:chgData name="Natasha Morgans" userId="S::natasha.morgans@uwtsd.ac.uk::3537e397-1aee-4e05-9cd1-5d76b1e2a31e" providerId="AD" clId="Web-{5AED0BF4-5A34-F7F3-A427-C4CC7C48A041}" dt="2026-09-02T19:46:10.425" v="187"/>
        <pc:sldMkLst>
          <pc:docMk/>
          <pc:sldMk cId="1295855480" sldId="495"/>
        </pc:sldMkLst>
        <pc:spChg chg="mod">
          <ac:chgData name="Natasha Morgans" userId="S::natasha.morgans@uwtsd.ac.uk::3537e397-1aee-4e05-9cd1-5d76b1e2a31e" providerId="AD" clId="Web-{5AED0BF4-5A34-F7F3-A427-C4CC7C48A041}" dt="2026-09-02T19:43:33.053" v="163" actId="20577"/>
          <ac:spMkLst>
            <pc:docMk/>
            <pc:sldMk cId="1295855480" sldId="495"/>
            <ac:spMk id="2" creationId="{EE1A08C6-68AE-ACC6-E4CE-A15B157B753C}"/>
          </ac:spMkLst>
        </pc:spChg>
        <pc:spChg chg="mod">
          <ac:chgData name="Natasha Morgans" userId="S::natasha.morgans@uwtsd.ac.uk::3537e397-1aee-4e05-9cd1-5d76b1e2a31e" providerId="AD" clId="Web-{5AED0BF4-5A34-F7F3-A427-C4CC7C48A041}" dt="2026-09-02T19:44:35.652" v="181" actId="20577"/>
          <ac:spMkLst>
            <pc:docMk/>
            <pc:sldMk cId="1295855480" sldId="495"/>
            <ac:spMk id="3" creationId="{403466A8-FBF7-465F-F105-9A4BEF793A28}"/>
          </ac:spMkLst>
        </pc:spChg>
        <pc:spChg chg="mod">
          <ac:chgData name="Natasha Morgans" userId="S::natasha.morgans@uwtsd.ac.uk::3537e397-1aee-4e05-9cd1-5d76b1e2a31e" providerId="AD" clId="Web-{5AED0BF4-5A34-F7F3-A427-C4CC7C48A041}" dt="2026-09-02T19:44:40.590" v="184" actId="20577"/>
          <ac:spMkLst>
            <pc:docMk/>
            <pc:sldMk cId="1295855480" sldId="495"/>
            <ac:spMk id="4" creationId="{A9434C40-A802-BAD1-DE1C-29E944EBFA98}"/>
          </ac:spMkLst>
        </pc:spChg>
      </pc:sldChg>
      <pc:sldChg chg="new del">
        <pc:chgData name="Natasha Morgans" userId="S::natasha.morgans@uwtsd.ac.uk::3537e397-1aee-4e05-9cd1-5d76b1e2a31e" providerId="AD" clId="Web-{5AED0BF4-5A34-F7F3-A427-C4CC7C48A041}" dt="2026-09-02T19:47:01.537" v="189"/>
        <pc:sldMkLst>
          <pc:docMk/>
          <pc:sldMk cId="768808514" sldId="496"/>
        </pc:sldMkLst>
      </pc:sldChg>
      <pc:sldChg chg="modSp new modNotes">
        <pc:chgData name="Natasha Morgans" userId="S::natasha.morgans@uwtsd.ac.uk::3537e397-1aee-4e05-9cd1-5d76b1e2a31e" providerId="AD" clId="Web-{5AED0BF4-5A34-F7F3-A427-C4CC7C48A041}" dt="2026-09-02T19:51:06.108" v="229" actId="20577"/>
        <pc:sldMkLst>
          <pc:docMk/>
          <pc:sldMk cId="3023084208" sldId="496"/>
        </pc:sldMkLst>
        <pc:spChg chg="mod">
          <ac:chgData name="Natasha Morgans" userId="S::natasha.morgans@uwtsd.ac.uk::3537e397-1aee-4e05-9cd1-5d76b1e2a31e" providerId="AD" clId="Web-{5AED0BF4-5A34-F7F3-A427-C4CC7C48A041}" dt="2026-09-02T19:51:06.108" v="229" actId="20577"/>
          <ac:spMkLst>
            <pc:docMk/>
            <pc:sldMk cId="3023084208" sldId="496"/>
            <ac:spMk id="2" creationId="{22FEC970-E836-1D97-61C6-6A7A4022D9D5}"/>
          </ac:spMkLst>
        </pc:spChg>
        <pc:spChg chg="mod">
          <ac:chgData name="Natasha Morgans" userId="S::natasha.morgans@uwtsd.ac.uk::3537e397-1aee-4e05-9cd1-5d76b1e2a31e" providerId="AD" clId="Web-{5AED0BF4-5A34-F7F3-A427-C4CC7C48A041}" dt="2026-09-02T19:50:37.592" v="226" actId="20577"/>
          <ac:spMkLst>
            <pc:docMk/>
            <pc:sldMk cId="3023084208" sldId="496"/>
            <ac:spMk id="3" creationId="{D09FF8B6-4EE0-E059-C5AF-78699EE1B93A}"/>
          </ac:spMkLst>
        </pc:spChg>
        <pc:spChg chg="mod">
          <ac:chgData name="Natasha Morgans" userId="S::natasha.morgans@uwtsd.ac.uk::3537e397-1aee-4e05-9cd1-5d76b1e2a31e" providerId="AD" clId="Web-{5AED0BF4-5A34-F7F3-A427-C4CC7C48A041}" dt="2026-09-02T19:50:17.638" v="220" actId="20577"/>
          <ac:spMkLst>
            <pc:docMk/>
            <pc:sldMk cId="3023084208" sldId="496"/>
            <ac:spMk id="4" creationId="{BAF899AA-4D76-7B12-F02F-74C523E26847}"/>
          </ac:spMkLst>
        </pc:spChg>
      </pc:sldChg>
    </pc:docChg>
  </pc:docChgLst>
  <pc:docChgLst>
    <pc:chgData name="Natasha Morgans" userId="S::natasha.morgans@uwtsd.ac.uk::3537e397-1aee-4e05-9cd1-5d76b1e2a31e" providerId="AD" clId="Web-{02DC26A3-1A5C-D498-E89F-2FCF0A1BC17C}"/>
    <pc:docChg chg="modSld">
      <pc:chgData name="Natasha Morgans" userId="S::natasha.morgans@uwtsd.ac.uk::3537e397-1aee-4e05-9cd1-5d76b1e2a31e" providerId="AD" clId="Web-{02DC26A3-1A5C-D498-E89F-2FCF0A1BC17C}" dt="2026-08-26T13:28:10.880" v="868" actId="20577"/>
      <pc:docMkLst>
        <pc:docMk/>
      </pc:docMkLst>
      <pc:sldChg chg="modSp">
        <pc:chgData name="Natasha Morgans" userId="S::natasha.morgans@uwtsd.ac.uk::3537e397-1aee-4e05-9cd1-5d76b1e2a31e" providerId="AD" clId="Web-{02DC26A3-1A5C-D498-E89F-2FCF0A1BC17C}" dt="2026-08-26T12:43:17.013" v="247" actId="20577"/>
        <pc:sldMkLst>
          <pc:docMk/>
          <pc:sldMk cId="250416370" sldId="266"/>
        </pc:sldMkLst>
        <pc:spChg chg="mod">
          <ac:chgData name="Natasha Morgans" userId="S::natasha.morgans@uwtsd.ac.uk::3537e397-1aee-4e05-9cd1-5d76b1e2a31e" providerId="AD" clId="Web-{02DC26A3-1A5C-D498-E89F-2FCF0A1BC17C}" dt="2026-08-26T12:42:34.197" v="234" actId="20577"/>
          <ac:spMkLst>
            <pc:docMk/>
            <pc:sldMk cId="250416370" sldId="266"/>
            <ac:spMk id="2" creationId="{C7220D9D-F4C7-9F50-8263-7D717FA616B3}"/>
          </ac:spMkLst>
        </pc:spChg>
        <pc:spChg chg="mod">
          <ac:chgData name="Natasha Morgans" userId="S::natasha.morgans@uwtsd.ac.uk::3537e397-1aee-4e05-9cd1-5d76b1e2a31e" providerId="AD" clId="Web-{02DC26A3-1A5C-D498-E89F-2FCF0A1BC17C}" dt="2026-08-26T12:43:17.013" v="247" actId="20577"/>
          <ac:spMkLst>
            <pc:docMk/>
            <pc:sldMk cId="250416370" sldId="266"/>
            <ac:spMk id="3" creationId="{052DDD25-30E8-66BD-BBDD-B60444584A8A}"/>
          </ac:spMkLst>
        </pc:spChg>
        <pc:spChg chg="mod">
          <ac:chgData name="Natasha Morgans" userId="S::natasha.morgans@uwtsd.ac.uk::3537e397-1aee-4e05-9cd1-5d76b1e2a31e" providerId="AD" clId="Web-{02DC26A3-1A5C-D498-E89F-2FCF0A1BC17C}" dt="2026-08-26T12:43:08.981" v="244" actId="20577"/>
          <ac:spMkLst>
            <pc:docMk/>
            <pc:sldMk cId="250416370" sldId="266"/>
            <ac:spMk id="4" creationId="{B16621A1-4311-CE09-D1DE-339D9FC2D5E2}"/>
          </ac:spMkLst>
        </pc:spChg>
      </pc:sldChg>
      <pc:sldChg chg="modSp">
        <pc:chgData name="Natasha Morgans" userId="S::natasha.morgans@uwtsd.ac.uk::3537e397-1aee-4e05-9cd1-5d76b1e2a31e" providerId="AD" clId="Web-{02DC26A3-1A5C-D498-E89F-2FCF0A1BC17C}" dt="2026-08-26T12:35:02.915" v="100" actId="20577"/>
        <pc:sldMkLst>
          <pc:docMk/>
          <pc:sldMk cId="1039003142" sldId="267"/>
        </pc:sldMkLst>
        <pc:spChg chg="mod">
          <ac:chgData name="Natasha Morgans" userId="S::natasha.morgans@uwtsd.ac.uk::3537e397-1aee-4e05-9cd1-5d76b1e2a31e" providerId="AD" clId="Web-{02DC26A3-1A5C-D498-E89F-2FCF0A1BC17C}" dt="2026-08-26T12:34:08.505" v="81" actId="20577"/>
          <ac:spMkLst>
            <pc:docMk/>
            <pc:sldMk cId="1039003142" sldId="267"/>
            <ac:spMk id="2" creationId="{AF787141-7A78-A22D-3DB9-4E092223187F}"/>
          </ac:spMkLst>
        </pc:spChg>
        <pc:spChg chg="mod">
          <ac:chgData name="Natasha Morgans" userId="S::natasha.morgans@uwtsd.ac.uk::3537e397-1aee-4e05-9cd1-5d76b1e2a31e" providerId="AD" clId="Web-{02DC26A3-1A5C-D498-E89F-2FCF0A1BC17C}" dt="2026-08-26T12:35:02.915" v="100" actId="20577"/>
          <ac:spMkLst>
            <pc:docMk/>
            <pc:sldMk cId="1039003142" sldId="267"/>
            <ac:spMk id="3" creationId="{45404411-3E9E-C16F-AC20-5CD7B478D5DC}"/>
          </ac:spMkLst>
        </pc:spChg>
        <pc:spChg chg="mod">
          <ac:chgData name="Natasha Morgans" userId="S::natasha.morgans@uwtsd.ac.uk::3537e397-1aee-4e05-9cd1-5d76b1e2a31e" providerId="AD" clId="Web-{02DC26A3-1A5C-D498-E89F-2FCF0A1BC17C}" dt="2026-08-26T12:34:45.976" v="88" actId="20577"/>
          <ac:spMkLst>
            <pc:docMk/>
            <pc:sldMk cId="1039003142" sldId="267"/>
            <ac:spMk id="4" creationId="{84545FE7-822F-EED5-650D-9AB62CD1D82A}"/>
          </ac:spMkLst>
        </pc:spChg>
      </pc:sldChg>
      <pc:sldChg chg="modSp">
        <pc:chgData name="Natasha Morgans" userId="S::natasha.morgans@uwtsd.ac.uk::3537e397-1aee-4e05-9cd1-5d76b1e2a31e" providerId="AD" clId="Web-{02DC26A3-1A5C-D498-E89F-2FCF0A1BC17C}" dt="2026-08-26T12:36:28.124" v="140" actId="20577"/>
        <pc:sldMkLst>
          <pc:docMk/>
          <pc:sldMk cId="453626399" sldId="268"/>
        </pc:sldMkLst>
        <pc:spChg chg="mod">
          <ac:chgData name="Natasha Morgans" userId="S::natasha.morgans@uwtsd.ac.uk::3537e397-1aee-4e05-9cd1-5d76b1e2a31e" providerId="AD" clId="Web-{02DC26A3-1A5C-D498-E89F-2FCF0A1BC17C}" dt="2026-08-26T12:35:17.604" v="111" actId="20577"/>
          <ac:spMkLst>
            <pc:docMk/>
            <pc:sldMk cId="453626399" sldId="268"/>
            <ac:spMk id="2" creationId="{C32E2EDF-64B7-B6ED-4D4B-22D6B72A7628}"/>
          </ac:spMkLst>
        </pc:spChg>
        <pc:spChg chg="mod">
          <ac:chgData name="Natasha Morgans" userId="S::natasha.morgans@uwtsd.ac.uk::3537e397-1aee-4e05-9cd1-5d76b1e2a31e" providerId="AD" clId="Web-{02DC26A3-1A5C-D498-E89F-2FCF0A1BC17C}" dt="2026-08-26T12:36:07.888" v="122" actId="20577"/>
          <ac:spMkLst>
            <pc:docMk/>
            <pc:sldMk cId="453626399" sldId="268"/>
            <ac:spMk id="3" creationId="{4D1BC920-10FA-5EBA-5E58-96615C1DF406}"/>
          </ac:spMkLst>
        </pc:spChg>
        <pc:spChg chg="mod">
          <ac:chgData name="Natasha Morgans" userId="S::natasha.morgans@uwtsd.ac.uk::3537e397-1aee-4e05-9cd1-5d76b1e2a31e" providerId="AD" clId="Web-{02DC26A3-1A5C-D498-E89F-2FCF0A1BC17C}" dt="2026-08-26T12:36:28.124" v="140" actId="20577"/>
          <ac:spMkLst>
            <pc:docMk/>
            <pc:sldMk cId="453626399" sldId="268"/>
            <ac:spMk id="4" creationId="{39E8C6F9-70A7-B7E8-6095-FECE9DFC7E07}"/>
          </ac:spMkLst>
        </pc:spChg>
      </pc:sldChg>
      <pc:sldChg chg="modSp">
        <pc:chgData name="Natasha Morgans" userId="S::natasha.morgans@uwtsd.ac.uk::3537e397-1aee-4e05-9cd1-5d76b1e2a31e" providerId="AD" clId="Web-{02DC26A3-1A5C-D498-E89F-2FCF0A1BC17C}" dt="2026-08-26T12:37:51.474" v="172" actId="20577"/>
        <pc:sldMkLst>
          <pc:docMk/>
          <pc:sldMk cId="268956642" sldId="269"/>
        </pc:sldMkLst>
        <pc:spChg chg="mod">
          <ac:chgData name="Natasha Morgans" userId="S::natasha.morgans@uwtsd.ac.uk::3537e397-1aee-4e05-9cd1-5d76b1e2a31e" providerId="AD" clId="Web-{02DC26A3-1A5C-D498-E89F-2FCF0A1BC17C}" dt="2026-08-26T12:37:03.252" v="147" actId="20577"/>
          <ac:spMkLst>
            <pc:docMk/>
            <pc:sldMk cId="268956642" sldId="269"/>
            <ac:spMk id="2" creationId="{691CF98C-1697-F58D-189B-DA1AFB54246B}"/>
          </ac:spMkLst>
        </pc:spChg>
        <pc:spChg chg="mod">
          <ac:chgData name="Natasha Morgans" userId="S::natasha.morgans@uwtsd.ac.uk::3537e397-1aee-4e05-9cd1-5d76b1e2a31e" providerId="AD" clId="Web-{02DC26A3-1A5C-D498-E89F-2FCF0A1BC17C}" dt="2026-08-26T12:37:51.474" v="172" actId="20577"/>
          <ac:spMkLst>
            <pc:docMk/>
            <pc:sldMk cId="268956642" sldId="269"/>
            <ac:spMk id="3" creationId="{CA78312F-7DBF-3DE0-B0BA-1610F47CFB3C}"/>
          </ac:spMkLst>
        </pc:spChg>
        <pc:spChg chg="mod">
          <ac:chgData name="Natasha Morgans" userId="S::natasha.morgans@uwtsd.ac.uk::3537e397-1aee-4e05-9cd1-5d76b1e2a31e" providerId="AD" clId="Web-{02DC26A3-1A5C-D498-E89F-2FCF0A1BC17C}" dt="2026-08-26T12:37:50.615" v="171" actId="20577"/>
          <ac:spMkLst>
            <pc:docMk/>
            <pc:sldMk cId="268956642" sldId="269"/>
            <ac:spMk id="4" creationId="{9C88034A-90C8-8042-3F0F-36F2CD8635F8}"/>
          </ac:spMkLst>
        </pc:spChg>
      </pc:sldChg>
      <pc:sldChg chg="modSp">
        <pc:chgData name="Natasha Morgans" userId="S::natasha.morgans@uwtsd.ac.uk::3537e397-1aee-4e05-9cd1-5d76b1e2a31e" providerId="AD" clId="Web-{02DC26A3-1A5C-D498-E89F-2FCF0A1BC17C}" dt="2026-08-26T12:39:04.714" v="193" actId="20577"/>
        <pc:sldMkLst>
          <pc:docMk/>
          <pc:sldMk cId="860947913" sldId="270"/>
        </pc:sldMkLst>
        <pc:spChg chg="mod">
          <ac:chgData name="Natasha Morgans" userId="S::natasha.morgans@uwtsd.ac.uk::3537e397-1aee-4e05-9cd1-5d76b1e2a31e" providerId="AD" clId="Web-{02DC26A3-1A5C-D498-E89F-2FCF0A1BC17C}" dt="2026-08-26T12:38:20.914" v="175" actId="20577"/>
          <ac:spMkLst>
            <pc:docMk/>
            <pc:sldMk cId="860947913" sldId="270"/>
            <ac:spMk id="2" creationId="{495761D1-5C9C-AC97-C069-FC4CCBC8274B}"/>
          </ac:spMkLst>
        </pc:spChg>
        <pc:spChg chg="mod">
          <ac:chgData name="Natasha Morgans" userId="S::natasha.morgans@uwtsd.ac.uk::3537e397-1aee-4e05-9cd1-5d76b1e2a31e" providerId="AD" clId="Web-{02DC26A3-1A5C-D498-E89F-2FCF0A1BC17C}" dt="2026-08-26T12:39:04.714" v="193" actId="20577"/>
          <ac:spMkLst>
            <pc:docMk/>
            <pc:sldMk cId="860947913" sldId="270"/>
            <ac:spMk id="3" creationId="{F54CF114-DCC7-49D9-F7FF-6D3B3AA1ADC9}"/>
          </ac:spMkLst>
        </pc:spChg>
        <pc:spChg chg="mod">
          <ac:chgData name="Natasha Morgans" userId="S::natasha.morgans@uwtsd.ac.uk::3537e397-1aee-4e05-9cd1-5d76b1e2a31e" providerId="AD" clId="Web-{02DC26A3-1A5C-D498-E89F-2FCF0A1BC17C}" dt="2026-08-26T12:38:55.088" v="185" actId="20577"/>
          <ac:spMkLst>
            <pc:docMk/>
            <pc:sldMk cId="860947913" sldId="270"/>
            <ac:spMk id="4" creationId="{1C38D335-5462-4EB2-6D0A-E45AAD7D5039}"/>
          </ac:spMkLst>
        </pc:spChg>
      </pc:sldChg>
      <pc:sldChg chg="addSp modSp">
        <pc:chgData name="Natasha Morgans" userId="S::natasha.morgans@uwtsd.ac.uk::3537e397-1aee-4e05-9cd1-5d76b1e2a31e" providerId="AD" clId="Web-{02DC26A3-1A5C-D498-E89F-2FCF0A1BC17C}" dt="2026-08-26T12:40:04.843" v="206" actId="1076"/>
        <pc:sldMkLst>
          <pc:docMk/>
          <pc:sldMk cId="146759841" sldId="271"/>
        </pc:sldMkLst>
        <pc:spChg chg="mod">
          <ac:chgData name="Natasha Morgans" userId="S::natasha.morgans@uwtsd.ac.uk::3537e397-1aee-4e05-9cd1-5d76b1e2a31e" providerId="AD" clId="Web-{02DC26A3-1A5C-D498-E89F-2FCF0A1BC17C}" dt="2026-08-26T12:39:41.857" v="199" actId="20577"/>
          <ac:spMkLst>
            <pc:docMk/>
            <pc:sldMk cId="146759841" sldId="271"/>
            <ac:spMk id="2" creationId="{4C25258C-9102-54A6-8653-E75168044E50}"/>
          </ac:spMkLst>
        </pc:spChg>
        <pc:spChg chg="mod">
          <ac:chgData name="Natasha Morgans" userId="S::natasha.morgans@uwtsd.ac.uk::3537e397-1aee-4e05-9cd1-5d76b1e2a31e" providerId="AD" clId="Web-{02DC26A3-1A5C-D498-E89F-2FCF0A1BC17C}" dt="2026-08-26T12:39:48.123" v="202" actId="20577"/>
          <ac:spMkLst>
            <pc:docMk/>
            <pc:sldMk cId="146759841" sldId="271"/>
            <ac:spMk id="3" creationId="{9EA7294F-4B20-120A-F41C-1E5562765A42}"/>
          </ac:spMkLst>
        </pc:spChg>
        <pc:spChg chg="mod">
          <ac:chgData name="Natasha Morgans" userId="S::natasha.morgans@uwtsd.ac.uk::3537e397-1aee-4e05-9cd1-5d76b1e2a31e" providerId="AD" clId="Web-{02DC26A3-1A5C-D498-E89F-2FCF0A1BC17C}" dt="2026-08-26T12:39:45.685" v="201" actId="20577"/>
          <ac:spMkLst>
            <pc:docMk/>
            <pc:sldMk cId="146759841" sldId="271"/>
            <ac:spMk id="4" creationId="{A351AC9D-77B3-725F-1666-2090868E520E}"/>
          </ac:spMkLst>
        </pc:spChg>
        <pc:picChg chg="add mod modCrop">
          <ac:chgData name="Natasha Morgans" userId="S::natasha.morgans@uwtsd.ac.uk::3537e397-1aee-4e05-9cd1-5d76b1e2a31e" providerId="AD" clId="Web-{02DC26A3-1A5C-D498-E89F-2FCF0A1BC17C}" dt="2026-08-26T12:40:04.843" v="206" actId="1076"/>
          <ac:picMkLst>
            <pc:docMk/>
            <pc:sldMk cId="146759841" sldId="271"/>
            <ac:picMk id="5" creationId="{0D6105B0-68FE-B492-80CD-C7C6A3C36C0F}"/>
          </ac:picMkLst>
        </pc:picChg>
      </pc:sldChg>
      <pc:sldChg chg="modSp">
        <pc:chgData name="Natasha Morgans" userId="S::natasha.morgans@uwtsd.ac.uk::3537e397-1aee-4e05-9cd1-5d76b1e2a31e" providerId="AD" clId="Web-{02DC26A3-1A5C-D498-E89F-2FCF0A1BC17C}" dt="2026-08-26T12:41:02.019" v="225" actId="20577"/>
        <pc:sldMkLst>
          <pc:docMk/>
          <pc:sldMk cId="2553194641" sldId="272"/>
        </pc:sldMkLst>
        <pc:spChg chg="mod">
          <ac:chgData name="Natasha Morgans" userId="S::natasha.morgans@uwtsd.ac.uk::3537e397-1aee-4e05-9cd1-5d76b1e2a31e" providerId="AD" clId="Web-{02DC26A3-1A5C-D498-E89F-2FCF0A1BC17C}" dt="2026-08-26T12:40:24.407" v="211" actId="20577"/>
          <ac:spMkLst>
            <pc:docMk/>
            <pc:sldMk cId="2553194641" sldId="272"/>
            <ac:spMk id="2" creationId="{93C45A63-3826-44D0-E169-2BC6BDEA0107}"/>
          </ac:spMkLst>
        </pc:spChg>
        <pc:spChg chg="mod">
          <ac:chgData name="Natasha Morgans" userId="S::natasha.morgans@uwtsd.ac.uk::3537e397-1aee-4e05-9cd1-5d76b1e2a31e" providerId="AD" clId="Web-{02DC26A3-1A5C-D498-E89F-2FCF0A1BC17C}" dt="2026-08-26T12:41:02.019" v="225" actId="20577"/>
          <ac:spMkLst>
            <pc:docMk/>
            <pc:sldMk cId="2553194641" sldId="272"/>
            <ac:spMk id="3" creationId="{6A3C1541-0287-79D5-A08A-AEB018A03658}"/>
          </ac:spMkLst>
        </pc:spChg>
        <pc:spChg chg="mod">
          <ac:chgData name="Natasha Morgans" userId="S::natasha.morgans@uwtsd.ac.uk::3537e397-1aee-4e05-9cd1-5d76b1e2a31e" providerId="AD" clId="Web-{02DC26A3-1A5C-D498-E89F-2FCF0A1BC17C}" dt="2026-08-26T12:40:56.425" v="223" actId="20577"/>
          <ac:spMkLst>
            <pc:docMk/>
            <pc:sldMk cId="2553194641" sldId="272"/>
            <ac:spMk id="4" creationId="{B764AF18-8034-0839-444E-ED7F76F1BA7D}"/>
          </ac:spMkLst>
        </pc:spChg>
      </pc:sldChg>
      <pc:sldChg chg="addSp delSp modSp">
        <pc:chgData name="Natasha Morgans" userId="S::natasha.morgans@uwtsd.ac.uk::3537e397-1aee-4e05-9cd1-5d76b1e2a31e" providerId="AD" clId="Web-{02DC26A3-1A5C-D498-E89F-2FCF0A1BC17C}" dt="2026-08-26T12:41:52.210" v="229" actId="20577"/>
        <pc:sldMkLst>
          <pc:docMk/>
          <pc:sldMk cId="3044879051" sldId="273"/>
        </pc:sldMkLst>
        <pc:spChg chg="mod">
          <ac:chgData name="Natasha Morgans" userId="S::natasha.morgans@uwtsd.ac.uk::3537e397-1aee-4e05-9cd1-5d76b1e2a31e" providerId="AD" clId="Web-{02DC26A3-1A5C-D498-E89F-2FCF0A1BC17C}" dt="2026-08-26T12:41:52.210" v="229" actId="20577"/>
          <ac:spMkLst>
            <pc:docMk/>
            <pc:sldMk cId="3044879051" sldId="273"/>
            <ac:spMk id="2" creationId="{5D4A4BED-3EAA-43D5-0FC7-F13CE4ACDE8D}"/>
          </ac:spMkLst>
        </pc:spChg>
        <pc:spChg chg="add topLvl">
          <ac:chgData name="Natasha Morgans" userId="S::natasha.morgans@uwtsd.ac.uk::3537e397-1aee-4e05-9cd1-5d76b1e2a31e" providerId="AD" clId="Web-{02DC26A3-1A5C-D498-E89F-2FCF0A1BC17C}" dt="2026-08-25T20:26:19.503" v="34"/>
          <ac:spMkLst>
            <pc:docMk/>
            <pc:sldMk cId="3044879051" sldId="273"/>
            <ac:spMk id="12" creationId="{63CA1F7D-DA14-0EC2-5534-24C74E0CF4AF}"/>
          </ac:spMkLst>
        </pc:spChg>
        <pc:spChg chg="add topLvl">
          <ac:chgData name="Natasha Morgans" userId="S::natasha.morgans@uwtsd.ac.uk::3537e397-1aee-4e05-9cd1-5d76b1e2a31e" providerId="AD" clId="Web-{02DC26A3-1A5C-D498-E89F-2FCF0A1BC17C}" dt="2026-08-25T20:26:19.503" v="34"/>
          <ac:spMkLst>
            <pc:docMk/>
            <pc:sldMk cId="3044879051" sldId="273"/>
            <ac:spMk id="13" creationId="{EE3A8140-EA32-A9AB-46A0-B3792FA4EA5A}"/>
          </ac:spMkLst>
        </pc:spChg>
        <pc:spChg chg="add topLvl">
          <ac:chgData name="Natasha Morgans" userId="S::natasha.morgans@uwtsd.ac.uk::3537e397-1aee-4e05-9cd1-5d76b1e2a31e" providerId="AD" clId="Web-{02DC26A3-1A5C-D498-E89F-2FCF0A1BC17C}" dt="2026-08-25T20:26:19.503" v="34"/>
          <ac:spMkLst>
            <pc:docMk/>
            <pc:sldMk cId="3044879051" sldId="273"/>
            <ac:spMk id="14" creationId="{25BA56B5-DA39-3B4A-9088-F37A7E4E3FA6}"/>
          </ac:spMkLst>
        </pc:spChg>
        <pc:spChg chg="add topLvl">
          <ac:chgData name="Natasha Morgans" userId="S::natasha.morgans@uwtsd.ac.uk::3537e397-1aee-4e05-9cd1-5d76b1e2a31e" providerId="AD" clId="Web-{02DC26A3-1A5C-D498-E89F-2FCF0A1BC17C}" dt="2026-08-25T20:26:19.503" v="34"/>
          <ac:spMkLst>
            <pc:docMk/>
            <pc:sldMk cId="3044879051" sldId="273"/>
            <ac:spMk id="15" creationId="{070A1241-BE19-08D3-68E4-1DFDD0E9A042}"/>
          </ac:spMkLst>
        </pc:spChg>
        <pc:spChg chg="add mod">
          <ac:chgData name="Natasha Morgans" userId="S::natasha.morgans@uwtsd.ac.uk::3537e397-1aee-4e05-9cd1-5d76b1e2a31e" providerId="AD" clId="Web-{02DC26A3-1A5C-D498-E89F-2FCF0A1BC17C}" dt="2026-08-25T20:24:52.407" v="13" actId="20577"/>
          <ac:spMkLst>
            <pc:docMk/>
            <pc:sldMk cId="3044879051" sldId="273"/>
            <ac:spMk id="16" creationId="{D7E8CBB7-A0F6-C994-4331-7D55DC82491A}"/>
          </ac:spMkLst>
        </pc:spChg>
        <pc:spChg chg="add mod">
          <ac:chgData name="Natasha Morgans" userId="S::natasha.morgans@uwtsd.ac.uk::3537e397-1aee-4e05-9cd1-5d76b1e2a31e" providerId="AD" clId="Web-{02DC26A3-1A5C-D498-E89F-2FCF0A1BC17C}" dt="2026-08-25T20:24:56.016" v="17" actId="20577"/>
          <ac:spMkLst>
            <pc:docMk/>
            <pc:sldMk cId="3044879051" sldId="273"/>
            <ac:spMk id="17" creationId="{2B22D4E6-1C25-1418-A18F-6E61E40CE865}"/>
          </ac:spMkLst>
        </pc:spChg>
        <pc:spChg chg="add mod">
          <ac:chgData name="Natasha Morgans" userId="S::natasha.morgans@uwtsd.ac.uk::3537e397-1aee-4e05-9cd1-5d76b1e2a31e" providerId="AD" clId="Web-{02DC26A3-1A5C-D498-E89F-2FCF0A1BC17C}" dt="2026-08-25T20:25:01.876" v="19" actId="20577"/>
          <ac:spMkLst>
            <pc:docMk/>
            <pc:sldMk cId="3044879051" sldId="273"/>
            <ac:spMk id="18" creationId="{B2672B1E-CD5F-2828-D60F-F1F6EE747BDE}"/>
          </ac:spMkLst>
        </pc:spChg>
        <pc:spChg chg="add mod">
          <ac:chgData name="Natasha Morgans" userId="S::natasha.morgans@uwtsd.ac.uk::3537e397-1aee-4e05-9cd1-5d76b1e2a31e" providerId="AD" clId="Web-{02DC26A3-1A5C-D498-E89F-2FCF0A1BC17C}" dt="2026-08-25T20:25:05.157" v="22" actId="20577"/>
          <ac:spMkLst>
            <pc:docMk/>
            <pc:sldMk cId="3044879051" sldId="273"/>
            <ac:spMk id="19" creationId="{59E5ECFF-DAC8-5670-8CD7-33EFA1777E32}"/>
          </ac:spMkLst>
        </pc:spChg>
        <pc:spChg chg="add mod">
          <ac:chgData name="Natasha Morgans" userId="S::natasha.morgans@uwtsd.ac.uk::3537e397-1aee-4e05-9cd1-5d76b1e2a31e" providerId="AD" clId="Web-{02DC26A3-1A5C-D498-E89F-2FCF0A1BC17C}" dt="2026-08-25T20:25:11.517" v="24" actId="20577"/>
          <ac:spMkLst>
            <pc:docMk/>
            <pc:sldMk cId="3044879051" sldId="273"/>
            <ac:spMk id="20" creationId="{6D9BE790-1989-4373-7A45-913DB513B224}"/>
          </ac:spMkLst>
        </pc:spChg>
        <pc:spChg chg="add mod">
          <ac:chgData name="Natasha Morgans" userId="S::natasha.morgans@uwtsd.ac.uk::3537e397-1aee-4e05-9cd1-5d76b1e2a31e" providerId="AD" clId="Web-{02DC26A3-1A5C-D498-E89F-2FCF0A1BC17C}" dt="2026-08-25T20:26:43.082" v="38" actId="20577"/>
          <ac:spMkLst>
            <pc:docMk/>
            <pc:sldMk cId="3044879051" sldId="273"/>
            <ac:spMk id="23" creationId="{D6802417-AC06-E9AF-4448-A324CEDB3837}"/>
          </ac:spMkLst>
        </pc:spChg>
        <pc:spChg chg="add mod">
          <ac:chgData name="Natasha Morgans" userId="S::natasha.morgans@uwtsd.ac.uk::3537e397-1aee-4e05-9cd1-5d76b1e2a31e" providerId="AD" clId="Web-{02DC26A3-1A5C-D498-E89F-2FCF0A1BC17C}" dt="2026-08-25T20:27:13.630" v="48" actId="1076"/>
          <ac:spMkLst>
            <pc:docMk/>
            <pc:sldMk cId="3044879051" sldId="273"/>
            <ac:spMk id="25" creationId="{0C68069B-0E2A-B3E4-1181-5FAC2ED2BEB0}"/>
          </ac:spMkLst>
        </pc:spChg>
        <pc:spChg chg="add mod">
          <ac:chgData name="Natasha Morgans" userId="S::natasha.morgans@uwtsd.ac.uk::3537e397-1aee-4e05-9cd1-5d76b1e2a31e" providerId="AD" clId="Web-{02DC26A3-1A5C-D498-E89F-2FCF0A1BC17C}" dt="2026-08-25T20:27:08.724" v="47" actId="1076"/>
          <ac:spMkLst>
            <pc:docMk/>
            <pc:sldMk cId="3044879051" sldId="273"/>
            <ac:spMk id="26" creationId="{3DB59C71-A6C8-E7BE-3CC2-9071A1916107}"/>
          </ac:spMkLst>
        </pc:spChg>
        <pc:spChg chg="add mod">
          <ac:chgData name="Natasha Morgans" userId="S::natasha.morgans@uwtsd.ac.uk::3537e397-1aee-4e05-9cd1-5d76b1e2a31e" providerId="AD" clId="Web-{02DC26A3-1A5C-D498-E89F-2FCF0A1BC17C}" dt="2026-08-25T20:29:02.180" v="69" actId="1076"/>
          <ac:spMkLst>
            <pc:docMk/>
            <pc:sldMk cId="3044879051" sldId="273"/>
            <ac:spMk id="28" creationId="{956815FD-61F9-7B5D-BD39-FFCE420F4791}"/>
          </ac:spMkLst>
        </pc:spChg>
        <pc:spChg chg="add mod">
          <ac:chgData name="Natasha Morgans" userId="S::natasha.morgans@uwtsd.ac.uk::3537e397-1aee-4e05-9cd1-5d76b1e2a31e" providerId="AD" clId="Web-{02DC26A3-1A5C-D498-E89F-2FCF0A1BC17C}" dt="2026-08-25T20:29:16.837" v="71" actId="1076"/>
          <ac:spMkLst>
            <pc:docMk/>
            <pc:sldMk cId="3044879051" sldId="273"/>
            <ac:spMk id="30" creationId="{647D5148-7F78-96F7-D308-0E4F95C18EF9}"/>
          </ac:spMkLst>
        </pc:spChg>
        <pc:grpChg chg="add topLvl">
          <ac:chgData name="Natasha Morgans" userId="S::natasha.morgans@uwtsd.ac.uk::3537e397-1aee-4e05-9cd1-5d76b1e2a31e" providerId="AD" clId="Web-{02DC26A3-1A5C-D498-E89F-2FCF0A1BC17C}" dt="2026-08-25T20:26:19.503" v="34"/>
          <ac:grpSpMkLst>
            <pc:docMk/>
            <pc:sldMk cId="3044879051" sldId="273"/>
            <ac:grpSpMk id="4" creationId="{0B11A68C-FD8B-871D-2DB0-BEAC41A2D67E}"/>
          </ac:grpSpMkLst>
        </pc:grpChg>
        <pc:grpChg chg="add mod">
          <ac:chgData name="Natasha Morgans" userId="S::natasha.morgans@uwtsd.ac.uk::3537e397-1aee-4e05-9cd1-5d76b1e2a31e" providerId="AD" clId="Web-{02DC26A3-1A5C-D498-E89F-2FCF0A1BC17C}" dt="2026-08-25T20:29:46.150" v="73" actId="1076"/>
          <ac:grpSpMkLst>
            <pc:docMk/>
            <pc:sldMk cId="3044879051" sldId="273"/>
            <ac:grpSpMk id="31" creationId="{73215302-CA11-6516-31FD-A5E9BEE9A042}"/>
          </ac:grpSpMkLst>
        </pc:grpChg>
      </pc:sldChg>
      <pc:sldChg chg="modSp">
        <pc:chgData name="Natasha Morgans" userId="S::natasha.morgans@uwtsd.ac.uk::3537e397-1aee-4e05-9cd1-5d76b1e2a31e" providerId="AD" clId="Web-{02DC26A3-1A5C-D498-E89F-2FCF0A1BC17C}" dt="2026-08-26T12:44:08.782" v="266" actId="20577"/>
        <pc:sldMkLst>
          <pc:docMk/>
          <pc:sldMk cId="1640514074" sldId="274"/>
        </pc:sldMkLst>
        <pc:spChg chg="mod">
          <ac:chgData name="Natasha Morgans" userId="S::natasha.morgans@uwtsd.ac.uk::3537e397-1aee-4e05-9cd1-5d76b1e2a31e" providerId="AD" clId="Web-{02DC26A3-1A5C-D498-E89F-2FCF0A1BC17C}" dt="2026-08-26T12:43:32.139" v="255" actId="20577"/>
          <ac:spMkLst>
            <pc:docMk/>
            <pc:sldMk cId="1640514074" sldId="274"/>
            <ac:spMk id="2" creationId="{D3C24CA4-B895-6436-8120-5A2E59BFCB30}"/>
          </ac:spMkLst>
        </pc:spChg>
        <pc:spChg chg="mod">
          <ac:chgData name="Natasha Morgans" userId="S::natasha.morgans@uwtsd.ac.uk::3537e397-1aee-4e05-9cd1-5d76b1e2a31e" providerId="AD" clId="Web-{02DC26A3-1A5C-D498-E89F-2FCF0A1BC17C}" dt="2026-08-26T12:44:08.782" v="266" actId="20577"/>
          <ac:spMkLst>
            <pc:docMk/>
            <pc:sldMk cId="1640514074" sldId="274"/>
            <ac:spMk id="3" creationId="{E819357A-CD4B-5B48-2E2A-AFDC43ED9B3A}"/>
          </ac:spMkLst>
        </pc:spChg>
        <pc:spChg chg="mod">
          <ac:chgData name="Natasha Morgans" userId="S::natasha.morgans@uwtsd.ac.uk::3537e397-1aee-4e05-9cd1-5d76b1e2a31e" providerId="AD" clId="Web-{02DC26A3-1A5C-D498-E89F-2FCF0A1BC17C}" dt="2026-08-26T12:44:00.219" v="263" actId="20577"/>
          <ac:spMkLst>
            <pc:docMk/>
            <pc:sldMk cId="1640514074" sldId="274"/>
            <ac:spMk id="4" creationId="{A6E1F67E-2607-FF10-55FB-E0CBC58D6BC9}"/>
          </ac:spMkLst>
        </pc:spChg>
      </pc:sldChg>
      <pc:sldChg chg="modSp">
        <pc:chgData name="Natasha Morgans" userId="S::natasha.morgans@uwtsd.ac.uk::3537e397-1aee-4e05-9cd1-5d76b1e2a31e" providerId="AD" clId="Web-{02DC26A3-1A5C-D498-E89F-2FCF0A1BC17C}" dt="2026-08-26T12:44:58.911" v="284" actId="20577"/>
        <pc:sldMkLst>
          <pc:docMk/>
          <pc:sldMk cId="2232768001" sldId="275"/>
        </pc:sldMkLst>
        <pc:spChg chg="mod">
          <ac:chgData name="Natasha Morgans" userId="S::natasha.morgans@uwtsd.ac.uk::3537e397-1aee-4e05-9cd1-5d76b1e2a31e" providerId="AD" clId="Web-{02DC26A3-1A5C-D498-E89F-2FCF0A1BC17C}" dt="2026-08-26T12:44:23.830" v="271" actId="20577"/>
          <ac:spMkLst>
            <pc:docMk/>
            <pc:sldMk cId="2232768001" sldId="275"/>
            <ac:spMk id="2" creationId="{46D5147B-B8EC-E66C-6489-ABB14681A915}"/>
          </ac:spMkLst>
        </pc:spChg>
        <pc:spChg chg="mod">
          <ac:chgData name="Natasha Morgans" userId="S::natasha.morgans@uwtsd.ac.uk::3537e397-1aee-4e05-9cd1-5d76b1e2a31e" providerId="AD" clId="Web-{02DC26A3-1A5C-D498-E89F-2FCF0A1BC17C}" dt="2026-08-26T12:44:58.911" v="284" actId="20577"/>
          <ac:spMkLst>
            <pc:docMk/>
            <pc:sldMk cId="2232768001" sldId="275"/>
            <ac:spMk id="3" creationId="{8360D8CB-404C-3963-E186-973E5BD735B6}"/>
          </ac:spMkLst>
        </pc:spChg>
        <pc:spChg chg="mod">
          <ac:chgData name="Natasha Morgans" userId="S::natasha.morgans@uwtsd.ac.uk::3537e397-1aee-4e05-9cd1-5d76b1e2a31e" providerId="AD" clId="Web-{02DC26A3-1A5C-D498-E89F-2FCF0A1BC17C}" dt="2026-08-26T12:44:47.050" v="276" actId="20577"/>
          <ac:spMkLst>
            <pc:docMk/>
            <pc:sldMk cId="2232768001" sldId="275"/>
            <ac:spMk id="4" creationId="{1DE5CD08-3175-99CC-F3F6-DE999813C412}"/>
          </ac:spMkLst>
        </pc:spChg>
      </pc:sldChg>
      <pc:sldChg chg="modSp">
        <pc:chgData name="Natasha Morgans" userId="S::natasha.morgans@uwtsd.ac.uk::3537e397-1aee-4e05-9cd1-5d76b1e2a31e" providerId="AD" clId="Web-{02DC26A3-1A5C-D498-E89F-2FCF0A1BC17C}" dt="2026-08-26T12:46:33.652" v="304" actId="20577"/>
        <pc:sldMkLst>
          <pc:docMk/>
          <pc:sldMk cId="3199680217" sldId="276"/>
        </pc:sldMkLst>
        <pc:spChg chg="mod">
          <ac:chgData name="Natasha Morgans" userId="S::natasha.morgans@uwtsd.ac.uk::3537e397-1aee-4e05-9cd1-5d76b1e2a31e" providerId="AD" clId="Web-{02DC26A3-1A5C-D498-E89F-2FCF0A1BC17C}" dt="2026-08-26T12:45:55.946" v="289" actId="20577"/>
          <ac:spMkLst>
            <pc:docMk/>
            <pc:sldMk cId="3199680217" sldId="276"/>
            <ac:spMk id="2" creationId="{285C260F-A728-CB69-493E-CCD07417E5D2}"/>
          </ac:spMkLst>
        </pc:spChg>
        <pc:spChg chg="mod">
          <ac:chgData name="Natasha Morgans" userId="S::natasha.morgans@uwtsd.ac.uk::3537e397-1aee-4e05-9cd1-5d76b1e2a31e" providerId="AD" clId="Web-{02DC26A3-1A5C-D498-E89F-2FCF0A1BC17C}" dt="2026-08-26T12:46:33.652" v="304" actId="20577"/>
          <ac:spMkLst>
            <pc:docMk/>
            <pc:sldMk cId="3199680217" sldId="276"/>
            <ac:spMk id="3" creationId="{030757D9-B447-D035-F504-C76A86C926A5}"/>
          </ac:spMkLst>
        </pc:spChg>
        <pc:spChg chg="mod">
          <ac:chgData name="Natasha Morgans" userId="S::natasha.morgans@uwtsd.ac.uk::3537e397-1aee-4e05-9cd1-5d76b1e2a31e" providerId="AD" clId="Web-{02DC26A3-1A5C-D498-E89F-2FCF0A1BC17C}" dt="2026-08-26T12:46:32.745" v="303" actId="20577"/>
          <ac:spMkLst>
            <pc:docMk/>
            <pc:sldMk cId="3199680217" sldId="276"/>
            <ac:spMk id="4" creationId="{2FA8EF4A-2A2D-3942-8B1A-5605FAC21E46}"/>
          </ac:spMkLst>
        </pc:spChg>
      </pc:sldChg>
      <pc:sldChg chg="modSp">
        <pc:chgData name="Natasha Morgans" userId="S::natasha.morgans@uwtsd.ac.uk::3537e397-1aee-4e05-9cd1-5d76b1e2a31e" providerId="AD" clId="Web-{02DC26A3-1A5C-D498-E89F-2FCF0A1BC17C}" dt="2026-08-26T12:47:19.343" v="326" actId="20577"/>
        <pc:sldMkLst>
          <pc:docMk/>
          <pc:sldMk cId="636423881" sldId="277"/>
        </pc:sldMkLst>
        <pc:spChg chg="mod">
          <ac:chgData name="Natasha Morgans" userId="S::natasha.morgans@uwtsd.ac.uk::3537e397-1aee-4e05-9cd1-5d76b1e2a31e" providerId="AD" clId="Web-{02DC26A3-1A5C-D498-E89F-2FCF0A1BC17C}" dt="2026-08-26T12:46:41.902" v="313" actId="20577"/>
          <ac:spMkLst>
            <pc:docMk/>
            <pc:sldMk cId="636423881" sldId="277"/>
            <ac:spMk id="2" creationId="{2841565C-E5CD-2A25-A0A0-5D0DDA997983}"/>
          </ac:spMkLst>
        </pc:spChg>
        <pc:spChg chg="mod">
          <ac:chgData name="Natasha Morgans" userId="S::natasha.morgans@uwtsd.ac.uk::3537e397-1aee-4e05-9cd1-5d76b1e2a31e" providerId="AD" clId="Web-{02DC26A3-1A5C-D498-E89F-2FCF0A1BC17C}" dt="2026-08-26T12:47:19.343" v="326" actId="20577"/>
          <ac:spMkLst>
            <pc:docMk/>
            <pc:sldMk cId="636423881" sldId="277"/>
            <ac:spMk id="3" creationId="{F2B57640-6E22-645A-6D46-A588DCB3A74F}"/>
          </ac:spMkLst>
        </pc:spChg>
        <pc:spChg chg="mod">
          <ac:chgData name="Natasha Morgans" userId="S::natasha.morgans@uwtsd.ac.uk::3537e397-1aee-4e05-9cd1-5d76b1e2a31e" providerId="AD" clId="Web-{02DC26A3-1A5C-D498-E89F-2FCF0A1BC17C}" dt="2026-08-26T12:47:10.326" v="320" actId="20577"/>
          <ac:spMkLst>
            <pc:docMk/>
            <pc:sldMk cId="636423881" sldId="277"/>
            <ac:spMk id="4" creationId="{129400B7-0CC5-565A-71AA-EC1645F80376}"/>
          </ac:spMkLst>
        </pc:spChg>
      </pc:sldChg>
      <pc:sldChg chg="modSp">
        <pc:chgData name="Natasha Morgans" userId="S::natasha.morgans@uwtsd.ac.uk::3537e397-1aee-4e05-9cd1-5d76b1e2a31e" providerId="AD" clId="Web-{02DC26A3-1A5C-D498-E89F-2FCF0A1BC17C}" dt="2026-08-26T12:48:11.644" v="349" actId="20577"/>
        <pc:sldMkLst>
          <pc:docMk/>
          <pc:sldMk cId="2355506305" sldId="278"/>
        </pc:sldMkLst>
        <pc:spChg chg="mod">
          <ac:chgData name="Natasha Morgans" userId="S::natasha.morgans@uwtsd.ac.uk::3537e397-1aee-4e05-9cd1-5d76b1e2a31e" providerId="AD" clId="Web-{02DC26A3-1A5C-D498-E89F-2FCF0A1BC17C}" dt="2026-08-26T12:47:31.453" v="338" actId="20577"/>
          <ac:spMkLst>
            <pc:docMk/>
            <pc:sldMk cId="2355506305" sldId="278"/>
            <ac:spMk id="2" creationId="{5CD2D1A0-091F-7810-7AE5-D92EDED92D82}"/>
          </ac:spMkLst>
        </pc:spChg>
        <pc:spChg chg="mod">
          <ac:chgData name="Natasha Morgans" userId="S::natasha.morgans@uwtsd.ac.uk::3537e397-1aee-4e05-9cd1-5d76b1e2a31e" providerId="AD" clId="Web-{02DC26A3-1A5C-D498-E89F-2FCF0A1BC17C}" dt="2026-08-26T12:48:11.644" v="349" actId="20577"/>
          <ac:spMkLst>
            <pc:docMk/>
            <pc:sldMk cId="2355506305" sldId="278"/>
            <ac:spMk id="3" creationId="{21A163C1-756B-147F-FDE1-07BEC5966EC0}"/>
          </ac:spMkLst>
        </pc:spChg>
        <pc:spChg chg="mod">
          <ac:chgData name="Natasha Morgans" userId="S::natasha.morgans@uwtsd.ac.uk::3537e397-1aee-4e05-9cd1-5d76b1e2a31e" providerId="AD" clId="Web-{02DC26A3-1A5C-D498-E89F-2FCF0A1BC17C}" dt="2026-08-26T12:48:04.143" v="344" actId="20577"/>
          <ac:spMkLst>
            <pc:docMk/>
            <pc:sldMk cId="2355506305" sldId="278"/>
            <ac:spMk id="4" creationId="{EDDC3AE6-B677-13A5-65FE-F219BFE15D88}"/>
          </ac:spMkLst>
        </pc:spChg>
      </pc:sldChg>
      <pc:sldChg chg="modSp">
        <pc:chgData name="Natasha Morgans" userId="S::natasha.morgans@uwtsd.ac.uk::3537e397-1aee-4e05-9cd1-5d76b1e2a31e" providerId="AD" clId="Web-{02DC26A3-1A5C-D498-E89F-2FCF0A1BC17C}" dt="2026-08-26T13:01:51.890" v="432" actId="20577"/>
        <pc:sldMkLst>
          <pc:docMk/>
          <pc:sldMk cId="1469352884" sldId="279"/>
        </pc:sldMkLst>
        <pc:spChg chg="mod">
          <ac:chgData name="Natasha Morgans" userId="S::natasha.morgans@uwtsd.ac.uk::3537e397-1aee-4e05-9cd1-5d76b1e2a31e" providerId="AD" clId="Web-{02DC26A3-1A5C-D498-E89F-2FCF0A1BC17C}" dt="2026-08-26T13:01:10.653" v="418" actId="20577"/>
          <ac:spMkLst>
            <pc:docMk/>
            <pc:sldMk cId="1469352884" sldId="279"/>
            <ac:spMk id="2" creationId="{14E79C49-BD70-CE82-8EEA-4D66BF14D1DB}"/>
          </ac:spMkLst>
        </pc:spChg>
        <pc:spChg chg="mod">
          <ac:chgData name="Natasha Morgans" userId="S::natasha.morgans@uwtsd.ac.uk::3537e397-1aee-4e05-9cd1-5d76b1e2a31e" providerId="AD" clId="Web-{02DC26A3-1A5C-D498-E89F-2FCF0A1BC17C}" dt="2026-08-26T13:01:51.890" v="432" actId="20577"/>
          <ac:spMkLst>
            <pc:docMk/>
            <pc:sldMk cId="1469352884" sldId="279"/>
            <ac:spMk id="3" creationId="{0918BBC5-05C4-7795-5EFB-51F4579069BB}"/>
          </ac:spMkLst>
        </pc:spChg>
        <pc:spChg chg="mod">
          <ac:chgData name="Natasha Morgans" userId="S::natasha.morgans@uwtsd.ac.uk::3537e397-1aee-4e05-9cd1-5d76b1e2a31e" providerId="AD" clId="Web-{02DC26A3-1A5C-D498-E89F-2FCF0A1BC17C}" dt="2026-08-26T13:01:47.343" v="430" actId="20577"/>
          <ac:spMkLst>
            <pc:docMk/>
            <pc:sldMk cId="1469352884" sldId="279"/>
            <ac:spMk id="4" creationId="{D5290F6A-4986-B2A1-D31B-B8D5317A12C1}"/>
          </ac:spMkLst>
        </pc:spChg>
      </pc:sldChg>
      <pc:sldChg chg="modSp">
        <pc:chgData name="Natasha Morgans" userId="S::natasha.morgans@uwtsd.ac.uk::3537e397-1aee-4e05-9cd1-5d76b1e2a31e" providerId="AD" clId="Web-{02DC26A3-1A5C-D498-E89F-2FCF0A1BC17C}" dt="2026-08-26T12:49:10.867" v="378" actId="20577"/>
        <pc:sldMkLst>
          <pc:docMk/>
          <pc:sldMk cId="466819706" sldId="280"/>
        </pc:sldMkLst>
        <pc:spChg chg="mod">
          <ac:chgData name="Natasha Morgans" userId="S::natasha.morgans@uwtsd.ac.uk::3537e397-1aee-4e05-9cd1-5d76b1e2a31e" providerId="AD" clId="Web-{02DC26A3-1A5C-D498-E89F-2FCF0A1BC17C}" dt="2026-08-26T12:48:32.864" v="363" actId="20577"/>
          <ac:spMkLst>
            <pc:docMk/>
            <pc:sldMk cId="466819706" sldId="280"/>
            <ac:spMk id="2" creationId="{B9ABBCCA-516B-3A62-429C-C1F7F81715B5}"/>
          </ac:spMkLst>
        </pc:spChg>
        <pc:spChg chg="mod">
          <ac:chgData name="Natasha Morgans" userId="S::natasha.morgans@uwtsd.ac.uk::3537e397-1aee-4e05-9cd1-5d76b1e2a31e" providerId="AD" clId="Web-{02DC26A3-1A5C-D498-E89F-2FCF0A1BC17C}" dt="2026-08-26T12:49:10.867" v="378" actId="20577"/>
          <ac:spMkLst>
            <pc:docMk/>
            <pc:sldMk cId="466819706" sldId="280"/>
            <ac:spMk id="3" creationId="{66D3D828-AA1F-B14B-5DA9-5AE74F0AF1B4}"/>
          </ac:spMkLst>
        </pc:spChg>
        <pc:spChg chg="mod">
          <ac:chgData name="Natasha Morgans" userId="S::natasha.morgans@uwtsd.ac.uk::3537e397-1aee-4e05-9cd1-5d76b1e2a31e" providerId="AD" clId="Web-{02DC26A3-1A5C-D498-E89F-2FCF0A1BC17C}" dt="2026-08-26T12:49:05.069" v="375" actId="20577"/>
          <ac:spMkLst>
            <pc:docMk/>
            <pc:sldMk cId="466819706" sldId="280"/>
            <ac:spMk id="4" creationId="{F1FBAC3D-329D-3F8E-E1D1-BF6B424E5570}"/>
          </ac:spMkLst>
        </pc:spChg>
      </pc:sldChg>
      <pc:sldChg chg="modSp">
        <pc:chgData name="Natasha Morgans" userId="S::natasha.morgans@uwtsd.ac.uk::3537e397-1aee-4e05-9cd1-5d76b1e2a31e" providerId="AD" clId="Web-{02DC26A3-1A5C-D498-E89F-2FCF0A1BC17C}" dt="2026-08-26T12:55:42.489" v="395" actId="20577"/>
        <pc:sldMkLst>
          <pc:docMk/>
          <pc:sldMk cId="1017289930" sldId="281"/>
        </pc:sldMkLst>
        <pc:spChg chg="mod">
          <ac:chgData name="Natasha Morgans" userId="S::natasha.morgans@uwtsd.ac.uk::3537e397-1aee-4e05-9cd1-5d76b1e2a31e" providerId="AD" clId="Web-{02DC26A3-1A5C-D498-E89F-2FCF0A1BC17C}" dt="2026-08-26T12:55:01.486" v="381" actId="20577"/>
          <ac:spMkLst>
            <pc:docMk/>
            <pc:sldMk cId="1017289930" sldId="281"/>
            <ac:spMk id="2" creationId="{18F393DE-CC2C-AAFB-9561-2071ECBC1F06}"/>
          </ac:spMkLst>
        </pc:spChg>
        <pc:spChg chg="mod">
          <ac:chgData name="Natasha Morgans" userId="S::natasha.morgans@uwtsd.ac.uk::3537e397-1aee-4e05-9cd1-5d76b1e2a31e" providerId="AD" clId="Web-{02DC26A3-1A5C-D498-E89F-2FCF0A1BC17C}" dt="2026-08-26T12:55:42.489" v="395" actId="20577"/>
          <ac:spMkLst>
            <pc:docMk/>
            <pc:sldMk cId="1017289930" sldId="281"/>
            <ac:spMk id="3" creationId="{AAAA6E5E-DC8D-05FF-A7DA-47519A07A5BF}"/>
          </ac:spMkLst>
        </pc:spChg>
        <pc:spChg chg="mod">
          <ac:chgData name="Natasha Morgans" userId="S::natasha.morgans@uwtsd.ac.uk::3537e397-1aee-4e05-9cd1-5d76b1e2a31e" providerId="AD" clId="Web-{02DC26A3-1A5C-D498-E89F-2FCF0A1BC17C}" dt="2026-08-26T12:55:36.707" v="393" actId="20577"/>
          <ac:spMkLst>
            <pc:docMk/>
            <pc:sldMk cId="1017289930" sldId="281"/>
            <ac:spMk id="4" creationId="{CDA0AB33-DDE4-5FE7-1DDA-5723C8A3F915}"/>
          </ac:spMkLst>
        </pc:spChg>
      </pc:sldChg>
      <pc:sldChg chg="modSp">
        <pc:chgData name="Natasha Morgans" userId="S::natasha.morgans@uwtsd.ac.uk::3537e397-1aee-4e05-9cd1-5d76b1e2a31e" providerId="AD" clId="Web-{02DC26A3-1A5C-D498-E89F-2FCF0A1BC17C}" dt="2026-08-26T13:00:38.947" v="414" actId="20577"/>
        <pc:sldMkLst>
          <pc:docMk/>
          <pc:sldMk cId="2335310790" sldId="282"/>
        </pc:sldMkLst>
        <pc:spChg chg="mod">
          <ac:chgData name="Natasha Morgans" userId="S::natasha.morgans@uwtsd.ac.uk::3537e397-1aee-4e05-9cd1-5d76b1e2a31e" providerId="AD" clId="Web-{02DC26A3-1A5C-D498-E89F-2FCF0A1BC17C}" dt="2026-08-26T12:59:46.428" v="399" actId="20577"/>
          <ac:spMkLst>
            <pc:docMk/>
            <pc:sldMk cId="2335310790" sldId="282"/>
            <ac:spMk id="2" creationId="{4A4B13F1-6DB5-3F5B-56F1-C8219AB01837}"/>
          </ac:spMkLst>
        </pc:spChg>
        <pc:spChg chg="mod">
          <ac:chgData name="Natasha Morgans" userId="S::natasha.morgans@uwtsd.ac.uk::3537e397-1aee-4e05-9cd1-5d76b1e2a31e" providerId="AD" clId="Web-{02DC26A3-1A5C-D498-E89F-2FCF0A1BC17C}" dt="2026-08-26T13:00:38.947" v="414" actId="20577"/>
          <ac:spMkLst>
            <pc:docMk/>
            <pc:sldMk cId="2335310790" sldId="282"/>
            <ac:spMk id="3" creationId="{A213EE3C-BD77-5DDC-882E-5E09F4C46520}"/>
          </ac:spMkLst>
        </pc:spChg>
        <pc:spChg chg="mod">
          <ac:chgData name="Natasha Morgans" userId="S::natasha.morgans@uwtsd.ac.uk::3537e397-1aee-4e05-9cd1-5d76b1e2a31e" providerId="AD" clId="Web-{02DC26A3-1A5C-D498-E89F-2FCF0A1BC17C}" dt="2026-08-26T13:00:27.712" v="411" actId="20577"/>
          <ac:spMkLst>
            <pc:docMk/>
            <pc:sldMk cId="2335310790" sldId="282"/>
            <ac:spMk id="4" creationId="{2ED757C0-F6C5-44AC-504C-9A28F8D85927}"/>
          </ac:spMkLst>
        </pc:spChg>
      </pc:sldChg>
      <pc:sldChg chg="modSp">
        <pc:chgData name="Natasha Morgans" userId="S::natasha.morgans@uwtsd.ac.uk::3537e397-1aee-4e05-9cd1-5d76b1e2a31e" providerId="AD" clId="Web-{02DC26A3-1A5C-D498-E89F-2FCF0A1BC17C}" dt="2026-08-26T13:02:50.957" v="448" actId="20577"/>
        <pc:sldMkLst>
          <pc:docMk/>
          <pc:sldMk cId="2623028338" sldId="283"/>
        </pc:sldMkLst>
        <pc:spChg chg="mod">
          <ac:chgData name="Natasha Morgans" userId="S::natasha.morgans@uwtsd.ac.uk::3537e397-1aee-4e05-9cd1-5d76b1e2a31e" providerId="AD" clId="Web-{02DC26A3-1A5C-D498-E89F-2FCF0A1BC17C}" dt="2026-08-26T13:02:14.298" v="435" actId="20577"/>
          <ac:spMkLst>
            <pc:docMk/>
            <pc:sldMk cId="2623028338" sldId="283"/>
            <ac:spMk id="2" creationId="{435855E3-A4D9-C499-44C3-5E8A016ABD60}"/>
          </ac:spMkLst>
        </pc:spChg>
        <pc:spChg chg="mod">
          <ac:chgData name="Natasha Morgans" userId="S::natasha.morgans@uwtsd.ac.uk::3537e397-1aee-4e05-9cd1-5d76b1e2a31e" providerId="AD" clId="Web-{02DC26A3-1A5C-D498-E89F-2FCF0A1BC17C}" dt="2026-08-26T13:02:50.957" v="448" actId="20577"/>
          <ac:spMkLst>
            <pc:docMk/>
            <pc:sldMk cId="2623028338" sldId="283"/>
            <ac:spMk id="3" creationId="{8CB4670F-7AB6-FB9B-CABF-1B34DE7D556B}"/>
          </ac:spMkLst>
        </pc:spChg>
        <pc:spChg chg="mod">
          <ac:chgData name="Natasha Morgans" userId="S::natasha.morgans@uwtsd.ac.uk::3537e397-1aee-4e05-9cd1-5d76b1e2a31e" providerId="AD" clId="Web-{02DC26A3-1A5C-D498-E89F-2FCF0A1BC17C}" dt="2026-08-26T13:02:37.753" v="440" actId="20577"/>
          <ac:spMkLst>
            <pc:docMk/>
            <pc:sldMk cId="2623028338" sldId="283"/>
            <ac:spMk id="4" creationId="{8F78449B-FAAA-F943-8C61-B095C0DD6789}"/>
          </ac:spMkLst>
        </pc:spChg>
      </pc:sldChg>
      <pc:sldChg chg="modSp">
        <pc:chgData name="Natasha Morgans" userId="S::natasha.morgans@uwtsd.ac.uk::3537e397-1aee-4e05-9cd1-5d76b1e2a31e" providerId="AD" clId="Web-{02DC26A3-1A5C-D498-E89F-2FCF0A1BC17C}" dt="2026-08-26T13:05:19.749" v="491" actId="20577"/>
        <pc:sldMkLst>
          <pc:docMk/>
          <pc:sldMk cId="1506304349" sldId="284"/>
        </pc:sldMkLst>
        <pc:spChg chg="mod">
          <ac:chgData name="Natasha Morgans" userId="S::natasha.morgans@uwtsd.ac.uk::3537e397-1aee-4e05-9cd1-5d76b1e2a31e" providerId="AD" clId="Web-{02DC26A3-1A5C-D498-E89F-2FCF0A1BC17C}" dt="2026-08-26T13:04:24.573" v="469" actId="20577"/>
          <ac:spMkLst>
            <pc:docMk/>
            <pc:sldMk cId="1506304349" sldId="284"/>
            <ac:spMk id="2" creationId="{AEB38BF6-6CCE-83DD-D1DD-E41500EDA718}"/>
          </ac:spMkLst>
        </pc:spChg>
        <pc:spChg chg="mod">
          <ac:chgData name="Natasha Morgans" userId="S::natasha.morgans@uwtsd.ac.uk::3537e397-1aee-4e05-9cd1-5d76b1e2a31e" providerId="AD" clId="Web-{02DC26A3-1A5C-D498-E89F-2FCF0A1BC17C}" dt="2026-08-26T13:05:19.749" v="491" actId="20577"/>
          <ac:spMkLst>
            <pc:docMk/>
            <pc:sldMk cId="1506304349" sldId="284"/>
            <ac:spMk id="3" creationId="{23C05425-0B0C-9CE3-382D-FA58C9050F66}"/>
          </ac:spMkLst>
        </pc:spChg>
        <pc:spChg chg="mod">
          <ac:chgData name="Natasha Morgans" userId="S::natasha.morgans@uwtsd.ac.uk::3537e397-1aee-4e05-9cd1-5d76b1e2a31e" providerId="AD" clId="Web-{02DC26A3-1A5C-D498-E89F-2FCF0A1BC17C}" dt="2026-08-26T13:04:36.730" v="472" actId="20577"/>
          <ac:spMkLst>
            <pc:docMk/>
            <pc:sldMk cId="1506304349" sldId="284"/>
            <ac:spMk id="4" creationId="{04DF73B3-A17B-17F7-6C66-B5BFEE755CCE}"/>
          </ac:spMkLst>
        </pc:spChg>
      </pc:sldChg>
      <pc:sldChg chg="modSp">
        <pc:chgData name="Natasha Morgans" userId="S::natasha.morgans@uwtsd.ac.uk::3537e397-1aee-4e05-9cd1-5d76b1e2a31e" providerId="AD" clId="Web-{02DC26A3-1A5C-D498-E89F-2FCF0A1BC17C}" dt="2026-08-26T13:06:12.425" v="511" actId="20577"/>
        <pc:sldMkLst>
          <pc:docMk/>
          <pc:sldMk cId="646839231" sldId="285"/>
        </pc:sldMkLst>
        <pc:spChg chg="mod">
          <ac:chgData name="Natasha Morgans" userId="S::natasha.morgans@uwtsd.ac.uk::3537e397-1aee-4e05-9cd1-5d76b1e2a31e" providerId="AD" clId="Web-{02DC26A3-1A5C-D498-E89F-2FCF0A1BC17C}" dt="2026-08-26T13:05:30.406" v="497" actId="20577"/>
          <ac:spMkLst>
            <pc:docMk/>
            <pc:sldMk cId="646839231" sldId="285"/>
            <ac:spMk id="2" creationId="{633B7ECD-4147-0D57-C030-668012E00A42}"/>
          </ac:spMkLst>
        </pc:spChg>
        <pc:spChg chg="mod">
          <ac:chgData name="Natasha Morgans" userId="S::natasha.morgans@uwtsd.ac.uk::3537e397-1aee-4e05-9cd1-5d76b1e2a31e" providerId="AD" clId="Web-{02DC26A3-1A5C-D498-E89F-2FCF0A1BC17C}" dt="2026-08-26T13:06:12.425" v="511" actId="20577"/>
          <ac:spMkLst>
            <pc:docMk/>
            <pc:sldMk cId="646839231" sldId="285"/>
            <ac:spMk id="3" creationId="{943EC687-5522-E405-48EE-76F23245E145}"/>
          </ac:spMkLst>
        </pc:spChg>
        <pc:spChg chg="mod">
          <ac:chgData name="Natasha Morgans" userId="S::natasha.morgans@uwtsd.ac.uk::3537e397-1aee-4e05-9cd1-5d76b1e2a31e" providerId="AD" clId="Web-{02DC26A3-1A5C-D498-E89F-2FCF0A1BC17C}" dt="2026-08-26T13:06:07.549" v="507" actId="20577"/>
          <ac:spMkLst>
            <pc:docMk/>
            <pc:sldMk cId="646839231" sldId="285"/>
            <ac:spMk id="4" creationId="{0ADC6B07-322A-723E-DBCD-6C295C1B6AC3}"/>
          </ac:spMkLst>
        </pc:spChg>
      </pc:sldChg>
      <pc:sldChg chg="addSp modSp">
        <pc:chgData name="Natasha Morgans" userId="S::natasha.morgans@uwtsd.ac.uk::3537e397-1aee-4e05-9cd1-5d76b1e2a31e" providerId="AD" clId="Web-{02DC26A3-1A5C-D498-E89F-2FCF0A1BC17C}" dt="2026-08-26T13:07:49.198" v="522" actId="1076"/>
        <pc:sldMkLst>
          <pc:docMk/>
          <pc:sldMk cId="1774404975" sldId="286"/>
        </pc:sldMkLst>
        <pc:spChg chg="mod">
          <ac:chgData name="Natasha Morgans" userId="S::natasha.morgans@uwtsd.ac.uk::3537e397-1aee-4e05-9cd1-5d76b1e2a31e" providerId="AD" clId="Web-{02DC26A3-1A5C-D498-E89F-2FCF0A1BC17C}" dt="2026-08-26T13:06:31.458" v="515" actId="20577"/>
          <ac:spMkLst>
            <pc:docMk/>
            <pc:sldMk cId="1774404975" sldId="286"/>
            <ac:spMk id="2" creationId="{54552A50-E42B-2140-92AE-402D9CE1D0E8}"/>
          </ac:spMkLst>
        </pc:spChg>
        <pc:spChg chg="mod">
          <ac:chgData name="Natasha Morgans" userId="S::natasha.morgans@uwtsd.ac.uk::3537e397-1aee-4e05-9cd1-5d76b1e2a31e" providerId="AD" clId="Web-{02DC26A3-1A5C-D498-E89F-2FCF0A1BC17C}" dt="2026-08-26T13:07:18.852" v="519" actId="20577"/>
          <ac:spMkLst>
            <pc:docMk/>
            <pc:sldMk cId="1774404975" sldId="286"/>
            <ac:spMk id="3" creationId="{1EDF5DF9-7C62-FEE7-E57E-A125678B71D9}"/>
          </ac:spMkLst>
        </pc:spChg>
        <pc:spChg chg="mod">
          <ac:chgData name="Natasha Morgans" userId="S::natasha.morgans@uwtsd.ac.uk::3537e397-1aee-4e05-9cd1-5d76b1e2a31e" providerId="AD" clId="Web-{02DC26A3-1A5C-D498-E89F-2FCF0A1BC17C}" dt="2026-08-26T13:06:57.256" v="517" actId="20577"/>
          <ac:spMkLst>
            <pc:docMk/>
            <pc:sldMk cId="1774404975" sldId="286"/>
            <ac:spMk id="4" creationId="{BA7A8461-0FE0-D018-DD65-82FFDE4AF884}"/>
          </ac:spMkLst>
        </pc:spChg>
        <pc:picChg chg="add mod">
          <ac:chgData name="Natasha Morgans" userId="S::natasha.morgans@uwtsd.ac.uk::3537e397-1aee-4e05-9cd1-5d76b1e2a31e" providerId="AD" clId="Web-{02DC26A3-1A5C-D498-E89F-2FCF0A1BC17C}" dt="2026-08-26T13:07:49.198" v="522" actId="1076"/>
          <ac:picMkLst>
            <pc:docMk/>
            <pc:sldMk cId="1774404975" sldId="286"/>
            <ac:picMk id="5" creationId="{51A326E0-C50A-EB87-7F6B-29CB19F59765}"/>
          </ac:picMkLst>
        </pc:picChg>
      </pc:sldChg>
      <pc:sldChg chg="addSp modSp">
        <pc:chgData name="Natasha Morgans" userId="S::natasha.morgans@uwtsd.ac.uk::3537e397-1aee-4e05-9cd1-5d76b1e2a31e" providerId="AD" clId="Web-{02DC26A3-1A5C-D498-E89F-2FCF0A1BC17C}" dt="2026-08-26T13:10:12.364" v="534" actId="1076"/>
        <pc:sldMkLst>
          <pc:docMk/>
          <pc:sldMk cId="2094171866" sldId="287"/>
        </pc:sldMkLst>
        <pc:spChg chg="mod">
          <ac:chgData name="Natasha Morgans" userId="S::natasha.morgans@uwtsd.ac.uk::3537e397-1aee-4e05-9cd1-5d76b1e2a31e" providerId="AD" clId="Web-{02DC26A3-1A5C-D498-E89F-2FCF0A1BC17C}" dt="2026-08-26T13:08:07.386" v="529" actId="20577"/>
          <ac:spMkLst>
            <pc:docMk/>
            <pc:sldMk cId="2094171866" sldId="287"/>
            <ac:spMk id="2" creationId="{9286124E-666C-E5C6-E0C0-8B0A7840F17A}"/>
          </ac:spMkLst>
        </pc:spChg>
        <pc:spChg chg="mod">
          <ac:chgData name="Natasha Morgans" userId="S::natasha.morgans@uwtsd.ac.uk::3537e397-1aee-4e05-9cd1-5d76b1e2a31e" providerId="AD" clId="Web-{02DC26A3-1A5C-D498-E89F-2FCF0A1BC17C}" dt="2026-08-26T13:08:32.685" v="532" actId="20577"/>
          <ac:spMkLst>
            <pc:docMk/>
            <pc:sldMk cId="2094171866" sldId="287"/>
            <ac:spMk id="3" creationId="{15C42B89-27CF-8548-6A9C-8844E696ECC1}"/>
          </ac:spMkLst>
        </pc:spChg>
        <pc:spChg chg="mod">
          <ac:chgData name="Natasha Morgans" userId="S::natasha.morgans@uwtsd.ac.uk::3537e397-1aee-4e05-9cd1-5d76b1e2a31e" providerId="AD" clId="Web-{02DC26A3-1A5C-D498-E89F-2FCF0A1BC17C}" dt="2026-08-26T13:08:10.980" v="530" actId="20577"/>
          <ac:spMkLst>
            <pc:docMk/>
            <pc:sldMk cId="2094171866" sldId="287"/>
            <ac:spMk id="4" creationId="{72805B11-871C-A805-D404-7E9EE140EEDF}"/>
          </ac:spMkLst>
        </pc:spChg>
        <pc:picChg chg="add mod">
          <ac:chgData name="Natasha Morgans" userId="S::natasha.morgans@uwtsd.ac.uk::3537e397-1aee-4e05-9cd1-5d76b1e2a31e" providerId="AD" clId="Web-{02DC26A3-1A5C-D498-E89F-2FCF0A1BC17C}" dt="2026-08-26T13:10:12.364" v="534" actId="1076"/>
          <ac:picMkLst>
            <pc:docMk/>
            <pc:sldMk cId="2094171866" sldId="287"/>
            <ac:picMk id="5" creationId="{15E750FE-6C02-FEF9-F5CB-DD1C36AD869B}"/>
          </ac:picMkLst>
        </pc:picChg>
      </pc:sldChg>
      <pc:sldChg chg="addSp modSp">
        <pc:chgData name="Natasha Morgans" userId="S::natasha.morgans@uwtsd.ac.uk::3537e397-1aee-4e05-9cd1-5d76b1e2a31e" providerId="AD" clId="Web-{02DC26A3-1A5C-D498-E89F-2FCF0A1BC17C}" dt="2026-08-26T13:12:11.154" v="550" actId="1076"/>
        <pc:sldMkLst>
          <pc:docMk/>
          <pc:sldMk cId="2713928333" sldId="288"/>
        </pc:sldMkLst>
        <pc:spChg chg="mod">
          <ac:chgData name="Natasha Morgans" userId="S::natasha.morgans@uwtsd.ac.uk::3537e397-1aee-4e05-9cd1-5d76b1e2a31e" providerId="AD" clId="Web-{02DC26A3-1A5C-D498-E89F-2FCF0A1BC17C}" dt="2026-08-26T13:10:20.896" v="540" actId="20577"/>
          <ac:spMkLst>
            <pc:docMk/>
            <pc:sldMk cId="2713928333" sldId="288"/>
            <ac:spMk id="2" creationId="{8D54BC6E-70E2-59FC-407B-327D2CC1BBE2}"/>
          </ac:spMkLst>
        </pc:spChg>
        <pc:spChg chg="mod">
          <ac:chgData name="Natasha Morgans" userId="S::natasha.morgans@uwtsd.ac.uk::3537e397-1aee-4e05-9cd1-5d76b1e2a31e" providerId="AD" clId="Web-{02DC26A3-1A5C-D498-E89F-2FCF0A1BC17C}" dt="2026-08-26T13:10:50.648" v="544" actId="20577"/>
          <ac:spMkLst>
            <pc:docMk/>
            <pc:sldMk cId="2713928333" sldId="288"/>
            <ac:spMk id="3" creationId="{FED45CC7-83FB-C311-5221-DDE35AD79B8E}"/>
          </ac:spMkLst>
        </pc:spChg>
        <pc:spChg chg="mod">
          <ac:chgData name="Natasha Morgans" userId="S::natasha.morgans@uwtsd.ac.uk::3537e397-1aee-4e05-9cd1-5d76b1e2a31e" providerId="AD" clId="Web-{02DC26A3-1A5C-D498-E89F-2FCF0A1BC17C}" dt="2026-08-26T13:10:29.006" v="542" actId="20577"/>
          <ac:spMkLst>
            <pc:docMk/>
            <pc:sldMk cId="2713928333" sldId="288"/>
            <ac:spMk id="4" creationId="{445A6F82-435D-80A4-D34B-274FB95D2DE1}"/>
          </ac:spMkLst>
        </pc:spChg>
        <pc:picChg chg="add mod">
          <ac:chgData name="Natasha Morgans" userId="S::natasha.morgans@uwtsd.ac.uk::3537e397-1aee-4e05-9cd1-5d76b1e2a31e" providerId="AD" clId="Web-{02DC26A3-1A5C-D498-E89F-2FCF0A1BC17C}" dt="2026-08-26T13:12:11.154" v="550" actId="1076"/>
          <ac:picMkLst>
            <pc:docMk/>
            <pc:sldMk cId="2713928333" sldId="288"/>
            <ac:picMk id="5" creationId="{59044181-24BE-C5BA-A81B-229345B25850}"/>
          </ac:picMkLst>
        </pc:picChg>
      </pc:sldChg>
      <pc:sldChg chg="addSp modSp">
        <pc:chgData name="Natasha Morgans" userId="S::natasha.morgans@uwtsd.ac.uk::3537e397-1aee-4e05-9cd1-5d76b1e2a31e" providerId="AD" clId="Web-{02DC26A3-1A5C-D498-E89F-2FCF0A1BC17C}" dt="2026-08-26T13:13:35.176" v="565" actId="1076"/>
        <pc:sldMkLst>
          <pc:docMk/>
          <pc:sldMk cId="2936089202" sldId="289"/>
        </pc:sldMkLst>
        <pc:spChg chg="mod">
          <ac:chgData name="Natasha Morgans" userId="S::natasha.morgans@uwtsd.ac.uk::3537e397-1aee-4e05-9cd1-5d76b1e2a31e" providerId="AD" clId="Web-{02DC26A3-1A5C-D498-E89F-2FCF0A1BC17C}" dt="2026-08-26T13:12:29.671" v="557" actId="20577"/>
          <ac:spMkLst>
            <pc:docMk/>
            <pc:sldMk cId="2936089202" sldId="289"/>
            <ac:spMk id="2" creationId="{BB82B8AC-82A8-0E17-4625-7E93BAFD4555}"/>
          </ac:spMkLst>
        </pc:spChg>
        <pc:spChg chg="mod">
          <ac:chgData name="Natasha Morgans" userId="S::natasha.morgans@uwtsd.ac.uk::3537e397-1aee-4e05-9cd1-5d76b1e2a31e" providerId="AD" clId="Web-{02DC26A3-1A5C-D498-E89F-2FCF0A1BC17C}" dt="2026-08-26T13:12:57.157" v="560" actId="20577"/>
          <ac:spMkLst>
            <pc:docMk/>
            <pc:sldMk cId="2936089202" sldId="289"/>
            <ac:spMk id="3" creationId="{634B007C-DC90-8B6B-26FE-40B712285956}"/>
          </ac:spMkLst>
        </pc:spChg>
        <pc:spChg chg="mod">
          <ac:chgData name="Natasha Morgans" userId="S::natasha.morgans@uwtsd.ac.uk::3537e397-1aee-4e05-9cd1-5d76b1e2a31e" providerId="AD" clId="Web-{02DC26A3-1A5C-D498-E89F-2FCF0A1BC17C}" dt="2026-08-26T13:12:38.750" v="559" actId="20577"/>
          <ac:spMkLst>
            <pc:docMk/>
            <pc:sldMk cId="2936089202" sldId="289"/>
            <ac:spMk id="4" creationId="{4492BA38-B410-03A0-8F2F-950BE7A25633}"/>
          </ac:spMkLst>
        </pc:spChg>
        <pc:picChg chg="add mod">
          <ac:chgData name="Natasha Morgans" userId="S::natasha.morgans@uwtsd.ac.uk::3537e397-1aee-4e05-9cd1-5d76b1e2a31e" providerId="AD" clId="Web-{02DC26A3-1A5C-D498-E89F-2FCF0A1BC17C}" dt="2026-08-26T13:13:35.176" v="565" actId="1076"/>
          <ac:picMkLst>
            <pc:docMk/>
            <pc:sldMk cId="2936089202" sldId="289"/>
            <ac:picMk id="5" creationId="{B905D109-D9AB-756F-57B1-E8B69184E0AE}"/>
          </ac:picMkLst>
        </pc:picChg>
      </pc:sldChg>
      <pc:sldChg chg="modSp">
        <pc:chgData name="Natasha Morgans" userId="S::natasha.morgans@uwtsd.ac.uk::3537e397-1aee-4e05-9cd1-5d76b1e2a31e" providerId="AD" clId="Web-{02DC26A3-1A5C-D498-E89F-2FCF0A1BC17C}" dt="2026-08-26T13:14:50.134" v="608" actId="20577"/>
        <pc:sldMkLst>
          <pc:docMk/>
          <pc:sldMk cId="568753344" sldId="290"/>
        </pc:sldMkLst>
        <pc:spChg chg="mod">
          <ac:chgData name="Natasha Morgans" userId="S::natasha.morgans@uwtsd.ac.uk::3537e397-1aee-4e05-9cd1-5d76b1e2a31e" providerId="AD" clId="Web-{02DC26A3-1A5C-D498-E89F-2FCF0A1BC17C}" dt="2026-08-26T13:13:49.598" v="574" actId="20577"/>
          <ac:spMkLst>
            <pc:docMk/>
            <pc:sldMk cId="568753344" sldId="290"/>
            <ac:spMk id="2" creationId="{247360BA-FF56-E0D0-3F6A-3BEFF8E0FC06}"/>
          </ac:spMkLst>
        </pc:spChg>
        <pc:spChg chg="mod">
          <ac:chgData name="Natasha Morgans" userId="S::natasha.morgans@uwtsd.ac.uk::3537e397-1aee-4e05-9cd1-5d76b1e2a31e" providerId="AD" clId="Web-{02DC26A3-1A5C-D498-E89F-2FCF0A1BC17C}" dt="2026-08-26T13:14:50.134" v="608" actId="20577"/>
          <ac:spMkLst>
            <pc:docMk/>
            <pc:sldMk cId="568753344" sldId="290"/>
            <ac:spMk id="3" creationId="{D32614B1-DFA9-2F41-5380-B6F588C83162}"/>
          </ac:spMkLst>
        </pc:spChg>
        <pc:spChg chg="mod">
          <ac:chgData name="Natasha Morgans" userId="S::natasha.morgans@uwtsd.ac.uk::3537e397-1aee-4e05-9cd1-5d76b1e2a31e" providerId="AD" clId="Web-{02DC26A3-1A5C-D498-E89F-2FCF0A1BC17C}" dt="2026-08-26T13:14:44.274" v="603" actId="20577"/>
          <ac:spMkLst>
            <pc:docMk/>
            <pc:sldMk cId="568753344" sldId="290"/>
            <ac:spMk id="4" creationId="{03F66196-9727-24F9-F007-A6FDE664A1BF}"/>
          </ac:spMkLst>
        </pc:spChg>
      </pc:sldChg>
      <pc:sldChg chg="addSp delSp modSp">
        <pc:chgData name="Natasha Morgans" userId="S::natasha.morgans@uwtsd.ac.uk::3537e397-1aee-4e05-9cd1-5d76b1e2a31e" providerId="AD" clId="Web-{02DC26A3-1A5C-D498-E89F-2FCF0A1BC17C}" dt="2026-08-26T13:16:55.065" v="623" actId="1076"/>
        <pc:sldMkLst>
          <pc:docMk/>
          <pc:sldMk cId="1251211218" sldId="291"/>
        </pc:sldMkLst>
        <pc:spChg chg="mod">
          <ac:chgData name="Natasha Morgans" userId="S::natasha.morgans@uwtsd.ac.uk::3537e397-1aee-4e05-9cd1-5d76b1e2a31e" providerId="AD" clId="Web-{02DC26A3-1A5C-D498-E89F-2FCF0A1BC17C}" dt="2026-08-26T13:15:54.623" v="617" actId="20577"/>
          <ac:spMkLst>
            <pc:docMk/>
            <pc:sldMk cId="1251211218" sldId="291"/>
            <ac:spMk id="2" creationId="{614C9515-CA8F-5C80-AECB-86BFD422A88F}"/>
          </ac:spMkLst>
        </pc:spChg>
        <pc:spChg chg="mod">
          <ac:chgData name="Natasha Morgans" userId="S::natasha.morgans@uwtsd.ac.uk::3537e397-1aee-4e05-9cd1-5d76b1e2a31e" providerId="AD" clId="Web-{02DC26A3-1A5C-D498-E89F-2FCF0A1BC17C}" dt="2026-08-26T13:16:19.734" v="619" actId="20577"/>
          <ac:spMkLst>
            <pc:docMk/>
            <pc:sldMk cId="1251211218" sldId="291"/>
            <ac:spMk id="3" creationId="{0CF935D4-5A6E-6819-2EA7-653C6F082BCA}"/>
          </ac:spMkLst>
        </pc:spChg>
        <pc:spChg chg="mod">
          <ac:chgData name="Natasha Morgans" userId="S::natasha.morgans@uwtsd.ac.uk::3537e397-1aee-4e05-9cd1-5d76b1e2a31e" providerId="AD" clId="Web-{02DC26A3-1A5C-D498-E89F-2FCF0A1BC17C}" dt="2026-08-26T13:16:00.967" v="618" actId="20577"/>
          <ac:spMkLst>
            <pc:docMk/>
            <pc:sldMk cId="1251211218" sldId="291"/>
            <ac:spMk id="4" creationId="{D53CF8F7-8D1A-DB1F-BE4F-470A9CF7C02E}"/>
          </ac:spMkLst>
        </pc:spChg>
        <pc:picChg chg="add mod">
          <ac:chgData name="Natasha Morgans" userId="S::natasha.morgans@uwtsd.ac.uk::3537e397-1aee-4e05-9cd1-5d76b1e2a31e" providerId="AD" clId="Web-{02DC26A3-1A5C-D498-E89F-2FCF0A1BC17C}" dt="2026-08-26T13:16:55.065" v="623" actId="1076"/>
          <ac:picMkLst>
            <pc:docMk/>
            <pc:sldMk cId="1251211218" sldId="291"/>
            <ac:picMk id="7" creationId="{9B4B6A4D-6670-8131-3615-A81BA3681581}"/>
          </ac:picMkLst>
        </pc:picChg>
      </pc:sldChg>
      <pc:sldChg chg="modSp">
        <pc:chgData name="Natasha Morgans" userId="S::natasha.morgans@uwtsd.ac.uk::3537e397-1aee-4e05-9cd1-5d76b1e2a31e" providerId="AD" clId="Web-{02DC26A3-1A5C-D498-E89F-2FCF0A1BC17C}" dt="2026-08-26T13:19:07.965" v="668" actId="20577"/>
        <pc:sldMkLst>
          <pc:docMk/>
          <pc:sldMk cId="4217151293" sldId="292"/>
        </pc:sldMkLst>
        <pc:spChg chg="mod">
          <ac:chgData name="Natasha Morgans" userId="S::natasha.morgans@uwtsd.ac.uk::3537e397-1aee-4e05-9cd1-5d76b1e2a31e" providerId="AD" clId="Web-{02DC26A3-1A5C-D498-E89F-2FCF0A1BC17C}" dt="2026-08-26T13:18:20.149" v="650" actId="20577"/>
          <ac:spMkLst>
            <pc:docMk/>
            <pc:sldMk cId="4217151293" sldId="292"/>
            <ac:spMk id="2" creationId="{E23FD720-2FCB-74C4-FBBF-8213C519879C}"/>
          </ac:spMkLst>
        </pc:spChg>
        <pc:spChg chg="mod">
          <ac:chgData name="Natasha Morgans" userId="S::natasha.morgans@uwtsd.ac.uk::3537e397-1aee-4e05-9cd1-5d76b1e2a31e" providerId="AD" clId="Web-{02DC26A3-1A5C-D498-E89F-2FCF0A1BC17C}" dt="2026-08-26T13:19:07.965" v="668" actId="20577"/>
          <ac:spMkLst>
            <pc:docMk/>
            <pc:sldMk cId="4217151293" sldId="292"/>
            <ac:spMk id="3" creationId="{51679960-BF1C-F852-D9EF-ED0959529B6B}"/>
          </ac:spMkLst>
        </pc:spChg>
        <pc:spChg chg="mod">
          <ac:chgData name="Natasha Morgans" userId="S::natasha.morgans@uwtsd.ac.uk::3537e397-1aee-4e05-9cd1-5d76b1e2a31e" providerId="AD" clId="Web-{02DC26A3-1A5C-D498-E89F-2FCF0A1BC17C}" dt="2026-08-26T13:19:00.136" v="663" actId="20577"/>
          <ac:spMkLst>
            <pc:docMk/>
            <pc:sldMk cId="4217151293" sldId="292"/>
            <ac:spMk id="4" creationId="{80E5383E-E978-C6C8-C5DE-D862FB19CD9B}"/>
          </ac:spMkLst>
        </pc:spChg>
      </pc:sldChg>
      <pc:sldChg chg="modSp">
        <pc:chgData name="Natasha Morgans" userId="S::natasha.morgans@uwtsd.ac.uk::3537e397-1aee-4e05-9cd1-5d76b1e2a31e" providerId="AD" clId="Web-{02DC26A3-1A5C-D498-E89F-2FCF0A1BC17C}" dt="2026-08-26T13:17:50.131" v="639" actId="20577"/>
        <pc:sldMkLst>
          <pc:docMk/>
          <pc:sldMk cId="339199960" sldId="293"/>
        </pc:sldMkLst>
        <pc:spChg chg="mod">
          <ac:chgData name="Natasha Morgans" userId="S::natasha.morgans@uwtsd.ac.uk::3537e397-1aee-4e05-9cd1-5d76b1e2a31e" providerId="AD" clId="Web-{02DC26A3-1A5C-D498-E89F-2FCF0A1BC17C}" dt="2026-08-26T13:17:15.207" v="627" actId="20577"/>
          <ac:spMkLst>
            <pc:docMk/>
            <pc:sldMk cId="339199960" sldId="293"/>
            <ac:spMk id="2" creationId="{B03C16BA-6814-1DFF-C8A3-00AB96ADDA8A}"/>
          </ac:spMkLst>
        </pc:spChg>
        <pc:spChg chg="mod">
          <ac:chgData name="Natasha Morgans" userId="S::natasha.morgans@uwtsd.ac.uk::3537e397-1aee-4e05-9cd1-5d76b1e2a31e" providerId="AD" clId="Web-{02DC26A3-1A5C-D498-E89F-2FCF0A1BC17C}" dt="2026-08-26T13:17:50.131" v="639" actId="20577"/>
          <ac:spMkLst>
            <pc:docMk/>
            <pc:sldMk cId="339199960" sldId="293"/>
            <ac:spMk id="3" creationId="{D9046080-D08B-06B3-9C72-EE89BA3E01F6}"/>
          </ac:spMkLst>
        </pc:spChg>
        <pc:spChg chg="mod">
          <ac:chgData name="Natasha Morgans" userId="S::natasha.morgans@uwtsd.ac.uk::3537e397-1aee-4e05-9cd1-5d76b1e2a31e" providerId="AD" clId="Web-{02DC26A3-1A5C-D498-E89F-2FCF0A1BC17C}" dt="2026-08-26T13:17:45.740" v="637" actId="20577"/>
          <ac:spMkLst>
            <pc:docMk/>
            <pc:sldMk cId="339199960" sldId="293"/>
            <ac:spMk id="4" creationId="{2BECA192-50F9-2471-E3F2-D72F5E0979A6}"/>
          </ac:spMkLst>
        </pc:spChg>
      </pc:sldChg>
      <pc:sldChg chg="modSp">
        <pc:chgData name="Natasha Morgans" userId="S::natasha.morgans@uwtsd.ac.uk::3537e397-1aee-4e05-9cd1-5d76b1e2a31e" providerId="AD" clId="Web-{02DC26A3-1A5C-D498-E89F-2FCF0A1BC17C}" dt="2026-08-26T13:20:52.457" v="691" actId="20577"/>
        <pc:sldMkLst>
          <pc:docMk/>
          <pc:sldMk cId="2635227866" sldId="294"/>
        </pc:sldMkLst>
        <pc:spChg chg="mod">
          <ac:chgData name="Natasha Morgans" userId="S::natasha.morgans@uwtsd.ac.uk::3537e397-1aee-4e05-9cd1-5d76b1e2a31e" providerId="AD" clId="Web-{02DC26A3-1A5C-D498-E89F-2FCF0A1BC17C}" dt="2026-08-26T13:19:43.045" v="672" actId="20577"/>
          <ac:spMkLst>
            <pc:docMk/>
            <pc:sldMk cId="2635227866" sldId="294"/>
            <ac:spMk id="2" creationId="{EC1D21AB-44CC-2DA3-2C0A-59CE665EB6EA}"/>
          </ac:spMkLst>
        </pc:spChg>
        <pc:spChg chg="mod">
          <ac:chgData name="Natasha Morgans" userId="S::natasha.morgans@uwtsd.ac.uk::3537e397-1aee-4e05-9cd1-5d76b1e2a31e" providerId="AD" clId="Web-{02DC26A3-1A5C-D498-E89F-2FCF0A1BC17C}" dt="2026-08-26T13:20:52.457" v="691" actId="20577"/>
          <ac:spMkLst>
            <pc:docMk/>
            <pc:sldMk cId="2635227866" sldId="294"/>
            <ac:spMk id="3" creationId="{EABAC1FF-34C4-1C2D-3749-CCCC0D24BE45}"/>
          </ac:spMkLst>
        </pc:spChg>
        <pc:spChg chg="mod">
          <ac:chgData name="Natasha Morgans" userId="S::natasha.morgans@uwtsd.ac.uk::3537e397-1aee-4e05-9cd1-5d76b1e2a31e" providerId="AD" clId="Web-{02DC26A3-1A5C-D498-E89F-2FCF0A1BC17C}" dt="2026-08-26T13:20:37.424" v="684" actId="20577"/>
          <ac:spMkLst>
            <pc:docMk/>
            <pc:sldMk cId="2635227866" sldId="294"/>
            <ac:spMk id="4" creationId="{DED1B623-DF2C-1706-C59B-4426134A5FCC}"/>
          </ac:spMkLst>
        </pc:spChg>
      </pc:sldChg>
      <pc:sldChg chg="modSp">
        <pc:chgData name="Natasha Morgans" userId="S::natasha.morgans@uwtsd.ac.uk::3537e397-1aee-4e05-9cd1-5d76b1e2a31e" providerId="AD" clId="Web-{02DC26A3-1A5C-D498-E89F-2FCF0A1BC17C}" dt="2026-08-26T13:04:08.822" v="458" actId="20577"/>
        <pc:sldMkLst>
          <pc:docMk/>
          <pc:sldMk cId="3137437081" sldId="295"/>
        </pc:sldMkLst>
        <pc:spChg chg="mod">
          <ac:chgData name="Natasha Morgans" userId="S::natasha.morgans@uwtsd.ac.uk::3537e397-1aee-4e05-9cd1-5d76b1e2a31e" providerId="AD" clId="Web-{02DC26A3-1A5C-D498-E89F-2FCF0A1BC17C}" dt="2026-08-26T13:03:26.991" v="453" actId="20577"/>
          <ac:spMkLst>
            <pc:docMk/>
            <pc:sldMk cId="3137437081" sldId="295"/>
            <ac:spMk id="2" creationId="{947522DC-99F8-D65A-7FF3-29B8ED0863B0}"/>
          </ac:spMkLst>
        </pc:spChg>
        <pc:spChg chg="mod">
          <ac:chgData name="Natasha Morgans" userId="S::natasha.morgans@uwtsd.ac.uk::3537e397-1aee-4e05-9cd1-5d76b1e2a31e" providerId="AD" clId="Web-{02DC26A3-1A5C-D498-E89F-2FCF0A1BC17C}" dt="2026-08-26T13:04:08.822" v="458" actId="20577"/>
          <ac:spMkLst>
            <pc:docMk/>
            <pc:sldMk cId="3137437081" sldId="295"/>
            <ac:spMk id="4" creationId="{9D33B515-D632-77EE-0A07-51D348CD6C34}"/>
          </ac:spMkLst>
        </pc:spChg>
        <pc:picChg chg="mod">
          <ac:chgData name="Natasha Morgans" userId="S::natasha.morgans@uwtsd.ac.uk::3537e397-1aee-4e05-9cd1-5d76b1e2a31e" providerId="AD" clId="Web-{02DC26A3-1A5C-D498-E89F-2FCF0A1BC17C}" dt="2026-08-26T13:03:27.866" v="454" actId="1076"/>
          <ac:picMkLst>
            <pc:docMk/>
            <pc:sldMk cId="3137437081" sldId="295"/>
            <ac:picMk id="5" creationId="{C22D0DAA-625B-0E43-147D-7FDE6F386CD1}"/>
          </ac:picMkLst>
        </pc:picChg>
      </pc:sldChg>
      <pc:sldChg chg="modSp">
        <pc:chgData name="Natasha Morgans" userId="S::natasha.morgans@uwtsd.ac.uk::3537e397-1aee-4e05-9cd1-5d76b1e2a31e" providerId="AD" clId="Web-{02DC26A3-1A5C-D498-E89F-2FCF0A1BC17C}" dt="2026-08-26T13:22:15.010" v="735" actId="20577"/>
        <pc:sldMkLst>
          <pc:docMk/>
          <pc:sldMk cId="3444351613" sldId="296"/>
        </pc:sldMkLst>
        <pc:spChg chg="mod">
          <ac:chgData name="Natasha Morgans" userId="S::natasha.morgans@uwtsd.ac.uk::3537e397-1aee-4e05-9cd1-5d76b1e2a31e" providerId="AD" clId="Web-{02DC26A3-1A5C-D498-E89F-2FCF0A1BC17C}" dt="2026-08-26T13:21:10.224" v="698" actId="20577"/>
          <ac:spMkLst>
            <pc:docMk/>
            <pc:sldMk cId="3444351613" sldId="296"/>
            <ac:spMk id="2" creationId="{C19E1CD2-9B49-6E36-4838-E2761386184D}"/>
          </ac:spMkLst>
        </pc:spChg>
        <pc:spChg chg="mod">
          <ac:chgData name="Natasha Morgans" userId="S::natasha.morgans@uwtsd.ac.uk::3537e397-1aee-4e05-9cd1-5d76b1e2a31e" providerId="AD" clId="Web-{02DC26A3-1A5C-D498-E89F-2FCF0A1BC17C}" dt="2026-08-26T13:22:15.010" v="735" actId="20577"/>
          <ac:spMkLst>
            <pc:docMk/>
            <pc:sldMk cId="3444351613" sldId="296"/>
            <ac:spMk id="3" creationId="{72EC02D3-BFB7-E5FA-D397-065D01F678BA}"/>
          </ac:spMkLst>
        </pc:spChg>
        <pc:spChg chg="mod">
          <ac:chgData name="Natasha Morgans" userId="S::natasha.morgans@uwtsd.ac.uk::3537e397-1aee-4e05-9cd1-5d76b1e2a31e" providerId="AD" clId="Web-{02DC26A3-1A5C-D498-E89F-2FCF0A1BC17C}" dt="2026-08-26T13:22:12.963" v="733" actId="20577"/>
          <ac:spMkLst>
            <pc:docMk/>
            <pc:sldMk cId="3444351613" sldId="296"/>
            <ac:spMk id="4" creationId="{93431AA0-3B1A-C81C-CD89-CFB41ACF6253}"/>
          </ac:spMkLst>
        </pc:spChg>
      </pc:sldChg>
      <pc:sldChg chg="modSp">
        <pc:chgData name="Natasha Morgans" userId="S::natasha.morgans@uwtsd.ac.uk::3537e397-1aee-4e05-9cd1-5d76b1e2a31e" providerId="AD" clId="Web-{02DC26A3-1A5C-D498-E89F-2FCF0A1BC17C}" dt="2026-08-26T13:23:31.906" v="755" actId="20577"/>
        <pc:sldMkLst>
          <pc:docMk/>
          <pc:sldMk cId="3442577266" sldId="297"/>
        </pc:sldMkLst>
        <pc:spChg chg="mod">
          <ac:chgData name="Natasha Morgans" userId="S::natasha.morgans@uwtsd.ac.uk::3537e397-1aee-4e05-9cd1-5d76b1e2a31e" providerId="AD" clId="Web-{02DC26A3-1A5C-D498-E89F-2FCF0A1BC17C}" dt="2026-08-26T13:22:49.966" v="738" actId="20577"/>
          <ac:spMkLst>
            <pc:docMk/>
            <pc:sldMk cId="3442577266" sldId="297"/>
            <ac:spMk id="2" creationId="{E521E203-3B23-9C57-B801-3C71378920DB}"/>
          </ac:spMkLst>
        </pc:spChg>
        <pc:spChg chg="mod">
          <ac:chgData name="Natasha Morgans" userId="S::natasha.morgans@uwtsd.ac.uk::3537e397-1aee-4e05-9cd1-5d76b1e2a31e" providerId="AD" clId="Web-{02DC26A3-1A5C-D498-E89F-2FCF0A1BC17C}" dt="2026-08-26T13:23:31.906" v="755" actId="20577"/>
          <ac:spMkLst>
            <pc:docMk/>
            <pc:sldMk cId="3442577266" sldId="297"/>
            <ac:spMk id="3" creationId="{DE9B277B-2F25-6CB7-E81A-4296C89F8476}"/>
          </ac:spMkLst>
        </pc:spChg>
        <pc:spChg chg="mod">
          <ac:chgData name="Natasha Morgans" userId="S::natasha.morgans@uwtsd.ac.uk::3537e397-1aee-4e05-9cd1-5d76b1e2a31e" providerId="AD" clId="Web-{02DC26A3-1A5C-D498-E89F-2FCF0A1BC17C}" dt="2026-08-26T13:23:24.031" v="746" actId="20577"/>
          <ac:spMkLst>
            <pc:docMk/>
            <pc:sldMk cId="3442577266" sldId="297"/>
            <ac:spMk id="4" creationId="{730A7128-9B67-7B7C-7BE6-21DA40F93584}"/>
          </ac:spMkLst>
        </pc:spChg>
      </pc:sldChg>
      <pc:sldChg chg="modSp">
        <pc:chgData name="Natasha Morgans" userId="S::natasha.morgans@uwtsd.ac.uk::3537e397-1aee-4e05-9cd1-5d76b1e2a31e" providerId="AD" clId="Web-{02DC26A3-1A5C-D498-E89F-2FCF0A1BC17C}" dt="2026-08-26T13:24:19.847" v="781" actId="20577"/>
        <pc:sldMkLst>
          <pc:docMk/>
          <pc:sldMk cId="349314303" sldId="298"/>
        </pc:sldMkLst>
        <pc:spChg chg="mod">
          <ac:chgData name="Natasha Morgans" userId="S::natasha.morgans@uwtsd.ac.uk::3537e397-1aee-4e05-9cd1-5d76b1e2a31e" providerId="AD" clId="Web-{02DC26A3-1A5C-D498-E89F-2FCF0A1BC17C}" dt="2026-08-26T13:23:48.095" v="774" actId="20577"/>
          <ac:spMkLst>
            <pc:docMk/>
            <pc:sldMk cId="349314303" sldId="298"/>
            <ac:spMk id="2" creationId="{9BBEA1B2-B637-03DF-AA99-A21B516E205E}"/>
          </ac:spMkLst>
        </pc:spChg>
        <pc:spChg chg="mod">
          <ac:chgData name="Natasha Morgans" userId="S::natasha.morgans@uwtsd.ac.uk::3537e397-1aee-4e05-9cd1-5d76b1e2a31e" providerId="AD" clId="Web-{02DC26A3-1A5C-D498-E89F-2FCF0A1BC17C}" dt="2026-08-26T13:24:19.847" v="781" actId="20577"/>
          <ac:spMkLst>
            <pc:docMk/>
            <pc:sldMk cId="349314303" sldId="298"/>
            <ac:spMk id="3" creationId="{5D44F0F3-FAC3-5CFC-0E25-B9B75CD54C5F}"/>
          </ac:spMkLst>
        </pc:spChg>
        <pc:spChg chg="mod">
          <ac:chgData name="Natasha Morgans" userId="S::natasha.morgans@uwtsd.ac.uk::3537e397-1aee-4e05-9cd1-5d76b1e2a31e" providerId="AD" clId="Web-{02DC26A3-1A5C-D498-E89F-2FCF0A1BC17C}" dt="2026-08-26T13:23:52.298" v="775" actId="20577"/>
          <ac:spMkLst>
            <pc:docMk/>
            <pc:sldMk cId="349314303" sldId="298"/>
            <ac:spMk id="4" creationId="{6EB32806-AA38-080E-114B-F0FDF0C5760E}"/>
          </ac:spMkLst>
        </pc:spChg>
      </pc:sldChg>
      <pc:sldChg chg="modSp">
        <pc:chgData name="Natasha Morgans" userId="S::natasha.morgans@uwtsd.ac.uk::3537e397-1aee-4e05-9cd1-5d76b1e2a31e" providerId="AD" clId="Web-{02DC26A3-1A5C-D498-E89F-2FCF0A1BC17C}" dt="2026-08-26T13:25:55.182" v="805" actId="20577"/>
        <pc:sldMkLst>
          <pc:docMk/>
          <pc:sldMk cId="3829465521" sldId="299"/>
        </pc:sldMkLst>
        <pc:spChg chg="mod">
          <ac:chgData name="Natasha Morgans" userId="S::natasha.morgans@uwtsd.ac.uk::3537e397-1aee-4e05-9cd1-5d76b1e2a31e" providerId="AD" clId="Web-{02DC26A3-1A5C-D498-E89F-2FCF0A1BC17C}" dt="2026-08-26T13:25:05.226" v="785" actId="20577"/>
          <ac:spMkLst>
            <pc:docMk/>
            <pc:sldMk cId="3829465521" sldId="299"/>
            <ac:spMk id="2" creationId="{5C8614A5-FCD9-380C-FADB-0E07C29A02F0}"/>
          </ac:spMkLst>
        </pc:spChg>
        <pc:spChg chg="mod">
          <ac:chgData name="Natasha Morgans" userId="S::natasha.morgans@uwtsd.ac.uk::3537e397-1aee-4e05-9cd1-5d76b1e2a31e" providerId="AD" clId="Web-{02DC26A3-1A5C-D498-E89F-2FCF0A1BC17C}" dt="2026-08-26T13:25:55.182" v="805" actId="20577"/>
          <ac:spMkLst>
            <pc:docMk/>
            <pc:sldMk cId="3829465521" sldId="299"/>
            <ac:spMk id="3" creationId="{5953843E-E446-0E59-9102-E96DCD07A178}"/>
          </ac:spMkLst>
        </pc:spChg>
        <pc:spChg chg="mod">
          <ac:chgData name="Natasha Morgans" userId="S::natasha.morgans@uwtsd.ac.uk::3537e397-1aee-4e05-9cd1-5d76b1e2a31e" providerId="AD" clId="Web-{02DC26A3-1A5C-D498-E89F-2FCF0A1BC17C}" dt="2026-08-26T13:25:52.323" v="804" actId="20577"/>
          <ac:spMkLst>
            <pc:docMk/>
            <pc:sldMk cId="3829465521" sldId="299"/>
            <ac:spMk id="4" creationId="{0D8CE0CC-BA87-EF68-7C1A-14CED40E764C}"/>
          </ac:spMkLst>
        </pc:spChg>
      </pc:sldChg>
      <pc:sldChg chg="modSp">
        <pc:chgData name="Natasha Morgans" userId="S::natasha.morgans@uwtsd.ac.uk::3537e397-1aee-4e05-9cd1-5d76b1e2a31e" providerId="AD" clId="Web-{02DC26A3-1A5C-D498-E89F-2FCF0A1BC17C}" dt="2026-08-26T13:27:00.750" v="831" actId="20577"/>
        <pc:sldMkLst>
          <pc:docMk/>
          <pc:sldMk cId="316348677" sldId="300"/>
        </pc:sldMkLst>
        <pc:spChg chg="mod">
          <ac:chgData name="Natasha Morgans" userId="S::natasha.morgans@uwtsd.ac.uk::3537e397-1aee-4e05-9cd1-5d76b1e2a31e" providerId="AD" clId="Web-{02DC26A3-1A5C-D498-E89F-2FCF0A1BC17C}" dt="2026-08-26T13:26:07.480" v="817" actId="20577"/>
          <ac:spMkLst>
            <pc:docMk/>
            <pc:sldMk cId="316348677" sldId="300"/>
            <ac:spMk id="2" creationId="{F761BCF2-484A-0011-E092-E70402C30A37}"/>
          </ac:spMkLst>
        </pc:spChg>
        <pc:spChg chg="mod">
          <ac:chgData name="Natasha Morgans" userId="S::natasha.morgans@uwtsd.ac.uk::3537e397-1aee-4e05-9cd1-5d76b1e2a31e" providerId="AD" clId="Web-{02DC26A3-1A5C-D498-E89F-2FCF0A1BC17C}" dt="2026-08-26T13:27:00.750" v="831" actId="20577"/>
          <ac:spMkLst>
            <pc:docMk/>
            <pc:sldMk cId="316348677" sldId="300"/>
            <ac:spMk id="3" creationId="{ADB8C357-F408-D464-9413-F9E040325508}"/>
          </ac:spMkLst>
        </pc:spChg>
        <pc:spChg chg="mod">
          <ac:chgData name="Natasha Morgans" userId="S::natasha.morgans@uwtsd.ac.uk::3537e397-1aee-4e05-9cd1-5d76b1e2a31e" providerId="AD" clId="Web-{02DC26A3-1A5C-D498-E89F-2FCF0A1BC17C}" dt="2026-08-26T13:26:54.812" v="829" actId="20577"/>
          <ac:spMkLst>
            <pc:docMk/>
            <pc:sldMk cId="316348677" sldId="300"/>
            <ac:spMk id="4" creationId="{E132D3DE-B32B-D6DB-55BB-71A803461584}"/>
          </ac:spMkLst>
        </pc:spChg>
      </pc:sldChg>
      <pc:sldChg chg="modSp">
        <pc:chgData name="Natasha Morgans" userId="S::natasha.morgans@uwtsd.ac.uk::3537e397-1aee-4e05-9cd1-5d76b1e2a31e" providerId="AD" clId="Web-{02DC26A3-1A5C-D498-E89F-2FCF0A1BC17C}" dt="2026-08-26T13:28:02.192" v="858" actId="20577"/>
        <pc:sldMkLst>
          <pc:docMk/>
          <pc:sldMk cId="2011238990" sldId="301"/>
        </pc:sldMkLst>
        <pc:spChg chg="mod">
          <ac:chgData name="Natasha Morgans" userId="S::natasha.morgans@uwtsd.ac.uk::3537e397-1aee-4e05-9cd1-5d76b1e2a31e" providerId="AD" clId="Web-{02DC26A3-1A5C-D498-E89F-2FCF0A1BC17C}" dt="2026-08-26T13:27:13.860" v="835" actId="20577"/>
          <ac:spMkLst>
            <pc:docMk/>
            <pc:sldMk cId="2011238990" sldId="301"/>
            <ac:spMk id="2" creationId="{B44C38FD-919F-043A-F264-EB33B75EF54F}"/>
          </ac:spMkLst>
        </pc:spChg>
        <pc:spChg chg="mod">
          <ac:chgData name="Natasha Morgans" userId="S::natasha.morgans@uwtsd.ac.uk::3537e397-1aee-4e05-9cd1-5d76b1e2a31e" providerId="AD" clId="Web-{02DC26A3-1A5C-D498-E89F-2FCF0A1BC17C}" dt="2026-08-26T13:28:02.192" v="858" actId="20577"/>
          <ac:spMkLst>
            <pc:docMk/>
            <pc:sldMk cId="2011238990" sldId="301"/>
            <ac:spMk id="3" creationId="{78BB9BB8-D5FE-4C79-0B09-DDA5E3632AEB}"/>
          </ac:spMkLst>
        </pc:spChg>
        <pc:spChg chg="mod">
          <ac:chgData name="Natasha Morgans" userId="S::natasha.morgans@uwtsd.ac.uk::3537e397-1aee-4e05-9cd1-5d76b1e2a31e" providerId="AD" clId="Web-{02DC26A3-1A5C-D498-E89F-2FCF0A1BC17C}" dt="2026-08-26T13:27:54.253" v="853" actId="20577"/>
          <ac:spMkLst>
            <pc:docMk/>
            <pc:sldMk cId="2011238990" sldId="301"/>
            <ac:spMk id="4" creationId="{416ED1F6-2455-FA59-EA80-8CC2C88BD898}"/>
          </ac:spMkLst>
        </pc:spChg>
      </pc:sldChg>
      <pc:sldChg chg="modSp">
        <pc:chgData name="Natasha Morgans" userId="S::natasha.morgans@uwtsd.ac.uk::3537e397-1aee-4e05-9cd1-5d76b1e2a31e" providerId="AD" clId="Web-{02DC26A3-1A5C-D498-E89F-2FCF0A1BC17C}" dt="2026-08-26T13:28:10.880" v="868" actId="20577"/>
        <pc:sldMkLst>
          <pc:docMk/>
          <pc:sldMk cId="448605595" sldId="302"/>
        </pc:sldMkLst>
        <pc:spChg chg="mod">
          <ac:chgData name="Natasha Morgans" userId="S::natasha.morgans@uwtsd.ac.uk::3537e397-1aee-4e05-9cd1-5d76b1e2a31e" providerId="AD" clId="Web-{02DC26A3-1A5C-D498-E89F-2FCF0A1BC17C}" dt="2026-08-26T13:28:10.880" v="868" actId="20577"/>
          <ac:spMkLst>
            <pc:docMk/>
            <pc:sldMk cId="448605595" sldId="302"/>
            <ac:spMk id="2" creationId="{3AD9CC6E-870D-C3A3-57EB-C91F09B3650D}"/>
          </ac:spMkLst>
        </pc:spChg>
      </pc:sldChg>
    </pc:docChg>
  </pc:docChgLst>
  <pc:docChgLst>
    <pc:chgData name="Natasha Morgans" userId="S::natasha.morgans@uwtsd.ac.uk::3537e397-1aee-4e05-9cd1-5d76b1e2a31e" providerId="AD" clId="Web-{A56B4580-01CA-6FD3-3686-C895F67F9A9E}"/>
    <pc:docChg chg="addSld delSld modSld sldOrd">
      <pc:chgData name="Natasha Morgans" userId="S::natasha.morgans@uwtsd.ac.uk::3537e397-1aee-4e05-9cd1-5d76b1e2a31e" providerId="AD" clId="Web-{A56B4580-01CA-6FD3-3686-C895F67F9A9E}" dt="2026-08-27T17:16:47.872" v="370" actId="1076"/>
      <pc:docMkLst>
        <pc:docMk/>
      </pc:docMkLst>
      <pc:sldChg chg="ord">
        <pc:chgData name="Natasha Morgans" userId="S::natasha.morgans@uwtsd.ac.uk::3537e397-1aee-4e05-9cd1-5d76b1e2a31e" providerId="AD" clId="Web-{A56B4580-01CA-6FD3-3686-C895F67F9A9E}" dt="2026-08-27T16:55:44.786" v="98"/>
        <pc:sldMkLst>
          <pc:docMk/>
          <pc:sldMk cId="349314303" sldId="298"/>
        </pc:sldMkLst>
      </pc:sldChg>
      <pc:sldChg chg="modNotes">
        <pc:chgData name="Natasha Morgans" userId="S::natasha.morgans@uwtsd.ac.uk::3537e397-1aee-4e05-9cd1-5d76b1e2a31e" providerId="AD" clId="Web-{A56B4580-01CA-6FD3-3686-C895F67F9A9E}" dt="2026-08-27T17:15:57.886" v="363"/>
        <pc:sldMkLst>
          <pc:docMk/>
          <pc:sldMk cId="316348677" sldId="300"/>
        </pc:sldMkLst>
      </pc:sldChg>
      <pc:sldChg chg="addSp delSp modSp">
        <pc:chgData name="Natasha Morgans" userId="S::natasha.morgans@uwtsd.ac.uk::3537e397-1aee-4e05-9cd1-5d76b1e2a31e" providerId="AD" clId="Web-{A56B4580-01CA-6FD3-3686-C895F67F9A9E}" dt="2026-08-27T17:16:47.872" v="370" actId="1076"/>
        <pc:sldMkLst>
          <pc:docMk/>
          <pc:sldMk cId="1013692383" sldId="481"/>
        </pc:sldMkLst>
        <pc:spChg chg="add mod">
          <ac:chgData name="Natasha Morgans" userId="S::natasha.morgans@uwtsd.ac.uk::3537e397-1aee-4e05-9cd1-5d76b1e2a31e" providerId="AD" clId="Web-{A56B4580-01CA-6FD3-3686-C895F67F9A9E}" dt="2026-08-27T17:16:47.872" v="370" actId="1076"/>
          <ac:spMkLst>
            <pc:docMk/>
            <pc:sldMk cId="1013692383" sldId="481"/>
            <ac:spMk id="6" creationId="{0E4E57EC-2E23-803E-CED3-5A7E92E44348}"/>
          </ac:spMkLst>
        </pc:spChg>
      </pc:sldChg>
      <pc:sldChg chg="delSp modSp add replId">
        <pc:chgData name="Natasha Morgans" userId="S::natasha.morgans@uwtsd.ac.uk::3537e397-1aee-4e05-9cd1-5d76b1e2a31e" providerId="AD" clId="Web-{A56B4580-01CA-6FD3-3686-C895F67F9A9E}" dt="2026-08-27T16:41:29.417" v="6"/>
        <pc:sldMkLst>
          <pc:docMk/>
          <pc:sldMk cId="3782812889" sldId="483"/>
        </pc:sldMkLst>
      </pc:sldChg>
      <pc:sldChg chg="modSp new modNotes">
        <pc:chgData name="Natasha Morgans" userId="S::natasha.morgans@uwtsd.ac.uk::3537e397-1aee-4e05-9cd1-5d76b1e2a31e" providerId="AD" clId="Web-{A56B4580-01CA-6FD3-3686-C895F67F9A9E}" dt="2026-08-27T16:59:40.606" v="135" actId="20577"/>
        <pc:sldMkLst>
          <pc:docMk/>
          <pc:sldMk cId="1264449728" sldId="484"/>
        </pc:sldMkLst>
        <pc:spChg chg="mod">
          <ac:chgData name="Natasha Morgans" userId="S::natasha.morgans@uwtsd.ac.uk::3537e397-1aee-4e05-9cd1-5d76b1e2a31e" providerId="AD" clId="Web-{A56B4580-01CA-6FD3-3686-C895F67F9A9E}" dt="2026-08-27T16:59:40.606" v="135" actId="20577"/>
          <ac:spMkLst>
            <pc:docMk/>
            <pc:sldMk cId="1264449728" sldId="484"/>
            <ac:spMk id="2" creationId="{23CAEC9F-1B24-7532-98AE-1B94E2653120}"/>
          </ac:spMkLst>
        </pc:spChg>
        <pc:spChg chg="mod">
          <ac:chgData name="Natasha Morgans" userId="S::natasha.morgans@uwtsd.ac.uk::3537e397-1aee-4e05-9cd1-5d76b1e2a31e" providerId="AD" clId="Web-{A56B4580-01CA-6FD3-3686-C895F67F9A9E}" dt="2026-08-27T16:52:37.734" v="50" actId="20577"/>
          <ac:spMkLst>
            <pc:docMk/>
            <pc:sldMk cId="1264449728" sldId="484"/>
            <ac:spMk id="3" creationId="{FD58F561-09EC-3C79-D229-40750840070F}"/>
          </ac:spMkLst>
        </pc:spChg>
        <pc:spChg chg="mod">
          <ac:chgData name="Natasha Morgans" userId="S::natasha.morgans@uwtsd.ac.uk::3537e397-1aee-4e05-9cd1-5d76b1e2a31e" providerId="AD" clId="Web-{A56B4580-01CA-6FD3-3686-C895F67F9A9E}" dt="2026-08-27T16:52:30.984" v="47" actId="20577"/>
          <ac:spMkLst>
            <pc:docMk/>
            <pc:sldMk cId="1264449728" sldId="484"/>
            <ac:spMk id="4" creationId="{3FC88D4C-606C-A752-C82A-A6BFF5226167}"/>
          </ac:spMkLst>
        </pc:spChg>
      </pc:sldChg>
      <pc:sldChg chg="modSp new modNotes">
        <pc:chgData name="Natasha Morgans" userId="S::natasha.morgans@uwtsd.ac.uk::3537e397-1aee-4e05-9cd1-5d76b1e2a31e" providerId="AD" clId="Web-{A56B4580-01CA-6FD3-3686-C895F67F9A9E}" dt="2026-08-27T17:01:34.953" v="174" actId="20577"/>
        <pc:sldMkLst>
          <pc:docMk/>
          <pc:sldMk cId="3689495236" sldId="485"/>
        </pc:sldMkLst>
        <pc:spChg chg="mod">
          <ac:chgData name="Natasha Morgans" userId="S::natasha.morgans@uwtsd.ac.uk::3537e397-1aee-4e05-9cd1-5d76b1e2a31e" providerId="AD" clId="Web-{A56B4580-01CA-6FD3-3686-C895F67F9A9E}" dt="2026-08-27T17:01:34.953" v="174" actId="20577"/>
          <ac:spMkLst>
            <pc:docMk/>
            <pc:sldMk cId="3689495236" sldId="485"/>
            <ac:spMk id="2" creationId="{92BFB5ED-3DAB-FF64-F7A0-32E9C4DAA253}"/>
          </ac:spMkLst>
        </pc:spChg>
        <pc:spChg chg="mod">
          <ac:chgData name="Natasha Morgans" userId="S::natasha.morgans@uwtsd.ac.uk::3537e397-1aee-4e05-9cd1-5d76b1e2a31e" providerId="AD" clId="Web-{A56B4580-01CA-6FD3-3686-C895F67F9A9E}" dt="2026-08-27T16:54:51.847" v="94" actId="20577"/>
          <ac:spMkLst>
            <pc:docMk/>
            <pc:sldMk cId="3689495236" sldId="485"/>
            <ac:spMk id="3" creationId="{420C1123-342F-3016-2DC3-7C054E442353}"/>
          </ac:spMkLst>
        </pc:spChg>
        <pc:spChg chg="mod">
          <ac:chgData name="Natasha Morgans" userId="S::natasha.morgans@uwtsd.ac.uk::3537e397-1aee-4e05-9cd1-5d76b1e2a31e" providerId="AD" clId="Web-{A56B4580-01CA-6FD3-3686-C895F67F9A9E}" dt="2026-08-27T17:01:23.437" v="170" actId="20577"/>
          <ac:spMkLst>
            <pc:docMk/>
            <pc:sldMk cId="3689495236" sldId="485"/>
            <ac:spMk id="4" creationId="{72B46806-4212-B444-2C97-3C124B0CC4B1}"/>
          </ac:spMkLst>
        </pc:spChg>
      </pc:sldChg>
      <pc:sldChg chg="modSp new modNotes">
        <pc:chgData name="Natasha Morgans" userId="S::natasha.morgans@uwtsd.ac.uk::3537e397-1aee-4e05-9cd1-5d76b1e2a31e" providerId="AD" clId="Web-{A56B4580-01CA-6FD3-3686-C895F67F9A9E}" dt="2026-08-27T16:58:32.995" v="131"/>
        <pc:sldMkLst>
          <pc:docMk/>
          <pc:sldMk cId="792382604" sldId="486"/>
        </pc:sldMkLst>
        <pc:spChg chg="mod">
          <ac:chgData name="Natasha Morgans" userId="S::natasha.morgans@uwtsd.ac.uk::3537e397-1aee-4e05-9cd1-5d76b1e2a31e" providerId="AD" clId="Web-{A56B4580-01CA-6FD3-3686-C895F67F9A9E}" dt="2026-08-27T16:57:06.273" v="122" actId="20577"/>
          <ac:spMkLst>
            <pc:docMk/>
            <pc:sldMk cId="792382604" sldId="486"/>
            <ac:spMk id="2" creationId="{63E6D2A8-0053-78AF-DB1F-DD4B4B940BC9}"/>
          </ac:spMkLst>
        </pc:spChg>
        <pc:spChg chg="mod">
          <ac:chgData name="Natasha Morgans" userId="S::natasha.morgans@uwtsd.ac.uk::3537e397-1aee-4e05-9cd1-5d76b1e2a31e" providerId="AD" clId="Web-{A56B4580-01CA-6FD3-3686-C895F67F9A9E}" dt="2026-08-27T16:56:59.007" v="116" actId="20577"/>
          <ac:spMkLst>
            <pc:docMk/>
            <pc:sldMk cId="792382604" sldId="486"/>
            <ac:spMk id="3" creationId="{AF375D2F-6AF2-D784-5218-AE3429DB7957}"/>
          </ac:spMkLst>
        </pc:spChg>
        <pc:spChg chg="mod">
          <ac:chgData name="Natasha Morgans" userId="S::natasha.morgans@uwtsd.ac.uk::3537e397-1aee-4e05-9cd1-5d76b1e2a31e" providerId="AD" clId="Web-{A56B4580-01CA-6FD3-3686-C895F67F9A9E}" dt="2026-08-27T16:56:27.631" v="106" actId="20577"/>
          <ac:spMkLst>
            <pc:docMk/>
            <pc:sldMk cId="792382604" sldId="486"/>
            <ac:spMk id="4" creationId="{FA150879-79F1-0C0C-4EC9-08A90B2CD3B2}"/>
          </ac:spMkLst>
        </pc:spChg>
      </pc:sldChg>
      <pc:sldChg chg="delSp modSp add replId modNotes">
        <pc:chgData name="Natasha Morgans" userId="S::natasha.morgans@uwtsd.ac.uk::3537e397-1aee-4e05-9cd1-5d76b1e2a31e" providerId="AD" clId="Web-{A56B4580-01CA-6FD3-3686-C895F67F9A9E}" dt="2026-08-27T16:58:28.901" v="130"/>
        <pc:sldMkLst>
          <pc:docMk/>
          <pc:sldMk cId="3041430951" sldId="487"/>
        </pc:sldMkLst>
      </pc:sldChg>
      <pc:sldChg chg="modSp new modNotes">
        <pc:chgData name="Natasha Morgans" userId="S::natasha.morgans@uwtsd.ac.uk::3537e397-1aee-4e05-9cd1-5d76b1e2a31e" providerId="AD" clId="Web-{A56B4580-01CA-6FD3-3686-C895F67F9A9E}" dt="2026-08-27T17:07:31.949" v="239" actId="20577"/>
        <pc:sldMkLst>
          <pc:docMk/>
          <pc:sldMk cId="3269523225" sldId="488"/>
        </pc:sldMkLst>
        <pc:spChg chg="mod">
          <ac:chgData name="Natasha Morgans" userId="S::natasha.morgans@uwtsd.ac.uk::3537e397-1aee-4e05-9cd1-5d76b1e2a31e" providerId="AD" clId="Web-{A56B4580-01CA-6FD3-3686-C895F67F9A9E}" dt="2026-08-27T17:07:31.949" v="239" actId="20577"/>
          <ac:spMkLst>
            <pc:docMk/>
            <pc:sldMk cId="3269523225" sldId="488"/>
            <ac:spMk id="2" creationId="{A12BB6B1-7521-80C8-69C3-400C42645B22}"/>
          </ac:spMkLst>
        </pc:spChg>
        <pc:spChg chg="mod">
          <ac:chgData name="Natasha Morgans" userId="S::natasha.morgans@uwtsd.ac.uk::3537e397-1aee-4e05-9cd1-5d76b1e2a31e" providerId="AD" clId="Web-{A56B4580-01CA-6FD3-3686-C895F67F9A9E}" dt="2026-08-27T17:06:36.509" v="232" actId="20577"/>
          <ac:spMkLst>
            <pc:docMk/>
            <pc:sldMk cId="3269523225" sldId="488"/>
            <ac:spMk id="3" creationId="{6E1BD886-977F-6914-ADB8-3A151F4AFBB8}"/>
          </ac:spMkLst>
        </pc:spChg>
        <pc:spChg chg="mod">
          <ac:chgData name="Natasha Morgans" userId="S::natasha.morgans@uwtsd.ac.uk::3537e397-1aee-4e05-9cd1-5d76b1e2a31e" providerId="AD" clId="Web-{A56B4580-01CA-6FD3-3686-C895F67F9A9E}" dt="2026-08-27T17:06:35.791" v="231" actId="20577"/>
          <ac:spMkLst>
            <pc:docMk/>
            <pc:sldMk cId="3269523225" sldId="488"/>
            <ac:spMk id="4" creationId="{5E4D454B-DD50-5E82-4434-FF7562623CA1}"/>
          </ac:spMkLst>
        </pc:spChg>
      </pc:sldChg>
      <pc:sldChg chg="modSp new modNotes">
        <pc:chgData name="Natasha Morgans" userId="S::natasha.morgans@uwtsd.ac.uk::3537e397-1aee-4e05-9cd1-5d76b1e2a31e" providerId="AD" clId="Web-{A56B4580-01CA-6FD3-3686-C895F67F9A9E}" dt="2026-08-27T17:10:46.626" v="279"/>
        <pc:sldMkLst>
          <pc:docMk/>
          <pc:sldMk cId="3732644718" sldId="489"/>
        </pc:sldMkLst>
        <pc:spChg chg="mod">
          <ac:chgData name="Natasha Morgans" userId="S::natasha.morgans@uwtsd.ac.uk::3537e397-1aee-4e05-9cd1-5d76b1e2a31e" providerId="AD" clId="Web-{A56B4580-01CA-6FD3-3686-C895F67F9A9E}" dt="2026-08-27T17:10:31.657" v="278" actId="20577"/>
          <ac:spMkLst>
            <pc:docMk/>
            <pc:sldMk cId="3732644718" sldId="489"/>
            <ac:spMk id="2" creationId="{8385FEED-FFB3-7324-DFAC-D4D6BB603B46}"/>
          </ac:spMkLst>
        </pc:spChg>
        <pc:spChg chg="mod">
          <ac:chgData name="Natasha Morgans" userId="S::natasha.morgans@uwtsd.ac.uk::3537e397-1aee-4e05-9cd1-5d76b1e2a31e" providerId="AD" clId="Web-{A56B4580-01CA-6FD3-3686-C895F67F9A9E}" dt="2026-08-27T17:09:54.797" v="273" actId="20577"/>
          <ac:spMkLst>
            <pc:docMk/>
            <pc:sldMk cId="3732644718" sldId="489"/>
            <ac:spMk id="3" creationId="{FFA02202-3499-547E-9EFC-7D75DCAA008A}"/>
          </ac:spMkLst>
        </pc:spChg>
        <pc:spChg chg="mod">
          <ac:chgData name="Natasha Morgans" userId="S::natasha.morgans@uwtsd.ac.uk::3537e397-1aee-4e05-9cd1-5d76b1e2a31e" providerId="AD" clId="Web-{A56B4580-01CA-6FD3-3686-C895F67F9A9E}" dt="2026-08-27T17:09:58.562" v="274" actId="20577"/>
          <ac:spMkLst>
            <pc:docMk/>
            <pc:sldMk cId="3732644718" sldId="489"/>
            <ac:spMk id="4" creationId="{5D38F9E4-6E98-DB4D-87A5-61D7E971A9B7}"/>
          </ac:spMkLst>
        </pc:spChg>
      </pc:sldChg>
      <pc:sldChg chg="modSp new">
        <pc:chgData name="Natasha Morgans" userId="S::natasha.morgans@uwtsd.ac.uk::3537e397-1aee-4e05-9cd1-5d76b1e2a31e" providerId="AD" clId="Web-{A56B4580-01CA-6FD3-3686-C895F67F9A9E}" dt="2026-08-27T17:13:17.162" v="321" actId="20577"/>
        <pc:sldMkLst>
          <pc:docMk/>
          <pc:sldMk cId="3575173276" sldId="490"/>
        </pc:sldMkLst>
        <pc:spChg chg="mod">
          <ac:chgData name="Natasha Morgans" userId="S::natasha.morgans@uwtsd.ac.uk::3537e397-1aee-4e05-9cd1-5d76b1e2a31e" providerId="AD" clId="Web-{A56B4580-01CA-6FD3-3686-C895F67F9A9E}" dt="2026-08-27T17:13:12.021" v="320" actId="20577"/>
          <ac:spMkLst>
            <pc:docMk/>
            <pc:sldMk cId="3575173276" sldId="490"/>
            <ac:spMk id="2" creationId="{E64DD336-C4A0-EFFE-EF11-8F42354C9030}"/>
          </ac:spMkLst>
        </pc:spChg>
        <pc:spChg chg="mod">
          <ac:chgData name="Natasha Morgans" userId="S::natasha.morgans@uwtsd.ac.uk::3537e397-1aee-4e05-9cd1-5d76b1e2a31e" providerId="AD" clId="Web-{A56B4580-01CA-6FD3-3686-C895F67F9A9E}" dt="2026-08-27T17:13:17.162" v="321" actId="20577"/>
          <ac:spMkLst>
            <pc:docMk/>
            <pc:sldMk cId="3575173276" sldId="490"/>
            <ac:spMk id="3" creationId="{C6D669C1-EBEA-3564-CB90-0B44604E4EA1}"/>
          </ac:spMkLst>
        </pc:spChg>
        <pc:spChg chg="mod">
          <ac:chgData name="Natasha Morgans" userId="S::natasha.morgans@uwtsd.ac.uk::3537e397-1aee-4e05-9cd1-5d76b1e2a31e" providerId="AD" clId="Web-{A56B4580-01CA-6FD3-3686-C895F67F9A9E}" dt="2026-08-27T17:12:54.005" v="310" actId="20577"/>
          <ac:spMkLst>
            <pc:docMk/>
            <pc:sldMk cId="3575173276" sldId="490"/>
            <ac:spMk id="4" creationId="{9B06EA49-E884-89F5-76E0-1C4B048E0359}"/>
          </ac:spMkLst>
        </pc:spChg>
      </pc:sldChg>
      <pc:sldChg chg="modSp new modNotes">
        <pc:chgData name="Natasha Morgans" userId="S::natasha.morgans@uwtsd.ac.uk::3537e397-1aee-4e05-9cd1-5d76b1e2a31e" providerId="AD" clId="Web-{A56B4580-01CA-6FD3-3686-C895F67F9A9E}" dt="2026-08-27T17:15:24.041" v="362"/>
        <pc:sldMkLst>
          <pc:docMk/>
          <pc:sldMk cId="4257772309" sldId="491"/>
        </pc:sldMkLst>
        <pc:spChg chg="mod">
          <ac:chgData name="Natasha Morgans" userId="S::natasha.morgans@uwtsd.ac.uk::3537e397-1aee-4e05-9cd1-5d76b1e2a31e" providerId="AD" clId="Web-{A56B4580-01CA-6FD3-3686-C895F67F9A9E}" dt="2026-08-27T17:15:03.228" v="361" actId="20577"/>
          <ac:spMkLst>
            <pc:docMk/>
            <pc:sldMk cId="4257772309" sldId="491"/>
            <ac:spMk id="2" creationId="{217E918A-6F6F-A8A1-31FA-E93D034F1B89}"/>
          </ac:spMkLst>
        </pc:spChg>
        <pc:spChg chg="mod">
          <ac:chgData name="Natasha Morgans" userId="S::natasha.morgans@uwtsd.ac.uk::3537e397-1aee-4e05-9cd1-5d76b1e2a31e" providerId="AD" clId="Web-{A56B4580-01CA-6FD3-3686-C895F67F9A9E}" dt="2026-08-27T17:14:40.540" v="351" actId="20577"/>
          <ac:spMkLst>
            <pc:docMk/>
            <pc:sldMk cId="4257772309" sldId="491"/>
            <ac:spMk id="3" creationId="{3704F81A-EC59-F170-20A2-CE6392BF3C41}"/>
          </ac:spMkLst>
        </pc:spChg>
        <pc:spChg chg="mod">
          <ac:chgData name="Natasha Morgans" userId="S::natasha.morgans@uwtsd.ac.uk::3537e397-1aee-4e05-9cd1-5d76b1e2a31e" providerId="AD" clId="Web-{A56B4580-01CA-6FD3-3686-C895F67F9A9E}" dt="2026-08-27T17:14:35.837" v="348" actId="20577"/>
          <ac:spMkLst>
            <pc:docMk/>
            <pc:sldMk cId="4257772309" sldId="491"/>
            <ac:spMk id="4" creationId="{728238D7-D74E-9A02-5F70-542AF98F71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CEFF93-322F-4D6C-BE7C-D1526433408C}" type="datetimeFigureOut">
              <a:rPr lang="en-US" smtClean="0"/>
              <a:t>9/2/2026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533708-C6D0-4F9C-82A5-EBBF04772D29}" type="slidenum">
              <a:rPr lang="en-US" smtClean="0"/>
              <a:t>‹#›</a:t>
            </a:fld>
            <a:endParaRPr lang="en-US"/>
          </a:p>
        </p:txBody>
      </p:sp>
    </p:spTree>
    <p:extLst>
      <p:ext uri="{BB962C8B-B14F-4D97-AF65-F5344CB8AC3E}">
        <p14:creationId xmlns:p14="http://schemas.microsoft.com/office/powerpoint/2010/main" val="679165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Welcome everyone back.</a:t>
            </a:r>
          </a:p>
          <a:p>
            <a:pPr marL="285750" indent="-285750">
              <a:buFont typeface="Arial"/>
              <a:buChar char="•"/>
            </a:pPr>
            <a:r>
              <a:rPr lang="en-US" dirty="0"/>
              <a:t>Briefly recap the previous session on leadership identity and values.</a:t>
            </a:r>
          </a:p>
          <a:p>
            <a:pPr marL="285750" indent="-285750">
              <a:buFont typeface="Arial"/>
              <a:buChar char="•"/>
            </a:pPr>
            <a:r>
              <a:rPr lang="en-US" dirty="0"/>
              <a:t>Explain that today focuses on how leaders learn, grow and improve through reflection.</a:t>
            </a:r>
          </a:p>
          <a:p>
            <a:pPr marL="285750" indent="-285750">
              <a:buFont typeface="Arial"/>
              <a:buChar char="•"/>
            </a:pPr>
            <a:r>
              <a:rPr lang="en-US" dirty="0" err="1"/>
              <a:t>Emphasise</a:t>
            </a:r>
            <a:r>
              <a:rPr lang="en-US" dirty="0"/>
              <a:t> that reflective practice is a key characteristic of effective leadership.</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a:t>
            </a:fld>
            <a:endParaRPr lang="en-US"/>
          </a:p>
        </p:txBody>
      </p:sp>
    </p:spTree>
    <p:extLst>
      <p:ext uri="{BB962C8B-B14F-4D97-AF65-F5344CB8AC3E}">
        <p14:creationId xmlns:p14="http://schemas.microsoft.com/office/powerpoint/2010/main" val="3622502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Talk through each outcome.</a:t>
            </a:r>
          </a:p>
          <a:p>
            <a:pPr marL="285750" indent="-285750">
              <a:buFont typeface="Arial"/>
              <a:buChar char="•"/>
            </a:pPr>
            <a:r>
              <a:rPr lang="en-US" dirty="0"/>
              <a:t>Highlight that by the end of today's session learners should be able to move beyond simple description towards critical reflection.</a:t>
            </a:r>
          </a:p>
          <a:p>
            <a:pPr marL="285750" indent="-285750">
              <a:buFont typeface="Arial"/>
              <a:buChar char="•"/>
            </a:pPr>
            <a:r>
              <a:rPr lang="en-US" dirty="0"/>
              <a:t>Explain that these skills will support both their assessment and future professional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a:t>
            </a:fld>
            <a:endParaRPr lang="en-US"/>
          </a:p>
        </p:txBody>
      </p:sp>
    </p:spTree>
    <p:extLst>
      <p:ext uri="{BB962C8B-B14F-4D97-AF65-F5344CB8AC3E}">
        <p14:creationId xmlns:p14="http://schemas.microsoft.com/office/powerpoint/2010/main" val="3255129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a:t>
            </a:r>
          </a:p>
          <a:p>
            <a:pPr marL="171450" indent="-171450">
              <a:buFont typeface="Arial"/>
              <a:buChar char="•"/>
            </a:pPr>
            <a:r>
              <a:rPr lang="en-GB" dirty="0"/>
              <a:t>Ask participants what they think the difference is.</a:t>
            </a:r>
          </a:p>
          <a:p>
            <a:pPr marL="171450" indent="-171450">
              <a:buFont typeface="Arial"/>
              <a:buChar char="•"/>
            </a:pPr>
            <a:r>
              <a:rPr lang="en-GB" dirty="0"/>
              <a:t>Draw out that description tells us what happened.</a:t>
            </a:r>
          </a:p>
          <a:p>
            <a:pPr marL="171450" indent="-171450">
              <a:buFont typeface="Arial"/>
              <a:buChar char="•"/>
            </a:pPr>
            <a:r>
              <a:rPr lang="en-GB" dirty="0"/>
              <a:t>Reflection helps us understand why it happened and what we can learn from it.</a:t>
            </a:r>
          </a:p>
          <a:p>
            <a:pPr marL="171450" indent="-171450">
              <a:buFont typeface="Arial"/>
              <a:buChar char="•"/>
            </a:pPr>
            <a:r>
              <a:rPr lang="en-GB" dirty="0"/>
              <a:t>Explain that many students unintentionally remain descriptive in assignments.</a:t>
            </a:r>
          </a:p>
          <a:p>
            <a:endParaRPr lang="en-GB" dirty="0"/>
          </a:p>
        </p:txBody>
      </p:sp>
      <p:sp>
        <p:nvSpPr>
          <p:cNvPr id="4" name="Slide Number Placeholder 3"/>
          <p:cNvSpPr>
            <a:spLocks noGrp="1"/>
          </p:cNvSpPr>
          <p:nvPr>
            <p:ph type="sldNum" sz="quarter" idx="5"/>
          </p:nvPr>
        </p:nvSpPr>
        <p:spPr/>
        <p:txBody>
          <a:bodyPr/>
          <a:lstStyle/>
          <a:p>
            <a:fld id="{7B533708-C6D0-4F9C-82A5-EBBF04772D29}" type="slidenum">
              <a:rPr lang="en-US" smtClean="0"/>
              <a:t>3</a:t>
            </a:fld>
            <a:endParaRPr lang="en-US"/>
          </a:p>
        </p:txBody>
      </p:sp>
    </p:spTree>
    <p:extLst>
      <p:ext uri="{BB962C8B-B14F-4D97-AF65-F5344CB8AC3E}">
        <p14:creationId xmlns:p14="http://schemas.microsoft.com/office/powerpoint/2010/main" val="3611774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Remind students of previous discussions around leadership identity.</a:t>
            </a:r>
          </a:p>
          <a:p>
            <a:pPr marL="285750" indent="-285750">
              <a:buFont typeface="Arial"/>
              <a:buChar char="•"/>
            </a:pPr>
            <a:r>
              <a:rPr lang="en-US" dirty="0"/>
              <a:t>Explain that good leaders don't simply act, they continuously evaluate their impact.</a:t>
            </a:r>
          </a:p>
          <a:p>
            <a:pPr marL="285750" indent="-285750">
              <a:buFont typeface="Arial"/>
              <a:buChar char="•"/>
            </a:pPr>
            <a:r>
              <a:rPr lang="en-US" dirty="0"/>
              <a:t>Discuss the importance of being willing to adapt practice when new learning emerges.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a:t>
            </a:fld>
            <a:endParaRPr lang="en-US"/>
          </a:p>
        </p:txBody>
      </p:sp>
    </p:spTree>
    <p:extLst>
      <p:ext uri="{BB962C8B-B14F-4D97-AF65-F5344CB8AC3E}">
        <p14:creationId xmlns:p14="http://schemas.microsoft.com/office/powerpoint/2010/main" val="442088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Remind students of previous discussions around leadership identity.</a:t>
            </a:r>
          </a:p>
          <a:p>
            <a:pPr marL="285750" indent="-285750">
              <a:buFont typeface="Arial"/>
              <a:buChar char="•"/>
            </a:pPr>
            <a:r>
              <a:rPr lang="en-US" dirty="0"/>
              <a:t>Explain that good leaders don't simply act, they continuously evaluate their impact.</a:t>
            </a:r>
          </a:p>
          <a:p>
            <a:pPr marL="285750" indent="-285750">
              <a:buFont typeface="Arial"/>
              <a:buChar char="•"/>
            </a:pPr>
            <a:r>
              <a:rPr lang="en-US" dirty="0"/>
              <a:t>Discuss the importance of being willing to adapt practice when new learning emerges.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a:t>
            </a:fld>
            <a:endParaRPr lang="en-US"/>
          </a:p>
        </p:txBody>
      </p:sp>
    </p:spTree>
    <p:extLst>
      <p:ext uri="{BB962C8B-B14F-4D97-AF65-F5344CB8AC3E}">
        <p14:creationId xmlns:p14="http://schemas.microsoft.com/office/powerpoint/2010/main" val="3882185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Give learners a minute to think independently.</a:t>
            </a:r>
          </a:p>
          <a:p>
            <a:pPr marL="285750" indent="-285750">
              <a:buFont typeface="Arial"/>
              <a:buChar char="•"/>
            </a:pPr>
            <a:r>
              <a:rPr lang="en-US" dirty="0"/>
              <a:t>Collect responses from the group.</a:t>
            </a:r>
          </a:p>
          <a:p>
            <a:pPr marL="285750" indent="-285750">
              <a:buFont typeface="Arial"/>
              <a:buChar char="•"/>
            </a:pPr>
            <a:r>
              <a:rPr lang="en-US" dirty="0"/>
              <a:t>Write key words in chat or on screen.</a:t>
            </a:r>
          </a:p>
          <a:p>
            <a:pPr marL="285750" indent="-285750">
              <a:buFont typeface="Arial"/>
              <a:buChar char="•"/>
            </a:pPr>
            <a:r>
              <a:rPr lang="en-US" dirty="0"/>
              <a:t>Compare their ideas to the next slide.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6</a:t>
            </a:fld>
            <a:endParaRPr lang="en-US"/>
          </a:p>
        </p:txBody>
      </p:sp>
    </p:spTree>
    <p:extLst>
      <p:ext uri="{BB962C8B-B14F-4D97-AF65-F5344CB8AC3E}">
        <p14:creationId xmlns:p14="http://schemas.microsoft.com/office/powerpoint/2010/main" val="1639179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Highlight that reflective leadership is a habit rather than a one-off activity.</a:t>
            </a:r>
          </a:p>
          <a:p>
            <a:pPr marL="285750" indent="-285750">
              <a:buFont typeface="Arial"/>
              <a:buChar char="•"/>
            </a:pPr>
            <a:r>
              <a:rPr lang="en-US" dirty="0"/>
              <a:t>Explain that reflection requires honesty and willingness to challenge our own thinking.</a:t>
            </a:r>
          </a:p>
          <a:p>
            <a:pPr marL="285750" indent="-285750">
              <a:buFont typeface="Arial"/>
              <a:buChar char="•"/>
            </a:pPr>
            <a:r>
              <a:rPr lang="en-US" dirty="0"/>
              <a:t>Discuss how reflection promotes continuous improvement.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7</a:t>
            </a:fld>
            <a:endParaRPr lang="en-US"/>
          </a:p>
        </p:txBody>
      </p:sp>
    </p:spTree>
    <p:extLst>
      <p:ext uri="{BB962C8B-B14F-4D97-AF65-F5344CB8AC3E}">
        <p14:creationId xmlns:p14="http://schemas.microsoft.com/office/powerpoint/2010/main" val="1661844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It can:</a:t>
            </a:r>
          </a:p>
          <a:p>
            <a:pPr lvl="0" fontAlgn="t"/>
            <a:r>
              <a:rPr lang="en-US" sz="1200" b="0" i="0" kern="1200" dirty="0">
                <a:solidFill>
                  <a:schemeClr val="tx1"/>
                </a:solidFill>
                <a:effectLst/>
                <a:latin typeface="+mn-lt"/>
                <a:ea typeface="+mn-ea"/>
                <a:cs typeface="+mn-cs"/>
              </a:rPr>
              <a:t>Drive improvement</a:t>
            </a:r>
            <a:endParaRPr lang="en-US" sz="1200" b="0" i="0" kern="1200" dirty="0">
              <a:solidFill>
                <a:schemeClr val="tx1"/>
              </a:solidFill>
              <a:effectLst/>
              <a:latin typeface="+mn-lt"/>
            </a:endParaRPr>
          </a:p>
          <a:p>
            <a:pPr lvl="0" fontAlgn="t"/>
            <a:r>
              <a:rPr lang="en-US" sz="1200" b="0" i="0" kern="1200" dirty="0">
                <a:solidFill>
                  <a:schemeClr val="tx1"/>
                </a:solidFill>
                <a:effectLst/>
                <a:latin typeface="+mn-lt"/>
                <a:ea typeface="+mn-ea"/>
                <a:cs typeface="+mn-cs"/>
              </a:rPr>
              <a:t>Support decision-making</a:t>
            </a:r>
            <a:endParaRPr lang="en-US" sz="1200" b="0" i="0" kern="1200" dirty="0">
              <a:solidFill>
                <a:schemeClr val="tx1"/>
              </a:solidFill>
              <a:effectLst/>
              <a:latin typeface="+mn-lt"/>
            </a:endParaRPr>
          </a:p>
          <a:p>
            <a:pPr lvl="0" fontAlgn="t"/>
            <a:r>
              <a:rPr lang="en-US" sz="1200" b="0" i="0" kern="1200" dirty="0">
                <a:solidFill>
                  <a:schemeClr val="tx1"/>
                </a:solidFill>
                <a:effectLst/>
                <a:latin typeface="+mn-lt"/>
                <a:ea typeface="+mn-ea"/>
                <a:cs typeface="+mn-cs"/>
              </a:rPr>
              <a:t>Enhance leadership effectiveness</a:t>
            </a:r>
            <a:endParaRPr lang="en-US" sz="1200" b="0" i="0" kern="1200" dirty="0">
              <a:solidFill>
                <a:schemeClr val="tx1"/>
              </a:solidFill>
              <a:effectLst/>
              <a:latin typeface="+mn-lt"/>
            </a:endParaRPr>
          </a:p>
          <a:p>
            <a:endParaRPr lang="en-US" dirty="0"/>
          </a:p>
          <a:p>
            <a:pPr marL="285750" indent="-285750">
              <a:buFont typeface="Arial"/>
              <a:buChar char="•"/>
            </a:pPr>
            <a:r>
              <a:rPr lang="en-US" dirty="0"/>
              <a:t>Explore each question on the slide.</a:t>
            </a:r>
          </a:p>
          <a:p>
            <a:pPr marL="285750" indent="-285750">
              <a:buFont typeface="Arial"/>
              <a:buChar char="•"/>
            </a:pPr>
            <a:r>
              <a:rPr lang="en-US" dirty="0" err="1"/>
              <a:t>Emphasise</a:t>
            </a:r>
            <a:r>
              <a:rPr lang="en-US" dirty="0"/>
              <a:t> the role of evidence.</a:t>
            </a:r>
          </a:p>
          <a:p>
            <a:pPr marL="285750" indent="-285750">
              <a:buFont typeface="Arial"/>
              <a:buChar char="•"/>
            </a:pPr>
            <a:r>
              <a:rPr lang="en-US" dirty="0"/>
              <a:t>Explain that effective self-evaluation balances recognition of strengths and areas for development.</a:t>
            </a:r>
          </a:p>
          <a:p>
            <a:pPr marL="285750" indent="-285750">
              <a:buFont typeface="Arial"/>
              <a:buChar char="•"/>
            </a:pPr>
            <a:r>
              <a:rPr lang="en-US" dirty="0"/>
              <a:t>Link to quality improvement.</a:t>
            </a:r>
          </a:p>
          <a:p>
            <a:endParaRPr lang="en-US" dirty="0"/>
          </a:p>
          <a:p>
            <a:endParaRPr lang="en-US"/>
          </a:p>
        </p:txBody>
      </p:sp>
      <p:sp>
        <p:nvSpPr>
          <p:cNvPr id="4" name="Slide Number Placeholder 3"/>
          <p:cNvSpPr>
            <a:spLocks noGrp="1"/>
          </p:cNvSpPr>
          <p:nvPr>
            <p:ph type="sldNum" sz="quarter" idx="5"/>
          </p:nvPr>
        </p:nvSpPr>
        <p:spPr/>
        <p:txBody>
          <a:bodyPr/>
          <a:lstStyle/>
          <a:p>
            <a:fld id="{7B533708-C6D0-4F9C-82A5-EBBF04772D29}" type="slidenum">
              <a:rPr lang="en-US" smtClean="0"/>
              <a:t>8</a:t>
            </a:fld>
            <a:endParaRPr lang="en-US"/>
          </a:p>
        </p:txBody>
      </p:sp>
    </p:spTree>
    <p:extLst>
      <p:ext uri="{BB962C8B-B14F-4D97-AF65-F5344CB8AC3E}">
        <p14:creationId xmlns:p14="http://schemas.microsoft.com/office/powerpoint/2010/main" val="1927469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Ask learners which statement demonstrates deeper reflection.</a:t>
            </a:r>
          </a:p>
          <a:p>
            <a:pPr marL="285750" indent="-285750">
              <a:buFont typeface="Arial"/>
              <a:buChar char="•"/>
            </a:pPr>
            <a:r>
              <a:rPr lang="en-US" dirty="0"/>
              <a:t>Explore why the second statement is stronger.</a:t>
            </a:r>
          </a:p>
          <a:p>
            <a:pPr marL="285750" indent="-285750">
              <a:buFont typeface="Arial"/>
              <a:buChar char="•"/>
            </a:pPr>
            <a:r>
              <a:rPr lang="en-US" dirty="0"/>
              <a:t>Highlight words such as: </a:t>
            </a:r>
          </a:p>
          <a:p>
            <a:pPr marL="285750" lvl="1" indent="-285750">
              <a:buFont typeface="Arial"/>
              <a:buChar char="•"/>
            </a:pPr>
            <a:r>
              <a:rPr lang="en-US" dirty="0" err="1"/>
              <a:t>realised</a:t>
            </a:r>
          </a:p>
          <a:p>
            <a:pPr marL="285750" lvl="1" indent="-285750">
              <a:buFont typeface="Arial"/>
              <a:buChar char="•"/>
            </a:pPr>
            <a:r>
              <a:rPr lang="en-US" dirty="0"/>
              <a:t>accountability</a:t>
            </a:r>
          </a:p>
          <a:p>
            <a:pPr marL="285750" lvl="1" indent="-285750">
              <a:buFont typeface="Arial"/>
              <a:buChar char="•"/>
            </a:pPr>
            <a:r>
              <a:rPr lang="en-US" dirty="0"/>
              <a:t>impact</a:t>
            </a:r>
          </a:p>
          <a:p>
            <a:pPr marL="285750" lvl="1" indent="-285750">
              <a:buFont typeface="Arial"/>
              <a:buChar char="•"/>
            </a:pPr>
            <a:r>
              <a:rPr lang="en-US" dirty="0"/>
              <a:t>performance</a:t>
            </a:r>
          </a:p>
          <a:p>
            <a:pPr lvl="1"/>
            <a:r>
              <a:rPr lang="en-US" dirty="0"/>
              <a:t>Key learning</a:t>
            </a:r>
          </a:p>
          <a:p>
            <a:pPr lvl="1"/>
            <a:r>
              <a:rPr lang="en-US" dirty="0"/>
              <a:t>Critical reflection analyses implications, not just events.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9</a:t>
            </a:fld>
            <a:endParaRPr lang="en-US"/>
          </a:p>
        </p:txBody>
      </p:sp>
    </p:spTree>
    <p:extLst>
      <p:ext uri="{BB962C8B-B14F-4D97-AF65-F5344CB8AC3E}">
        <p14:creationId xmlns:p14="http://schemas.microsoft.com/office/powerpoint/2010/main" val="3765766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Walk through each stage.</a:t>
            </a:r>
          </a:p>
          <a:p>
            <a:pPr marL="285750" indent="-285750">
              <a:buFont typeface="Arial"/>
              <a:buChar char="•"/>
            </a:pPr>
            <a:r>
              <a:rPr lang="en-US" dirty="0"/>
              <a:t>Reassure learners that reflection doesn't require lengthy writing.</a:t>
            </a:r>
          </a:p>
          <a:p>
            <a:pPr marL="285750" indent="-285750">
              <a:buFont typeface="Arial"/>
              <a:buChar char="•"/>
            </a:pPr>
            <a:r>
              <a:rPr lang="en-US" dirty="0"/>
              <a:t>Small moments of reflection can have significant impact.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10</a:t>
            </a:fld>
            <a:endParaRPr lang="en-US"/>
          </a:p>
        </p:txBody>
      </p:sp>
    </p:spTree>
    <p:extLst>
      <p:ext uri="{BB962C8B-B14F-4D97-AF65-F5344CB8AC3E}">
        <p14:creationId xmlns:p14="http://schemas.microsoft.com/office/powerpoint/2010/main" val="1961216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marL="285750" indent="-285750">
              <a:buFont typeface="Arial"/>
              <a:buChar char="•"/>
            </a:pPr>
            <a:r>
              <a:rPr lang="en-US" dirty="0"/>
              <a:t>Explain each level.</a:t>
            </a:r>
          </a:p>
          <a:p>
            <a:r>
              <a:rPr lang="en-US" b="1" dirty="0"/>
              <a:t>Descriptive</a:t>
            </a:r>
            <a:endParaRPr lang="en-US" dirty="0"/>
          </a:p>
          <a:p>
            <a:pPr marL="285750" indent="-285750">
              <a:buFont typeface="Arial"/>
              <a:buChar char="•"/>
            </a:pPr>
            <a:r>
              <a:rPr lang="en-US" dirty="0"/>
              <a:t>What happened?</a:t>
            </a:r>
          </a:p>
          <a:p>
            <a:r>
              <a:rPr lang="en-US" b="1" dirty="0"/>
              <a:t>Analytical</a:t>
            </a:r>
            <a:endParaRPr lang="en-US" dirty="0"/>
          </a:p>
          <a:p>
            <a:pPr marL="285750" indent="-285750">
              <a:buFont typeface="Arial"/>
              <a:buChar char="•"/>
            </a:pPr>
            <a:r>
              <a:rPr lang="en-US" dirty="0"/>
              <a:t>Why did it happen?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11</a:t>
            </a:fld>
            <a:endParaRPr lang="en-US"/>
          </a:p>
        </p:txBody>
      </p:sp>
    </p:spTree>
    <p:extLst>
      <p:ext uri="{BB962C8B-B14F-4D97-AF65-F5344CB8AC3E}">
        <p14:creationId xmlns:p14="http://schemas.microsoft.com/office/powerpoint/2010/main" val="2719418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err="1"/>
              <a:t>Emphasise</a:t>
            </a:r>
            <a:r>
              <a:rPr lang="en-US" dirty="0"/>
              <a:t> that experience alone does not create expertise.</a:t>
            </a:r>
          </a:p>
          <a:p>
            <a:pPr marL="285750" indent="-285750">
              <a:buFont typeface="Arial"/>
              <a:buChar char="•"/>
            </a:pPr>
            <a:r>
              <a:rPr lang="en-US" dirty="0"/>
              <a:t>Explain that people can repeat poor practice if they never reflect.</a:t>
            </a:r>
          </a:p>
          <a:p>
            <a:pPr marL="285750" indent="-285750">
              <a:buFont typeface="Arial"/>
              <a:buChar char="•"/>
            </a:pPr>
            <a:r>
              <a:rPr lang="en-US" dirty="0"/>
              <a:t>Reflection turns experience into learning.</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12</a:t>
            </a:fld>
            <a:endParaRPr lang="en-US"/>
          </a:p>
        </p:txBody>
      </p:sp>
    </p:spTree>
    <p:extLst>
      <p:ext uri="{BB962C8B-B14F-4D97-AF65-F5344CB8AC3E}">
        <p14:creationId xmlns:p14="http://schemas.microsoft.com/office/powerpoint/2010/main" val="913779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the purpose of a Professional Development Plan.</a:t>
            </a:r>
          </a:p>
          <a:p>
            <a:pPr marL="285750" indent="-285750">
              <a:buFont typeface="Arial"/>
              <a:buChar char="•"/>
            </a:pPr>
            <a:r>
              <a:rPr lang="en-US" dirty="0"/>
              <a:t>Discuss SMART-style development goals.</a:t>
            </a:r>
          </a:p>
          <a:p>
            <a:pPr marL="285750" indent="-285750">
              <a:buFont typeface="Arial"/>
              <a:buChar char="•"/>
            </a:pPr>
            <a:r>
              <a:rPr lang="en-US" dirty="0"/>
              <a:t>Encourage learners to focus on achievable improvements.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13</a:t>
            </a:fld>
            <a:endParaRPr lang="en-US"/>
          </a:p>
        </p:txBody>
      </p:sp>
    </p:spTree>
    <p:extLst>
      <p:ext uri="{BB962C8B-B14F-4D97-AF65-F5344CB8AC3E}">
        <p14:creationId xmlns:p14="http://schemas.microsoft.com/office/powerpoint/2010/main" val="11265309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Thompson and Thompson's perspective.</a:t>
            </a:r>
          </a:p>
          <a:p>
            <a:pPr marL="285750" indent="-285750">
              <a:buFont typeface="Arial"/>
              <a:buChar char="•"/>
            </a:pPr>
            <a:r>
              <a:rPr lang="en-US" dirty="0"/>
              <a:t>Highlight benefits: </a:t>
            </a:r>
          </a:p>
          <a:p>
            <a:pPr marL="285750" indent="-285750">
              <a:buFont typeface="Arial"/>
              <a:buChar char="•"/>
            </a:pPr>
            <a:r>
              <a:rPr lang="en-US" dirty="0"/>
              <a:t>confidence</a:t>
            </a:r>
          </a:p>
          <a:p>
            <a:pPr marL="285750" indent="-285750">
              <a:buFont typeface="Arial"/>
              <a:buChar char="•"/>
            </a:pPr>
            <a:r>
              <a:rPr lang="en-US" dirty="0"/>
              <a:t>resilience</a:t>
            </a:r>
          </a:p>
          <a:p>
            <a:pPr marL="285750" indent="-285750">
              <a:buFont typeface="Arial"/>
              <a:buChar char="•"/>
            </a:pPr>
            <a:r>
              <a:rPr lang="en-US" dirty="0"/>
              <a:t>reduced stress</a:t>
            </a:r>
          </a:p>
          <a:p>
            <a:pPr marL="285750" indent="-285750">
              <a:buFont typeface="Arial"/>
              <a:buChar char="•"/>
            </a:pPr>
            <a:r>
              <a:rPr lang="en-US" dirty="0"/>
              <a:t>professional growth</a:t>
            </a:r>
          </a:p>
          <a:p>
            <a:pPr marL="285750" indent="-285750">
              <a:buFont typeface="Arial"/>
              <a:buChar char="•"/>
            </a:pPr>
            <a:r>
              <a:rPr lang="en-US" dirty="0"/>
              <a:t>Ask whether learners </a:t>
            </a:r>
            <a:r>
              <a:rPr lang="en-US" dirty="0" err="1"/>
              <a:t>recognise</a:t>
            </a:r>
            <a:r>
              <a:rPr lang="en-US" dirty="0"/>
              <a:t> these benefits from their own experiences.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14</a:t>
            </a:fld>
            <a:endParaRPr lang="en-US"/>
          </a:p>
        </p:txBody>
      </p:sp>
    </p:spTree>
    <p:extLst>
      <p:ext uri="{BB962C8B-B14F-4D97-AF65-F5344CB8AC3E}">
        <p14:creationId xmlns:p14="http://schemas.microsoft.com/office/powerpoint/2010/main" val="363229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Reflection requires honesty.</a:t>
            </a:r>
          </a:p>
          <a:p>
            <a:pPr marL="285750" indent="-285750">
              <a:buFont typeface="Arial"/>
              <a:buChar char="•"/>
            </a:pPr>
            <a:r>
              <a:rPr lang="en-US" dirty="0"/>
              <a:t>Staff are unlikely to reflect openly if they fear criticism.</a:t>
            </a:r>
          </a:p>
          <a:p>
            <a:pPr marL="285750" indent="-285750">
              <a:buFont typeface="Arial"/>
              <a:buChar char="•"/>
            </a:pPr>
            <a:r>
              <a:rPr lang="en-US" dirty="0"/>
              <a:t>Effective leaders create environments where mistakes become learning opportunities.</a:t>
            </a:r>
          </a:p>
          <a:p>
            <a:r>
              <a:rPr lang="en-US" dirty="0"/>
              <a:t>Ask: </a:t>
            </a:r>
          </a:p>
          <a:p>
            <a:pPr marL="285750" indent="-285750">
              <a:buFont typeface="Arial"/>
              <a:buChar char="•"/>
            </a:pPr>
            <a:r>
              <a:rPr lang="en-US" dirty="0"/>
              <a:t>"Would your team feel comfortable telling you that you've got something wrong?"</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15</a:t>
            </a:fld>
            <a:endParaRPr lang="en-US"/>
          </a:p>
        </p:txBody>
      </p:sp>
    </p:spTree>
    <p:extLst>
      <p:ext uri="{BB962C8B-B14F-4D97-AF65-F5344CB8AC3E}">
        <p14:creationId xmlns:p14="http://schemas.microsoft.com/office/powerpoint/2010/main" val="3608326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Discuss </a:t>
            </a:r>
            <a:r>
              <a:rPr lang="en-US" dirty="0" err="1"/>
              <a:t>behaviours</a:t>
            </a:r>
            <a:r>
              <a:rPr lang="en-US" dirty="0"/>
              <a:t> of reflective leaders.</a:t>
            </a:r>
          </a:p>
          <a:p>
            <a:r>
              <a:rPr lang="en-US" dirty="0"/>
              <a:t>Explore: </a:t>
            </a:r>
          </a:p>
          <a:p>
            <a:pPr marL="285750" indent="-285750">
              <a:buFont typeface="Arial"/>
              <a:buChar char="•"/>
            </a:pPr>
            <a:r>
              <a:rPr lang="en-US" dirty="0"/>
              <a:t>curiosity</a:t>
            </a:r>
          </a:p>
          <a:p>
            <a:pPr marL="285750" indent="-285750">
              <a:buFont typeface="Arial"/>
              <a:buChar char="•"/>
            </a:pPr>
            <a:r>
              <a:rPr lang="en-US" dirty="0"/>
              <a:t>humility</a:t>
            </a:r>
          </a:p>
          <a:p>
            <a:pPr marL="285750" indent="-285750">
              <a:buFont typeface="Arial"/>
              <a:buChar char="•"/>
            </a:pPr>
            <a:r>
              <a:rPr lang="en-US" dirty="0"/>
              <a:t>accountability</a:t>
            </a:r>
          </a:p>
          <a:p>
            <a:pPr marL="285750" indent="-285750">
              <a:buFont typeface="Arial"/>
              <a:buChar char="•"/>
            </a:pPr>
            <a:r>
              <a:rPr lang="en-US" dirty="0"/>
              <a:t>openness to feedback</a:t>
            </a:r>
          </a:p>
          <a:p>
            <a:endParaRPr lang="en-US" dirty="0"/>
          </a:p>
          <a:p>
            <a:pPr marL="285750" indent="-285750">
              <a:buFont typeface="Arial"/>
              <a:buChar char="•"/>
            </a:pPr>
            <a:r>
              <a:rPr lang="en-US" dirty="0"/>
              <a:t>Ask learners how difficult these can be in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15</a:t>
            </a:fld>
            <a:endParaRPr lang="en-US"/>
          </a:p>
        </p:txBody>
      </p:sp>
    </p:spTree>
    <p:extLst>
      <p:ext uri="{BB962C8B-B14F-4D97-AF65-F5344CB8AC3E}">
        <p14:creationId xmlns:p14="http://schemas.microsoft.com/office/powerpoint/2010/main" val="545446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that many people already reflect naturally.</a:t>
            </a:r>
          </a:p>
          <a:p>
            <a:pPr marL="285750" indent="-285750">
              <a:buFont typeface="Arial"/>
              <a:buChar char="•"/>
            </a:pPr>
            <a:r>
              <a:rPr lang="en-US" dirty="0"/>
              <a:t>This model simply gives a structure.</a:t>
            </a:r>
          </a:p>
          <a:p>
            <a:r>
              <a:rPr lang="en-US" dirty="0"/>
              <a:t>Walk through: </a:t>
            </a:r>
          </a:p>
          <a:p>
            <a:pPr marL="285750" indent="-285750">
              <a:buFont typeface="Arial"/>
              <a:buChar char="•"/>
            </a:pPr>
            <a:r>
              <a:rPr lang="en-US" dirty="0"/>
              <a:t>Experience</a:t>
            </a:r>
          </a:p>
          <a:p>
            <a:pPr marL="285750" indent="-285750">
              <a:buFont typeface="Arial"/>
              <a:buChar char="•"/>
            </a:pPr>
            <a:r>
              <a:rPr lang="en-US" dirty="0"/>
              <a:t>Pause</a:t>
            </a:r>
          </a:p>
          <a:p>
            <a:pPr marL="285750" indent="-285750">
              <a:buFont typeface="Arial"/>
              <a:buChar char="•"/>
            </a:pPr>
            <a:r>
              <a:rPr lang="en-US" dirty="0"/>
              <a:t>Notice</a:t>
            </a:r>
          </a:p>
          <a:p>
            <a:pPr marL="285750" indent="-285750">
              <a:buFont typeface="Arial"/>
              <a:buChar char="•"/>
            </a:pPr>
            <a:r>
              <a:rPr lang="en-US" dirty="0"/>
              <a:t>Make Sense</a:t>
            </a:r>
          </a:p>
          <a:p>
            <a:pPr marL="285750" indent="-285750">
              <a:buFont typeface="Arial"/>
              <a:buChar char="•"/>
            </a:pPr>
            <a:r>
              <a:rPr lang="en-US" dirty="0"/>
              <a:t>Choose</a:t>
            </a:r>
          </a:p>
          <a:p>
            <a:pPr marL="285750" indent="-285750">
              <a:buFont typeface="Arial"/>
              <a:buChar char="•"/>
            </a:pPr>
            <a:r>
              <a:rPr lang="en-US" dirty="0"/>
              <a:t>Try</a:t>
            </a:r>
          </a:p>
          <a:p>
            <a:pPr marL="285750" indent="-285750">
              <a:buFont typeface="Arial"/>
              <a:buChar char="•"/>
            </a:pPr>
            <a:r>
              <a:rPr lang="en-US" dirty="0"/>
              <a:t>Review</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16</a:t>
            </a:fld>
            <a:endParaRPr lang="en-US"/>
          </a:p>
        </p:txBody>
      </p:sp>
    </p:spTree>
    <p:extLst>
      <p:ext uri="{BB962C8B-B14F-4D97-AF65-F5344CB8AC3E}">
        <p14:creationId xmlns:p14="http://schemas.microsoft.com/office/powerpoint/2010/main" val="3003219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I was to </a:t>
            </a:r>
            <a:r>
              <a:rPr lang="en-US" err="1"/>
              <a:t>tink</a:t>
            </a:r>
            <a:r>
              <a:rPr lang="en-US"/>
              <a:t> of one recent moment where </a:t>
            </a:r>
            <a:r>
              <a:rPr lang="en-US" err="1"/>
              <a:t>i</a:t>
            </a:r>
            <a:r>
              <a:rPr lang="en-US"/>
              <a:t> led, influenced or supported someone- The above is the general way in which I tend to reflect afterwards without labeling it as a theory</a:t>
            </a:r>
          </a:p>
        </p:txBody>
      </p:sp>
      <p:sp>
        <p:nvSpPr>
          <p:cNvPr id="4" name="Slide Number Placeholder 3"/>
          <p:cNvSpPr>
            <a:spLocks noGrp="1"/>
          </p:cNvSpPr>
          <p:nvPr>
            <p:ph type="sldNum" sz="quarter" idx="5"/>
          </p:nvPr>
        </p:nvSpPr>
        <p:spPr/>
        <p:txBody>
          <a:bodyPr/>
          <a:lstStyle/>
          <a:p>
            <a:fld id="{7B533708-C6D0-4F9C-82A5-EBBF04772D29}" type="slidenum">
              <a:rPr lang="en-US" smtClean="0"/>
              <a:t>18</a:t>
            </a:fld>
            <a:endParaRPr lang="en-US"/>
          </a:p>
        </p:txBody>
      </p:sp>
    </p:spTree>
    <p:extLst>
      <p:ext uri="{BB962C8B-B14F-4D97-AF65-F5344CB8AC3E}">
        <p14:creationId xmlns:p14="http://schemas.microsoft.com/office/powerpoint/2010/main" val="3755505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there is time ask the students for any other models that they know of / have used</a:t>
            </a:r>
          </a:p>
          <a:p>
            <a:r>
              <a:rPr lang="en-US" dirty="0">
                <a:solidFill>
                  <a:srgbClr val="000000"/>
                </a:solidFill>
              </a:rPr>
              <a:t>Example; Schons three ways of reflecting, including-</a:t>
            </a:r>
          </a:p>
          <a:p>
            <a:r>
              <a:rPr lang="en-US" dirty="0">
                <a:solidFill>
                  <a:srgbClr val="83992A"/>
                </a:solidFill>
              </a:rPr>
              <a:t>•</a:t>
            </a:r>
            <a:r>
              <a:rPr lang="en-US" dirty="0">
                <a:solidFill>
                  <a:srgbClr val="262626"/>
                </a:solidFill>
              </a:rPr>
              <a:t>Reflection-for-action – this is using what we have already learnt to plan for future practice</a:t>
            </a:r>
            <a:endParaRPr lang="en-US" dirty="0"/>
          </a:p>
          <a:p>
            <a:r>
              <a:rPr lang="en-US" dirty="0">
                <a:solidFill>
                  <a:srgbClr val="83992A"/>
                </a:solidFill>
              </a:rPr>
              <a:t>•</a:t>
            </a:r>
            <a:r>
              <a:rPr lang="en-US" dirty="0">
                <a:solidFill>
                  <a:srgbClr val="262626"/>
                </a:solidFill>
              </a:rPr>
              <a:t>Reflection-in-action – this is using our professional knowledge and understanding while engaged in practice (N.B. this is the most difficult practice to develop)</a:t>
            </a:r>
            <a:endParaRPr lang="en-US" dirty="0"/>
          </a:p>
          <a:p>
            <a:r>
              <a:rPr lang="en-US" dirty="0">
                <a:solidFill>
                  <a:srgbClr val="83992A"/>
                </a:solidFill>
              </a:rPr>
              <a:t>•</a:t>
            </a:r>
            <a:r>
              <a:rPr lang="en-US" dirty="0">
                <a:solidFill>
                  <a:srgbClr val="262626"/>
                </a:solidFill>
              </a:rPr>
              <a:t>Reflection-on-action – looking back objectively in order to learn from a situation and prepare us for future situations</a:t>
            </a:r>
            <a:endParaRPr lang="en-US" dirty="0"/>
          </a:p>
          <a:p>
            <a:endParaRPr lang="en-US" dirty="0">
              <a:solidFill>
                <a:srgbClr val="262626"/>
              </a:solidFill>
              <a:latin typeface="Aptos"/>
              <a:ea typeface="Calibri"/>
              <a:cs typeface="Calibri"/>
            </a:endParaRPr>
          </a:p>
          <a:p>
            <a:pPr marL="171450" indent="-171450">
              <a:buFont typeface="Arial"/>
              <a:buChar char="•"/>
            </a:pPr>
            <a:r>
              <a:rPr lang="en-US" dirty="0">
                <a:solidFill>
                  <a:srgbClr val="262626"/>
                </a:solidFill>
              </a:rPr>
              <a:t>Introduce Gibbs and briefly discuss Schön.</a:t>
            </a:r>
            <a:endParaRPr lang="en-US" dirty="0"/>
          </a:p>
          <a:p>
            <a:pPr marL="171450" indent="-171450">
              <a:buFont typeface="Arial"/>
              <a:buChar char="•"/>
            </a:pPr>
            <a:r>
              <a:rPr lang="en-US" dirty="0">
                <a:solidFill>
                  <a:srgbClr val="262626"/>
                </a:solidFill>
              </a:rPr>
              <a:t>Explain that models provide a framework to support deeper thinking.</a:t>
            </a:r>
            <a:endParaRPr lang="en-US" dirty="0"/>
          </a:p>
          <a:p>
            <a:pPr marL="171450" indent="-171450">
              <a:buFont typeface="Arial"/>
              <a:buChar char="•"/>
            </a:pPr>
            <a:r>
              <a:rPr lang="en-US" dirty="0">
                <a:solidFill>
                  <a:srgbClr val="262626"/>
                </a:solidFill>
              </a:rPr>
              <a:t>Ask learners if they have encountered reflective models before</a:t>
            </a:r>
            <a:endParaRPr lang="en-US" dirty="0"/>
          </a:p>
          <a:p>
            <a:endParaRPr lang="en-US" dirty="0">
              <a:solidFill>
                <a:srgbClr val="262626"/>
              </a:solidFill>
              <a:latin typeface="Aptos"/>
              <a:ea typeface="Calibri"/>
              <a:cs typeface="Calibri"/>
            </a:endParaRP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19</a:t>
            </a:fld>
            <a:endParaRPr lang="en-US"/>
          </a:p>
        </p:txBody>
      </p:sp>
    </p:spTree>
    <p:extLst>
      <p:ext uri="{BB962C8B-B14F-4D97-AF65-F5344CB8AC3E}">
        <p14:creationId xmlns:p14="http://schemas.microsoft.com/office/powerpoint/2010/main" val="2119191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model helps move from experience to actionable leadership development</a:t>
            </a:r>
            <a:r>
              <a:rPr lang="en-US" dirty="0"/>
              <a:t>.</a:t>
            </a:r>
            <a:endParaRPr lang="en-US" sz="1200" b="0" i="0" kern="1200" dirty="0">
              <a:solidFill>
                <a:schemeClr val="tx1"/>
              </a:solidFill>
              <a:effectLst/>
              <a:latin typeface="+mn-lt"/>
              <a:ea typeface="+mn-ea"/>
              <a:cs typeface="+mn-cs"/>
            </a:endParaRPr>
          </a:p>
          <a:p>
            <a:endParaRPr lang="en-US" dirty="0"/>
          </a:p>
          <a:p>
            <a:pPr marL="285750" indent="-285750">
              <a:buFont typeface="Arial"/>
              <a:buChar char="•"/>
            </a:pPr>
            <a:r>
              <a:rPr lang="en-US" dirty="0"/>
              <a:t>Explain each stage briefly.</a:t>
            </a:r>
          </a:p>
          <a:p>
            <a:pPr marL="285750" indent="-285750">
              <a:buFont typeface="Arial"/>
              <a:buChar char="•"/>
            </a:pPr>
            <a:r>
              <a:rPr lang="en-US" dirty="0" err="1"/>
              <a:t>Emphasise</a:t>
            </a:r>
            <a:r>
              <a:rPr lang="en-US" dirty="0"/>
              <a:t> that the cycle is continuous.</a:t>
            </a:r>
          </a:p>
          <a:p>
            <a:pPr marL="285750" indent="-285750">
              <a:buFont typeface="Arial"/>
              <a:buChar char="•"/>
            </a:pPr>
            <a:r>
              <a:rPr lang="en-US" dirty="0"/>
              <a:t>Effective reflection should end with action rather than stopping at conclusions.</a:t>
            </a:r>
          </a:p>
          <a:p>
            <a:endParaRPr lang="en-US" dirty="0"/>
          </a:p>
          <a:p>
            <a:endParaRPr lang="en-US"/>
          </a:p>
        </p:txBody>
      </p:sp>
      <p:sp>
        <p:nvSpPr>
          <p:cNvPr id="4" name="Slide Number Placeholder 3"/>
          <p:cNvSpPr>
            <a:spLocks noGrp="1"/>
          </p:cNvSpPr>
          <p:nvPr>
            <p:ph type="sldNum" sz="quarter" idx="5"/>
          </p:nvPr>
        </p:nvSpPr>
        <p:spPr/>
        <p:txBody>
          <a:bodyPr/>
          <a:lstStyle/>
          <a:p>
            <a:fld id="{7B533708-C6D0-4F9C-82A5-EBBF04772D29}" type="slidenum">
              <a:rPr lang="en-US" smtClean="0"/>
              <a:t>20</a:t>
            </a:fld>
            <a:endParaRPr lang="en-US"/>
          </a:p>
        </p:txBody>
      </p:sp>
    </p:spTree>
    <p:extLst>
      <p:ext uri="{BB962C8B-B14F-4D97-AF65-F5344CB8AC3E}">
        <p14:creationId xmlns:p14="http://schemas.microsoft.com/office/powerpoint/2010/main" val="32265408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Description</a:t>
            </a:r>
          </a:p>
          <a:p>
            <a:r>
              <a:rPr lang="en-US" dirty="0"/>
              <a:t>Stick to facts.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21</a:t>
            </a:fld>
            <a:endParaRPr lang="en-US"/>
          </a:p>
        </p:txBody>
      </p:sp>
    </p:spTree>
    <p:extLst>
      <p:ext uri="{BB962C8B-B14F-4D97-AF65-F5344CB8AC3E}">
        <p14:creationId xmlns:p14="http://schemas.microsoft.com/office/powerpoint/2010/main" val="7116008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Feelings</a:t>
            </a:r>
            <a:endParaRPr lang="en-US"/>
          </a:p>
          <a:p>
            <a:r>
              <a:rPr lang="en-US" dirty="0"/>
              <a:t>Consider emotions and reactions.</a:t>
            </a:r>
          </a:p>
          <a:p>
            <a:endParaRPr lang="en-US" dirty="0"/>
          </a:p>
        </p:txBody>
      </p:sp>
      <p:sp>
        <p:nvSpPr>
          <p:cNvPr id="4" name="Slide Number Placeholder 3"/>
          <p:cNvSpPr>
            <a:spLocks noGrp="1"/>
          </p:cNvSpPr>
          <p:nvPr>
            <p:ph type="sldNum" sz="quarter" idx="5"/>
          </p:nvPr>
        </p:nvSpPr>
        <p:spPr/>
        <p:txBody>
          <a:bodyPr/>
          <a:lstStyle/>
          <a:p>
            <a:fld id="{7B533708-C6D0-4F9C-82A5-EBBF04772D29}" type="slidenum">
              <a:rPr lang="en-US" smtClean="0"/>
              <a:t>22</a:t>
            </a:fld>
            <a:endParaRPr lang="en-US"/>
          </a:p>
        </p:txBody>
      </p:sp>
    </p:spTree>
    <p:extLst>
      <p:ext uri="{BB962C8B-B14F-4D97-AF65-F5344CB8AC3E}">
        <p14:creationId xmlns:p14="http://schemas.microsoft.com/office/powerpoint/2010/main" val="13403388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Evaluation</a:t>
            </a:r>
          </a:p>
          <a:p>
            <a:r>
              <a:rPr lang="en-US" dirty="0"/>
              <a:t>Assess positives and negatives.</a:t>
            </a:r>
          </a:p>
          <a:p>
            <a:endParaRPr lang="en-US"/>
          </a:p>
        </p:txBody>
      </p:sp>
      <p:sp>
        <p:nvSpPr>
          <p:cNvPr id="4" name="Slide Number Placeholder 3"/>
          <p:cNvSpPr>
            <a:spLocks noGrp="1"/>
          </p:cNvSpPr>
          <p:nvPr>
            <p:ph type="sldNum" sz="quarter" idx="5"/>
          </p:nvPr>
        </p:nvSpPr>
        <p:spPr/>
        <p:txBody>
          <a:bodyPr/>
          <a:lstStyle/>
          <a:p>
            <a:fld id="{7B533708-C6D0-4F9C-82A5-EBBF04772D29}" type="slidenum">
              <a:rPr lang="en-US" smtClean="0"/>
              <a:t>23</a:t>
            </a:fld>
            <a:endParaRPr lang="en-US"/>
          </a:p>
        </p:txBody>
      </p:sp>
    </p:spTree>
    <p:extLst>
      <p:ext uri="{BB962C8B-B14F-4D97-AF65-F5344CB8AC3E}">
        <p14:creationId xmlns:p14="http://schemas.microsoft.com/office/powerpoint/2010/main" val="398830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Analysis</a:t>
            </a:r>
          </a:p>
          <a:p>
            <a:r>
              <a:rPr lang="en-US" dirty="0"/>
              <a:t>Examine causes and influences.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24</a:t>
            </a:fld>
            <a:endParaRPr lang="en-US"/>
          </a:p>
        </p:txBody>
      </p:sp>
    </p:spTree>
    <p:extLst>
      <p:ext uri="{BB962C8B-B14F-4D97-AF65-F5344CB8AC3E}">
        <p14:creationId xmlns:p14="http://schemas.microsoft.com/office/powerpoint/2010/main" val="540901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Identify learning.</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25</a:t>
            </a:fld>
            <a:endParaRPr lang="en-US"/>
          </a:p>
        </p:txBody>
      </p:sp>
    </p:spTree>
    <p:extLst>
      <p:ext uri="{BB962C8B-B14F-4D97-AF65-F5344CB8AC3E}">
        <p14:creationId xmlns:p14="http://schemas.microsoft.com/office/powerpoint/2010/main" val="41355353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Action Plan</a:t>
            </a:r>
          </a:p>
          <a:p>
            <a:r>
              <a:rPr lang="en-US" dirty="0"/>
              <a:t>Determine future actions.</a:t>
            </a:r>
          </a:p>
          <a:p>
            <a:endParaRPr lang="en-US" dirty="0">
              <a:latin typeface="Aptos"/>
              <a:ea typeface="Calibri"/>
              <a:cs typeface="Calibri"/>
            </a:endParaRPr>
          </a:p>
          <a:p>
            <a:r>
              <a:rPr lang="en-US" dirty="0"/>
              <a:t>The action plan is the most important stage because it turns reflection into improvement.</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26</a:t>
            </a:fld>
            <a:endParaRPr lang="en-US"/>
          </a:p>
        </p:txBody>
      </p:sp>
    </p:spTree>
    <p:extLst>
      <p:ext uri="{BB962C8B-B14F-4D97-AF65-F5344CB8AC3E}">
        <p14:creationId xmlns:p14="http://schemas.microsoft.com/office/powerpoint/2010/main" val="14867755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So what?</a:t>
            </a:r>
          </a:p>
          <a:p>
            <a:r>
              <a:rPr lang="en-US" dirty="0"/>
              <a:t>Professional growth occurs when reflection leads to action.</a:t>
            </a:r>
          </a:p>
          <a:p>
            <a:endParaRPr lang="en-US" dirty="0">
              <a:latin typeface="Aptos"/>
              <a:ea typeface="Calibri"/>
              <a:cs typeface="Calibri"/>
            </a:endParaRPr>
          </a:p>
          <a:p>
            <a:r>
              <a:rPr lang="en-US" dirty="0"/>
              <a:t>Ask: </a:t>
            </a:r>
          </a:p>
          <a:p>
            <a:pPr marL="171450" indent="-171450">
              <a:buFont typeface="Arial"/>
              <a:buChar char="•"/>
            </a:pPr>
            <a:r>
              <a:rPr lang="en-US" dirty="0"/>
              <a:t>What have you learned about yourself recently?</a:t>
            </a:r>
          </a:p>
          <a:p>
            <a:pPr marL="171450" indent="-171450">
              <a:buFont typeface="Arial"/>
              <a:buChar char="•"/>
            </a:pPr>
            <a:r>
              <a:rPr lang="en-US" dirty="0"/>
              <a:t>Explain how reflection supports lifelong professional development.</a:t>
            </a:r>
          </a:p>
          <a:p>
            <a:pPr marL="171450" indent="-171450">
              <a:buFont typeface="Arial"/>
              <a:buChar char="•"/>
            </a:pPr>
            <a:r>
              <a:rPr lang="en-US" dirty="0"/>
              <a:t>Link directly to leadership effectiveness.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27</a:t>
            </a:fld>
            <a:endParaRPr lang="en-US"/>
          </a:p>
        </p:txBody>
      </p:sp>
    </p:spTree>
    <p:extLst>
      <p:ext uri="{BB962C8B-B14F-4D97-AF65-F5344CB8AC3E}">
        <p14:creationId xmlns:p14="http://schemas.microsoft.com/office/powerpoint/2010/main" val="22626094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Discuss each statement.</a:t>
            </a:r>
          </a:p>
          <a:p>
            <a:pPr marL="285750" indent="-285750">
              <a:buFont typeface="Arial"/>
              <a:buChar char="•"/>
            </a:pPr>
            <a:r>
              <a:rPr lang="en-US" dirty="0"/>
              <a:t>Highlight the need to combine thinking and action.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28</a:t>
            </a:fld>
            <a:endParaRPr lang="en-US"/>
          </a:p>
        </p:txBody>
      </p:sp>
    </p:spTree>
    <p:extLst>
      <p:ext uri="{BB962C8B-B14F-4D97-AF65-F5344CB8AC3E}">
        <p14:creationId xmlns:p14="http://schemas.microsoft.com/office/powerpoint/2010/main" val="2824183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starting point-</a:t>
            </a:r>
          </a:p>
          <a:p>
            <a:pPr marL="171450" indent="-171450">
              <a:buFont typeface="Arial"/>
              <a:buChar char="•"/>
            </a:pPr>
            <a:r>
              <a:rPr lang="en-US" dirty="0"/>
              <a:t>Explain that self-awareness is the foundation of leadership.</a:t>
            </a:r>
          </a:p>
          <a:p>
            <a:pPr marL="171450" indent="-171450">
              <a:buFont typeface="Arial"/>
              <a:buChar char="•"/>
            </a:pPr>
            <a:r>
              <a:rPr lang="en-US" dirty="0"/>
              <a:t>Encourage honest personal reflection.</a:t>
            </a:r>
          </a:p>
          <a:p>
            <a:pPr marL="171450" indent="-171450">
              <a:buFont typeface="Arial"/>
              <a:buChar char="•"/>
            </a:pPr>
            <a:r>
              <a:rPr lang="en-US" dirty="0"/>
              <a:t>Ask participants to choose one question that resonates most strongly with them.</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29</a:t>
            </a:fld>
            <a:endParaRPr lang="en-US"/>
          </a:p>
        </p:txBody>
      </p:sp>
    </p:spTree>
    <p:extLst>
      <p:ext uri="{BB962C8B-B14F-4D97-AF65-F5344CB8AC3E}">
        <p14:creationId xmlns:p14="http://schemas.microsoft.com/office/powerpoint/2010/main" val="9960591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Discuss different responses under pressure.</a:t>
            </a:r>
          </a:p>
          <a:p>
            <a:pPr marL="285750" indent="-285750">
              <a:buFont typeface="Arial"/>
              <a:buChar char="•"/>
            </a:pPr>
            <a:r>
              <a:rPr lang="en-US" dirty="0" err="1"/>
              <a:t>Emphasise</a:t>
            </a:r>
            <a:r>
              <a:rPr lang="en-US" dirty="0"/>
              <a:t> that our default </a:t>
            </a:r>
            <a:r>
              <a:rPr lang="en-US" dirty="0" err="1"/>
              <a:t>behaviours</a:t>
            </a:r>
            <a:r>
              <a:rPr lang="en-US" dirty="0"/>
              <a:t> are not necessarily wrong.</a:t>
            </a:r>
          </a:p>
          <a:p>
            <a:pPr marL="285750" indent="-285750">
              <a:buFont typeface="Arial"/>
              <a:buChar char="•"/>
            </a:pPr>
            <a:r>
              <a:rPr lang="en-US" dirty="0"/>
              <a:t>Reflective leaders </a:t>
            </a:r>
            <a:r>
              <a:rPr lang="en-US" dirty="0" err="1"/>
              <a:t>recognise</a:t>
            </a:r>
            <a:r>
              <a:rPr lang="en-US" dirty="0"/>
              <a:t> patterns and adapt when needed.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30</a:t>
            </a:fld>
            <a:endParaRPr lang="en-US"/>
          </a:p>
        </p:txBody>
      </p:sp>
    </p:spTree>
    <p:extLst>
      <p:ext uri="{BB962C8B-B14F-4D97-AF65-F5344CB8AC3E}">
        <p14:creationId xmlns:p14="http://schemas.microsoft.com/office/powerpoint/2010/main" val="8563279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Discuss different responses under pressure.</a:t>
            </a:r>
          </a:p>
          <a:p>
            <a:pPr marL="285750" indent="-285750">
              <a:buFont typeface="Arial"/>
              <a:buChar char="•"/>
            </a:pPr>
            <a:r>
              <a:rPr lang="en-US" dirty="0" err="1"/>
              <a:t>Emphasise</a:t>
            </a:r>
            <a:r>
              <a:rPr lang="en-US" dirty="0"/>
              <a:t> that our default behaviours are not necessarily wrong.</a:t>
            </a:r>
          </a:p>
          <a:p>
            <a:pPr marL="285750" indent="-285750">
              <a:buFont typeface="Arial"/>
              <a:buChar char="•"/>
            </a:pPr>
            <a:r>
              <a:rPr lang="en-US" dirty="0"/>
              <a:t>Reflective leaders </a:t>
            </a:r>
            <a:r>
              <a:rPr lang="en-US" dirty="0" err="1"/>
              <a:t>recognise</a:t>
            </a:r>
            <a:r>
              <a:rPr lang="en-US" dirty="0"/>
              <a:t> patterns and adapt when needed.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31</a:t>
            </a:fld>
            <a:endParaRPr lang="en-US"/>
          </a:p>
        </p:txBody>
      </p:sp>
    </p:spTree>
    <p:extLst>
      <p:ext uri="{BB962C8B-B14F-4D97-AF65-F5344CB8AC3E}">
        <p14:creationId xmlns:p14="http://schemas.microsoft.com/office/powerpoint/2010/main" val="12629835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that assumptions influence decision-making.</a:t>
            </a:r>
          </a:p>
          <a:p>
            <a:pPr marL="285750" indent="-285750">
              <a:buFont typeface="Arial"/>
              <a:buChar char="•"/>
            </a:pPr>
            <a:r>
              <a:rPr lang="en-US" dirty="0"/>
              <a:t>Ask learners to provide examples where assumptions led to misunderstandings.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32</a:t>
            </a:fld>
            <a:endParaRPr lang="en-US"/>
          </a:p>
        </p:txBody>
      </p:sp>
    </p:spTree>
    <p:extLst>
      <p:ext uri="{BB962C8B-B14F-4D97-AF65-F5344CB8AC3E}">
        <p14:creationId xmlns:p14="http://schemas.microsoft.com/office/powerpoint/2010/main" val="41808286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This model was developed by Chris Argyris and helps us understand how people move from facts to conclusions, often very quickly and without </a:t>
            </a:r>
            <a:r>
              <a:rPr lang="en-US" dirty="0" err="1"/>
              <a:t>realising</a:t>
            </a:r>
            <a:r>
              <a:rPr lang="en-US" dirty="0"/>
              <a:t> it.</a:t>
            </a:r>
          </a:p>
          <a:p>
            <a:pPr marL="171450" indent="-171450">
              <a:buFont typeface="Arial"/>
              <a:buChar char="•"/>
            </a:pPr>
            <a:r>
              <a:rPr lang="en-US" dirty="0"/>
              <a:t>As leaders, we rarely make decisions based purely on evidence. Instead, we often make decisions based on our interpretation of events. Reflective leaders </a:t>
            </a:r>
            <a:r>
              <a:rPr lang="en-US" dirty="0" err="1"/>
              <a:t>recognise</a:t>
            </a:r>
            <a:r>
              <a:rPr lang="en-US" dirty="0"/>
              <a:t> this tendency and consciously slow themselves down before acting.</a:t>
            </a:r>
          </a:p>
          <a:p>
            <a:r>
              <a:rPr lang="en-US" b="1" dirty="0"/>
              <a:t>Talk through the ladder</a:t>
            </a:r>
            <a:endParaRPr lang="en-US" dirty="0"/>
          </a:p>
          <a:p>
            <a:pPr marL="171450" indent="-171450">
              <a:buFont typeface="Arial"/>
              <a:buChar char="•"/>
            </a:pPr>
            <a:r>
              <a:rPr lang="en-US" dirty="0"/>
              <a:t>At the bottom of the ladder are the observable facts. These are things we have actually seen or heard.</a:t>
            </a:r>
          </a:p>
          <a:p>
            <a:pPr marL="171450" indent="-171450">
              <a:buFont typeface="Arial"/>
              <a:buChar char="•"/>
            </a:pPr>
            <a:r>
              <a:rPr lang="en-US" dirty="0"/>
              <a:t>As we move up the ladder, we begin selecting information, interpreting it, making assumptions and drawing conclusions.</a:t>
            </a:r>
          </a:p>
          <a:p>
            <a:pPr marL="171450" indent="-171450">
              <a:buFont typeface="Arial"/>
              <a:buChar char="•"/>
            </a:pPr>
            <a:r>
              <a:rPr lang="en-US" dirty="0"/>
              <a:t>The higher we climb, the further we move away from the original evidence and the more likely we are to be influenced by our own experiences, values and beliefs.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33</a:t>
            </a:fld>
            <a:endParaRPr lang="en-US"/>
          </a:p>
        </p:txBody>
      </p:sp>
    </p:spTree>
    <p:extLst>
      <p:ext uri="{BB962C8B-B14F-4D97-AF65-F5344CB8AC3E}">
        <p14:creationId xmlns:p14="http://schemas.microsoft.com/office/powerpoint/2010/main" val="25566187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They arrived 10 minutes late, this is the observed fact, but now our brain will start to climb the ladder</a:t>
            </a:r>
          </a:p>
        </p:txBody>
      </p:sp>
      <p:sp>
        <p:nvSpPr>
          <p:cNvPr id="4" name="Slide Number Placeholder 3"/>
          <p:cNvSpPr>
            <a:spLocks noGrp="1"/>
          </p:cNvSpPr>
          <p:nvPr>
            <p:ph type="sldNum" sz="quarter" idx="5"/>
          </p:nvPr>
        </p:nvSpPr>
        <p:spPr/>
        <p:txBody>
          <a:bodyPr/>
          <a:lstStyle/>
          <a:p>
            <a:fld id="{7B533708-C6D0-4F9C-82A5-EBBF04772D29}" type="slidenum">
              <a:rPr lang="en-US" smtClean="0"/>
              <a:t>34</a:t>
            </a:fld>
            <a:endParaRPr lang="en-US"/>
          </a:p>
        </p:txBody>
      </p:sp>
    </p:spTree>
    <p:extLst>
      <p:ext uri="{BB962C8B-B14F-4D97-AF65-F5344CB8AC3E}">
        <p14:creationId xmlns:p14="http://schemas.microsoft.com/office/powerpoint/2010/main" val="2688491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Chat function</a:t>
            </a:r>
          </a:p>
        </p:txBody>
      </p:sp>
      <p:sp>
        <p:nvSpPr>
          <p:cNvPr id="4" name="Slide Number Placeholder 3"/>
          <p:cNvSpPr>
            <a:spLocks noGrp="1"/>
          </p:cNvSpPr>
          <p:nvPr>
            <p:ph type="sldNum" sz="quarter" idx="5"/>
          </p:nvPr>
        </p:nvSpPr>
        <p:spPr/>
        <p:txBody>
          <a:bodyPr/>
          <a:lstStyle/>
          <a:p>
            <a:fld id="{7B533708-C6D0-4F9C-82A5-EBBF04772D29}" type="slidenum">
              <a:rPr lang="en-US" smtClean="0"/>
              <a:t>35</a:t>
            </a:fld>
            <a:endParaRPr lang="en-US"/>
          </a:p>
        </p:txBody>
      </p:sp>
    </p:spTree>
    <p:extLst>
      <p:ext uri="{BB962C8B-B14F-4D97-AF65-F5344CB8AC3E}">
        <p14:creationId xmlns:p14="http://schemas.microsoft.com/office/powerpoint/2010/main" val="28514480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Encourage learners to </a:t>
            </a:r>
            <a:r>
              <a:rPr lang="en-US" dirty="0" err="1"/>
              <a:t>analyse</a:t>
            </a:r>
            <a:r>
              <a:rPr lang="en-US" dirty="0"/>
              <a:t> the scenario.</a:t>
            </a:r>
          </a:p>
          <a:p>
            <a:pPr marL="285750" indent="-285750">
              <a:buFont typeface="Arial"/>
              <a:buChar char="•"/>
            </a:pPr>
            <a:r>
              <a:rPr lang="en-US" dirty="0"/>
              <a:t>Discuss defensive leadership versus reflective leadership.</a:t>
            </a:r>
          </a:p>
          <a:p>
            <a:pPr marL="285750" indent="-285750">
              <a:buFont typeface="Arial"/>
              <a:buChar char="•"/>
            </a:pPr>
            <a:r>
              <a:rPr lang="en-US" dirty="0"/>
              <a:t>Highlight emotional intelligence and curiosity.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44</a:t>
            </a:fld>
            <a:endParaRPr lang="en-US"/>
          </a:p>
        </p:txBody>
      </p:sp>
    </p:spTree>
    <p:extLst>
      <p:ext uri="{BB962C8B-B14F-4D97-AF65-F5344CB8AC3E}">
        <p14:creationId xmlns:p14="http://schemas.microsoft.com/office/powerpoint/2010/main" val="3968241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leaders do not rely solely on opinion. They use evidence to guide improvement.</a:t>
            </a:r>
          </a:p>
          <a:p>
            <a:endParaRPr lang="en-US" dirty="0">
              <a:latin typeface="Aptos"/>
              <a:ea typeface="Calibri"/>
              <a:cs typeface="Calibri"/>
            </a:endParaRPr>
          </a:p>
          <a:p>
            <a:pPr marL="171450" indent="-171450">
              <a:buFont typeface="Arial"/>
              <a:buChar char="•"/>
            </a:pPr>
            <a:r>
              <a:rPr lang="en-US" dirty="0"/>
              <a:t>Discuss why evidence matters.</a:t>
            </a:r>
          </a:p>
          <a:p>
            <a:pPr marL="171450" indent="-171450">
              <a:buFont typeface="Arial"/>
              <a:buChar char="•"/>
            </a:pPr>
            <a:r>
              <a:rPr lang="en-US" dirty="0"/>
              <a:t>Encourage learners to use multiple sources: </a:t>
            </a:r>
          </a:p>
          <a:p>
            <a:pPr marL="628650" lvl="1" indent="-171450">
              <a:buFont typeface="Arial"/>
              <a:buChar char="•"/>
            </a:pPr>
            <a:r>
              <a:rPr lang="en-US" dirty="0"/>
              <a:t>feedback</a:t>
            </a:r>
          </a:p>
          <a:p>
            <a:pPr marL="628650" lvl="1" indent="-171450">
              <a:buFont typeface="Arial"/>
              <a:buChar char="•"/>
            </a:pPr>
            <a:r>
              <a:rPr lang="en-US" dirty="0"/>
              <a:t>observations</a:t>
            </a:r>
          </a:p>
          <a:p>
            <a:pPr marL="628650" lvl="1" indent="-171450">
              <a:buFont typeface="Arial"/>
              <a:buChar char="•"/>
            </a:pPr>
            <a:r>
              <a:rPr lang="en-US" dirty="0"/>
              <a:t>performance information</a:t>
            </a:r>
          </a:p>
          <a:p>
            <a:pPr marL="628650" lvl="1" indent="-171450">
              <a:buFont typeface="Arial"/>
              <a:buChar char="•"/>
            </a:pPr>
            <a:r>
              <a:rPr lang="en-US" dirty="0"/>
              <a:t>self-evaluation</a:t>
            </a:r>
          </a:p>
          <a:p>
            <a:pPr lvl="1"/>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47</a:t>
            </a:fld>
            <a:endParaRPr lang="en-US"/>
          </a:p>
        </p:txBody>
      </p:sp>
    </p:spTree>
    <p:extLst>
      <p:ext uri="{BB962C8B-B14F-4D97-AF65-F5344CB8AC3E}">
        <p14:creationId xmlns:p14="http://schemas.microsoft.com/office/powerpoint/2010/main" val="3410214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Throughout this session we've explored reflection using Gibbs' Reflective Cycle and considered how our assumptions can influence our thinking using the Ladder of Inference.</a:t>
            </a:r>
          </a:p>
          <a:p>
            <a:r>
              <a:rPr lang="en-US" dirty="0"/>
              <a:t>However, reflection alone is not enough. Effective leaders use reflection alongside evidence and feedback to identify what is working well and what could be improved. This creates a cycle of continuous improvement where learning is translated into meaningful action.</a:t>
            </a:r>
          </a:p>
          <a:p>
            <a:endParaRPr lang="en-US" dirty="0">
              <a:latin typeface="Aptos"/>
              <a:ea typeface="Calibri"/>
              <a:cs typeface="Calibri"/>
            </a:endParaRPr>
          </a:p>
          <a:p>
            <a:pPr marL="171450" indent="-171450">
              <a:buFont typeface="Arial"/>
              <a:buChar char="•"/>
            </a:pPr>
            <a:r>
              <a:rPr lang="en-US" dirty="0"/>
              <a:t>Explain how reflection and evidence work together.</a:t>
            </a:r>
          </a:p>
          <a:p>
            <a:pPr marL="171450" indent="-171450">
              <a:buFont typeface="Arial"/>
              <a:buChar char="•"/>
            </a:pPr>
            <a:r>
              <a:rPr lang="en-US" dirty="0"/>
              <a:t>Discuss examples of evidence available within their settings.</a:t>
            </a:r>
          </a:p>
          <a:p>
            <a:pPr marL="171450" indent="-171450">
              <a:buFont typeface="Arial"/>
              <a:buChar char="•"/>
            </a:pPr>
            <a:r>
              <a:rPr lang="en-US" dirty="0"/>
              <a:t>Encourage participants to think about their own workplace.</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48</a:t>
            </a:fld>
            <a:endParaRPr lang="en-US"/>
          </a:p>
        </p:txBody>
      </p:sp>
    </p:spTree>
    <p:extLst>
      <p:ext uri="{BB962C8B-B14F-4D97-AF65-F5344CB8AC3E}">
        <p14:creationId xmlns:p14="http://schemas.microsoft.com/office/powerpoint/2010/main" val="29551982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Evidence-informed evaluation means making decisions based on information rather than assumptions.</a:t>
            </a:r>
          </a:p>
          <a:p>
            <a:r>
              <a:rPr lang="en-US" dirty="0"/>
              <a:t>As leaders, we often believe we know how effective we are. However, evidence such as feedback, performance data and quality measures may tell a different story.</a:t>
            </a:r>
          </a:p>
          <a:p>
            <a:r>
              <a:rPr lang="en-US" dirty="0"/>
              <a:t>Using evidence helps leaders make informed decisions and identify realistic areas for development.</a:t>
            </a:r>
          </a:p>
          <a:p>
            <a:endParaRPr lang="en-US" dirty="0">
              <a:latin typeface="Aptos"/>
              <a:ea typeface="Calibri"/>
              <a:cs typeface="Calibri"/>
            </a:endParaRPr>
          </a:p>
          <a:p>
            <a:pPr marL="171450" indent="-171450">
              <a:buFont typeface="Arial"/>
              <a:buChar char="•"/>
            </a:pPr>
            <a:r>
              <a:rPr lang="en-US" dirty="0"/>
              <a:t>Explain how reflection and evidence work together.</a:t>
            </a:r>
          </a:p>
          <a:p>
            <a:pPr marL="171450" indent="-171450">
              <a:buFont typeface="Arial"/>
              <a:buChar char="•"/>
            </a:pPr>
            <a:r>
              <a:rPr lang="en-US" dirty="0"/>
              <a:t>Discuss examples of evidence available within their settings.</a:t>
            </a:r>
          </a:p>
          <a:p>
            <a:pPr marL="171450" indent="-171450">
              <a:buFont typeface="Arial"/>
              <a:buChar char="•"/>
            </a:pPr>
            <a:r>
              <a:rPr lang="en-US" dirty="0"/>
              <a:t>Encourage participants to think about their own workplace.</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49</a:t>
            </a:fld>
            <a:endParaRPr lang="en-US"/>
          </a:p>
        </p:txBody>
      </p:sp>
    </p:spTree>
    <p:extLst>
      <p:ext uri="{BB962C8B-B14F-4D97-AF65-F5344CB8AC3E}">
        <p14:creationId xmlns:p14="http://schemas.microsoft.com/office/powerpoint/2010/main" val="6979991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activity allows you to apply the concepts we have covered today.</a:t>
            </a:r>
            <a:endParaRPr lang="en-US" dirty="0">
              <a:solidFill>
                <a:srgbClr val="444444"/>
              </a:solidFill>
            </a:endParaRPr>
          </a:p>
          <a:p>
            <a:r>
              <a:rPr lang="en-US" dirty="0"/>
              <a:t>Choose a leadership experience that is meaningful to you. Reflect on the situation using Gibbs' Reflective Cycle and consider any feedback or evidence available to you.</a:t>
            </a:r>
            <a:endParaRPr lang="en-US" dirty="0">
              <a:solidFill>
                <a:srgbClr val="444444"/>
              </a:solidFill>
            </a:endParaRPr>
          </a:p>
          <a:p>
            <a:r>
              <a:rPr lang="en-US" dirty="0"/>
              <a:t>Your aim is to identify one realistic area for development and create a plan that supports continuous improvement.</a:t>
            </a:r>
            <a:endParaRPr lang="en-US">
              <a:solidFill>
                <a:srgbClr val="444444"/>
              </a:solidFill>
            </a:endParaRPr>
          </a:p>
          <a:p>
            <a:endParaRPr lang="en-US" dirty="0">
              <a:latin typeface="Aptos"/>
              <a:ea typeface="Calibri"/>
              <a:cs typeface="Calibri"/>
            </a:endParaRPr>
          </a:p>
          <a:p>
            <a:pPr marL="171450" indent="-171450">
              <a:buFont typeface="Arial"/>
              <a:buChar char="•"/>
            </a:pPr>
            <a:r>
              <a:rPr lang="en-US" dirty="0"/>
              <a:t>Explain expectations carefully.</a:t>
            </a:r>
          </a:p>
          <a:p>
            <a:pPr marL="171450" indent="-171450">
              <a:buFont typeface="Arial"/>
              <a:buChar char="•"/>
            </a:pPr>
            <a:r>
              <a:rPr lang="en-US" dirty="0"/>
              <a:t>Encourage realistic development goals.</a:t>
            </a:r>
          </a:p>
          <a:p>
            <a:pPr marL="171450" indent="-171450">
              <a:buFont typeface="Arial"/>
              <a:buChar char="•"/>
            </a:pPr>
            <a:r>
              <a:rPr lang="en-US" dirty="0"/>
              <a:t>Remind learners that evidence should support chosen priorities.</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50</a:t>
            </a:fld>
            <a:endParaRPr lang="en-US"/>
          </a:p>
        </p:txBody>
      </p:sp>
    </p:spTree>
    <p:extLst>
      <p:ext uri="{BB962C8B-B14F-4D97-AF65-F5344CB8AC3E}">
        <p14:creationId xmlns:p14="http://schemas.microsoft.com/office/powerpoint/2010/main" val="211115215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effective PDP should be specific and achievable.</a:t>
            </a:r>
          </a:p>
          <a:p>
            <a:r>
              <a:rPr lang="en-US" dirty="0"/>
              <a:t>Development goals should be supported by evidence, have clear actions attached to them and include ways of measuring success.</a:t>
            </a:r>
          </a:p>
          <a:p>
            <a:r>
              <a:rPr lang="en-US" dirty="0"/>
              <a:t>Without review and evaluation, improvement can be difficult to demonstrate</a:t>
            </a:r>
          </a:p>
          <a:p>
            <a:endParaRPr lang="en-US" dirty="0">
              <a:latin typeface="Aptos"/>
              <a:ea typeface="Calibri"/>
              <a:cs typeface="Calibri"/>
            </a:endParaRPr>
          </a:p>
          <a:p>
            <a:pPr marL="171450" indent="-171450">
              <a:buFont typeface="Arial"/>
              <a:buChar char="•"/>
            </a:pPr>
            <a:r>
              <a:rPr lang="en-US" dirty="0"/>
              <a:t>Explain expectations carefully.</a:t>
            </a:r>
          </a:p>
          <a:p>
            <a:pPr marL="171450" indent="-171450">
              <a:buFont typeface="Arial"/>
              <a:buChar char="•"/>
            </a:pPr>
            <a:r>
              <a:rPr lang="en-US" dirty="0"/>
              <a:t>Encourage realistic development goals.</a:t>
            </a:r>
          </a:p>
          <a:p>
            <a:pPr marL="171450" indent="-171450">
              <a:buFont typeface="Arial"/>
              <a:buChar char="•"/>
            </a:pPr>
            <a:r>
              <a:rPr lang="en-US" dirty="0"/>
              <a:t>Remind learners that evidence should support chosen priorities.</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51</a:t>
            </a:fld>
            <a:endParaRPr lang="en-US"/>
          </a:p>
        </p:txBody>
      </p:sp>
    </p:spTree>
    <p:extLst>
      <p:ext uri="{BB962C8B-B14F-4D97-AF65-F5344CB8AC3E}">
        <p14:creationId xmlns:p14="http://schemas.microsoft.com/office/powerpoint/2010/main" val="14031511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err="1"/>
              <a:t>Emphasise</a:t>
            </a:r>
            <a:r>
              <a:rPr lang="en-US" dirty="0"/>
              <a:t> that reflection does not need to happen alone.</a:t>
            </a:r>
          </a:p>
          <a:p>
            <a:pPr marL="285750" indent="-285750">
              <a:buFont typeface="Arial"/>
              <a:buChar char="•"/>
            </a:pPr>
            <a:r>
              <a:rPr lang="en-US" dirty="0"/>
              <a:t>Discuss:</a:t>
            </a:r>
          </a:p>
          <a:p>
            <a:pPr marL="285750" indent="-285750">
              <a:buFont typeface="Arial"/>
              <a:buChar char="•"/>
            </a:pPr>
            <a:r>
              <a:rPr lang="en-US" dirty="0"/>
              <a:t>supervision</a:t>
            </a:r>
          </a:p>
          <a:p>
            <a:pPr marL="285750" indent="-285750">
              <a:buFont typeface="Arial"/>
              <a:buChar char="•"/>
            </a:pPr>
            <a:r>
              <a:rPr lang="en-US" dirty="0"/>
              <a:t>coaching</a:t>
            </a:r>
          </a:p>
          <a:p>
            <a:pPr marL="285750" indent="-285750">
              <a:buFont typeface="Arial"/>
              <a:buChar char="•"/>
            </a:pPr>
            <a:r>
              <a:rPr lang="en-US" dirty="0"/>
              <a:t>peer discussions</a:t>
            </a:r>
          </a:p>
          <a:p>
            <a:pPr marL="285750" indent="-285750">
              <a:buFont typeface="Arial"/>
              <a:buChar char="•"/>
            </a:pPr>
            <a:r>
              <a:rPr lang="en-US" dirty="0"/>
              <a:t>mentoring</a:t>
            </a:r>
          </a:p>
          <a:p>
            <a:pPr marL="285750" indent="-285750">
              <a:buFont typeface="Arial"/>
              <a:buChar char="•"/>
            </a:pPr>
            <a:r>
              <a:rPr lang="en-US" dirty="0"/>
              <a:t>Highlight the value of different viewpoints.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52</a:t>
            </a:fld>
            <a:endParaRPr lang="en-US"/>
          </a:p>
        </p:txBody>
      </p:sp>
    </p:spTree>
    <p:extLst>
      <p:ext uri="{BB962C8B-B14F-4D97-AF65-F5344CB8AC3E}">
        <p14:creationId xmlns:p14="http://schemas.microsoft.com/office/powerpoint/2010/main" val="197841319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err="1"/>
              <a:t>Emphasise</a:t>
            </a:r>
            <a:r>
              <a:rPr lang="en-US" dirty="0"/>
              <a:t> that reflection does not need to happen alone.</a:t>
            </a:r>
          </a:p>
          <a:p>
            <a:pPr marL="285750" indent="-285750">
              <a:buFont typeface="Arial"/>
              <a:buChar char="•"/>
            </a:pPr>
            <a:r>
              <a:rPr lang="en-US" dirty="0"/>
              <a:t>Discuss:</a:t>
            </a:r>
          </a:p>
          <a:p>
            <a:pPr marL="285750" indent="-285750">
              <a:buFont typeface="Arial"/>
              <a:buChar char="•"/>
            </a:pPr>
            <a:r>
              <a:rPr lang="en-US" dirty="0"/>
              <a:t>supervision</a:t>
            </a:r>
          </a:p>
          <a:p>
            <a:pPr marL="285750" indent="-285750">
              <a:buFont typeface="Arial"/>
              <a:buChar char="•"/>
            </a:pPr>
            <a:r>
              <a:rPr lang="en-US" dirty="0"/>
              <a:t>coaching</a:t>
            </a:r>
          </a:p>
          <a:p>
            <a:pPr marL="285750" indent="-285750">
              <a:buFont typeface="Arial"/>
              <a:buChar char="•"/>
            </a:pPr>
            <a:r>
              <a:rPr lang="en-US" dirty="0"/>
              <a:t>peer discussions</a:t>
            </a:r>
          </a:p>
          <a:p>
            <a:pPr marL="285750" indent="-285750">
              <a:buFont typeface="Arial"/>
              <a:buChar char="•"/>
            </a:pPr>
            <a:r>
              <a:rPr lang="en-US" dirty="0"/>
              <a:t>mentoring</a:t>
            </a:r>
          </a:p>
          <a:p>
            <a:pPr marL="285750" indent="-285750">
              <a:buFont typeface="Arial"/>
              <a:buChar char="•"/>
            </a:pPr>
            <a:r>
              <a:rPr lang="en-US" dirty="0"/>
              <a:t>Highlight the value of different viewpoints.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53</a:t>
            </a:fld>
            <a:endParaRPr lang="en-US"/>
          </a:p>
        </p:txBody>
      </p:sp>
    </p:spTree>
    <p:extLst>
      <p:ext uri="{BB962C8B-B14F-4D97-AF65-F5344CB8AC3E}">
        <p14:creationId xmlns:p14="http://schemas.microsoft.com/office/powerpoint/2010/main" val="7160265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Are standards being met?</a:t>
            </a:r>
          </a:p>
          <a:p>
            <a:r>
              <a:rPr lang="en-US" b="1" dirty="0"/>
              <a:t>Service Evaluation</a:t>
            </a:r>
            <a:endParaRPr lang="en-US" dirty="0"/>
          </a:p>
          <a:p>
            <a:pPr marL="285750" indent="-285750">
              <a:buFont typeface="Arial"/>
              <a:buChar char="•"/>
            </a:pPr>
            <a:r>
              <a:rPr lang="en-US" dirty="0"/>
              <a:t>Is the service effective?</a:t>
            </a:r>
          </a:p>
          <a:p>
            <a:pPr marL="285750" indent="-285750">
              <a:buFont typeface="Arial"/>
              <a:buChar char="•"/>
            </a:pPr>
            <a:r>
              <a:rPr lang="en-US" dirty="0"/>
              <a:t>Give examples from childcare and education settings.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54</a:t>
            </a:fld>
            <a:endParaRPr lang="en-US"/>
          </a:p>
        </p:txBody>
      </p:sp>
    </p:spTree>
    <p:extLst>
      <p:ext uri="{BB962C8B-B14F-4D97-AF65-F5344CB8AC3E}">
        <p14:creationId xmlns:p14="http://schemas.microsoft.com/office/powerpoint/2010/main" val="24846257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Does This Matter?</a:t>
            </a:r>
          </a:p>
          <a:p>
            <a:r>
              <a:rPr lang="en-US"/>
              <a:t>Both provide evidence that can inform improvement and leadership decision-making.</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55</a:t>
            </a:fld>
            <a:endParaRPr lang="en-US"/>
          </a:p>
        </p:txBody>
      </p:sp>
    </p:spTree>
    <p:extLst>
      <p:ext uri="{BB962C8B-B14F-4D97-AF65-F5344CB8AC3E}">
        <p14:creationId xmlns:p14="http://schemas.microsoft.com/office/powerpoint/2010/main" val="26075349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Completing a reflective cycle is not the end goal. The purpose of reflection is to improve future practice. Effective leaders use reflection to understand what happened, why it happened, and what they can do differently next time. Reflection becomes more powerful when combined with feedback and evidence, as this helps identify meaningful opportunities for improvement.</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56</a:t>
            </a:fld>
            <a:endParaRPr lang="en-US"/>
          </a:p>
        </p:txBody>
      </p:sp>
    </p:spTree>
    <p:extLst>
      <p:ext uri="{BB962C8B-B14F-4D97-AF65-F5344CB8AC3E}">
        <p14:creationId xmlns:p14="http://schemas.microsoft.com/office/powerpoint/2010/main" val="27844673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End the session with action.</a:t>
            </a:r>
          </a:p>
          <a:p>
            <a:pPr marL="285750" indent="-285750">
              <a:buFont typeface="Arial"/>
              <a:buChar char="•"/>
            </a:pPr>
            <a:r>
              <a:rPr lang="en-US" dirty="0"/>
              <a:t>Encourage learners to choose one small change.</a:t>
            </a:r>
          </a:p>
          <a:p>
            <a:pPr marL="285750" indent="-285750">
              <a:buFont typeface="Arial"/>
              <a:buChar char="•"/>
            </a:pPr>
            <a:r>
              <a:rPr lang="en-US" dirty="0"/>
              <a:t>Explain that leadership development occurs through regular reflective habits rather than major changes.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58</a:t>
            </a:fld>
            <a:endParaRPr lang="en-US"/>
          </a:p>
        </p:txBody>
      </p:sp>
    </p:spTree>
    <p:extLst>
      <p:ext uri="{BB962C8B-B14F-4D97-AF65-F5344CB8AC3E}">
        <p14:creationId xmlns:p14="http://schemas.microsoft.com/office/powerpoint/2010/main" val="183102436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err="1"/>
              <a:t>Summarise</a:t>
            </a:r>
            <a:r>
              <a:rPr lang="en-US" dirty="0"/>
              <a:t> the session: </a:t>
            </a:r>
          </a:p>
          <a:p>
            <a:pPr marL="285750" indent="-285750">
              <a:buFont typeface="Arial"/>
              <a:buChar char="•"/>
            </a:pPr>
            <a:r>
              <a:rPr lang="en-US" dirty="0"/>
              <a:t>Reflection supports growth.</a:t>
            </a:r>
          </a:p>
          <a:p>
            <a:pPr marL="285750" indent="-285750">
              <a:buFont typeface="Arial"/>
              <a:buChar char="•"/>
            </a:pPr>
            <a:r>
              <a:rPr lang="en-US" dirty="0"/>
              <a:t>Assumptions should be challenged.</a:t>
            </a:r>
          </a:p>
          <a:p>
            <a:pPr marL="285750" indent="-285750">
              <a:buFont typeface="Arial"/>
              <a:buChar char="•"/>
            </a:pPr>
            <a:r>
              <a:rPr lang="en-US" dirty="0"/>
              <a:t>Evidence should inform decisions.</a:t>
            </a:r>
          </a:p>
          <a:p>
            <a:pPr marL="285750" indent="-285750">
              <a:buFont typeface="Arial"/>
              <a:buChar char="•"/>
            </a:pPr>
            <a:r>
              <a:rPr lang="en-US" dirty="0"/>
              <a:t>Improvement should be continuous.</a:t>
            </a:r>
          </a:p>
          <a:p>
            <a:pPr marL="285750" indent="-285750">
              <a:buFont typeface="Arial"/>
              <a:buChar char="•"/>
            </a:pPr>
            <a:r>
              <a:rPr lang="en-US" dirty="0"/>
              <a:t>Ask learners for one key learning point.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57</a:t>
            </a:fld>
            <a:endParaRPr lang="en-US"/>
          </a:p>
        </p:txBody>
      </p:sp>
    </p:spTree>
    <p:extLst>
      <p:ext uri="{BB962C8B-B14F-4D97-AF65-F5344CB8AC3E}">
        <p14:creationId xmlns:p14="http://schemas.microsoft.com/office/powerpoint/2010/main" val="7509332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Walk through each section.</a:t>
            </a:r>
          </a:p>
          <a:p>
            <a:pPr marL="285750" indent="-285750">
              <a:buFont typeface="Arial"/>
              <a:buChar char="•"/>
            </a:pPr>
            <a:r>
              <a:rPr lang="en-US" dirty="0"/>
              <a:t>Explain that students should </a:t>
            </a:r>
            <a:r>
              <a:rPr lang="en-US" dirty="0" err="1"/>
              <a:t>analyse</a:t>
            </a:r>
            <a:r>
              <a:rPr lang="en-US" dirty="0"/>
              <a:t> rather than describe.</a:t>
            </a:r>
          </a:p>
          <a:p>
            <a:pPr marL="285750" indent="-285750">
              <a:buFont typeface="Arial"/>
              <a:buChar char="•"/>
            </a:pPr>
            <a:r>
              <a:rPr lang="en-US" dirty="0"/>
              <a:t>Encourage use of: </a:t>
            </a:r>
          </a:p>
          <a:p>
            <a:pPr marL="285750" indent="-285750">
              <a:buFont typeface="Arial"/>
              <a:buChar char="•"/>
            </a:pPr>
            <a:r>
              <a:rPr lang="en-US" dirty="0"/>
              <a:t>feedback</a:t>
            </a:r>
          </a:p>
          <a:p>
            <a:pPr marL="285750" indent="-285750">
              <a:buFont typeface="Arial"/>
              <a:buChar char="•"/>
            </a:pPr>
            <a:r>
              <a:rPr lang="en-US" dirty="0"/>
              <a:t>self-evaluation</a:t>
            </a:r>
          </a:p>
          <a:p>
            <a:pPr marL="285750" indent="-285750">
              <a:buFont typeface="Arial"/>
              <a:buChar char="•"/>
            </a:pPr>
            <a:r>
              <a:rPr lang="en-US" dirty="0"/>
              <a:t>workplace experiences</a:t>
            </a:r>
          </a:p>
          <a:p>
            <a:pPr marL="285750" indent="-285750">
              <a:buFont typeface="Arial"/>
              <a:buChar char="•"/>
            </a:pPr>
            <a:r>
              <a:rPr lang="en-US" dirty="0"/>
              <a:t>reflective models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7B533708-C6D0-4F9C-82A5-EBBF04772D29}" type="slidenum">
              <a:rPr lang="en-US" smtClean="0"/>
              <a:t>58</a:t>
            </a:fld>
            <a:endParaRPr lang="en-US"/>
          </a:p>
        </p:txBody>
      </p:sp>
    </p:spTree>
    <p:extLst>
      <p:ext uri="{BB962C8B-B14F-4D97-AF65-F5344CB8AC3E}">
        <p14:creationId xmlns:p14="http://schemas.microsoft.com/office/powerpoint/2010/main" val="32731458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62CB5-C0C9-B8A0-5327-42ED6326E8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13AD4-9275-A232-C7BE-4C4797DA8496}"/>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76135A4-BCC0-5D56-B840-EE4728D4332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60CE9C5-3D6B-6399-5D52-0ED301654380}"/>
              </a:ext>
            </a:extLst>
          </p:cNvPr>
          <p:cNvSpPr>
            <a:spLocks noGrp="1"/>
          </p:cNvSpPr>
          <p:nvPr>
            <p:ph type="sldNum" sz="quarter" idx="5"/>
          </p:nvPr>
        </p:nvSpPr>
        <p:spPr/>
        <p:txBody>
          <a:bodyPr/>
          <a:lstStyle/>
          <a:p>
            <a:fld id="{05FFDD11-B3EC-214B-B984-1798BFAD033A}" type="slidenum">
              <a:rPr lang="en-US" smtClean="0"/>
              <a:t>59</a:t>
            </a:fld>
            <a:endParaRPr lang="en-US"/>
          </a:p>
        </p:txBody>
      </p:sp>
    </p:spTree>
    <p:extLst>
      <p:ext uri="{BB962C8B-B14F-4D97-AF65-F5344CB8AC3E}">
        <p14:creationId xmlns:p14="http://schemas.microsoft.com/office/powerpoint/2010/main" val="319474241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7BA2-407B-C497-4806-CD5D343548D3}"/>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8FB112E-C834-3A86-A5FB-B432ACE3F2AB}"/>
              </a:ext>
            </a:extLst>
          </p:cNvPr>
          <p:cNvSpPr>
            <a:spLocks noGrp="1" noRot="1" noChangeAspect="1" noChangeArrowheads="1" noTextEdit="1"/>
          </p:cNvSpPr>
          <p:nvPr>
            <p:ph type="sldImg"/>
          </p:nvPr>
        </p:nvSpPr>
        <p:spPr>
          <a:xfrm>
            <a:off x="90488" y="744538"/>
            <a:ext cx="6616700" cy="3722687"/>
          </a:xfrm>
          <a:ln/>
        </p:spPr>
        <p:txBody>
          <a:bodyPr/>
          <a:lstStyle/>
          <a:p>
            <a:endParaRPr lang="en-GB"/>
          </a:p>
        </p:txBody>
      </p:sp>
      <p:sp>
        <p:nvSpPr>
          <p:cNvPr id="21507" name="Rectangle 3">
            <a:extLst>
              <a:ext uri="{FF2B5EF4-FFF2-40B4-BE49-F238E27FC236}">
                <a16:creationId xmlns:a16="http://schemas.microsoft.com/office/drawing/2014/main" id="{CEE34C76-48B2-AEC0-557C-EC682E24E5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a:buChar char="•"/>
            </a:pPr>
            <a:r>
              <a:rPr lang="cy-GB" dirty="0" err="1"/>
              <a:t>Thank</a:t>
            </a:r>
            <a:r>
              <a:rPr lang="cy-GB" dirty="0"/>
              <a:t> </a:t>
            </a:r>
            <a:r>
              <a:rPr lang="cy-GB" dirty="0" err="1"/>
              <a:t>learners</a:t>
            </a:r>
            <a:r>
              <a:rPr lang="cy-GB" dirty="0"/>
              <a:t> </a:t>
            </a:r>
            <a:r>
              <a:rPr lang="cy-GB" dirty="0" err="1"/>
              <a:t>for</a:t>
            </a:r>
            <a:r>
              <a:rPr lang="cy-GB" dirty="0"/>
              <a:t> </a:t>
            </a:r>
            <a:r>
              <a:rPr lang="cy-GB" dirty="0" err="1"/>
              <a:t>their</a:t>
            </a:r>
            <a:r>
              <a:rPr lang="cy-GB" dirty="0"/>
              <a:t> </a:t>
            </a:r>
            <a:r>
              <a:rPr lang="cy-GB" dirty="0" err="1"/>
              <a:t>engagement</a:t>
            </a:r>
            <a:r>
              <a:rPr lang="cy-GB" dirty="0"/>
              <a:t>.</a:t>
            </a:r>
            <a:endParaRPr lang="en-US" dirty="0"/>
          </a:p>
          <a:p>
            <a:pPr marL="171450" indent="-171450">
              <a:buFont typeface="Arial"/>
              <a:buChar char="•"/>
            </a:pPr>
            <a:r>
              <a:rPr lang="cy-GB" dirty="0" err="1"/>
              <a:t>Invite</a:t>
            </a:r>
            <a:r>
              <a:rPr lang="cy-GB" dirty="0"/>
              <a:t> </a:t>
            </a:r>
            <a:r>
              <a:rPr lang="cy-GB" dirty="0" err="1"/>
              <a:t>final</a:t>
            </a:r>
            <a:r>
              <a:rPr lang="cy-GB" dirty="0"/>
              <a:t> </a:t>
            </a:r>
            <a:r>
              <a:rPr lang="cy-GB" dirty="0" err="1"/>
              <a:t>questions</a:t>
            </a:r>
            <a:r>
              <a:rPr lang="cy-GB" dirty="0"/>
              <a:t>.</a:t>
            </a:r>
          </a:p>
          <a:p>
            <a:pPr marL="171450" indent="-171450">
              <a:buFont typeface="Arial"/>
              <a:buChar char="•"/>
            </a:pPr>
            <a:r>
              <a:rPr lang="cy-GB" dirty="0" err="1"/>
              <a:t>Encourage</a:t>
            </a:r>
            <a:r>
              <a:rPr lang="cy-GB" dirty="0"/>
              <a:t> </a:t>
            </a:r>
            <a:r>
              <a:rPr lang="cy-GB" dirty="0" err="1"/>
              <a:t>them</a:t>
            </a:r>
            <a:r>
              <a:rPr lang="cy-GB" dirty="0"/>
              <a:t> to </a:t>
            </a:r>
            <a:r>
              <a:rPr lang="cy-GB" dirty="0" err="1"/>
              <a:t>begin</a:t>
            </a:r>
            <a:r>
              <a:rPr lang="cy-GB" dirty="0"/>
              <a:t> </a:t>
            </a:r>
            <a:r>
              <a:rPr lang="cy-GB" dirty="0" err="1"/>
              <a:t>gathering</a:t>
            </a:r>
            <a:r>
              <a:rPr lang="cy-GB" dirty="0"/>
              <a:t> </a:t>
            </a:r>
            <a:r>
              <a:rPr lang="cy-GB" dirty="0" err="1"/>
              <a:t>examples</a:t>
            </a:r>
            <a:r>
              <a:rPr lang="cy-GB" dirty="0"/>
              <a:t> </a:t>
            </a:r>
            <a:r>
              <a:rPr lang="cy-GB" dirty="0" err="1"/>
              <a:t>for</a:t>
            </a:r>
            <a:r>
              <a:rPr lang="cy-GB" dirty="0"/>
              <a:t> </a:t>
            </a:r>
            <a:r>
              <a:rPr lang="cy-GB" dirty="0" err="1"/>
              <a:t>Patch</a:t>
            </a:r>
            <a:r>
              <a:rPr lang="cy-GB" dirty="0"/>
              <a:t> 2 </a:t>
            </a:r>
            <a:r>
              <a:rPr lang="cy-GB" dirty="0" err="1"/>
              <a:t>immediately</a:t>
            </a:r>
            <a:r>
              <a:rPr lang="cy-GB" dirty="0"/>
              <a:t>.</a:t>
            </a:r>
          </a:p>
          <a:p>
            <a:endParaRPr lang="cy-GB" altLang="cy-GB" dirty="0"/>
          </a:p>
        </p:txBody>
      </p:sp>
    </p:spTree>
    <p:extLst>
      <p:ext uri="{BB962C8B-B14F-4D97-AF65-F5344CB8AC3E}">
        <p14:creationId xmlns:p14="http://schemas.microsoft.com/office/powerpoint/2010/main" val="31052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2516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F97EB-7530-85A6-99F6-CFBB3F76F1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A6E12C-B426-C641-967A-27DFEBC5ED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F0AA979-C4DB-DFDE-94B3-2A163DC3CF25}"/>
              </a:ext>
            </a:extLst>
          </p:cNvPr>
          <p:cNvSpPr>
            <a:spLocks noGrp="1"/>
          </p:cNvSpPr>
          <p:nvPr>
            <p:ph type="dt" sz="half" idx="10"/>
          </p:nvPr>
        </p:nvSpPr>
        <p:spPr/>
        <p:txBody>
          <a:bodyPr/>
          <a:lstStyle/>
          <a:p>
            <a:fld id="{F541E87D-4281-4257-B23F-2EBDB28238BA}" type="datetimeFigureOut">
              <a:rPr lang="en-US" smtClean="0"/>
              <a:t>9/2/2026</a:t>
            </a:fld>
            <a:endParaRPr lang="en-US"/>
          </a:p>
        </p:txBody>
      </p:sp>
      <p:sp>
        <p:nvSpPr>
          <p:cNvPr id="5" name="Footer Placeholder 4">
            <a:extLst>
              <a:ext uri="{FF2B5EF4-FFF2-40B4-BE49-F238E27FC236}">
                <a16:creationId xmlns:a16="http://schemas.microsoft.com/office/drawing/2014/main" id="{F726AD3A-0C90-0FB9-7BC6-79A5CB5F03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893BA0-D7C5-CD2F-0EF8-41C0F15DE6B4}"/>
              </a:ext>
            </a:extLst>
          </p:cNvPr>
          <p:cNvSpPr>
            <a:spLocks noGrp="1"/>
          </p:cNvSpPr>
          <p:nvPr>
            <p:ph type="sldNum" sz="quarter" idx="12"/>
          </p:nvPr>
        </p:nvSpPr>
        <p:spPr/>
        <p:txBody>
          <a:bodyPr/>
          <a:lstStyle/>
          <a:p>
            <a:fld id="{436C1EE4-7624-461C-8530-7D9BC6A4AEF5}" type="slidenum">
              <a:rPr lang="en-US" smtClean="0"/>
              <a:t>‹#›</a:t>
            </a:fld>
            <a:endParaRPr lang="en-US"/>
          </a:p>
        </p:txBody>
      </p:sp>
    </p:spTree>
    <p:extLst>
      <p:ext uri="{BB962C8B-B14F-4D97-AF65-F5344CB8AC3E}">
        <p14:creationId xmlns:p14="http://schemas.microsoft.com/office/powerpoint/2010/main" val="3472311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60800-B528-0B08-2B3E-831E94E356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E0C3E0-355D-AF60-0879-F513FC802B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CE1186-F3A6-D1B9-9234-4BD14D072CB9}"/>
              </a:ext>
            </a:extLst>
          </p:cNvPr>
          <p:cNvSpPr>
            <a:spLocks noGrp="1"/>
          </p:cNvSpPr>
          <p:nvPr>
            <p:ph type="dt" sz="half" idx="10"/>
          </p:nvPr>
        </p:nvSpPr>
        <p:spPr/>
        <p:txBody>
          <a:bodyPr/>
          <a:lstStyle/>
          <a:p>
            <a:fld id="{F541E87D-4281-4257-B23F-2EBDB28238BA}" type="datetimeFigureOut">
              <a:rPr lang="en-US" smtClean="0"/>
              <a:t>9/2/2026</a:t>
            </a:fld>
            <a:endParaRPr lang="en-US"/>
          </a:p>
        </p:txBody>
      </p:sp>
      <p:sp>
        <p:nvSpPr>
          <p:cNvPr id="5" name="Footer Placeholder 4">
            <a:extLst>
              <a:ext uri="{FF2B5EF4-FFF2-40B4-BE49-F238E27FC236}">
                <a16:creationId xmlns:a16="http://schemas.microsoft.com/office/drawing/2014/main" id="{B7452D37-75AE-2E41-61DF-A12272E90F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A9E00F-31D9-4B7D-F62D-A91AD7FE95E8}"/>
              </a:ext>
            </a:extLst>
          </p:cNvPr>
          <p:cNvSpPr>
            <a:spLocks noGrp="1"/>
          </p:cNvSpPr>
          <p:nvPr>
            <p:ph type="sldNum" sz="quarter" idx="12"/>
          </p:nvPr>
        </p:nvSpPr>
        <p:spPr/>
        <p:txBody>
          <a:bodyPr/>
          <a:lstStyle/>
          <a:p>
            <a:fld id="{436C1EE4-7624-461C-8530-7D9BC6A4AEF5}" type="slidenum">
              <a:rPr lang="en-US" smtClean="0"/>
              <a:t>‹#›</a:t>
            </a:fld>
            <a:endParaRPr lang="en-US"/>
          </a:p>
        </p:txBody>
      </p:sp>
    </p:spTree>
    <p:extLst>
      <p:ext uri="{BB962C8B-B14F-4D97-AF65-F5344CB8AC3E}">
        <p14:creationId xmlns:p14="http://schemas.microsoft.com/office/powerpoint/2010/main" val="3029056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5A7B9-CDA3-F3A1-C82F-107ED9E59475}"/>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2067124-76B9-9881-A897-19FEE00A140C}"/>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46615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983104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57810-A628-0AD2-01AF-90FD882F72F0}"/>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A79829A-BF21-4997-1CA8-E712EB49C59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37924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66985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0906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573860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787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0725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0084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5366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1863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57521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079839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635136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699583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15734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839314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401702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6478840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7391167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theme" Target="../theme/theme7.xml"/><Relationship Id="rId4" Type="http://schemas.openxmlformats.org/officeDocument/2006/relationships/slideLayout" Target="../slideLayouts/slideLayout2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19229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613855"/>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3621048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84124984"/>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99128321"/>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719" r:id="rId3"/>
    <p:sldLayoutId id="214748372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30059433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72927638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48215487"/>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00666674"/>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3" Type="http://schemas.openxmlformats.org/officeDocument/2006/relationships/hyperlink" Target="https://www.indeed.com/career-advice/career-development/ladder-of-inference" TargetMode="External"/><Relationship Id="rId2" Type="http://schemas.openxmlformats.org/officeDocument/2006/relationships/hyperlink" Target="https://www.crowe-associates.co.uk/coaching-tools/gibbs-reflective-cycle/"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77075-D18D-1820-F09F-10312B57F4AC}"/>
              </a:ext>
            </a:extLst>
          </p:cNvPr>
          <p:cNvSpPr>
            <a:spLocks noGrp="1"/>
          </p:cNvSpPr>
          <p:nvPr>
            <p:ph type="title"/>
          </p:nvPr>
        </p:nvSpPr>
        <p:spPr/>
        <p:txBody>
          <a:bodyPr lIns="91440" tIns="45720" rIns="91440" bIns="45720" anchor="t"/>
          <a:lstStyle/>
          <a:p>
            <a:r>
              <a:rPr lang="en-GB" err="1">
                <a:latin typeface="Arial"/>
                <a:cs typeface="Arial"/>
              </a:rPr>
              <a:t>Sesiwn</a:t>
            </a:r>
            <a:r>
              <a:rPr lang="en-GB">
                <a:latin typeface="Arial"/>
                <a:cs typeface="Arial"/>
              </a:rPr>
              <a:t> 2: </a:t>
            </a:r>
            <a:r>
              <a:rPr lang="en-GB" err="1">
                <a:latin typeface="Arial"/>
                <a:cs typeface="Arial"/>
              </a:rPr>
              <a:t>Arweinyddiaeth</a:t>
            </a:r>
            <a:r>
              <a:rPr lang="en-GB">
                <a:latin typeface="Arial"/>
                <a:cs typeface="Arial"/>
              </a:rPr>
              <a:t> </a:t>
            </a:r>
            <a:r>
              <a:rPr lang="en-GB" err="1">
                <a:latin typeface="Arial"/>
                <a:cs typeface="Arial"/>
              </a:rPr>
              <a:t>Adlewyrchol</a:t>
            </a:r>
            <a:br>
              <a:rPr lang="en-US"/>
            </a:br>
            <a:r>
              <a:rPr lang="en-US">
                <a:latin typeface="Arial"/>
                <a:cs typeface="Arial"/>
              </a:rPr>
              <a:t>​</a:t>
            </a:r>
            <a:br>
              <a:rPr lang="en-US"/>
            </a:br>
            <a:r>
              <a:rPr lang="en-GB">
                <a:solidFill>
                  <a:schemeClr val="accent4">
                    <a:lumMod val="20000"/>
                    <a:lumOff val="80000"/>
                  </a:schemeClr>
                </a:solidFill>
                <a:latin typeface="Arial"/>
                <a:cs typeface="Arial"/>
              </a:rPr>
              <a:t>Session 2: Reflective Leadership</a:t>
            </a:r>
            <a:endParaRPr lang="en-US">
              <a:solidFill>
                <a:schemeClr val="accent4">
                  <a:lumMod val="20000"/>
                  <a:lumOff val="80000"/>
                </a:schemeClr>
              </a:solidFill>
              <a:latin typeface="Arial"/>
              <a:cs typeface="Arial"/>
            </a:endParaRPr>
          </a:p>
        </p:txBody>
      </p:sp>
    </p:spTree>
    <p:extLst>
      <p:ext uri="{BB962C8B-B14F-4D97-AF65-F5344CB8AC3E}">
        <p14:creationId xmlns:p14="http://schemas.microsoft.com/office/powerpoint/2010/main" val="1420490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BE9A5-B59D-C15B-3FFC-DCDFF184520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2B1BDC6-CEC3-9D3E-558F-6C9B36D21233}"/>
              </a:ext>
            </a:extLst>
          </p:cNvPr>
          <p:cNvSpPr>
            <a:spLocks noGrp="1"/>
          </p:cNvSpPr>
          <p:nvPr>
            <p:ph type="title"/>
          </p:nvPr>
        </p:nvSpPr>
        <p:spPr/>
        <p:txBody>
          <a:bodyPr/>
          <a:lstStyle/>
          <a:p>
            <a:r>
              <a:rPr lang="en-GB" err="1"/>
              <a:t>Deilliannau</a:t>
            </a:r>
            <a:r>
              <a:rPr lang="en-GB"/>
              <a:t> </a:t>
            </a:r>
            <a:r>
              <a:rPr lang="en-GB" err="1"/>
              <a:t>dysgu</a:t>
            </a:r>
            <a:r>
              <a:rPr lang="en-US"/>
              <a:t>​</a:t>
            </a:r>
            <a:br>
              <a:rPr lang="en-US"/>
            </a:br>
            <a:r>
              <a:rPr lang="en-GB">
                <a:solidFill>
                  <a:schemeClr val="accent1">
                    <a:lumMod val="75000"/>
                  </a:schemeClr>
                </a:solidFill>
              </a:rPr>
              <a:t>Learning outcomes</a:t>
            </a:r>
            <a:r>
              <a:rPr lang="en-US"/>
              <a:t>​</a:t>
            </a:r>
          </a:p>
        </p:txBody>
      </p:sp>
      <p:sp>
        <p:nvSpPr>
          <p:cNvPr id="5" name="Content Placeholder 4">
            <a:extLst>
              <a:ext uri="{FF2B5EF4-FFF2-40B4-BE49-F238E27FC236}">
                <a16:creationId xmlns:a16="http://schemas.microsoft.com/office/drawing/2014/main" id="{57E40ACA-6D47-89A0-C3D2-BD30AB179F29}"/>
              </a:ext>
            </a:extLst>
          </p:cNvPr>
          <p:cNvSpPr>
            <a:spLocks noGrp="1"/>
          </p:cNvSpPr>
          <p:nvPr>
            <p:ph sz="half" idx="1"/>
          </p:nvPr>
        </p:nvSpPr>
        <p:spPr/>
        <p:txBody>
          <a:bodyPr>
            <a:normAutofit fontScale="85000" lnSpcReduction="20000"/>
          </a:bodyPr>
          <a:lstStyle/>
          <a:p>
            <a:pPr marL="0" indent="0">
              <a:buNone/>
            </a:pPr>
            <a:r>
              <a:rPr lang="en-US" err="1"/>
              <a:t>Erbyn</a:t>
            </a:r>
            <a:r>
              <a:rPr lang="en-US"/>
              <a:t> </a:t>
            </a:r>
            <a:r>
              <a:rPr lang="en-US" err="1"/>
              <a:t>diwedd</a:t>
            </a:r>
            <a:r>
              <a:rPr lang="en-US"/>
              <a:t> y </a:t>
            </a:r>
            <a:r>
              <a:rPr lang="en-US" err="1"/>
              <a:t>sesiwn</a:t>
            </a:r>
            <a:r>
              <a:rPr lang="en-US"/>
              <a:t> hon, </a:t>
            </a:r>
            <a:r>
              <a:rPr lang="en-US" err="1"/>
              <a:t>byddwch</a:t>
            </a:r>
            <a:r>
              <a:rPr lang="en-US"/>
              <a:t> </a:t>
            </a:r>
            <a:r>
              <a:rPr lang="en-US" err="1"/>
              <a:t>yn</a:t>
            </a:r>
            <a:r>
              <a:rPr lang="en-US"/>
              <a:t> </a:t>
            </a:r>
            <a:r>
              <a:rPr lang="en-US" err="1"/>
              <a:t>gallu</a:t>
            </a:r>
            <a:r>
              <a:rPr lang="en-US"/>
              <a:t>:</a:t>
            </a:r>
          </a:p>
          <a:p>
            <a:r>
              <a:rPr lang="en-US"/>
              <a:t>Deall </a:t>
            </a:r>
            <a:r>
              <a:rPr lang="en-US" err="1"/>
              <a:t>rôl</a:t>
            </a:r>
            <a:r>
              <a:rPr lang="en-US"/>
              <a:t> </a:t>
            </a:r>
            <a:r>
              <a:rPr lang="en-US" err="1"/>
              <a:t>myfyrio</a:t>
            </a:r>
            <a:r>
              <a:rPr lang="en-US"/>
              <a:t> </a:t>
            </a:r>
            <a:r>
              <a:rPr lang="en-US" err="1"/>
              <a:t>mewn</a:t>
            </a:r>
            <a:r>
              <a:rPr lang="en-US"/>
              <a:t> </a:t>
            </a:r>
            <a:r>
              <a:rPr lang="en-US" err="1"/>
              <a:t>arweinyddiaeth</a:t>
            </a:r>
            <a:endParaRPr lang="en-US"/>
          </a:p>
          <a:p>
            <a:r>
              <a:rPr lang="en-US" err="1"/>
              <a:t>Dadansoddi</a:t>
            </a:r>
            <a:r>
              <a:rPr lang="en-US"/>
              <a:t> </a:t>
            </a:r>
            <a:r>
              <a:rPr lang="en-US" err="1"/>
              <a:t>adborth</a:t>
            </a:r>
            <a:r>
              <a:rPr lang="en-US"/>
              <a:t> a </a:t>
            </a:r>
            <a:r>
              <a:rPr lang="en-US" err="1"/>
              <a:t>hunanwerthuso</a:t>
            </a:r>
            <a:r>
              <a:rPr lang="en-US"/>
              <a:t> </a:t>
            </a:r>
            <a:r>
              <a:rPr lang="en-US" err="1"/>
              <a:t>yn</a:t>
            </a:r>
            <a:r>
              <a:rPr lang="en-US"/>
              <a:t> </a:t>
            </a:r>
            <a:r>
              <a:rPr lang="en-US" err="1"/>
              <a:t>feirniadol</a:t>
            </a:r>
            <a:endParaRPr lang="en-US"/>
          </a:p>
          <a:p>
            <a:r>
              <a:rPr lang="en-US" err="1"/>
              <a:t>Defnyddio</a:t>
            </a:r>
            <a:r>
              <a:rPr lang="en-US"/>
              <a:t> </a:t>
            </a:r>
            <a:r>
              <a:rPr lang="en-US" err="1"/>
              <a:t>modelau</a:t>
            </a:r>
            <a:r>
              <a:rPr lang="en-US"/>
              <a:t> </a:t>
            </a:r>
            <a:r>
              <a:rPr lang="en-US" err="1"/>
              <a:t>ymarfer</a:t>
            </a:r>
            <a:r>
              <a:rPr lang="en-US"/>
              <a:t> </a:t>
            </a:r>
            <a:r>
              <a:rPr lang="en-US" err="1"/>
              <a:t>myfyriol</a:t>
            </a:r>
            <a:endParaRPr lang="en-US"/>
          </a:p>
          <a:p>
            <a:r>
              <a:rPr lang="en-US" err="1"/>
              <a:t>Cysylltu</a:t>
            </a:r>
            <a:r>
              <a:rPr lang="en-US"/>
              <a:t> </a:t>
            </a:r>
            <a:r>
              <a:rPr lang="en-US" err="1"/>
              <a:t>myfyrio</a:t>
            </a:r>
            <a:r>
              <a:rPr lang="en-US"/>
              <a:t> â </a:t>
            </a:r>
            <a:r>
              <a:rPr lang="en-US" err="1"/>
              <a:t>gwelliant</a:t>
            </a:r>
            <a:r>
              <a:rPr lang="en-US"/>
              <a:t> </a:t>
            </a:r>
            <a:r>
              <a:rPr lang="en-US" err="1"/>
              <a:t>parhaus</a:t>
            </a:r>
            <a:endParaRPr lang="en-US"/>
          </a:p>
          <a:p>
            <a:r>
              <a:rPr lang="en-US" err="1"/>
              <a:t>Strwythuro</a:t>
            </a:r>
            <a:r>
              <a:rPr lang="en-US"/>
              <a:t> Adran 2 </a:t>
            </a:r>
            <a:r>
              <a:rPr lang="en-US" err="1"/>
              <a:t>o'u</a:t>
            </a:r>
            <a:r>
              <a:rPr lang="en-US"/>
              <a:t> </a:t>
            </a:r>
            <a:r>
              <a:rPr lang="en-US" err="1"/>
              <a:t>hasesiad</a:t>
            </a:r>
            <a:endParaRPr lang="en-US"/>
          </a:p>
        </p:txBody>
      </p:sp>
      <p:sp>
        <p:nvSpPr>
          <p:cNvPr id="6" name="Content Placeholder 5">
            <a:extLst>
              <a:ext uri="{FF2B5EF4-FFF2-40B4-BE49-F238E27FC236}">
                <a16:creationId xmlns:a16="http://schemas.microsoft.com/office/drawing/2014/main" id="{31C84629-0E6E-D092-46D2-E897A69D26E6}"/>
              </a:ext>
            </a:extLst>
          </p:cNvPr>
          <p:cNvSpPr>
            <a:spLocks noGrp="1"/>
          </p:cNvSpPr>
          <p:nvPr>
            <p:ph sz="half" idx="2"/>
          </p:nvPr>
        </p:nvSpPr>
        <p:spPr/>
        <p:txBody>
          <a:bodyPr>
            <a:normAutofit fontScale="85000" lnSpcReduction="20000"/>
          </a:bodyPr>
          <a:lstStyle/>
          <a:p>
            <a:pPr marL="0" indent="0">
              <a:buNone/>
            </a:pPr>
            <a:r>
              <a:rPr lang="en-US">
                <a:solidFill>
                  <a:schemeClr val="accent1">
                    <a:lumMod val="75000"/>
                  </a:schemeClr>
                </a:solidFill>
              </a:rPr>
              <a:t>By the end of this session you will be able to:</a:t>
            </a:r>
          </a:p>
          <a:p>
            <a:r>
              <a:rPr lang="en-US">
                <a:solidFill>
                  <a:schemeClr val="accent1">
                    <a:lumMod val="75000"/>
                  </a:schemeClr>
                </a:solidFill>
              </a:rPr>
              <a:t>Understand the role of reflection in leadership</a:t>
            </a:r>
          </a:p>
          <a:p>
            <a:r>
              <a:rPr lang="en-US" err="1">
                <a:solidFill>
                  <a:schemeClr val="accent1">
                    <a:lumMod val="75000"/>
                  </a:schemeClr>
                </a:solidFill>
              </a:rPr>
              <a:t>Analyse</a:t>
            </a:r>
            <a:r>
              <a:rPr lang="en-US">
                <a:solidFill>
                  <a:schemeClr val="accent1">
                    <a:lumMod val="75000"/>
                  </a:schemeClr>
                </a:solidFill>
              </a:rPr>
              <a:t> feedback and self-evaluation critically</a:t>
            </a:r>
          </a:p>
          <a:p>
            <a:r>
              <a:rPr lang="en-US">
                <a:solidFill>
                  <a:schemeClr val="accent1">
                    <a:lumMod val="75000"/>
                  </a:schemeClr>
                </a:solidFill>
              </a:rPr>
              <a:t>Apply reflective practice models</a:t>
            </a:r>
          </a:p>
          <a:p>
            <a:r>
              <a:rPr lang="en-US">
                <a:solidFill>
                  <a:schemeClr val="accent1">
                    <a:lumMod val="75000"/>
                  </a:schemeClr>
                </a:solidFill>
              </a:rPr>
              <a:t>Link reflection to continuous improvement</a:t>
            </a:r>
          </a:p>
          <a:p>
            <a:r>
              <a:rPr lang="en-US">
                <a:solidFill>
                  <a:schemeClr val="accent1">
                    <a:lumMod val="75000"/>
                  </a:schemeClr>
                </a:solidFill>
              </a:rPr>
              <a:t>Structure Section 2 of their assessment</a:t>
            </a:r>
          </a:p>
        </p:txBody>
      </p:sp>
    </p:spTree>
    <p:extLst>
      <p:ext uri="{BB962C8B-B14F-4D97-AF65-F5344CB8AC3E}">
        <p14:creationId xmlns:p14="http://schemas.microsoft.com/office/powerpoint/2010/main" val="1418176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AC8B2B9-6B64-B714-C8EC-F4996D937C57}"/>
              </a:ext>
            </a:extLst>
          </p:cNvPr>
          <p:cNvSpPr>
            <a:spLocks noGrp="1"/>
          </p:cNvSpPr>
          <p:nvPr>
            <p:ph type="ctrTitle"/>
          </p:nvPr>
        </p:nvSpPr>
        <p:spPr>
          <a:xfrm>
            <a:off x="1524000" y="790647"/>
            <a:ext cx="9144000" cy="4128730"/>
          </a:xfrm>
        </p:spPr>
        <p:txBody>
          <a:bodyPr>
            <a:noAutofit/>
          </a:bodyPr>
          <a:lstStyle/>
          <a:p>
            <a:r>
              <a:rPr lang="en-US" sz="4400"/>
              <a:t>Beth </a:t>
            </a:r>
            <a:r>
              <a:rPr lang="en-US" sz="4400" err="1"/>
              <a:t>yw'r</a:t>
            </a:r>
            <a:r>
              <a:rPr lang="en-US" sz="4400"/>
              <a:t> </a:t>
            </a:r>
            <a:r>
              <a:rPr lang="en-US" sz="4400" err="1"/>
              <a:t>gwahaniaeth</a:t>
            </a:r>
            <a:r>
              <a:rPr lang="en-US" sz="4400"/>
              <a:t> </a:t>
            </a:r>
            <a:r>
              <a:rPr lang="en-US" sz="4400" err="1"/>
              <a:t>rhwng</a:t>
            </a:r>
            <a:r>
              <a:rPr lang="en-US" sz="4400"/>
              <a:t> </a:t>
            </a:r>
            <a:r>
              <a:rPr lang="en-US" sz="4400" err="1"/>
              <a:t>myfyrio</a:t>
            </a:r>
            <a:r>
              <a:rPr lang="en-US" sz="4400"/>
              <a:t> a </a:t>
            </a:r>
            <a:r>
              <a:rPr lang="en-US" sz="4400" err="1"/>
              <a:t>disgrifio</a:t>
            </a:r>
            <a:r>
              <a:rPr lang="en-US" sz="4400"/>
              <a:t> </a:t>
            </a:r>
            <a:r>
              <a:rPr lang="en-US" sz="4400" err="1"/>
              <a:t>profiad</a:t>
            </a:r>
            <a:r>
              <a:rPr lang="en-US" sz="4400"/>
              <a:t> </a:t>
            </a:r>
            <a:r>
              <a:rPr lang="en-US" sz="4400" err="1"/>
              <a:t>yn</a:t>
            </a:r>
            <a:r>
              <a:rPr lang="en-US" sz="4400"/>
              <a:t> </a:t>
            </a:r>
            <a:r>
              <a:rPr lang="en-US" sz="4400" err="1"/>
              <a:t>unig</a:t>
            </a:r>
            <a:r>
              <a:rPr lang="en-US" sz="4400"/>
              <a:t>?</a:t>
            </a:r>
            <a:br>
              <a:rPr lang="en-US" sz="4400"/>
            </a:br>
            <a:br>
              <a:rPr lang="en-US" sz="4400"/>
            </a:br>
            <a:r>
              <a:rPr lang="en-US" sz="4400">
                <a:solidFill>
                  <a:schemeClr val="accent1">
                    <a:lumMod val="75000"/>
                  </a:schemeClr>
                </a:solidFill>
              </a:rPr>
              <a:t>What is the difference between reflection and simply describing an experience?</a:t>
            </a:r>
          </a:p>
        </p:txBody>
      </p:sp>
    </p:spTree>
    <p:extLst>
      <p:ext uri="{BB962C8B-B14F-4D97-AF65-F5344CB8AC3E}">
        <p14:creationId xmlns:p14="http://schemas.microsoft.com/office/powerpoint/2010/main" val="1852199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DB57E-5B51-4D92-43C3-5888E170A31C}"/>
              </a:ext>
            </a:extLst>
          </p:cNvPr>
          <p:cNvSpPr>
            <a:spLocks noGrp="1"/>
          </p:cNvSpPr>
          <p:nvPr>
            <p:ph type="title"/>
          </p:nvPr>
        </p:nvSpPr>
        <p:spPr/>
        <p:txBody>
          <a:bodyPr/>
          <a:lstStyle/>
          <a:p>
            <a:r>
              <a:rPr lang="en-GB" err="1"/>
              <a:t>Wrth</a:t>
            </a:r>
            <a:r>
              <a:rPr lang="en-GB"/>
              <a:t> </a:t>
            </a:r>
            <a:r>
              <a:rPr lang="en-GB" err="1"/>
              <a:t>adlewyrchu</a:t>
            </a:r>
            <a:r>
              <a:rPr lang="en-GB"/>
              <a:t> </a:t>
            </a:r>
            <a:r>
              <a:rPr lang="en-GB" err="1"/>
              <a:t>ar</a:t>
            </a:r>
            <a:r>
              <a:rPr lang="en-GB"/>
              <a:t> y </a:t>
            </a:r>
            <a:r>
              <a:rPr lang="en-GB" err="1"/>
              <a:t>sesiwn</a:t>
            </a:r>
            <a:r>
              <a:rPr lang="en-GB"/>
              <a:t> </a:t>
            </a:r>
            <a:r>
              <a:rPr lang="en-GB" err="1"/>
              <a:t>cyntaf</a:t>
            </a:r>
            <a:br>
              <a:rPr lang="en-GB"/>
            </a:br>
            <a:r>
              <a:rPr lang="en-GB">
                <a:solidFill>
                  <a:schemeClr val="accent1">
                    <a:lumMod val="75000"/>
                  </a:schemeClr>
                </a:solidFill>
              </a:rPr>
              <a:t>Upon reflection of the previous session</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4AF65A69-15F6-9858-15FA-DE9B58DCE0AB}"/>
              </a:ext>
            </a:extLst>
          </p:cNvPr>
          <p:cNvSpPr>
            <a:spLocks noGrp="1"/>
          </p:cNvSpPr>
          <p:nvPr>
            <p:ph sz="half" idx="1"/>
          </p:nvPr>
        </p:nvSpPr>
        <p:spPr/>
        <p:txBody>
          <a:bodyPr/>
          <a:lstStyle/>
          <a:p>
            <a:pPr marL="0" indent="0">
              <a:buNone/>
            </a:pPr>
            <a:r>
              <a:rPr lang="en-US" err="1"/>
              <a:t>Nid</a:t>
            </a:r>
            <a:r>
              <a:rPr lang="en-US"/>
              <a:t> </a:t>
            </a:r>
            <a:r>
              <a:rPr lang="en-US" err="1"/>
              <a:t>ymwneud</a:t>
            </a:r>
            <a:r>
              <a:rPr lang="en-US"/>
              <a:t> </a:t>
            </a:r>
            <a:r>
              <a:rPr lang="en-US" err="1"/>
              <a:t>â'r</a:t>
            </a:r>
            <a:r>
              <a:rPr lang="en-US"/>
              <a:t> </a:t>
            </a:r>
            <a:r>
              <a:rPr lang="en-US" err="1"/>
              <a:t>canlynol</a:t>
            </a:r>
            <a:r>
              <a:rPr lang="en-US"/>
              <a:t> </a:t>
            </a:r>
            <a:r>
              <a:rPr lang="en-US" err="1"/>
              <a:t>yn</a:t>
            </a:r>
            <a:r>
              <a:rPr lang="en-US"/>
              <a:t> </a:t>
            </a:r>
            <a:r>
              <a:rPr lang="en-US" err="1"/>
              <a:t>unig</a:t>
            </a:r>
            <a:r>
              <a:rPr lang="en-US"/>
              <a:t> </a:t>
            </a:r>
            <a:r>
              <a:rPr lang="en-US" err="1"/>
              <a:t>yw</a:t>
            </a:r>
            <a:r>
              <a:rPr lang="en-US"/>
              <a:t> </a:t>
            </a:r>
            <a:r>
              <a:rPr lang="en-US" err="1"/>
              <a:t>arweinyddiaeth</a:t>
            </a:r>
            <a:r>
              <a:rPr lang="en-US"/>
              <a:t>:</a:t>
            </a:r>
          </a:p>
          <a:p>
            <a:endParaRPr lang="en-US"/>
          </a:p>
          <a:p>
            <a:r>
              <a:rPr lang="en-US" err="1"/>
              <a:t>Gwneud</a:t>
            </a:r>
            <a:r>
              <a:rPr lang="en-US"/>
              <a:t> </a:t>
            </a:r>
            <a:r>
              <a:rPr lang="en-US" err="1"/>
              <a:t>penderfyniadau</a:t>
            </a:r>
            <a:endParaRPr lang="en-US"/>
          </a:p>
          <a:p>
            <a:r>
              <a:rPr lang="en-US" err="1"/>
              <a:t>Rheoli</a:t>
            </a:r>
            <a:r>
              <a:rPr lang="en-US"/>
              <a:t> </a:t>
            </a:r>
            <a:r>
              <a:rPr lang="en-US" err="1"/>
              <a:t>pobl</a:t>
            </a:r>
            <a:endParaRPr lang="en-US"/>
          </a:p>
          <a:p>
            <a:r>
              <a:rPr lang="en-US" err="1"/>
              <a:t>Cyflawni</a:t>
            </a:r>
            <a:r>
              <a:rPr lang="en-US"/>
              <a:t> </a:t>
            </a:r>
            <a:r>
              <a:rPr lang="en-US" err="1"/>
              <a:t>canlyniadau</a:t>
            </a:r>
            <a:endParaRPr lang="en-US"/>
          </a:p>
        </p:txBody>
      </p:sp>
      <p:sp>
        <p:nvSpPr>
          <p:cNvPr id="4" name="Content Placeholder 3">
            <a:extLst>
              <a:ext uri="{FF2B5EF4-FFF2-40B4-BE49-F238E27FC236}">
                <a16:creationId xmlns:a16="http://schemas.microsoft.com/office/drawing/2014/main" id="{183CB602-0008-E6DA-FCF9-4EDCC74DFD35}"/>
              </a:ext>
            </a:extLst>
          </p:cNvPr>
          <p:cNvSpPr>
            <a:spLocks noGrp="1"/>
          </p:cNvSpPr>
          <p:nvPr>
            <p:ph sz="half" idx="2"/>
          </p:nvPr>
        </p:nvSpPr>
        <p:spPr/>
        <p:txBody>
          <a:bodyPr/>
          <a:lstStyle/>
          <a:p>
            <a:pPr marL="0" indent="0">
              <a:buNone/>
            </a:pPr>
            <a:r>
              <a:rPr lang="en-US">
                <a:solidFill>
                  <a:schemeClr val="accent1">
                    <a:lumMod val="75000"/>
                  </a:schemeClr>
                </a:solidFill>
              </a:rPr>
              <a:t>Leadership is not just about:</a:t>
            </a:r>
          </a:p>
          <a:p>
            <a:endParaRPr lang="en-US">
              <a:solidFill>
                <a:schemeClr val="accent1">
                  <a:lumMod val="75000"/>
                </a:schemeClr>
              </a:solidFill>
            </a:endParaRPr>
          </a:p>
          <a:p>
            <a:r>
              <a:rPr lang="en-US">
                <a:solidFill>
                  <a:schemeClr val="accent1">
                    <a:lumMod val="75000"/>
                  </a:schemeClr>
                </a:solidFill>
              </a:rPr>
              <a:t>Making decisions</a:t>
            </a:r>
          </a:p>
          <a:p>
            <a:r>
              <a:rPr lang="en-US">
                <a:solidFill>
                  <a:schemeClr val="accent1">
                    <a:lumMod val="75000"/>
                  </a:schemeClr>
                </a:solidFill>
              </a:rPr>
              <a:t>Managing people</a:t>
            </a:r>
          </a:p>
          <a:p>
            <a:r>
              <a:rPr lang="en-US">
                <a:solidFill>
                  <a:schemeClr val="accent1">
                    <a:lumMod val="75000"/>
                  </a:schemeClr>
                </a:solidFill>
              </a:rPr>
              <a:t>Achieving outcomes</a:t>
            </a:r>
          </a:p>
        </p:txBody>
      </p:sp>
    </p:spTree>
    <p:extLst>
      <p:ext uri="{BB962C8B-B14F-4D97-AF65-F5344CB8AC3E}">
        <p14:creationId xmlns:p14="http://schemas.microsoft.com/office/powerpoint/2010/main" val="1658271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7DCE8F-63A1-FF96-DD95-7FC86D02BB9F}"/>
              </a:ext>
            </a:extLst>
          </p:cNvPr>
          <p:cNvSpPr>
            <a:spLocks noGrp="1"/>
          </p:cNvSpPr>
          <p:nvPr>
            <p:ph sz="half" idx="1"/>
          </p:nvPr>
        </p:nvSpPr>
        <p:spPr/>
        <p:txBody>
          <a:bodyPr>
            <a:normAutofit lnSpcReduction="10000"/>
          </a:bodyPr>
          <a:lstStyle/>
          <a:p>
            <a:pPr marL="0" indent="0">
              <a:buNone/>
            </a:pPr>
            <a:r>
              <a:rPr lang="en-US"/>
              <a:t>Mae </a:t>
            </a:r>
            <a:r>
              <a:rPr lang="en-US" err="1"/>
              <a:t>hefyd</a:t>
            </a:r>
            <a:r>
              <a:rPr lang="en-US"/>
              <a:t> </a:t>
            </a:r>
            <a:r>
              <a:rPr lang="en-US" err="1"/>
              <a:t>yn</a:t>
            </a:r>
            <a:r>
              <a:rPr lang="en-US"/>
              <a:t> </a:t>
            </a:r>
            <a:r>
              <a:rPr lang="en-US" err="1"/>
              <a:t>ymwneud</a:t>
            </a:r>
            <a:r>
              <a:rPr lang="en-US"/>
              <a:t> â:</a:t>
            </a:r>
          </a:p>
          <a:p>
            <a:r>
              <a:rPr lang="en-US" err="1"/>
              <a:t>Hunanymwybyddiaeth</a:t>
            </a:r>
            <a:endParaRPr lang="en-US"/>
          </a:p>
          <a:p>
            <a:r>
              <a:rPr lang="en-US" err="1"/>
              <a:t>Dysgu</a:t>
            </a:r>
            <a:r>
              <a:rPr lang="en-US"/>
              <a:t> o </a:t>
            </a:r>
            <a:r>
              <a:rPr lang="en-US" err="1"/>
              <a:t>gamgymeriadau</a:t>
            </a:r>
            <a:endParaRPr lang="en-US"/>
          </a:p>
          <a:p>
            <a:r>
              <a:rPr lang="en-US" err="1"/>
              <a:t>Ceisio</a:t>
            </a:r>
            <a:r>
              <a:rPr lang="en-US"/>
              <a:t> </a:t>
            </a:r>
            <a:r>
              <a:rPr lang="en-US" err="1"/>
              <a:t>adborth</a:t>
            </a:r>
            <a:endParaRPr lang="en-US"/>
          </a:p>
          <a:p>
            <a:r>
              <a:rPr lang="en-US" err="1"/>
              <a:t>Addasu</a:t>
            </a:r>
            <a:r>
              <a:rPr lang="en-US"/>
              <a:t> </a:t>
            </a:r>
            <a:r>
              <a:rPr lang="en-US" err="1"/>
              <a:t>arfer</a:t>
            </a:r>
            <a:endParaRPr lang="en-US"/>
          </a:p>
          <a:p>
            <a:r>
              <a:rPr lang="en-US"/>
              <a:t>Mae </a:t>
            </a:r>
            <a:r>
              <a:rPr lang="en-US" err="1"/>
              <a:t>arweinwyr</a:t>
            </a:r>
            <a:r>
              <a:rPr lang="en-US"/>
              <a:t> </a:t>
            </a:r>
            <a:r>
              <a:rPr lang="en-US" err="1"/>
              <a:t>myfyriol</a:t>
            </a:r>
            <a:r>
              <a:rPr lang="en-US"/>
              <a:t> </a:t>
            </a:r>
            <a:r>
              <a:rPr lang="en-US" err="1"/>
              <a:t>yn</a:t>
            </a:r>
            <a:r>
              <a:rPr lang="en-US"/>
              <a:t> </a:t>
            </a:r>
            <a:r>
              <a:rPr lang="en-US" err="1"/>
              <a:t>gyson</a:t>
            </a:r>
            <a:r>
              <a:rPr lang="en-US"/>
              <a:t> </a:t>
            </a:r>
            <a:r>
              <a:rPr lang="en-US" err="1"/>
              <a:t>yn</a:t>
            </a:r>
            <a:r>
              <a:rPr lang="en-US"/>
              <a:t> </a:t>
            </a:r>
            <a:r>
              <a:rPr lang="en-US" err="1"/>
              <a:t>gwerthuso</a:t>
            </a:r>
            <a:r>
              <a:rPr lang="en-US"/>
              <a:t> </a:t>
            </a:r>
            <a:r>
              <a:rPr lang="en-US" err="1"/>
              <a:t>eu</a:t>
            </a:r>
            <a:r>
              <a:rPr lang="en-US"/>
              <a:t> </a:t>
            </a:r>
            <a:r>
              <a:rPr lang="en-US" err="1"/>
              <a:t>heffaith</a:t>
            </a:r>
            <a:r>
              <a:rPr lang="en-US"/>
              <a:t> ac </a:t>
            </a:r>
            <a:r>
              <a:rPr lang="en-US" err="1"/>
              <a:t>yn</a:t>
            </a:r>
            <a:r>
              <a:rPr lang="en-US"/>
              <a:t> nodi </a:t>
            </a:r>
            <a:r>
              <a:rPr lang="en-US" err="1"/>
              <a:t>cyfleoedd</a:t>
            </a:r>
            <a:r>
              <a:rPr lang="en-US"/>
              <a:t> </a:t>
            </a:r>
            <a:r>
              <a:rPr lang="en-US" err="1"/>
              <a:t>i</a:t>
            </a:r>
            <a:r>
              <a:rPr lang="en-US"/>
              <a:t> </a:t>
            </a:r>
            <a:r>
              <a:rPr lang="en-US" err="1"/>
              <a:t>dyfu</a:t>
            </a:r>
            <a:r>
              <a:rPr lang="en-US"/>
              <a:t>.</a:t>
            </a:r>
          </a:p>
        </p:txBody>
      </p:sp>
      <p:sp>
        <p:nvSpPr>
          <p:cNvPr id="4" name="Content Placeholder 3">
            <a:extLst>
              <a:ext uri="{FF2B5EF4-FFF2-40B4-BE49-F238E27FC236}">
                <a16:creationId xmlns:a16="http://schemas.microsoft.com/office/drawing/2014/main" id="{D0897088-55D1-B543-E06C-14D40E68E407}"/>
              </a:ext>
            </a:extLst>
          </p:cNvPr>
          <p:cNvSpPr>
            <a:spLocks noGrp="1"/>
          </p:cNvSpPr>
          <p:nvPr>
            <p:ph sz="half" idx="2"/>
          </p:nvPr>
        </p:nvSpPr>
        <p:spPr/>
        <p:txBody>
          <a:bodyPr>
            <a:normAutofit lnSpcReduction="10000"/>
          </a:bodyPr>
          <a:lstStyle/>
          <a:p>
            <a:pPr marL="0" indent="0">
              <a:buNone/>
            </a:pPr>
            <a:r>
              <a:rPr lang="en-US">
                <a:solidFill>
                  <a:schemeClr val="accent1">
                    <a:lumMod val="75000"/>
                  </a:schemeClr>
                </a:solidFill>
              </a:rPr>
              <a:t>It is also about:</a:t>
            </a:r>
          </a:p>
          <a:p>
            <a:r>
              <a:rPr lang="en-US">
                <a:solidFill>
                  <a:schemeClr val="accent1">
                    <a:lumMod val="75000"/>
                  </a:schemeClr>
                </a:solidFill>
              </a:rPr>
              <a:t>Self-awareness</a:t>
            </a:r>
          </a:p>
          <a:p>
            <a:r>
              <a:rPr lang="en-US">
                <a:solidFill>
                  <a:schemeClr val="accent1">
                    <a:lumMod val="75000"/>
                  </a:schemeClr>
                </a:solidFill>
              </a:rPr>
              <a:t>Learning from mistakes</a:t>
            </a:r>
          </a:p>
          <a:p>
            <a:r>
              <a:rPr lang="en-US">
                <a:solidFill>
                  <a:schemeClr val="accent1">
                    <a:lumMod val="75000"/>
                  </a:schemeClr>
                </a:solidFill>
              </a:rPr>
              <a:t>Seeking feedback</a:t>
            </a:r>
          </a:p>
          <a:p>
            <a:r>
              <a:rPr lang="en-US">
                <a:solidFill>
                  <a:schemeClr val="accent1">
                    <a:lumMod val="75000"/>
                  </a:schemeClr>
                </a:solidFill>
              </a:rPr>
              <a:t>Adapting practice</a:t>
            </a:r>
          </a:p>
          <a:p>
            <a:r>
              <a:rPr lang="en-US">
                <a:solidFill>
                  <a:schemeClr val="accent1">
                    <a:lumMod val="75000"/>
                  </a:schemeClr>
                </a:solidFill>
              </a:rPr>
              <a:t>Reflective leaders continuously evaluate their impact and identify opportunities for growth</a:t>
            </a:r>
          </a:p>
        </p:txBody>
      </p:sp>
      <p:sp>
        <p:nvSpPr>
          <p:cNvPr id="5" name="Title 1">
            <a:extLst>
              <a:ext uri="{FF2B5EF4-FFF2-40B4-BE49-F238E27FC236}">
                <a16:creationId xmlns:a16="http://schemas.microsoft.com/office/drawing/2014/main" id="{627CAF4C-27A8-4C38-5DFC-4EC22FADB741}"/>
              </a:ext>
            </a:extLst>
          </p:cNvPr>
          <p:cNvSpPr>
            <a:spLocks noGrp="1"/>
          </p:cNvSpPr>
          <p:nvPr>
            <p:ph type="title"/>
          </p:nvPr>
        </p:nvSpPr>
        <p:spPr>
          <a:xfrm>
            <a:off x="838200" y="365125"/>
            <a:ext cx="10515600" cy="1325563"/>
          </a:xfrm>
        </p:spPr>
        <p:txBody>
          <a:bodyPr/>
          <a:lstStyle/>
          <a:p>
            <a:r>
              <a:rPr lang="en-GB" err="1"/>
              <a:t>Wrth</a:t>
            </a:r>
            <a:r>
              <a:rPr lang="en-GB"/>
              <a:t> </a:t>
            </a:r>
            <a:r>
              <a:rPr lang="en-GB" err="1"/>
              <a:t>adlewyrchu</a:t>
            </a:r>
            <a:r>
              <a:rPr lang="en-GB"/>
              <a:t> </a:t>
            </a:r>
            <a:r>
              <a:rPr lang="en-GB" err="1"/>
              <a:t>ar</a:t>
            </a:r>
            <a:r>
              <a:rPr lang="en-GB"/>
              <a:t> y </a:t>
            </a:r>
            <a:r>
              <a:rPr lang="en-GB" err="1"/>
              <a:t>sesiwn</a:t>
            </a:r>
            <a:r>
              <a:rPr lang="en-GB"/>
              <a:t> </a:t>
            </a:r>
            <a:r>
              <a:rPr lang="en-GB" err="1"/>
              <a:t>cyntaf</a:t>
            </a:r>
            <a:br>
              <a:rPr lang="en-GB"/>
            </a:br>
            <a:r>
              <a:rPr lang="en-GB">
                <a:solidFill>
                  <a:schemeClr val="accent1">
                    <a:lumMod val="75000"/>
                  </a:schemeClr>
                </a:solidFill>
              </a:rPr>
              <a:t>Upon reflection of the previous session</a:t>
            </a:r>
            <a:endParaRPr lang="en-US">
              <a:solidFill>
                <a:schemeClr val="accent1">
                  <a:lumMod val="75000"/>
                </a:schemeClr>
              </a:solidFill>
            </a:endParaRPr>
          </a:p>
        </p:txBody>
      </p:sp>
    </p:spTree>
    <p:extLst>
      <p:ext uri="{BB962C8B-B14F-4D97-AF65-F5344CB8AC3E}">
        <p14:creationId xmlns:p14="http://schemas.microsoft.com/office/powerpoint/2010/main" val="1708286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F5FEF-1AEE-1303-83BD-E74D70547CAF}"/>
              </a:ext>
            </a:extLst>
          </p:cNvPr>
          <p:cNvSpPr>
            <a:spLocks noGrp="1"/>
          </p:cNvSpPr>
          <p:nvPr>
            <p:ph type="title"/>
          </p:nvPr>
        </p:nvSpPr>
        <p:spPr/>
        <p:txBody>
          <a:bodyPr>
            <a:normAutofit/>
          </a:bodyPr>
          <a:lstStyle/>
          <a:p>
            <a:r>
              <a:rPr lang="en-GB"/>
              <a:t>Deall </a:t>
            </a:r>
            <a:r>
              <a:rPr lang="en-GB" err="1"/>
              <a:t>arweinyddiaeth</a:t>
            </a:r>
            <a:r>
              <a:rPr lang="en-GB"/>
              <a:t> </a:t>
            </a:r>
            <a:r>
              <a:rPr lang="en-GB" err="1"/>
              <a:t>adlewyrchol</a:t>
            </a:r>
            <a:br>
              <a:rPr lang="en-GB"/>
            </a:br>
            <a:r>
              <a:rPr lang="en-GB">
                <a:solidFill>
                  <a:schemeClr val="accent1">
                    <a:lumMod val="75000"/>
                  </a:schemeClr>
                </a:solidFill>
              </a:rPr>
              <a:t>Understanding reflective leadership</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68EE172E-B90D-BEB3-6A75-25752A4A5298}"/>
              </a:ext>
            </a:extLst>
          </p:cNvPr>
          <p:cNvSpPr>
            <a:spLocks noGrp="1"/>
          </p:cNvSpPr>
          <p:nvPr>
            <p:ph sz="half" idx="1"/>
          </p:nvPr>
        </p:nvSpPr>
        <p:spPr/>
        <p:txBody>
          <a:bodyPr/>
          <a:lstStyle/>
          <a:p>
            <a:r>
              <a:rPr lang="en-US"/>
              <a:t>Beth </a:t>
            </a:r>
            <a:r>
              <a:rPr lang="en-US" err="1"/>
              <a:t>yw</a:t>
            </a:r>
            <a:r>
              <a:rPr lang="en-US"/>
              <a:t> </a:t>
            </a:r>
            <a:r>
              <a:rPr lang="en-US" err="1"/>
              <a:t>arweinyddiaeth</a:t>
            </a:r>
            <a:r>
              <a:rPr lang="en-US"/>
              <a:t> </a:t>
            </a:r>
            <a:r>
              <a:rPr lang="en-US" err="1"/>
              <a:t>fyfyriol</a:t>
            </a:r>
            <a:r>
              <a:rPr lang="en-US"/>
              <a:t>?</a:t>
            </a:r>
          </a:p>
          <a:p>
            <a:pPr marL="514350" indent="-514350">
              <a:buFont typeface="+mj-lt"/>
              <a:buAutoNum type="arabicPeriod"/>
            </a:pPr>
            <a:r>
              <a:rPr lang="en-US" err="1"/>
              <a:t>Meddyliwch</a:t>
            </a:r>
            <a:r>
              <a:rPr lang="en-US"/>
              <a:t> </a:t>
            </a:r>
            <a:r>
              <a:rPr lang="en-US" err="1"/>
              <a:t>yn</a:t>
            </a:r>
            <a:r>
              <a:rPr lang="en-US"/>
              <a:t> </a:t>
            </a:r>
            <a:r>
              <a:rPr lang="en-US" err="1"/>
              <a:t>unigol</a:t>
            </a:r>
            <a:endParaRPr lang="en-US"/>
          </a:p>
          <a:p>
            <a:pPr marL="514350" indent="-514350">
              <a:buFont typeface="+mj-lt"/>
              <a:buAutoNum type="arabicPeriod"/>
            </a:pPr>
            <a:r>
              <a:rPr lang="en-US" err="1"/>
              <a:t>Rhannwch</a:t>
            </a:r>
            <a:r>
              <a:rPr lang="en-US"/>
              <a:t> </a:t>
            </a:r>
            <a:r>
              <a:rPr lang="en-US" err="1"/>
              <a:t>gyda'r</a:t>
            </a:r>
            <a:r>
              <a:rPr lang="en-US"/>
              <a:t> </a:t>
            </a:r>
            <a:r>
              <a:rPr lang="en-US" err="1"/>
              <a:t>grŵp</a:t>
            </a:r>
            <a:endParaRPr lang="en-US"/>
          </a:p>
        </p:txBody>
      </p:sp>
      <p:sp>
        <p:nvSpPr>
          <p:cNvPr id="4" name="Content Placeholder 3">
            <a:extLst>
              <a:ext uri="{FF2B5EF4-FFF2-40B4-BE49-F238E27FC236}">
                <a16:creationId xmlns:a16="http://schemas.microsoft.com/office/drawing/2014/main" id="{A44DBF44-9210-630A-75C1-445CFB2CA8FD}"/>
              </a:ext>
            </a:extLst>
          </p:cNvPr>
          <p:cNvSpPr>
            <a:spLocks noGrp="1"/>
          </p:cNvSpPr>
          <p:nvPr>
            <p:ph sz="half" idx="2"/>
          </p:nvPr>
        </p:nvSpPr>
        <p:spPr/>
        <p:txBody>
          <a:bodyPr/>
          <a:lstStyle/>
          <a:p>
            <a:r>
              <a:rPr lang="en-GB">
                <a:solidFill>
                  <a:schemeClr val="accent1">
                    <a:lumMod val="75000"/>
                  </a:schemeClr>
                </a:solidFill>
              </a:rPr>
              <a:t>What is reflective leadership?</a:t>
            </a:r>
          </a:p>
          <a:p>
            <a:pPr marL="514350" indent="-514350">
              <a:buAutoNum type="arabicPeriod"/>
            </a:pPr>
            <a:r>
              <a:rPr lang="en-GB">
                <a:solidFill>
                  <a:schemeClr val="accent1">
                    <a:lumMod val="75000"/>
                  </a:schemeClr>
                </a:solidFill>
              </a:rPr>
              <a:t>Think individually</a:t>
            </a:r>
          </a:p>
          <a:p>
            <a:pPr marL="514350" indent="-514350">
              <a:buAutoNum type="arabicPeriod"/>
            </a:pPr>
            <a:r>
              <a:rPr lang="en-GB">
                <a:solidFill>
                  <a:schemeClr val="accent1">
                    <a:lumMod val="75000"/>
                  </a:schemeClr>
                </a:solidFill>
              </a:rPr>
              <a:t>Share with the group</a:t>
            </a:r>
            <a:endParaRPr lang="en-US">
              <a:solidFill>
                <a:schemeClr val="accent1">
                  <a:lumMod val="75000"/>
                </a:schemeClr>
              </a:solidFill>
            </a:endParaRPr>
          </a:p>
        </p:txBody>
      </p:sp>
    </p:spTree>
    <p:extLst>
      <p:ext uri="{BB962C8B-B14F-4D97-AF65-F5344CB8AC3E}">
        <p14:creationId xmlns:p14="http://schemas.microsoft.com/office/powerpoint/2010/main" val="2079537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A6C18-2FD7-D465-58FF-C7851A24B354}"/>
              </a:ext>
            </a:extLst>
          </p:cNvPr>
          <p:cNvSpPr>
            <a:spLocks noGrp="1"/>
          </p:cNvSpPr>
          <p:nvPr>
            <p:ph type="title"/>
          </p:nvPr>
        </p:nvSpPr>
        <p:spPr/>
        <p:txBody>
          <a:bodyPr/>
          <a:lstStyle/>
          <a:p>
            <a:r>
              <a:rPr lang="en-GB"/>
              <a:t>Beth </a:t>
            </a:r>
            <a:r>
              <a:rPr lang="en-GB" err="1"/>
              <a:t>yw</a:t>
            </a:r>
            <a:r>
              <a:rPr lang="en-GB"/>
              <a:t> </a:t>
            </a:r>
            <a:r>
              <a:rPr lang="en-GB" err="1"/>
              <a:t>arweinyddiaeth</a:t>
            </a:r>
            <a:r>
              <a:rPr lang="en-GB"/>
              <a:t> </a:t>
            </a:r>
            <a:r>
              <a:rPr lang="en-GB" err="1"/>
              <a:t>adlewyrchol</a:t>
            </a:r>
            <a:r>
              <a:rPr lang="en-GB"/>
              <a:t>?</a:t>
            </a:r>
            <a:br>
              <a:rPr lang="en-GB"/>
            </a:br>
            <a:r>
              <a:rPr lang="en-GB">
                <a:solidFill>
                  <a:schemeClr val="accent1">
                    <a:lumMod val="75000"/>
                  </a:schemeClr>
                </a:solidFill>
              </a:rPr>
              <a:t>What is reflective leadership?</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18CFE8F9-64C9-4264-2CAB-04AD811DD21A}"/>
              </a:ext>
            </a:extLst>
          </p:cNvPr>
          <p:cNvSpPr>
            <a:spLocks noGrp="1"/>
          </p:cNvSpPr>
          <p:nvPr>
            <p:ph sz="half" idx="1"/>
          </p:nvPr>
        </p:nvSpPr>
        <p:spPr/>
        <p:txBody>
          <a:bodyPr/>
          <a:lstStyle/>
          <a:p>
            <a:r>
              <a:rPr lang="en-US" err="1"/>
              <a:t>Archwilio</a:t>
            </a:r>
            <a:r>
              <a:rPr lang="en-US"/>
              <a:t> </a:t>
            </a:r>
            <a:r>
              <a:rPr lang="en-US" err="1"/>
              <a:t>camau</a:t>
            </a:r>
            <a:r>
              <a:rPr lang="en-US"/>
              <a:t> </a:t>
            </a:r>
            <a:r>
              <a:rPr lang="en-US" err="1"/>
              <a:t>gweithredu</a:t>
            </a:r>
            <a:r>
              <a:rPr lang="en-US"/>
              <a:t> ac </a:t>
            </a:r>
            <a:r>
              <a:rPr lang="en-US" err="1"/>
              <a:t>ymddygiadau</a:t>
            </a:r>
            <a:endParaRPr lang="en-US"/>
          </a:p>
          <a:p>
            <a:r>
              <a:rPr lang="en-US" err="1"/>
              <a:t>Dysgu</a:t>
            </a:r>
            <a:r>
              <a:rPr lang="en-US"/>
              <a:t> o </a:t>
            </a:r>
            <a:r>
              <a:rPr lang="en-US" err="1"/>
              <a:t>brofiadau</a:t>
            </a:r>
            <a:endParaRPr lang="en-US"/>
          </a:p>
          <a:p>
            <a:r>
              <a:rPr lang="en-US" err="1"/>
              <a:t>Hamgylchu</a:t>
            </a:r>
            <a:r>
              <a:rPr lang="en-US"/>
              <a:t> </a:t>
            </a:r>
            <a:r>
              <a:rPr lang="en-US" err="1"/>
              <a:t>rhagdybiaethau</a:t>
            </a:r>
            <a:endParaRPr lang="en-US"/>
          </a:p>
          <a:p>
            <a:r>
              <a:rPr lang="en-US" err="1"/>
              <a:t>Gwella</a:t>
            </a:r>
            <a:r>
              <a:rPr lang="en-US"/>
              <a:t> </a:t>
            </a:r>
            <a:r>
              <a:rPr lang="en-US" err="1"/>
              <a:t>perfformiad</a:t>
            </a:r>
            <a:r>
              <a:rPr lang="en-US"/>
              <a:t> </a:t>
            </a:r>
            <a:r>
              <a:rPr lang="en-US" err="1"/>
              <a:t>yn</a:t>
            </a:r>
            <a:r>
              <a:rPr lang="en-US"/>
              <a:t> y </a:t>
            </a:r>
            <a:r>
              <a:rPr lang="en-US" err="1"/>
              <a:t>dyfodol</a:t>
            </a:r>
            <a:endParaRPr lang="en-US"/>
          </a:p>
        </p:txBody>
      </p:sp>
      <p:sp>
        <p:nvSpPr>
          <p:cNvPr id="4" name="Content Placeholder 3">
            <a:extLst>
              <a:ext uri="{FF2B5EF4-FFF2-40B4-BE49-F238E27FC236}">
                <a16:creationId xmlns:a16="http://schemas.microsoft.com/office/drawing/2014/main" id="{0C86A072-8A18-BA20-0B28-8431B5737EDD}"/>
              </a:ext>
            </a:extLst>
          </p:cNvPr>
          <p:cNvSpPr>
            <a:spLocks noGrp="1"/>
          </p:cNvSpPr>
          <p:nvPr>
            <p:ph sz="half" idx="2"/>
          </p:nvPr>
        </p:nvSpPr>
        <p:spPr/>
        <p:txBody>
          <a:bodyPr/>
          <a:lstStyle/>
          <a:p>
            <a:r>
              <a:rPr lang="en-US">
                <a:solidFill>
                  <a:schemeClr val="accent1">
                    <a:lumMod val="75000"/>
                  </a:schemeClr>
                </a:solidFill>
              </a:rPr>
              <a:t>Examining actions and </a:t>
            </a:r>
            <a:r>
              <a:rPr lang="en-US" err="1">
                <a:solidFill>
                  <a:schemeClr val="accent1">
                    <a:lumMod val="75000"/>
                  </a:schemeClr>
                </a:solidFill>
              </a:rPr>
              <a:t>behaviours</a:t>
            </a:r>
            <a:endParaRPr lang="en-US">
              <a:solidFill>
                <a:schemeClr val="accent1">
                  <a:lumMod val="75000"/>
                </a:schemeClr>
              </a:solidFill>
            </a:endParaRPr>
          </a:p>
          <a:p>
            <a:r>
              <a:rPr lang="en-US">
                <a:solidFill>
                  <a:schemeClr val="accent1">
                    <a:lumMod val="75000"/>
                  </a:schemeClr>
                </a:solidFill>
              </a:rPr>
              <a:t>Learning from experiences</a:t>
            </a:r>
          </a:p>
          <a:p>
            <a:r>
              <a:rPr lang="en-US">
                <a:solidFill>
                  <a:schemeClr val="accent1">
                    <a:lumMod val="75000"/>
                  </a:schemeClr>
                </a:solidFill>
              </a:rPr>
              <a:t>Challenging assumptions</a:t>
            </a:r>
          </a:p>
          <a:p>
            <a:r>
              <a:rPr lang="en-US">
                <a:solidFill>
                  <a:schemeClr val="accent1">
                    <a:lumMod val="75000"/>
                  </a:schemeClr>
                </a:solidFill>
              </a:rPr>
              <a:t>Improving future performance</a:t>
            </a:r>
          </a:p>
        </p:txBody>
      </p:sp>
    </p:spTree>
    <p:extLst>
      <p:ext uri="{BB962C8B-B14F-4D97-AF65-F5344CB8AC3E}">
        <p14:creationId xmlns:p14="http://schemas.microsoft.com/office/powerpoint/2010/main" val="3823552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4A3F2-A008-BF0B-7AC9-25DD8441EADE}"/>
              </a:ext>
            </a:extLst>
          </p:cNvPr>
          <p:cNvSpPr>
            <a:spLocks noGrp="1"/>
          </p:cNvSpPr>
          <p:nvPr>
            <p:ph type="title"/>
          </p:nvPr>
        </p:nvSpPr>
        <p:spPr/>
        <p:txBody>
          <a:bodyPr/>
          <a:lstStyle/>
          <a:p>
            <a:r>
              <a:rPr lang="en-GB"/>
              <a:t>Hunan-</a:t>
            </a:r>
            <a:r>
              <a:rPr lang="en-GB" err="1"/>
              <a:t>werthuso</a:t>
            </a:r>
            <a:r>
              <a:rPr lang="en-GB"/>
              <a:t> </a:t>
            </a:r>
            <a:r>
              <a:rPr lang="en-GB" err="1"/>
              <a:t>fel</a:t>
            </a:r>
            <a:r>
              <a:rPr lang="en-GB"/>
              <a:t> dull </a:t>
            </a:r>
            <a:r>
              <a:rPr lang="en-GB" err="1"/>
              <a:t>arweinyddiaeth</a:t>
            </a:r>
            <a:br>
              <a:rPr lang="en-GB"/>
            </a:br>
            <a:r>
              <a:rPr lang="en-GB">
                <a:solidFill>
                  <a:schemeClr val="accent1">
                    <a:lumMod val="75000"/>
                  </a:schemeClr>
                </a:solidFill>
              </a:rPr>
              <a:t>Self-evaluation as a leadership tool</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E4A9093C-B864-5EE2-69F5-7A9F417A94BC}"/>
              </a:ext>
            </a:extLst>
          </p:cNvPr>
          <p:cNvSpPr>
            <a:spLocks noGrp="1"/>
          </p:cNvSpPr>
          <p:nvPr>
            <p:ph sz="half" idx="1"/>
          </p:nvPr>
        </p:nvSpPr>
        <p:spPr/>
        <p:txBody>
          <a:bodyPr/>
          <a:lstStyle/>
          <a:p>
            <a:r>
              <a:rPr lang="en-US"/>
              <a:t>Beth a </a:t>
            </a:r>
            <a:r>
              <a:rPr lang="en-US" err="1"/>
              <a:t>aeth</a:t>
            </a:r>
            <a:r>
              <a:rPr lang="en-US"/>
              <a:t> </a:t>
            </a:r>
            <a:r>
              <a:rPr lang="en-US" err="1"/>
              <a:t>yn</a:t>
            </a:r>
            <a:r>
              <a:rPr lang="en-US"/>
              <a:t> </a:t>
            </a:r>
            <a:r>
              <a:rPr lang="en-US" err="1"/>
              <a:t>dda</a:t>
            </a:r>
            <a:r>
              <a:rPr lang="en-US"/>
              <a:t>?</a:t>
            </a:r>
          </a:p>
          <a:p>
            <a:r>
              <a:rPr lang="en-US"/>
              <a:t>Beth </a:t>
            </a:r>
            <a:r>
              <a:rPr lang="en-US" err="1"/>
              <a:t>ellid</a:t>
            </a:r>
            <a:r>
              <a:rPr lang="en-US"/>
              <a:t> </a:t>
            </a:r>
            <a:r>
              <a:rPr lang="en-US" err="1"/>
              <a:t>ei</a:t>
            </a:r>
            <a:r>
              <a:rPr lang="en-US"/>
              <a:t> </a:t>
            </a:r>
            <a:r>
              <a:rPr lang="en-US" err="1"/>
              <a:t>wella</a:t>
            </a:r>
            <a:r>
              <a:rPr lang="en-US"/>
              <a:t>?</a:t>
            </a:r>
          </a:p>
          <a:p>
            <a:r>
              <a:rPr lang="en-US"/>
              <a:t>Pa </a:t>
            </a:r>
            <a:r>
              <a:rPr lang="en-US" err="1"/>
              <a:t>dystiolaeth</a:t>
            </a:r>
            <a:r>
              <a:rPr lang="en-US"/>
              <a:t> </a:t>
            </a:r>
            <a:r>
              <a:rPr lang="en-US" err="1"/>
              <a:t>sy'n</a:t>
            </a:r>
            <a:r>
              <a:rPr lang="en-US"/>
              <a:t> </a:t>
            </a:r>
            <a:r>
              <a:rPr lang="en-US" err="1"/>
              <a:t>cefnogi</a:t>
            </a:r>
            <a:r>
              <a:rPr lang="en-US"/>
              <a:t> </a:t>
            </a:r>
            <a:r>
              <a:rPr lang="en-US" err="1"/>
              <a:t>hyn</a:t>
            </a:r>
            <a:r>
              <a:rPr lang="en-US"/>
              <a:t>?</a:t>
            </a:r>
          </a:p>
          <a:p>
            <a:r>
              <a:rPr lang="en-US"/>
              <a:t>Pa </a:t>
            </a:r>
            <a:r>
              <a:rPr lang="en-US" err="1"/>
              <a:t>wersi</a:t>
            </a:r>
            <a:r>
              <a:rPr lang="en-US"/>
              <a:t> </a:t>
            </a:r>
            <a:r>
              <a:rPr lang="en-US" err="1"/>
              <a:t>arwain</a:t>
            </a:r>
            <a:r>
              <a:rPr lang="en-US"/>
              <a:t> a </a:t>
            </a:r>
            <a:r>
              <a:rPr lang="en-US" err="1"/>
              <a:t>ddaeth</a:t>
            </a:r>
            <a:r>
              <a:rPr lang="en-US"/>
              <a:t> </a:t>
            </a:r>
            <a:r>
              <a:rPr lang="en-US" err="1"/>
              <a:t>i'r</a:t>
            </a:r>
            <a:r>
              <a:rPr lang="en-US"/>
              <a:t> </a:t>
            </a:r>
            <a:r>
              <a:rPr lang="en-US" err="1"/>
              <a:t>amlwg</a:t>
            </a:r>
            <a:r>
              <a:rPr lang="en-US"/>
              <a:t>?</a:t>
            </a:r>
          </a:p>
        </p:txBody>
      </p:sp>
      <p:sp>
        <p:nvSpPr>
          <p:cNvPr id="4" name="Content Placeholder 3">
            <a:extLst>
              <a:ext uri="{FF2B5EF4-FFF2-40B4-BE49-F238E27FC236}">
                <a16:creationId xmlns:a16="http://schemas.microsoft.com/office/drawing/2014/main" id="{C1964C1E-7D1B-FD81-E49F-2526CFB8D29D}"/>
              </a:ext>
            </a:extLst>
          </p:cNvPr>
          <p:cNvSpPr>
            <a:spLocks noGrp="1"/>
          </p:cNvSpPr>
          <p:nvPr>
            <p:ph sz="half" idx="2"/>
          </p:nvPr>
        </p:nvSpPr>
        <p:spPr/>
        <p:txBody>
          <a:bodyPr/>
          <a:lstStyle/>
          <a:p>
            <a:r>
              <a:rPr lang="en-US">
                <a:solidFill>
                  <a:schemeClr val="accent1">
                    <a:lumMod val="75000"/>
                  </a:schemeClr>
                </a:solidFill>
              </a:rPr>
              <a:t>What went well?</a:t>
            </a:r>
          </a:p>
          <a:p>
            <a:r>
              <a:rPr lang="en-US">
                <a:solidFill>
                  <a:schemeClr val="accent1">
                    <a:lumMod val="75000"/>
                  </a:schemeClr>
                </a:solidFill>
              </a:rPr>
              <a:t>What could be improved?</a:t>
            </a:r>
          </a:p>
          <a:p>
            <a:r>
              <a:rPr lang="en-US">
                <a:solidFill>
                  <a:schemeClr val="accent1">
                    <a:lumMod val="75000"/>
                  </a:schemeClr>
                </a:solidFill>
              </a:rPr>
              <a:t>What evidence supports this?</a:t>
            </a:r>
          </a:p>
          <a:p>
            <a:r>
              <a:rPr lang="en-US">
                <a:solidFill>
                  <a:schemeClr val="accent1">
                    <a:lumMod val="75000"/>
                  </a:schemeClr>
                </a:solidFill>
              </a:rPr>
              <a:t>What leadership lessons emerged?</a:t>
            </a:r>
          </a:p>
        </p:txBody>
      </p:sp>
    </p:spTree>
    <p:extLst>
      <p:ext uri="{BB962C8B-B14F-4D97-AF65-F5344CB8AC3E}">
        <p14:creationId xmlns:p14="http://schemas.microsoft.com/office/powerpoint/2010/main" val="1199570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08EA2-8E3D-A6BE-66E3-2E9289D7D083}"/>
              </a:ext>
            </a:extLst>
          </p:cNvPr>
          <p:cNvSpPr>
            <a:spLocks noGrp="1"/>
          </p:cNvSpPr>
          <p:nvPr>
            <p:ph type="title"/>
          </p:nvPr>
        </p:nvSpPr>
        <p:spPr/>
        <p:txBody>
          <a:bodyPr/>
          <a:lstStyle/>
          <a:p>
            <a:r>
              <a:rPr lang="en-GB"/>
              <a:t>O </a:t>
            </a:r>
            <a:r>
              <a:rPr lang="en-GB" err="1"/>
              <a:t>disgrifio</a:t>
            </a:r>
            <a:r>
              <a:rPr lang="en-GB"/>
              <a:t> I </a:t>
            </a:r>
            <a:r>
              <a:rPr lang="en-GB" err="1"/>
              <a:t>adlewyrchu</a:t>
            </a:r>
            <a:r>
              <a:rPr lang="en-GB"/>
              <a:t> </a:t>
            </a:r>
            <a:r>
              <a:rPr lang="en-GB" err="1"/>
              <a:t>yn</a:t>
            </a:r>
            <a:r>
              <a:rPr lang="en-GB"/>
              <a:t> </a:t>
            </a:r>
            <a:r>
              <a:rPr lang="en-GB" err="1"/>
              <a:t>critigol</a:t>
            </a:r>
            <a:br>
              <a:rPr lang="en-GB"/>
            </a:br>
            <a:r>
              <a:rPr lang="en-GB">
                <a:solidFill>
                  <a:schemeClr val="accent1">
                    <a:lumMod val="75000"/>
                  </a:schemeClr>
                </a:solidFill>
              </a:rPr>
              <a:t>From description to critical reflection</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8FD901FA-3B43-6D31-C853-0BB03A064174}"/>
              </a:ext>
            </a:extLst>
          </p:cNvPr>
          <p:cNvSpPr>
            <a:spLocks noGrp="1"/>
          </p:cNvSpPr>
          <p:nvPr>
            <p:ph sz="half" idx="1"/>
          </p:nvPr>
        </p:nvSpPr>
        <p:spPr/>
        <p:txBody>
          <a:bodyPr>
            <a:normAutofit fontScale="85000" lnSpcReduction="20000"/>
          </a:bodyPr>
          <a:lstStyle/>
          <a:p>
            <a:pPr marL="514350" indent="-514350">
              <a:buFont typeface="+mj-lt"/>
              <a:buAutoNum type="arabicPeriod"/>
            </a:pPr>
            <a:r>
              <a:rPr lang="en-US"/>
              <a:t>"</a:t>
            </a:r>
            <a:r>
              <a:rPr lang="en-US" err="1"/>
              <a:t>Osgoeais</a:t>
            </a:r>
            <a:r>
              <a:rPr lang="en-US"/>
              <a:t> </a:t>
            </a:r>
            <a:r>
              <a:rPr lang="en-US" err="1"/>
              <a:t>sgwrs</a:t>
            </a:r>
            <a:r>
              <a:rPr lang="en-US"/>
              <a:t> </a:t>
            </a:r>
            <a:r>
              <a:rPr lang="en-US" err="1"/>
              <a:t>anodd</a:t>
            </a:r>
            <a:r>
              <a:rPr lang="en-US"/>
              <a:t> </a:t>
            </a:r>
            <a:r>
              <a:rPr lang="en-US" err="1"/>
              <a:t>oherwydd</a:t>
            </a:r>
            <a:r>
              <a:rPr lang="en-US"/>
              <a:t> </a:t>
            </a:r>
            <a:r>
              <a:rPr lang="en-US" err="1"/>
              <a:t>roeddwn</a:t>
            </a:r>
            <a:r>
              <a:rPr lang="en-US"/>
              <a:t> </a:t>
            </a:r>
            <a:r>
              <a:rPr lang="en-US" err="1"/>
              <a:t>i</a:t>
            </a:r>
            <a:r>
              <a:rPr lang="en-US"/>
              <a:t> </a:t>
            </a:r>
            <a:r>
              <a:rPr lang="en-US" err="1"/>
              <a:t>eisiau</a:t>
            </a:r>
            <a:r>
              <a:rPr lang="en-US"/>
              <a:t> </a:t>
            </a:r>
            <a:r>
              <a:rPr lang="en-US" err="1"/>
              <a:t>cynnal</a:t>
            </a:r>
            <a:r>
              <a:rPr lang="en-US"/>
              <a:t> </a:t>
            </a:r>
            <a:r>
              <a:rPr lang="en-US" err="1"/>
              <a:t>perthynas</a:t>
            </a:r>
            <a:r>
              <a:rPr lang="en-US"/>
              <a:t> </a:t>
            </a:r>
            <a:r>
              <a:rPr lang="en-US" err="1"/>
              <a:t>gadarnhaol</a:t>
            </a:r>
            <a:r>
              <a:rPr lang="en-US"/>
              <a:t>."</a:t>
            </a:r>
          </a:p>
          <a:p>
            <a:pPr marL="514350" indent="-514350">
              <a:buFont typeface="+mj-lt"/>
              <a:buAutoNum type="arabicPeriod"/>
            </a:pPr>
            <a:endParaRPr lang="en-US"/>
          </a:p>
          <a:p>
            <a:pPr marL="514350" indent="-514350">
              <a:buFont typeface="+mj-lt"/>
              <a:buAutoNum type="arabicPeriod"/>
            </a:pPr>
            <a:r>
              <a:rPr lang="en-US"/>
              <a:t>"</a:t>
            </a:r>
            <a:r>
              <a:rPr lang="en-US" err="1"/>
              <a:t>Sylweddolais</a:t>
            </a:r>
            <a:r>
              <a:rPr lang="en-US"/>
              <a:t> </a:t>
            </a:r>
            <a:r>
              <a:rPr lang="en-US" err="1"/>
              <a:t>fod</a:t>
            </a:r>
            <a:r>
              <a:rPr lang="en-US"/>
              <a:t> </a:t>
            </a:r>
            <a:r>
              <a:rPr lang="en-US" err="1"/>
              <a:t>osgoi</a:t>
            </a:r>
            <a:r>
              <a:rPr lang="en-US"/>
              <a:t> </a:t>
            </a:r>
            <a:r>
              <a:rPr lang="en-US" err="1"/>
              <a:t>heriau</a:t>
            </a:r>
            <a:r>
              <a:rPr lang="en-US"/>
              <a:t> </a:t>
            </a:r>
            <a:r>
              <a:rPr lang="en-US" err="1"/>
              <a:t>yn</a:t>
            </a:r>
            <a:r>
              <a:rPr lang="en-US"/>
              <a:t> </a:t>
            </a:r>
            <a:r>
              <a:rPr lang="en-US" err="1"/>
              <a:t>amddiffyn</a:t>
            </a:r>
            <a:r>
              <a:rPr lang="en-US"/>
              <a:t> </a:t>
            </a:r>
            <a:r>
              <a:rPr lang="en-US" err="1"/>
              <a:t>perthnasoedd</a:t>
            </a:r>
            <a:r>
              <a:rPr lang="en-US"/>
              <a:t> </a:t>
            </a:r>
            <a:r>
              <a:rPr lang="en-US" err="1"/>
              <a:t>yn</a:t>
            </a:r>
            <a:r>
              <a:rPr lang="en-US"/>
              <a:t> y </a:t>
            </a:r>
            <a:r>
              <a:rPr lang="en-US" err="1"/>
              <a:t>tymor</a:t>
            </a:r>
            <a:r>
              <a:rPr lang="en-US"/>
              <a:t> </a:t>
            </a:r>
            <a:r>
              <a:rPr lang="en-US" err="1"/>
              <a:t>byr</a:t>
            </a:r>
            <a:r>
              <a:rPr lang="en-US"/>
              <a:t> </a:t>
            </a:r>
            <a:r>
              <a:rPr lang="en-US" err="1"/>
              <a:t>ond</a:t>
            </a:r>
            <a:r>
              <a:rPr lang="en-US"/>
              <a:t> o </a:t>
            </a:r>
            <a:r>
              <a:rPr lang="en-US" err="1"/>
              <a:t>bosibl</a:t>
            </a:r>
            <a:r>
              <a:rPr lang="en-US"/>
              <a:t> </a:t>
            </a:r>
            <a:r>
              <a:rPr lang="en-US" err="1"/>
              <a:t>yn</a:t>
            </a:r>
            <a:r>
              <a:rPr lang="en-US"/>
              <a:t> </a:t>
            </a:r>
            <a:r>
              <a:rPr lang="en-US" err="1"/>
              <a:t>tanseilio</a:t>
            </a:r>
            <a:r>
              <a:rPr lang="en-US"/>
              <a:t> </a:t>
            </a:r>
            <a:r>
              <a:rPr lang="en-US" err="1"/>
              <a:t>atebolrwydd</a:t>
            </a:r>
            <a:r>
              <a:rPr lang="en-US"/>
              <a:t> a </a:t>
            </a:r>
            <a:r>
              <a:rPr lang="en-US" err="1"/>
              <a:t>pherfformiad</a:t>
            </a:r>
            <a:r>
              <a:rPr lang="en-US"/>
              <a:t> </a:t>
            </a:r>
            <a:r>
              <a:rPr lang="en-US" err="1"/>
              <a:t>tîm</a:t>
            </a:r>
            <a:r>
              <a:rPr lang="en-US"/>
              <a:t>."</a:t>
            </a:r>
          </a:p>
          <a:p>
            <a:endParaRPr lang="en-US"/>
          </a:p>
          <a:p>
            <a:pPr marL="0" indent="0">
              <a:buNone/>
            </a:pPr>
            <a:r>
              <a:rPr lang="en-US"/>
              <a:t>Pa </a:t>
            </a:r>
            <a:r>
              <a:rPr lang="en-US" err="1"/>
              <a:t>ddatganiad</a:t>
            </a:r>
            <a:r>
              <a:rPr lang="en-US"/>
              <a:t> </a:t>
            </a:r>
            <a:r>
              <a:rPr lang="en-US" err="1"/>
              <a:t>sy'n</a:t>
            </a:r>
            <a:r>
              <a:rPr lang="en-US"/>
              <a:t> </a:t>
            </a:r>
            <a:r>
              <a:rPr lang="en-US" err="1"/>
              <a:t>dangos</a:t>
            </a:r>
            <a:r>
              <a:rPr lang="en-US"/>
              <a:t> </a:t>
            </a:r>
            <a:r>
              <a:rPr lang="en-US" err="1"/>
              <a:t>dysgu</a:t>
            </a:r>
            <a:r>
              <a:rPr lang="en-US"/>
              <a:t> </a:t>
            </a:r>
            <a:r>
              <a:rPr lang="en-US" err="1"/>
              <a:t>dyfnach</a:t>
            </a:r>
            <a:r>
              <a:rPr lang="en-US"/>
              <a:t>?</a:t>
            </a:r>
          </a:p>
        </p:txBody>
      </p:sp>
      <p:sp>
        <p:nvSpPr>
          <p:cNvPr id="4" name="Content Placeholder 3">
            <a:extLst>
              <a:ext uri="{FF2B5EF4-FFF2-40B4-BE49-F238E27FC236}">
                <a16:creationId xmlns:a16="http://schemas.microsoft.com/office/drawing/2014/main" id="{3C1BEE6E-1908-9A2A-DC55-7FC579BB167C}"/>
              </a:ext>
            </a:extLst>
          </p:cNvPr>
          <p:cNvSpPr>
            <a:spLocks noGrp="1"/>
          </p:cNvSpPr>
          <p:nvPr>
            <p:ph sz="half" idx="2"/>
          </p:nvPr>
        </p:nvSpPr>
        <p:spPr/>
        <p:txBody>
          <a:bodyPr>
            <a:normAutofit fontScale="85000" lnSpcReduction="20000"/>
          </a:bodyPr>
          <a:lstStyle/>
          <a:p>
            <a:pPr marL="514350" indent="-514350">
              <a:buFont typeface="+mj-lt"/>
              <a:buAutoNum type="arabicPeriod"/>
            </a:pPr>
            <a:r>
              <a:rPr lang="en-US">
                <a:solidFill>
                  <a:schemeClr val="accent1">
                    <a:lumMod val="75000"/>
                  </a:schemeClr>
                </a:solidFill>
              </a:rPr>
              <a:t>"I avoided a difficult conversation because I wanted to maintain a positive relationship."</a:t>
            </a:r>
          </a:p>
          <a:p>
            <a:pPr marL="514350" indent="-514350">
              <a:buFont typeface="+mj-lt"/>
              <a:buAutoNum type="arabicPeriod"/>
            </a:pPr>
            <a:endParaRPr lang="en-US">
              <a:solidFill>
                <a:schemeClr val="accent1">
                  <a:lumMod val="75000"/>
                </a:schemeClr>
              </a:solidFill>
            </a:endParaRPr>
          </a:p>
          <a:p>
            <a:pPr marL="514350" indent="-514350">
              <a:buFont typeface="+mj-lt"/>
              <a:buAutoNum type="arabicPeriod"/>
            </a:pPr>
            <a:r>
              <a:rPr lang="en-US">
                <a:solidFill>
                  <a:schemeClr val="accent1">
                    <a:lumMod val="75000"/>
                  </a:schemeClr>
                </a:solidFill>
              </a:rPr>
              <a:t>"I </a:t>
            </a:r>
            <a:r>
              <a:rPr lang="en-US" err="1">
                <a:solidFill>
                  <a:schemeClr val="accent1">
                    <a:lumMod val="75000"/>
                  </a:schemeClr>
                </a:solidFill>
              </a:rPr>
              <a:t>realised</a:t>
            </a:r>
            <a:r>
              <a:rPr lang="en-US">
                <a:solidFill>
                  <a:schemeClr val="accent1">
                    <a:lumMod val="75000"/>
                  </a:schemeClr>
                </a:solidFill>
              </a:rPr>
              <a:t> avoiding challenge protected relationships in the short term but potentially undermined accountability and team performance."</a:t>
            </a:r>
          </a:p>
          <a:p>
            <a:endParaRPr lang="en-US">
              <a:solidFill>
                <a:schemeClr val="accent1">
                  <a:lumMod val="75000"/>
                </a:schemeClr>
              </a:solidFill>
            </a:endParaRPr>
          </a:p>
          <a:p>
            <a:pPr marL="0" indent="0">
              <a:buNone/>
            </a:pPr>
            <a:r>
              <a:rPr lang="en-US">
                <a:solidFill>
                  <a:schemeClr val="accent1">
                    <a:lumMod val="75000"/>
                  </a:schemeClr>
                </a:solidFill>
              </a:rPr>
              <a:t>Which statement demonstrates deeper learning?</a:t>
            </a:r>
          </a:p>
        </p:txBody>
      </p:sp>
    </p:spTree>
    <p:extLst>
      <p:ext uri="{BB962C8B-B14F-4D97-AF65-F5344CB8AC3E}">
        <p14:creationId xmlns:p14="http://schemas.microsoft.com/office/powerpoint/2010/main" val="3753828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87141-7A78-A22D-3DB9-4E092223187F}"/>
              </a:ext>
            </a:extLst>
          </p:cNvPr>
          <p:cNvSpPr>
            <a:spLocks noGrp="1"/>
          </p:cNvSpPr>
          <p:nvPr>
            <p:ph type="title"/>
          </p:nvPr>
        </p:nvSpPr>
        <p:spPr/>
        <p:txBody>
          <a:bodyPr/>
          <a:lstStyle/>
          <a:p>
            <a:r>
              <a:rPr lang="en-US" sz="3600">
                <a:solidFill>
                  <a:srgbClr val="1C2B3A"/>
                </a:solidFill>
                <a:ea typeface="+mj-lt"/>
                <a:cs typeface="+mj-lt"/>
              </a:rPr>
              <a:t>Beth </a:t>
            </a:r>
            <a:r>
              <a:rPr lang="en-US" sz="3600" err="1">
                <a:solidFill>
                  <a:srgbClr val="1C2B3A"/>
                </a:solidFill>
                <a:ea typeface="+mj-lt"/>
                <a:cs typeface="+mj-lt"/>
              </a:rPr>
              <a:t>mae'n</a:t>
            </a:r>
            <a:r>
              <a:rPr lang="en-US" sz="3600">
                <a:solidFill>
                  <a:srgbClr val="1C2B3A"/>
                </a:solidFill>
                <a:ea typeface="+mj-lt"/>
                <a:cs typeface="+mj-lt"/>
              </a:rPr>
              <a:t> </a:t>
            </a:r>
            <a:r>
              <a:rPr lang="en-US" sz="3600" err="1">
                <a:solidFill>
                  <a:srgbClr val="1C2B3A"/>
                </a:solidFill>
                <a:ea typeface="+mj-lt"/>
                <a:cs typeface="+mj-lt"/>
              </a:rPr>
              <a:t>ei</a:t>
            </a:r>
            <a:r>
              <a:rPr lang="en-US" sz="3600">
                <a:solidFill>
                  <a:srgbClr val="1C2B3A"/>
                </a:solidFill>
                <a:ea typeface="+mj-lt"/>
                <a:cs typeface="+mj-lt"/>
              </a:rPr>
              <a:t> </a:t>
            </a:r>
            <a:r>
              <a:rPr lang="en-US" sz="3600" err="1">
                <a:solidFill>
                  <a:srgbClr val="1C2B3A"/>
                </a:solidFill>
                <a:ea typeface="+mj-lt"/>
                <a:cs typeface="+mj-lt"/>
              </a:rPr>
              <a:t>olygu</a:t>
            </a:r>
            <a:r>
              <a:rPr lang="en-US" sz="3600">
                <a:solidFill>
                  <a:srgbClr val="1C2B3A"/>
                </a:solidFill>
                <a:ea typeface="+mj-lt"/>
                <a:cs typeface="+mj-lt"/>
              </a:rPr>
              <a:t> </a:t>
            </a:r>
            <a:r>
              <a:rPr lang="en-US" sz="3600" err="1">
                <a:solidFill>
                  <a:srgbClr val="1C2B3A"/>
                </a:solidFill>
                <a:ea typeface="+mj-lt"/>
                <a:cs typeface="+mj-lt"/>
              </a:rPr>
              <a:t>i</a:t>
            </a:r>
            <a:r>
              <a:rPr lang="en-US" sz="3600">
                <a:solidFill>
                  <a:srgbClr val="1C2B3A"/>
                </a:solidFill>
                <a:ea typeface="+mj-lt"/>
                <a:cs typeface="+mj-lt"/>
              </a:rPr>
              <a:t> </a:t>
            </a:r>
            <a:r>
              <a:rPr lang="en-US" sz="3600" err="1">
                <a:solidFill>
                  <a:srgbClr val="1C2B3A"/>
                </a:solidFill>
                <a:ea typeface="+mj-lt"/>
                <a:cs typeface="+mj-lt"/>
              </a:rPr>
              <a:t>fyfyrio</a:t>
            </a:r>
            <a:r>
              <a:rPr lang="en-US" sz="3600">
                <a:solidFill>
                  <a:srgbClr val="1C2B3A"/>
                </a:solidFill>
                <a:ea typeface="+mj-lt"/>
                <a:cs typeface="+mj-lt"/>
              </a:rPr>
              <a:t>?</a:t>
            </a:r>
            <a:br>
              <a:rPr lang="en-US" sz="3600">
                <a:latin typeface="Calibri Light"/>
                <a:ea typeface="Calibri Light"/>
                <a:cs typeface="Calibri Light"/>
              </a:rPr>
            </a:br>
            <a:r>
              <a:rPr lang="en-US" sz="3600">
                <a:solidFill>
                  <a:schemeClr val="accent1">
                    <a:lumMod val="76000"/>
                  </a:schemeClr>
                </a:solidFill>
                <a:latin typeface="Calibri Light"/>
                <a:ea typeface="Calibri Light"/>
                <a:cs typeface="Calibri Light"/>
              </a:rPr>
              <a:t>What does it mean to reflect?</a:t>
            </a:r>
          </a:p>
        </p:txBody>
      </p:sp>
      <p:sp>
        <p:nvSpPr>
          <p:cNvPr id="3" name="Content Placeholder 2">
            <a:extLst>
              <a:ext uri="{FF2B5EF4-FFF2-40B4-BE49-F238E27FC236}">
                <a16:creationId xmlns:a16="http://schemas.microsoft.com/office/drawing/2014/main" id="{45404411-3E9E-C16F-AC20-5CD7B478D5DC}"/>
              </a:ext>
            </a:extLst>
          </p:cNvPr>
          <p:cNvSpPr>
            <a:spLocks noGrp="1"/>
          </p:cNvSpPr>
          <p:nvPr>
            <p:ph sz="half" idx="1"/>
          </p:nvPr>
        </p:nvSpPr>
        <p:spPr/>
        <p:txBody>
          <a:bodyPr vert="horz" lIns="91440" tIns="45720" rIns="91440" bIns="45720" rtlCol="0" anchor="t">
            <a:normAutofit/>
          </a:bodyPr>
          <a:lstStyle/>
          <a:p>
            <a:r>
              <a:rPr lang="en-US" sz="2000">
                <a:ea typeface="+mn-lt"/>
                <a:cs typeface="+mn-lt"/>
              </a:rPr>
              <a:t>Arhowsch ac </a:t>
            </a:r>
            <a:r>
              <a:rPr lang="en-US" sz="2000" err="1">
                <a:ea typeface="+mn-lt"/>
                <a:cs typeface="+mn-lt"/>
              </a:rPr>
              <a:t>edrychwch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ôl</a:t>
            </a:r>
            <a:endParaRPr lang="en-US" sz="2000">
              <a:ea typeface="Calibri" panose="020F0502020204030204"/>
              <a:cs typeface="Calibri" panose="020F0502020204030204"/>
            </a:endParaRPr>
          </a:p>
          <a:p>
            <a:r>
              <a:rPr lang="en-US" sz="2000" err="1">
                <a:ea typeface="+mn-lt"/>
                <a:cs typeface="+mn-lt"/>
              </a:rPr>
              <a:t>Deallwch</a:t>
            </a:r>
            <a:r>
              <a:rPr lang="en-US" sz="2000">
                <a:ea typeface="+mn-lt"/>
                <a:cs typeface="+mn-lt"/>
              </a:rPr>
              <a:t> yr </a:t>
            </a:r>
            <a:r>
              <a:rPr lang="en-US" sz="2000" err="1">
                <a:ea typeface="+mn-lt"/>
                <a:cs typeface="+mn-lt"/>
              </a:rPr>
              <a:t>hyn</a:t>
            </a:r>
            <a:r>
              <a:rPr lang="en-US" sz="2000">
                <a:ea typeface="+mn-lt"/>
                <a:cs typeface="+mn-lt"/>
              </a:rPr>
              <a:t> a </a:t>
            </a:r>
            <a:r>
              <a:rPr lang="en-US" sz="2000" err="1">
                <a:ea typeface="+mn-lt"/>
                <a:cs typeface="+mn-lt"/>
              </a:rPr>
              <a:t>ddigwyddodd</a:t>
            </a:r>
            <a:endParaRPr lang="en-US" sz="2000">
              <a:ea typeface="Calibri"/>
              <a:cs typeface="Calibri"/>
            </a:endParaRPr>
          </a:p>
          <a:p>
            <a:r>
              <a:rPr lang="en-US" sz="2000" err="1">
                <a:ea typeface="+mn-lt"/>
                <a:cs typeface="+mn-lt"/>
              </a:rPr>
              <a:t>Sylwch</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meddyliau</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teimladau</a:t>
            </a:r>
            <a:r>
              <a:rPr lang="en-US" sz="2000">
                <a:ea typeface="+mn-lt"/>
                <a:cs typeface="+mn-lt"/>
              </a:rPr>
              <a:t> </a:t>
            </a:r>
            <a:r>
              <a:rPr lang="en-US" sz="2000" err="1">
                <a:ea typeface="+mn-lt"/>
                <a:cs typeface="+mn-lt"/>
              </a:rPr>
              <a:t>a'ch</a:t>
            </a:r>
            <a:r>
              <a:rPr lang="en-US" sz="2000">
                <a:ea typeface="+mn-lt"/>
                <a:cs typeface="+mn-lt"/>
              </a:rPr>
              <a:t> </a:t>
            </a:r>
            <a:r>
              <a:rPr lang="en-US" sz="2000" err="1">
                <a:ea typeface="+mn-lt"/>
                <a:cs typeface="+mn-lt"/>
              </a:rPr>
              <a:t>ymddygiad</a:t>
            </a:r>
            <a:endParaRPr lang="en-US" sz="2000">
              <a:ea typeface="Calibri" panose="020F0502020204030204"/>
              <a:cs typeface="Calibri" panose="020F0502020204030204"/>
            </a:endParaRPr>
          </a:p>
          <a:p>
            <a:r>
              <a:rPr lang="en-US" sz="2000" err="1">
                <a:ea typeface="+mn-lt"/>
                <a:cs typeface="+mn-lt"/>
              </a:rPr>
              <a:t>Penderfynwch</a:t>
            </a:r>
            <a:r>
              <a:rPr lang="en-US" sz="2000">
                <a:ea typeface="+mn-lt"/>
                <a:cs typeface="+mn-lt"/>
              </a:rPr>
              <a:t> </a:t>
            </a:r>
            <a:r>
              <a:rPr lang="en-US" sz="2000" err="1">
                <a:ea typeface="+mn-lt"/>
                <a:cs typeface="+mn-lt"/>
              </a:rPr>
              <a:t>beth</a:t>
            </a:r>
            <a:r>
              <a:rPr lang="en-US" sz="2000">
                <a:ea typeface="+mn-lt"/>
                <a:cs typeface="+mn-lt"/>
              </a:rPr>
              <a:t> </a:t>
            </a:r>
            <a:r>
              <a:rPr lang="en-US" sz="2000" err="1">
                <a:ea typeface="+mn-lt"/>
                <a:cs typeface="+mn-lt"/>
              </a:rPr>
              <a:t>i'w</a:t>
            </a:r>
            <a:r>
              <a:rPr lang="en-US" sz="2000">
                <a:ea typeface="+mn-lt"/>
                <a:cs typeface="+mn-lt"/>
              </a:rPr>
              <a:t> </a:t>
            </a:r>
            <a:r>
              <a:rPr lang="en-US" sz="2000" err="1">
                <a:ea typeface="+mn-lt"/>
                <a:cs typeface="+mn-lt"/>
              </a:rPr>
              <a:t>gadw</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newid</a:t>
            </a:r>
            <a:r>
              <a:rPr lang="en-US" sz="2000">
                <a:ea typeface="+mn-lt"/>
                <a:cs typeface="+mn-lt"/>
              </a:rPr>
              <a:t> neu </a:t>
            </a:r>
            <a:r>
              <a:rPr lang="en-US" sz="2000" err="1">
                <a:ea typeface="+mn-lt"/>
                <a:cs typeface="+mn-lt"/>
              </a:rPr>
              <a:t>ei</a:t>
            </a:r>
            <a:r>
              <a:rPr lang="en-US" sz="2000">
                <a:ea typeface="+mn-lt"/>
                <a:cs typeface="+mn-lt"/>
              </a:rPr>
              <a:t> </a:t>
            </a:r>
            <a:r>
              <a:rPr lang="en-US" sz="2000" err="1">
                <a:ea typeface="+mn-lt"/>
                <a:cs typeface="+mn-lt"/>
              </a:rPr>
              <a:t>brofi</a:t>
            </a:r>
            <a:endParaRPr lang="en-US" sz="2000">
              <a:ea typeface="Calibri"/>
              <a:cs typeface="Calibri"/>
            </a:endParaRPr>
          </a:p>
        </p:txBody>
      </p:sp>
      <p:sp>
        <p:nvSpPr>
          <p:cNvPr id="4" name="Content Placeholder 3">
            <a:extLst>
              <a:ext uri="{FF2B5EF4-FFF2-40B4-BE49-F238E27FC236}">
                <a16:creationId xmlns:a16="http://schemas.microsoft.com/office/drawing/2014/main" id="{84545FE7-822F-EED5-650D-9AB62CD1D82A}"/>
              </a:ext>
            </a:extLst>
          </p:cNvPr>
          <p:cNvSpPr>
            <a:spLocks noGrp="1"/>
          </p:cNvSpPr>
          <p:nvPr>
            <p:ph sz="half" idx="2"/>
          </p:nvPr>
        </p:nvSpPr>
        <p:spPr/>
        <p:txBody>
          <a:bodyPr vert="horz" lIns="91440" tIns="45720" rIns="91440" bIns="45720" rtlCol="0" anchor="t">
            <a:normAutofit/>
          </a:bodyPr>
          <a:lstStyle/>
          <a:p>
            <a:pPr>
              <a:lnSpc>
                <a:spcPct val="100000"/>
              </a:lnSpc>
              <a:spcBef>
                <a:spcPts val="0"/>
              </a:spcBef>
              <a:spcAft>
                <a:spcPts val="1400"/>
              </a:spcAft>
            </a:pPr>
            <a:r>
              <a:rPr lang="en-US" sz="2100">
                <a:solidFill>
                  <a:schemeClr val="accent1">
                    <a:lumMod val="76000"/>
                  </a:schemeClr>
                </a:solidFill>
                <a:ea typeface="Calibri"/>
                <a:cs typeface="Calibri"/>
              </a:rPr>
              <a:t>Pause and look back</a:t>
            </a:r>
          </a:p>
          <a:p>
            <a:pPr>
              <a:lnSpc>
                <a:spcPct val="100000"/>
              </a:lnSpc>
              <a:spcBef>
                <a:spcPts val="0"/>
              </a:spcBef>
              <a:spcAft>
                <a:spcPts val="1400"/>
              </a:spcAft>
            </a:pPr>
            <a:r>
              <a:rPr lang="en-US" sz="2100">
                <a:solidFill>
                  <a:schemeClr val="accent1">
                    <a:lumMod val="76000"/>
                  </a:schemeClr>
                </a:solidFill>
                <a:ea typeface="Calibri"/>
                <a:cs typeface="Calibri"/>
              </a:rPr>
              <a:t>Make sense of what happened</a:t>
            </a:r>
          </a:p>
          <a:p>
            <a:pPr>
              <a:lnSpc>
                <a:spcPct val="100000"/>
              </a:lnSpc>
              <a:spcBef>
                <a:spcPts val="0"/>
              </a:spcBef>
              <a:spcAft>
                <a:spcPts val="1400"/>
              </a:spcAft>
            </a:pPr>
            <a:r>
              <a:rPr lang="en-US" sz="2100">
                <a:solidFill>
                  <a:schemeClr val="accent1">
                    <a:lumMod val="76000"/>
                  </a:schemeClr>
                </a:solidFill>
                <a:ea typeface="Calibri"/>
                <a:cs typeface="Calibri"/>
              </a:rPr>
              <a:t>Notice your thinking, feelings and </a:t>
            </a:r>
            <a:r>
              <a:rPr lang="en-US" sz="2100" err="1">
                <a:solidFill>
                  <a:schemeClr val="accent1">
                    <a:lumMod val="76000"/>
                  </a:schemeClr>
                </a:solidFill>
                <a:ea typeface="Calibri"/>
                <a:cs typeface="Calibri"/>
              </a:rPr>
              <a:t>behaviour</a:t>
            </a:r>
            <a:endParaRPr lang="en-US" sz="2100">
              <a:solidFill>
                <a:schemeClr val="accent1">
                  <a:lumMod val="76000"/>
                </a:schemeClr>
              </a:solidFill>
              <a:ea typeface="Calibri"/>
              <a:cs typeface="Calibri"/>
            </a:endParaRPr>
          </a:p>
          <a:p>
            <a:pPr>
              <a:lnSpc>
                <a:spcPct val="100000"/>
              </a:lnSpc>
              <a:spcBef>
                <a:spcPts val="0"/>
              </a:spcBef>
              <a:spcAft>
                <a:spcPts val="1400"/>
              </a:spcAft>
            </a:pPr>
            <a:r>
              <a:rPr lang="en-US" sz="2100">
                <a:solidFill>
                  <a:schemeClr val="accent1">
                    <a:lumMod val="76000"/>
                  </a:schemeClr>
                </a:solidFill>
                <a:ea typeface="Calibri"/>
                <a:cs typeface="Calibri"/>
              </a:rPr>
              <a:t>Decide what to keep, change or test</a:t>
            </a:r>
          </a:p>
          <a:p>
            <a:endParaRPr lang="en-US">
              <a:ea typeface="Calibri"/>
              <a:cs typeface="Calibri"/>
            </a:endParaRPr>
          </a:p>
        </p:txBody>
      </p:sp>
    </p:spTree>
    <p:extLst>
      <p:ext uri="{BB962C8B-B14F-4D97-AF65-F5344CB8AC3E}">
        <p14:creationId xmlns:p14="http://schemas.microsoft.com/office/powerpoint/2010/main" val="1039003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E2EDF-64B7-B6ED-4D4B-22D6B72A7628}"/>
              </a:ext>
            </a:extLst>
          </p:cNvPr>
          <p:cNvSpPr>
            <a:spLocks noGrp="1"/>
          </p:cNvSpPr>
          <p:nvPr>
            <p:ph type="title"/>
          </p:nvPr>
        </p:nvSpPr>
        <p:spPr/>
        <p:txBody>
          <a:bodyPr/>
          <a:lstStyle/>
          <a:p>
            <a:r>
              <a:rPr lang="en-US">
                <a:ea typeface="Calibri Light"/>
                <a:cs typeface="Calibri Light"/>
              </a:rPr>
              <a:t>Tair </a:t>
            </a:r>
            <a:r>
              <a:rPr lang="en-US" err="1">
                <a:ea typeface="Calibri Light"/>
                <a:cs typeface="Calibri Light"/>
              </a:rPr>
              <a:t>lefel</a:t>
            </a:r>
            <a:r>
              <a:rPr lang="en-US">
                <a:ea typeface="Calibri Light"/>
                <a:cs typeface="Calibri Light"/>
              </a:rPr>
              <a:t> o </a:t>
            </a:r>
            <a:r>
              <a:rPr lang="en-US" err="1">
                <a:ea typeface="Calibri Light"/>
                <a:cs typeface="Calibri Light"/>
              </a:rPr>
              <a:t>adlewyrchu</a:t>
            </a:r>
            <a:br>
              <a:rPr lang="en-US">
                <a:ea typeface="Calibri Light"/>
                <a:cs typeface="Calibri Light"/>
              </a:rPr>
            </a:br>
            <a:r>
              <a:rPr lang="en-US">
                <a:solidFill>
                  <a:schemeClr val="accent1">
                    <a:lumMod val="76000"/>
                  </a:schemeClr>
                </a:solidFill>
                <a:ea typeface="Calibri Light"/>
                <a:cs typeface="Calibri Light"/>
              </a:rPr>
              <a:t>Three levels of reflection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4D1BC920-10FA-5EBA-5E58-96615C1DF406}"/>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Disgrifiadol</a:t>
            </a:r>
            <a:r>
              <a:rPr lang="en-US" sz="2000">
                <a:ea typeface="+mn-lt"/>
                <a:cs typeface="+mn-lt"/>
              </a:rPr>
              <a:t> — Beth </a:t>
            </a:r>
            <a:r>
              <a:rPr lang="en-US" sz="2000" err="1">
                <a:ea typeface="+mn-lt"/>
                <a:cs typeface="+mn-lt"/>
              </a:rPr>
              <a:t>ddigwyddodd</a:t>
            </a:r>
            <a:r>
              <a:rPr lang="en-US" sz="2000">
                <a:ea typeface="+mn-lt"/>
                <a:cs typeface="+mn-lt"/>
              </a:rPr>
              <a:t>?</a:t>
            </a:r>
            <a:endParaRPr lang="en-US" sz="2000">
              <a:ea typeface="Calibri" panose="020F0502020204030204"/>
              <a:cs typeface="Calibri" panose="020F0502020204030204"/>
            </a:endParaRPr>
          </a:p>
          <a:p>
            <a:r>
              <a:rPr lang="en-US" sz="2000" err="1">
                <a:ea typeface="+mn-lt"/>
                <a:cs typeface="+mn-lt"/>
              </a:rPr>
              <a:t>Dadansoddol</a:t>
            </a:r>
            <a:r>
              <a:rPr lang="en-US" sz="2000">
                <a:ea typeface="+mn-lt"/>
                <a:cs typeface="+mn-lt"/>
              </a:rPr>
              <a:t> — Pam y </a:t>
            </a:r>
            <a:r>
              <a:rPr lang="en-US" sz="2000" err="1">
                <a:ea typeface="+mn-lt"/>
                <a:cs typeface="+mn-lt"/>
              </a:rPr>
              <a:t>digwyddodd</a:t>
            </a:r>
            <a:r>
              <a:rPr lang="en-US" sz="2000">
                <a:ea typeface="+mn-lt"/>
                <a:cs typeface="+mn-lt"/>
              </a:rPr>
              <a:t>?</a:t>
            </a:r>
            <a:endParaRPr lang="en-US" sz="2000">
              <a:ea typeface="Calibri"/>
              <a:cs typeface="Calibri"/>
            </a:endParaRPr>
          </a:p>
          <a:p>
            <a:r>
              <a:rPr lang="en-US" sz="2000" err="1">
                <a:ea typeface="+mn-lt"/>
                <a:cs typeface="+mn-lt"/>
              </a:rPr>
              <a:t>Beirniadol</a:t>
            </a:r>
            <a:r>
              <a:rPr lang="en-US" sz="2000">
                <a:ea typeface="+mn-lt"/>
                <a:cs typeface="+mn-lt"/>
              </a:rPr>
              <a:t> — Pa </a:t>
            </a:r>
            <a:r>
              <a:rPr lang="en-US" sz="2000" err="1">
                <a:ea typeface="+mn-lt"/>
                <a:cs typeface="+mn-lt"/>
              </a:rPr>
              <a:t>ragdybiaethau</a:t>
            </a:r>
            <a:r>
              <a:rPr lang="en-US" sz="2000">
                <a:ea typeface="+mn-lt"/>
                <a:cs typeface="+mn-lt"/>
              </a:rPr>
              <a:t>, </a:t>
            </a:r>
            <a:r>
              <a:rPr lang="en-US" sz="2000" err="1">
                <a:ea typeface="+mn-lt"/>
                <a:cs typeface="+mn-lt"/>
              </a:rPr>
              <a:t>gwerthoedd</a:t>
            </a:r>
            <a:r>
              <a:rPr lang="en-US" sz="2000">
                <a:ea typeface="+mn-lt"/>
                <a:cs typeface="+mn-lt"/>
              </a:rPr>
              <a:t> neu </a:t>
            </a:r>
            <a:r>
              <a:rPr lang="en-US" sz="2000" err="1">
                <a:ea typeface="+mn-lt"/>
                <a:cs typeface="+mn-lt"/>
              </a:rPr>
              <a:t>safbwyntiau</a:t>
            </a:r>
            <a:r>
              <a:rPr lang="en-US" sz="2000">
                <a:ea typeface="+mn-lt"/>
                <a:cs typeface="+mn-lt"/>
              </a:rPr>
              <a:t> </a:t>
            </a:r>
            <a:r>
              <a:rPr lang="en-US" sz="2000" err="1">
                <a:ea typeface="+mn-lt"/>
                <a:cs typeface="+mn-lt"/>
              </a:rPr>
              <a:t>a’i</a:t>
            </a:r>
            <a:r>
              <a:rPr lang="en-US" sz="2000">
                <a:ea typeface="+mn-lt"/>
                <a:cs typeface="+mn-lt"/>
              </a:rPr>
              <a:t> </a:t>
            </a:r>
            <a:r>
              <a:rPr lang="en-US" sz="2000" err="1">
                <a:ea typeface="+mn-lt"/>
                <a:cs typeface="+mn-lt"/>
              </a:rPr>
              <a:t>lluniodd</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39E8C6F9-70A7-B7E8-6095-FECE9DFC7E07}"/>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Descriptive — What happened?</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Analytical— Why did it happen?</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Critical — What assumptions, values or perspectives shaped it?</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453626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CF98C-1697-F58D-189B-DA1AFB54246B}"/>
              </a:ext>
            </a:extLst>
          </p:cNvPr>
          <p:cNvSpPr>
            <a:spLocks noGrp="1"/>
          </p:cNvSpPr>
          <p:nvPr>
            <p:ph type="title"/>
          </p:nvPr>
        </p:nvSpPr>
        <p:spPr/>
        <p:txBody>
          <a:bodyPr>
            <a:normAutofit/>
          </a:bodyPr>
          <a:lstStyle/>
          <a:p>
            <a:r>
              <a:rPr lang="en-US">
                <a:ea typeface="+mj-lt"/>
                <a:cs typeface="+mj-lt"/>
              </a:rPr>
              <a:t>Pam </a:t>
            </a:r>
            <a:r>
              <a:rPr lang="en-US" err="1">
                <a:ea typeface="+mj-lt"/>
                <a:cs typeface="+mj-lt"/>
              </a:rPr>
              <a:t>mae</a:t>
            </a:r>
            <a:r>
              <a:rPr lang="en-US">
                <a:ea typeface="+mj-lt"/>
                <a:cs typeface="+mj-lt"/>
              </a:rPr>
              <a:t> </a:t>
            </a:r>
            <a:r>
              <a:rPr lang="en-US" err="1">
                <a:ea typeface="+mj-lt"/>
                <a:cs typeface="+mj-lt"/>
              </a:rPr>
              <a:t>arweinwyr</a:t>
            </a:r>
            <a:r>
              <a:rPr lang="en-US">
                <a:ea typeface="+mj-lt"/>
                <a:cs typeface="+mj-lt"/>
              </a:rPr>
              <a:t> </a:t>
            </a:r>
            <a:r>
              <a:rPr lang="en-US" err="1">
                <a:ea typeface="+mj-lt"/>
                <a:cs typeface="+mj-lt"/>
              </a:rPr>
              <a:t>angen</a:t>
            </a:r>
            <a:r>
              <a:rPr lang="en-US">
                <a:ea typeface="+mj-lt"/>
                <a:cs typeface="+mj-lt"/>
              </a:rPr>
              <a:t> </a:t>
            </a:r>
            <a:r>
              <a:rPr lang="en-US" err="1">
                <a:ea typeface="+mj-lt"/>
                <a:cs typeface="+mj-lt"/>
              </a:rPr>
              <a:t>myfyrio</a:t>
            </a:r>
            <a:br>
              <a:rPr lang="en-US">
                <a:ea typeface="+mj-lt"/>
                <a:cs typeface="+mj-lt"/>
              </a:rPr>
            </a:br>
            <a:r>
              <a:rPr lang="en-US">
                <a:solidFill>
                  <a:schemeClr val="accent1">
                    <a:lumMod val="76000"/>
                  </a:schemeClr>
                </a:solidFill>
                <a:ea typeface="Calibri Light"/>
                <a:cs typeface="Calibri Light"/>
              </a:rPr>
              <a:t>Why leaders need reflection</a:t>
            </a:r>
          </a:p>
        </p:txBody>
      </p:sp>
      <p:sp>
        <p:nvSpPr>
          <p:cNvPr id="3" name="Content Placeholder 2">
            <a:extLst>
              <a:ext uri="{FF2B5EF4-FFF2-40B4-BE49-F238E27FC236}">
                <a16:creationId xmlns:a16="http://schemas.microsoft.com/office/drawing/2014/main" id="{CA78312F-7DBF-3DE0-B0BA-1610F47CFB3C}"/>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Nid</a:t>
            </a:r>
            <a:r>
              <a:rPr lang="en-US" sz="2000">
                <a:ea typeface="+mn-lt"/>
                <a:cs typeface="+mn-lt"/>
              </a:rPr>
              <a:t> </a:t>
            </a:r>
            <a:r>
              <a:rPr lang="en-US" sz="2000" err="1">
                <a:ea typeface="+mn-lt"/>
                <a:cs typeface="+mn-lt"/>
              </a:rPr>
              <a:t>yw</a:t>
            </a:r>
            <a:r>
              <a:rPr lang="en-US" sz="2000">
                <a:ea typeface="+mn-lt"/>
                <a:cs typeface="+mn-lt"/>
              </a:rPr>
              <a:t> </a:t>
            </a:r>
            <a:r>
              <a:rPr lang="en-US" sz="2000" err="1">
                <a:ea typeface="+mn-lt"/>
                <a:cs typeface="+mn-lt"/>
              </a:rPr>
              <a:t>profiad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unig</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gwarantu</a:t>
            </a:r>
            <a:r>
              <a:rPr lang="en-US" sz="2000">
                <a:ea typeface="+mn-lt"/>
                <a:cs typeface="+mn-lt"/>
              </a:rPr>
              <a:t> </a:t>
            </a:r>
            <a:r>
              <a:rPr lang="en-US" sz="2000" err="1">
                <a:ea typeface="+mn-lt"/>
                <a:cs typeface="+mn-lt"/>
              </a:rPr>
              <a:t>dysgu</a:t>
            </a:r>
            <a:r>
              <a:rPr lang="en-US" sz="2000">
                <a:ea typeface="+mn-lt"/>
                <a:cs typeface="+mn-lt"/>
              </a:rPr>
              <a:t> </a:t>
            </a:r>
            <a:endParaRPr lang="en-US" sz="2000">
              <a:ea typeface="Calibri"/>
              <a:cs typeface="Calibri"/>
            </a:endParaRPr>
          </a:p>
          <a:p>
            <a:r>
              <a:rPr lang="en-US" sz="2000">
                <a:ea typeface="+mn-lt"/>
                <a:cs typeface="+mn-lt"/>
              </a:rPr>
              <a:t>Mae </a:t>
            </a:r>
            <a:r>
              <a:rPr lang="en-US" sz="2000" err="1">
                <a:ea typeface="+mn-lt"/>
                <a:cs typeface="+mn-lt"/>
              </a:rPr>
              <a:t>myfyrio</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helpu</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droi</a:t>
            </a:r>
            <a:r>
              <a:rPr lang="en-US" sz="2000">
                <a:ea typeface="+mn-lt"/>
                <a:cs typeface="+mn-lt"/>
              </a:rPr>
              <a:t> </a:t>
            </a:r>
            <a:r>
              <a:rPr lang="en-US" sz="2000" err="1">
                <a:ea typeface="+mn-lt"/>
                <a:cs typeface="+mn-lt"/>
              </a:rPr>
              <a:t>profiad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ddysgu</a:t>
            </a:r>
            <a:r>
              <a:rPr lang="en-US" sz="2000">
                <a:ea typeface="+mn-lt"/>
                <a:cs typeface="+mn-lt"/>
              </a:rPr>
              <a:t> </a:t>
            </a:r>
            <a:endParaRPr lang="en-US" sz="2000">
              <a:ea typeface="Calibri"/>
              <a:cs typeface="Calibri"/>
            </a:endParaRPr>
          </a:p>
          <a:p>
            <a:r>
              <a:rPr lang="en-US" sz="2000">
                <a:ea typeface="+mn-lt"/>
                <a:cs typeface="+mn-lt"/>
              </a:rPr>
              <a:t>Gall </a:t>
            </a:r>
            <a:r>
              <a:rPr lang="en-US" sz="2000" err="1">
                <a:ea typeface="+mn-lt"/>
                <a:cs typeface="+mn-lt"/>
              </a:rPr>
              <a:t>arweinwyr</a:t>
            </a:r>
            <a:r>
              <a:rPr lang="en-US" sz="2000">
                <a:ea typeface="+mn-lt"/>
                <a:cs typeface="+mn-lt"/>
              </a:rPr>
              <a:t> </a:t>
            </a:r>
            <a:r>
              <a:rPr lang="en-US" sz="2000" err="1">
                <a:ea typeface="+mn-lt"/>
                <a:cs typeface="+mn-lt"/>
              </a:rPr>
              <a:t>adolygu</a:t>
            </a:r>
            <a:r>
              <a:rPr lang="en-US" sz="2000">
                <a:ea typeface="+mn-lt"/>
                <a:cs typeface="+mn-lt"/>
              </a:rPr>
              <a:t> </a:t>
            </a:r>
            <a:r>
              <a:rPr lang="en-US" sz="2000" err="1">
                <a:ea typeface="+mn-lt"/>
                <a:cs typeface="+mn-lt"/>
              </a:rPr>
              <a:t>canlyniadau</a:t>
            </a:r>
            <a:r>
              <a:rPr lang="en-US" sz="2000">
                <a:ea typeface="+mn-lt"/>
                <a:cs typeface="+mn-lt"/>
              </a:rPr>
              <a:t>, </a:t>
            </a:r>
            <a:r>
              <a:rPr lang="en-US" sz="2000" err="1">
                <a:ea typeface="+mn-lt"/>
                <a:cs typeface="+mn-lt"/>
              </a:rPr>
              <a:t>ymddygiad</a:t>
            </a:r>
            <a:r>
              <a:rPr lang="en-US" sz="2000">
                <a:ea typeface="+mn-lt"/>
                <a:cs typeface="+mn-lt"/>
              </a:rPr>
              <a:t> ac </a:t>
            </a:r>
            <a:r>
              <a:rPr lang="en-US" sz="2000" err="1">
                <a:ea typeface="+mn-lt"/>
                <a:cs typeface="+mn-lt"/>
              </a:rPr>
              <a:t>effaith</a:t>
            </a:r>
            <a:r>
              <a:rPr lang="en-US" sz="2000">
                <a:ea typeface="+mn-lt"/>
                <a:cs typeface="+mn-lt"/>
              </a:rPr>
              <a:t> </a:t>
            </a:r>
            <a:endParaRPr lang="en-US" sz="2000">
              <a:ea typeface="Calibri"/>
              <a:cs typeface="Calibri"/>
            </a:endParaRPr>
          </a:p>
          <a:p>
            <a:r>
              <a:rPr lang="en-US" sz="2000" err="1">
                <a:ea typeface="+mn-lt"/>
                <a:cs typeface="+mn-lt"/>
              </a:rPr>
              <a:t>Nid</a:t>
            </a:r>
            <a:r>
              <a:rPr lang="en-US" sz="2000">
                <a:ea typeface="+mn-lt"/>
                <a:cs typeface="+mn-lt"/>
              </a:rPr>
              <a:t> </a:t>
            </a:r>
            <a:r>
              <a:rPr lang="en-US" sz="2000" err="1">
                <a:ea typeface="+mn-lt"/>
                <a:cs typeface="+mn-lt"/>
              </a:rPr>
              <a:t>perffeithrwydd</a:t>
            </a:r>
            <a:r>
              <a:rPr lang="en-US" sz="2000">
                <a:ea typeface="+mn-lt"/>
                <a:cs typeface="+mn-lt"/>
              </a:rPr>
              <a:t> </a:t>
            </a:r>
            <a:r>
              <a:rPr lang="en-US" sz="2000" err="1">
                <a:ea typeface="+mn-lt"/>
                <a:cs typeface="+mn-lt"/>
              </a:rPr>
              <a:t>yw'r</a:t>
            </a:r>
            <a:r>
              <a:rPr lang="en-US" sz="2000">
                <a:ea typeface="+mn-lt"/>
                <a:cs typeface="+mn-lt"/>
              </a:rPr>
              <a:t> nod — </a:t>
            </a:r>
            <a:r>
              <a:rPr lang="en-US" sz="2000" err="1">
                <a:ea typeface="+mn-lt"/>
                <a:cs typeface="+mn-lt"/>
              </a:rPr>
              <a:t>ond</a:t>
            </a:r>
            <a:r>
              <a:rPr lang="en-US" sz="2000">
                <a:ea typeface="+mn-lt"/>
                <a:cs typeface="+mn-lt"/>
              </a:rPr>
              <a:t> </a:t>
            </a:r>
            <a:r>
              <a:rPr lang="en-US" sz="2000" err="1">
                <a:ea typeface="+mn-lt"/>
                <a:cs typeface="+mn-lt"/>
              </a:rPr>
              <a:t>dewisiadau</a:t>
            </a:r>
            <a:r>
              <a:rPr lang="en-US" sz="2000">
                <a:ea typeface="+mn-lt"/>
                <a:cs typeface="+mn-lt"/>
              </a:rPr>
              <a:t> </a:t>
            </a:r>
            <a:r>
              <a:rPr lang="en-US" sz="2000" err="1">
                <a:ea typeface="+mn-lt"/>
                <a:cs typeface="+mn-lt"/>
              </a:rPr>
              <a:t>gwell</a:t>
            </a:r>
            <a:r>
              <a:rPr lang="en-US" sz="2000">
                <a:ea typeface="+mn-lt"/>
                <a:cs typeface="+mn-lt"/>
              </a:rPr>
              <a:t> </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9C88034A-90C8-8042-3F0F-36F2CD8635F8}"/>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Experience alone does not guarantee learning</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Reflection helps turn experience into learning</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Leaders can review outcomes, </a:t>
            </a:r>
            <a:r>
              <a:rPr lang="en-US" sz="2100" err="1">
                <a:solidFill>
                  <a:schemeClr val="accent1">
                    <a:lumMod val="76000"/>
                  </a:schemeClr>
                </a:solidFill>
                <a:ea typeface="Calibri"/>
                <a:cs typeface="Calibri"/>
              </a:rPr>
              <a:t>behaviour</a:t>
            </a:r>
            <a:r>
              <a:rPr lang="en-US" sz="2100">
                <a:solidFill>
                  <a:schemeClr val="accent1">
                    <a:lumMod val="76000"/>
                  </a:schemeClr>
                </a:solidFill>
                <a:ea typeface="Calibri"/>
                <a:cs typeface="Calibri"/>
              </a:rPr>
              <a:t> and impact</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The goal is not perfection — it is better choices</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68956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A286D-BE28-C6AB-D50A-630975D778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6DD06E-DBBE-22A0-46DD-524C2547128C}"/>
              </a:ext>
            </a:extLst>
          </p:cNvPr>
          <p:cNvSpPr>
            <a:spLocks noGrp="1"/>
          </p:cNvSpPr>
          <p:nvPr>
            <p:ph type="title"/>
          </p:nvPr>
        </p:nvSpPr>
        <p:spPr/>
        <p:txBody>
          <a:bodyPr/>
          <a:lstStyle/>
          <a:p>
            <a:r>
              <a:rPr lang="en-US" err="1">
                <a:ea typeface="+mj-lt"/>
                <a:cs typeface="+mj-lt"/>
              </a:rPr>
              <a:t>Cynllun</a:t>
            </a:r>
            <a:r>
              <a:rPr lang="en-US">
                <a:ea typeface="+mj-lt"/>
                <a:cs typeface="+mj-lt"/>
              </a:rPr>
              <a:t> </a:t>
            </a:r>
            <a:r>
              <a:rPr lang="en-US" err="1">
                <a:ea typeface="+mj-lt"/>
                <a:cs typeface="+mj-lt"/>
              </a:rPr>
              <a:t>datblygu</a:t>
            </a:r>
            <a:r>
              <a:rPr lang="en-US">
                <a:ea typeface="+mj-lt"/>
                <a:cs typeface="+mj-lt"/>
              </a:rPr>
              <a:t> </a:t>
            </a:r>
            <a:r>
              <a:rPr lang="en-US" err="1">
                <a:ea typeface="+mj-lt"/>
                <a:cs typeface="+mj-lt"/>
              </a:rPr>
              <a:t>proffesiynol</a:t>
            </a:r>
            <a:r>
              <a:rPr lang="en-US">
                <a:ea typeface="+mj-lt"/>
                <a:cs typeface="+mj-lt"/>
              </a:rPr>
              <a:t> </a:t>
            </a:r>
            <a:br>
              <a:rPr lang="en-US"/>
            </a:br>
            <a:r>
              <a:rPr lang="en-US">
                <a:solidFill>
                  <a:schemeClr val="accent1">
                    <a:lumMod val="76000"/>
                  </a:schemeClr>
                </a:solidFill>
              </a:rPr>
              <a:t>Professional development plan (PDP)</a:t>
            </a:r>
            <a:endParaRPr lang="en-US">
              <a:solidFill>
                <a:schemeClr val="accent1">
                  <a:lumMod val="76000"/>
                </a:schemeClr>
              </a:solidFill>
              <a:ea typeface="Calibri Light"/>
              <a:cs typeface="Calibri Light"/>
            </a:endParaRPr>
          </a:p>
        </p:txBody>
      </p:sp>
      <p:graphicFrame>
        <p:nvGraphicFramePr>
          <p:cNvPr id="6" name="Content Placeholder 5">
            <a:extLst>
              <a:ext uri="{FF2B5EF4-FFF2-40B4-BE49-F238E27FC236}">
                <a16:creationId xmlns:a16="http://schemas.microsoft.com/office/drawing/2014/main" id="{9A53EC26-6C26-EFC5-C08E-368517F14A9F}"/>
              </a:ext>
            </a:extLst>
          </p:cNvPr>
          <p:cNvGraphicFramePr>
            <a:graphicFrameLocks noGrp="1"/>
          </p:cNvGraphicFramePr>
          <p:nvPr>
            <p:ph sz="half" idx="1"/>
          </p:nvPr>
        </p:nvGraphicFramePr>
        <p:xfrm>
          <a:off x="2789853" y="2051115"/>
          <a:ext cx="6614621" cy="3124429"/>
        </p:xfrm>
        <a:graphic>
          <a:graphicData uri="http://schemas.openxmlformats.org/drawingml/2006/table">
            <a:tbl>
              <a:tblPr bandRow="1">
                <a:tableStyleId>{5C22544A-7EE6-4342-B048-85BDC9FD1C3A}</a:tableStyleId>
              </a:tblPr>
              <a:tblGrid>
                <a:gridCol w="1901415">
                  <a:extLst>
                    <a:ext uri="{9D8B030D-6E8A-4147-A177-3AD203B41FA5}">
                      <a16:colId xmlns:a16="http://schemas.microsoft.com/office/drawing/2014/main" val="3900015149"/>
                    </a:ext>
                  </a:extLst>
                </a:gridCol>
                <a:gridCol w="1624846">
                  <a:extLst>
                    <a:ext uri="{9D8B030D-6E8A-4147-A177-3AD203B41FA5}">
                      <a16:colId xmlns:a16="http://schemas.microsoft.com/office/drawing/2014/main" val="748161183"/>
                    </a:ext>
                  </a:extLst>
                </a:gridCol>
                <a:gridCol w="1071707">
                  <a:extLst>
                    <a:ext uri="{9D8B030D-6E8A-4147-A177-3AD203B41FA5}">
                      <a16:colId xmlns:a16="http://schemas.microsoft.com/office/drawing/2014/main" val="1815146187"/>
                    </a:ext>
                  </a:extLst>
                </a:gridCol>
                <a:gridCol w="2016653">
                  <a:extLst>
                    <a:ext uri="{9D8B030D-6E8A-4147-A177-3AD203B41FA5}">
                      <a16:colId xmlns:a16="http://schemas.microsoft.com/office/drawing/2014/main" val="1907391955"/>
                    </a:ext>
                  </a:extLst>
                </a:gridCol>
              </a:tblGrid>
              <a:tr h="1086757">
                <a:tc>
                  <a:txBody>
                    <a:bodyPr/>
                    <a:lstStyle/>
                    <a:p>
                      <a:pPr marL="0" marR="0" algn="ctr" rtl="0" fontAlgn="base">
                        <a:buNone/>
                      </a:pPr>
                      <a:r>
                        <a:rPr lang="en-GB" sz="1200" b="1">
                          <a:solidFill>
                            <a:srgbClr val="000000"/>
                          </a:solidFill>
                          <a:effectLst/>
                          <a:latin typeface="Aptos"/>
                        </a:rPr>
                        <a:t>Development Need</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marL="0" marR="0" algn="ctr" rtl="0" fontAlgn="base">
                        <a:buNone/>
                      </a:pPr>
                      <a:r>
                        <a:rPr lang="en-GB" sz="1200" b="1">
                          <a:solidFill>
                            <a:srgbClr val="000000"/>
                          </a:solidFill>
                          <a:effectLst/>
                          <a:latin typeface="Aptos"/>
                        </a:rPr>
                        <a:t>Action Required</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marL="0" marR="0" algn="ctr" rtl="0" fontAlgn="base">
                        <a:buNone/>
                      </a:pPr>
                      <a:r>
                        <a:rPr lang="en-GB" sz="1200" b="1">
                          <a:solidFill>
                            <a:srgbClr val="000000"/>
                          </a:solidFill>
                          <a:effectLst/>
                          <a:latin typeface="Aptos"/>
                        </a:rPr>
                        <a:t>Timescale</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marL="0" marR="0" algn="ctr" rtl="0" fontAlgn="base">
                        <a:buNone/>
                      </a:pPr>
                      <a:r>
                        <a:rPr lang="en-GB" sz="1200" b="1">
                          <a:solidFill>
                            <a:srgbClr val="000000"/>
                          </a:solidFill>
                          <a:effectLst/>
                          <a:latin typeface="Aptos"/>
                        </a:rPr>
                        <a:t>Evidence of Progress</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521459417"/>
                  </a:ext>
                </a:extLst>
              </a:tr>
              <a:tr h="679224">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203019220"/>
                  </a:ext>
                </a:extLst>
              </a:tr>
              <a:tr h="679224">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3500589858"/>
                  </a:ext>
                </a:extLst>
              </a:tr>
              <a:tr h="679224">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1899350942"/>
                  </a:ext>
                </a:extLst>
              </a:tr>
            </a:tbl>
          </a:graphicData>
        </a:graphic>
      </p:graphicFrame>
    </p:spTree>
    <p:extLst>
      <p:ext uri="{BB962C8B-B14F-4D97-AF65-F5344CB8AC3E}">
        <p14:creationId xmlns:p14="http://schemas.microsoft.com/office/powerpoint/2010/main" val="3782812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7596B-B18C-C6A7-3C42-364CE2204569}"/>
              </a:ext>
            </a:extLst>
          </p:cNvPr>
          <p:cNvSpPr>
            <a:spLocks noGrp="1"/>
          </p:cNvSpPr>
          <p:nvPr>
            <p:ph type="title"/>
          </p:nvPr>
        </p:nvSpPr>
        <p:spPr/>
        <p:txBody>
          <a:bodyPr/>
          <a:lstStyle/>
          <a:p>
            <a:r>
              <a:rPr lang="en-US" dirty="0" err="1">
                <a:ea typeface="Calibri Light"/>
                <a:cs typeface="Calibri Light"/>
              </a:rPr>
              <a:t>Ymarfer</a:t>
            </a:r>
            <a:r>
              <a:rPr lang="en-US" dirty="0">
                <a:ea typeface="Calibri Light"/>
                <a:cs typeface="Calibri Light"/>
              </a:rPr>
              <a:t> </a:t>
            </a:r>
            <a:r>
              <a:rPr lang="en-US" dirty="0" err="1">
                <a:ea typeface="Calibri Light"/>
                <a:cs typeface="Calibri Light"/>
              </a:rPr>
              <a:t>Adfyfyriol</a:t>
            </a:r>
            <a:br>
              <a:rPr lang="en-US" dirty="0">
                <a:solidFill>
                  <a:schemeClr val="accent1">
                    <a:lumMod val="76000"/>
                  </a:schemeClr>
                </a:solidFill>
                <a:ea typeface="Calibri Light"/>
                <a:cs typeface="Calibri Light"/>
              </a:rPr>
            </a:br>
            <a:r>
              <a:rPr lang="en-US" dirty="0">
                <a:solidFill>
                  <a:schemeClr val="accent1">
                    <a:lumMod val="76000"/>
                  </a:schemeClr>
                </a:solidFill>
                <a:ea typeface="Calibri Light"/>
                <a:cs typeface="Calibri Light"/>
              </a:rPr>
              <a:t>Reflective practice</a:t>
            </a:r>
          </a:p>
        </p:txBody>
      </p:sp>
      <p:sp>
        <p:nvSpPr>
          <p:cNvPr id="3" name="Content Placeholder 2">
            <a:extLst>
              <a:ext uri="{FF2B5EF4-FFF2-40B4-BE49-F238E27FC236}">
                <a16:creationId xmlns:a16="http://schemas.microsoft.com/office/drawing/2014/main" id="{76B3425A-92EB-9F07-58A5-BC1410F9A4E9}"/>
              </a:ext>
            </a:extLst>
          </p:cNvPr>
          <p:cNvSpPr>
            <a:spLocks noGrp="1"/>
          </p:cNvSpPr>
          <p:nvPr>
            <p:ph sz="half" idx="1"/>
          </p:nvPr>
        </p:nvSpPr>
        <p:spPr/>
        <p:txBody>
          <a:bodyPr vert="horz" lIns="91440" tIns="45720" rIns="91440" bIns="45720" rtlCol="0" anchor="t">
            <a:normAutofit/>
          </a:bodyPr>
          <a:lstStyle/>
          <a:p>
            <a:r>
              <a:rPr lang="en-US" sz="1800" dirty="0">
                <a:solidFill>
                  <a:srgbClr val="262626"/>
                </a:solidFill>
                <a:latin typeface="Calibri"/>
                <a:ea typeface="Calibri"/>
                <a:cs typeface="Calibri"/>
              </a:rPr>
              <a:t>Mae Thompson a Thompson </a:t>
            </a:r>
            <a:r>
              <a:rPr lang="en-US" sz="1800" dirty="0" err="1">
                <a:solidFill>
                  <a:srgbClr val="262626"/>
                </a:solidFill>
                <a:latin typeface="Calibri"/>
                <a:ea typeface="Calibri"/>
                <a:cs typeface="Calibri"/>
              </a:rPr>
              <a:t>yn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mynd</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ymlaen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i</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ddweud</a:t>
            </a:r>
            <a:r>
              <a:rPr lang="en-US" sz="1800" dirty="0">
                <a:solidFill>
                  <a:srgbClr val="262626"/>
                </a:solidFill>
                <a:latin typeface="Calibri"/>
                <a:ea typeface="Calibri"/>
                <a:cs typeface="Calibri"/>
              </a:rPr>
              <a:t> bod </a:t>
            </a:r>
            <a:r>
              <a:rPr lang="en-US" sz="1800" dirty="0" err="1">
                <a:solidFill>
                  <a:srgbClr val="262626"/>
                </a:solidFill>
                <a:latin typeface="Calibri"/>
                <a:ea typeface="Calibri"/>
                <a:cs typeface="Calibri"/>
              </a:rPr>
              <a:t>mabwysiadu</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ymagwedd</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adfyfyriol</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yn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rhoi</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i’r</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ymarferydd</a:t>
            </a:r>
            <a:r>
              <a:rPr lang="en-US" sz="1800" dirty="0">
                <a:solidFill>
                  <a:srgbClr val="262626"/>
                </a:solidFill>
                <a:latin typeface="Calibri"/>
                <a:ea typeface="Calibri"/>
                <a:cs typeface="Calibri"/>
              </a:rPr>
              <a:t>;</a:t>
            </a:r>
            <a:endParaRPr lang="en-US" sz="1800">
              <a:latin typeface="Calibri"/>
              <a:ea typeface="Calibri"/>
              <a:cs typeface="Calibri"/>
            </a:endParaRPr>
          </a:p>
          <a:p>
            <a:r>
              <a:rPr lang="en-US" sz="1800" dirty="0">
                <a:solidFill>
                  <a:srgbClr val="262626"/>
                </a:solidFill>
                <a:latin typeface="Calibri"/>
                <a:ea typeface="Calibri"/>
                <a:cs typeface="Calibri"/>
              </a:rPr>
              <a:t>Gwell </a:t>
            </a:r>
            <a:r>
              <a:rPr lang="en-US" sz="1800" dirty="0" err="1">
                <a:solidFill>
                  <a:srgbClr val="262626"/>
                </a:solidFill>
                <a:latin typeface="Calibri"/>
                <a:ea typeface="Calibri"/>
                <a:cs typeface="Calibri"/>
              </a:rPr>
              <a:t>ymdeimlad</a:t>
            </a:r>
            <a:r>
              <a:rPr lang="en-US" sz="1800" dirty="0">
                <a:solidFill>
                  <a:srgbClr val="262626"/>
                </a:solidFill>
                <a:latin typeface="Calibri"/>
                <a:ea typeface="Calibri"/>
                <a:cs typeface="Calibri"/>
              </a:rPr>
              <a:t> o </a:t>
            </a:r>
            <a:r>
              <a:rPr lang="en-US" sz="1800" dirty="0" err="1">
                <a:solidFill>
                  <a:srgbClr val="262626"/>
                </a:solidFill>
                <a:latin typeface="Calibri"/>
                <a:ea typeface="Calibri"/>
                <a:cs typeface="Calibri"/>
              </a:rPr>
              <a:t>reolaeth</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sy’n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ein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gwneud</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yn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llai</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tueddol</a:t>
            </a:r>
            <a:r>
              <a:rPr lang="en-US" sz="1800" dirty="0">
                <a:solidFill>
                  <a:srgbClr val="262626"/>
                </a:solidFill>
                <a:latin typeface="Calibri"/>
                <a:ea typeface="Calibri"/>
                <a:cs typeface="Calibri"/>
              </a:rPr>
              <a:t> o </a:t>
            </a:r>
            <a:r>
              <a:rPr lang="en-US" sz="1800" dirty="0" err="1">
                <a:solidFill>
                  <a:srgbClr val="262626"/>
                </a:solidFill>
                <a:latin typeface="Calibri"/>
                <a:ea typeface="Calibri"/>
                <a:cs typeface="Calibri"/>
              </a:rPr>
              <a:t>ddioddef</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straen</a:t>
            </a:r>
            <a:endParaRPr lang="en-US" sz="1800">
              <a:latin typeface="Calibri"/>
              <a:ea typeface="Calibri"/>
              <a:cs typeface="Calibri"/>
            </a:endParaRPr>
          </a:p>
          <a:p>
            <a:r>
              <a:rPr lang="en-US" sz="1800" dirty="0">
                <a:solidFill>
                  <a:srgbClr val="262626"/>
                </a:solidFill>
                <a:latin typeface="Calibri"/>
                <a:ea typeface="Calibri"/>
                <a:cs typeface="Calibri"/>
              </a:rPr>
              <a:t>Gwell </a:t>
            </a:r>
            <a:r>
              <a:rPr lang="en-US" sz="1800" dirty="0" err="1">
                <a:solidFill>
                  <a:srgbClr val="262626"/>
                </a:solidFill>
                <a:latin typeface="Calibri"/>
                <a:ea typeface="Calibri"/>
                <a:cs typeface="Calibri"/>
              </a:rPr>
              <a:t>hyder</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yn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seiliedig</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ar</a:t>
            </a:r>
            <a:r>
              <a:rPr lang="en-US" sz="1800" dirty="0">
                <a:solidFill>
                  <a:srgbClr val="262626"/>
                </a:solidFill>
                <a:latin typeface="Calibri"/>
                <a:ea typeface="Calibri"/>
                <a:cs typeface="Calibri"/>
              </a:rPr>
              <a:t> y </a:t>
            </a:r>
            <a:r>
              <a:rPr lang="en-US" sz="1800" dirty="0" err="1">
                <a:solidFill>
                  <a:srgbClr val="262626"/>
                </a:solidFill>
                <a:latin typeface="Calibri"/>
                <a:ea typeface="Calibri"/>
                <a:cs typeface="Calibri"/>
              </a:rPr>
              <a:t>ffaith</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ein</a:t>
            </a:r>
            <a:r>
              <a:rPr lang="en-US" sz="1800" dirty="0">
                <a:solidFill>
                  <a:srgbClr val="262626"/>
                </a:solidFill>
                <a:latin typeface="Calibri"/>
                <a:ea typeface="Calibri"/>
                <a:cs typeface="Calibri"/>
              </a:rPr>
              <a:t> bod </a:t>
            </a:r>
            <a:r>
              <a:rPr lang="en-US" sz="1800" dirty="0" err="1">
                <a:solidFill>
                  <a:srgbClr val="262626"/>
                </a:solidFill>
                <a:latin typeface="Calibri"/>
                <a:ea typeface="Calibri"/>
                <a:cs typeface="Calibri"/>
              </a:rPr>
              <a:t>yn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gallu</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arfer</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ar</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lefel</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uwch</a:t>
            </a:r>
            <a:endParaRPr lang="en-US" sz="1800">
              <a:latin typeface="Calibri"/>
              <a:ea typeface="Calibri"/>
              <a:cs typeface="Calibri"/>
            </a:endParaRPr>
          </a:p>
          <a:p>
            <a:r>
              <a:rPr lang="en-US" sz="1800" dirty="0">
                <a:solidFill>
                  <a:srgbClr val="262626"/>
                </a:solidFill>
                <a:latin typeface="Calibri"/>
                <a:ea typeface="Calibri"/>
                <a:cs typeface="Calibri"/>
              </a:rPr>
              <a:t>Gwell </a:t>
            </a:r>
            <a:r>
              <a:rPr lang="en-US" sz="1800" dirty="0" err="1">
                <a:solidFill>
                  <a:srgbClr val="262626"/>
                </a:solidFill>
                <a:latin typeface="Calibri"/>
                <a:ea typeface="Calibri"/>
                <a:cs typeface="Calibri"/>
              </a:rPr>
              <a:t>foddhad</a:t>
            </a:r>
            <a:r>
              <a:rPr lang="en-US" sz="1800" dirty="0">
                <a:solidFill>
                  <a:srgbClr val="262626"/>
                </a:solidFill>
                <a:latin typeface="Calibri"/>
                <a:ea typeface="Calibri"/>
                <a:cs typeface="Calibri"/>
              </a:rPr>
              <a:t> â </a:t>
            </a:r>
            <a:r>
              <a:rPr lang="en-US" sz="1800" dirty="0" err="1">
                <a:solidFill>
                  <a:srgbClr val="262626"/>
                </a:solidFill>
                <a:latin typeface="Calibri"/>
                <a:ea typeface="Calibri"/>
                <a:cs typeface="Calibri"/>
              </a:rPr>
              <a:t>swydd</a:t>
            </a:r>
            <a:r>
              <a:rPr lang="en-US" sz="1800" dirty="0">
                <a:solidFill>
                  <a:srgbClr val="262626"/>
                </a:solidFill>
                <a:latin typeface="Calibri"/>
                <a:ea typeface="Calibri"/>
                <a:cs typeface="Calibri"/>
              </a:rPr>
              <a:t> ac felly </a:t>
            </a:r>
            <a:r>
              <a:rPr lang="en-US" sz="1800" dirty="0" err="1">
                <a:solidFill>
                  <a:srgbClr val="262626"/>
                </a:solidFill>
                <a:latin typeface="Calibri"/>
                <a:ea typeface="Calibri"/>
                <a:cs typeface="Calibri"/>
              </a:rPr>
              <a:t>lefel</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uwch</a:t>
            </a:r>
            <a:r>
              <a:rPr lang="en-US" sz="1800" dirty="0">
                <a:solidFill>
                  <a:srgbClr val="262626"/>
                </a:solidFill>
                <a:latin typeface="Calibri"/>
                <a:ea typeface="Calibri"/>
                <a:cs typeface="Calibri"/>
              </a:rPr>
              <a:t> o </a:t>
            </a:r>
            <a:r>
              <a:rPr lang="en-US" sz="1800" dirty="0" err="1">
                <a:solidFill>
                  <a:srgbClr val="262626"/>
                </a:solidFill>
                <a:latin typeface="Calibri"/>
                <a:ea typeface="Calibri"/>
                <a:cs typeface="Calibri"/>
              </a:rPr>
              <a:t>gymhelliant</a:t>
            </a:r>
            <a:r>
              <a:rPr lang="en-US" sz="1800" dirty="0">
                <a:solidFill>
                  <a:srgbClr val="262626"/>
                </a:solidFill>
                <a:latin typeface="Calibri"/>
                <a:ea typeface="Calibri"/>
                <a:cs typeface="Calibri"/>
              </a:rPr>
              <a:t> a </a:t>
            </a:r>
            <a:r>
              <a:rPr lang="en-US" sz="1800" dirty="0" err="1">
                <a:solidFill>
                  <a:srgbClr val="262626"/>
                </a:solidFill>
                <a:latin typeface="Calibri"/>
                <a:ea typeface="Calibri"/>
                <a:cs typeface="Calibri"/>
              </a:rPr>
              <a:t>morâl</a:t>
            </a:r>
            <a:endParaRPr lang="en-US" sz="1800">
              <a:latin typeface="Calibri"/>
              <a:ea typeface="Calibri"/>
              <a:cs typeface="Calibri"/>
            </a:endParaRPr>
          </a:p>
          <a:p>
            <a:r>
              <a:rPr lang="en-US" sz="1800" dirty="0" err="1">
                <a:solidFill>
                  <a:srgbClr val="262626"/>
                </a:solidFill>
                <a:latin typeface="Calibri"/>
                <a:ea typeface="Calibri"/>
                <a:cs typeface="Calibri"/>
              </a:rPr>
              <a:t>Sbardun</a:t>
            </a:r>
            <a:r>
              <a:rPr lang="en-US" sz="1800" dirty="0">
                <a:solidFill>
                  <a:srgbClr val="262626"/>
                </a:solidFill>
                <a:latin typeface="Calibri"/>
                <a:ea typeface="Calibri"/>
                <a:cs typeface="Calibri"/>
              </a:rPr>
              <a:t> at </a:t>
            </a:r>
            <a:r>
              <a:rPr lang="en-US" sz="1800" dirty="0" err="1">
                <a:solidFill>
                  <a:srgbClr val="262626"/>
                </a:solidFill>
                <a:latin typeface="Calibri"/>
                <a:ea typeface="Calibri"/>
                <a:cs typeface="Calibri"/>
              </a:rPr>
              <a:t>ddysgu</a:t>
            </a:r>
            <a:r>
              <a:rPr lang="en-US" sz="1800" dirty="0">
                <a:solidFill>
                  <a:srgbClr val="262626"/>
                </a:solidFill>
                <a:latin typeface="Calibri"/>
                <a:ea typeface="Calibri"/>
                <a:cs typeface="Calibri"/>
              </a:rPr>
              <a:t> ac felly </a:t>
            </a:r>
            <a:r>
              <a:rPr lang="en-US" sz="1800" dirty="0" err="1">
                <a:solidFill>
                  <a:srgbClr val="262626"/>
                </a:solidFill>
                <a:latin typeface="Calibri"/>
                <a:ea typeface="Calibri"/>
                <a:cs typeface="Calibri"/>
              </a:rPr>
              <a:t>sylfaen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cadarn</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ar</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gyfer</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datblygiad</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proffesiynol</a:t>
            </a:r>
            <a:r>
              <a:rPr lang="en-US" sz="1800" dirty="0">
                <a:solidFill>
                  <a:srgbClr val="262626"/>
                </a:solidFill>
                <a:latin typeface="Calibri"/>
                <a:ea typeface="Calibri"/>
                <a:cs typeface="Calibri"/>
              </a:rPr>
              <a:t> </a:t>
            </a:r>
            <a:r>
              <a:rPr lang="en-US" sz="1800" dirty="0" err="1">
                <a:solidFill>
                  <a:srgbClr val="262626"/>
                </a:solidFill>
                <a:latin typeface="Calibri"/>
                <a:ea typeface="Calibri"/>
                <a:cs typeface="Calibri"/>
              </a:rPr>
              <a:t>parhaus</a:t>
            </a:r>
            <a:endParaRPr lang="en-US" sz="1800">
              <a:latin typeface="Calibri"/>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9FF3016A-FF2E-A092-E922-7F39921A1737}"/>
              </a:ext>
            </a:extLst>
          </p:cNvPr>
          <p:cNvSpPr>
            <a:spLocks noGrp="1"/>
          </p:cNvSpPr>
          <p:nvPr>
            <p:ph sz="half" idx="2"/>
          </p:nvPr>
        </p:nvSpPr>
        <p:spPr/>
        <p:txBody>
          <a:bodyPr vert="horz" lIns="91440" tIns="45720" rIns="91440" bIns="45720" rtlCol="0" anchor="t">
            <a:normAutofit/>
          </a:bodyPr>
          <a:lstStyle/>
          <a:p>
            <a:pPr marL="0" indent="0">
              <a:buNone/>
            </a:pPr>
            <a:r>
              <a:rPr lang="en-US" sz="1800">
                <a:solidFill>
                  <a:schemeClr val="accent1">
                    <a:lumMod val="76000"/>
                  </a:schemeClr>
                </a:solidFill>
                <a:latin typeface="Calibri"/>
                <a:ea typeface="Calibri"/>
                <a:cs typeface="Calibri"/>
              </a:rPr>
              <a:t>Thompson and Thompson go on to state that adopting a reflective approach gives the practitioner;</a:t>
            </a:r>
            <a:endParaRPr lang="en-US" sz="1800">
              <a:solidFill>
                <a:schemeClr val="accent1">
                  <a:lumMod val="76000"/>
                </a:schemeClr>
              </a:solidFill>
              <a:ea typeface="Calibri" panose="020F0502020204030204"/>
              <a:cs typeface="Calibri" panose="020F0502020204030204"/>
            </a:endParaRPr>
          </a:p>
          <a:p>
            <a:pPr marL="0" indent="0">
              <a:buNone/>
            </a:pPr>
            <a:r>
              <a:rPr lang="en-US" sz="1800">
                <a:solidFill>
                  <a:schemeClr val="accent1">
                    <a:lumMod val="76000"/>
                  </a:schemeClr>
                </a:solidFill>
                <a:latin typeface="Calibri"/>
                <a:ea typeface="Calibri"/>
                <a:cs typeface="Calibri"/>
              </a:rPr>
              <a:t>A greater sense of control making us less prone to stress</a:t>
            </a:r>
            <a:endParaRPr lang="en-US" sz="1800" dirty="0">
              <a:solidFill>
                <a:schemeClr val="accent1">
                  <a:lumMod val="76000"/>
                </a:schemeClr>
              </a:solidFill>
              <a:latin typeface="Calibri"/>
              <a:ea typeface="Calibri"/>
              <a:cs typeface="Calibri"/>
            </a:endParaRPr>
          </a:p>
          <a:p>
            <a:pPr marL="0" indent="0">
              <a:buNone/>
            </a:pPr>
            <a:r>
              <a:rPr lang="en-US" sz="1800" dirty="0">
                <a:solidFill>
                  <a:schemeClr val="accent1">
                    <a:lumMod val="76000"/>
                  </a:schemeClr>
                </a:solidFill>
                <a:latin typeface="Calibri"/>
                <a:ea typeface="Calibri"/>
                <a:cs typeface="Calibri"/>
              </a:rPr>
              <a:t>A higher level of confidence based </a:t>
            </a:r>
            <a:br>
              <a:rPr lang="en-US" sz="1800" dirty="0">
                <a:latin typeface="Calibri"/>
                <a:ea typeface="Calibri"/>
                <a:cs typeface="Calibri"/>
              </a:rPr>
            </a:br>
            <a:r>
              <a:rPr lang="en-US" sz="1800" dirty="0">
                <a:solidFill>
                  <a:schemeClr val="accent1">
                    <a:lumMod val="76000"/>
                  </a:schemeClr>
                </a:solidFill>
                <a:latin typeface="Calibri"/>
                <a:ea typeface="Calibri"/>
                <a:cs typeface="Calibri"/>
              </a:rPr>
              <a:t>on the fact that we are able to practice at a more advanced level</a:t>
            </a:r>
          </a:p>
          <a:p>
            <a:pPr marL="0" indent="0">
              <a:buNone/>
            </a:pPr>
            <a:r>
              <a:rPr lang="en-US" sz="1800">
                <a:solidFill>
                  <a:schemeClr val="accent1">
                    <a:lumMod val="76000"/>
                  </a:schemeClr>
                </a:solidFill>
                <a:latin typeface="Calibri"/>
                <a:ea typeface="Calibri"/>
                <a:cs typeface="Calibri"/>
              </a:rPr>
              <a:t>More job satisfaction and thus a higher level of motivation and morale</a:t>
            </a:r>
            <a:endParaRPr lang="en-US" sz="1800" dirty="0">
              <a:solidFill>
                <a:schemeClr val="accent1">
                  <a:lumMod val="76000"/>
                </a:schemeClr>
              </a:solidFill>
              <a:latin typeface="Calibri"/>
              <a:ea typeface="Calibri"/>
              <a:cs typeface="Calibri"/>
            </a:endParaRPr>
          </a:p>
          <a:p>
            <a:pPr marL="0" indent="0">
              <a:buNone/>
            </a:pPr>
            <a:r>
              <a:rPr lang="en-US" sz="1800">
                <a:solidFill>
                  <a:schemeClr val="accent1">
                    <a:lumMod val="76000"/>
                  </a:schemeClr>
                </a:solidFill>
                <a:latin typeface="Calibri"/>
                <a:ea typeface="Calibri"/>
                <a:cs typeface="Calibri"/>
              </a:rPr>
              <a:t>A spur to learning and thus a solid foundation for continuous professional development </a:t>
            </a:r>
            <a:endParaRPr lang="en-US" sz="1800" dirty="0">
              <a:solidFill>
                <a:schemeClr val="accent1">
                  <a:lumMod val="76000"/>
                </a:schemeClr>
              </a:solidFill>
              <a:latin typeface="Calibri"/>
              <a:ea typeface="Calibri"/>
              <a:cs typeface="Calibri"/>
            </a:endParaRPr>
          </a:p>
          <a:p>
            <a:pPr algn="r">
              <a:buNone/>
            </a:pPr>
            <a:r>
              <a:rPr lang="en-US" sz="1600">
                <a:solidFill>
                  <a:schemeClr val="accent1">
                    <a:lumMod val="76000"/>
                  </a:schemeClr>
                </a:solidFill>
                <a:latin typeface="Calibri"/>
                <a:ea typeface="Calibri"/>
                <a:cs typeface="Calibri"/>
              </a:rPr>
              <a:t>(Thompson &amp; Thompson, 2018, t./p.143)</a:t>
            </a:r>
          </a:p>
          <a:p>
            <a:pPr marL="0" indent="0">
              <a:buNone/>
            </a:pPr>
            <a:endParaRPr lang="en-US" sz="1800" dirty="0">
              <a:solidFill>
                <a:schemeClr val="accent1">
                  <a:lumMod val="76000"/>
                </a:schemeClr>
              </a:solidFill>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647133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A08C6-68AE-ACC6-E4CE-A15B157B753C}"/>
              </a:ext>
            </a:extLst>
          </p:cNvPr>
          <p:cNvSpPr>
            <a:spLocks noGrp="1"/>
          </p:cNvSpPr>
          <p:nvPr>
            <p:ph type="title"/>
          </p:nvPr>
        </p:nvSpPr>
        <p:spPr/>
        <p:txBody>
          <a:bodyPr/>
          <a:lstStyle/>
          <a:p>
            <a:r>
              <a:rPr lang="en-US" dirty="0">
                <a:ea typeface="+mj-lt"/>
                <a:cs typeface="+mj-lt"/>
              </a:rPr>
              <a:t>Diogelwch </a:t>
            </a:r>
            <a:r>
              <a:rPr lang="en-US" dirty="0" err="1">
                <a:ea typeface="+mj-lt"/>
                <a:cs typeface="+mj-lt"/>
              </a:rPr>
              <a:t>Seicolegol</a:t>
            </a:r>
            <a:br>
              <a:rPr lang="en-US" dirty="0">
                <a:ea typeface="+mj-lt"/>
                <a:cs typeface="+mj-lt"/>
              </a:rPr>
            </a:br>
            <a:r>
              <a:rPr lang="en-US" dirty="0">
                <a:solidFill>
                  <a:schemeClr val="accent1">
                    <a:lumMod val="76000"/>
                  </a:schemeClr>
                </a:solidFill>
                <a:ea typeface="Calibri Light"/>
                <a:cs typeface="Calibri Light"/>
              </a:rPr>
              <a:t>Psychological Safety</a:t>
            </a:r>
          </a:p>
        </p:txBody>
      </p:sp>
      <p:sp>
        <p:nvSpPr>
          <p:cNvPr id="3" name="Content Placeholder 2">
            <a:extLst>
              <a:ext uri="{FF2B5EF4-FFF2-40B4-BE49-F238E27FC236}">
                <a16:creationId xmlns:a16="http://schemas.microsoft.com/office/drawing/2014/main" id="{403466A8-FBF7-465F-F105-9A4BEF793A28}"/>
              </a:ext>
            </a:extLst>
          </p:cNvPr>
          <p:cNvSpPr>
            <a:spLocks noGrp="1"/>
          </p:cNvSpPr>
          <p:nvPr>
            <p:ph sz="half" idx="1"/>
          </p:nvPr>
        </p:nvSpPr>
        <p:spPr/>
        <p:txBody>
          <a:bodyPr vert="horz" lIns="91440" tIns="45720" rIns="91440" bIns="45720" rtlCol="0" anchor="t">
            <a:normAutofit/>
          </a:bodyPr>
          <a:lstStyle/>
          <a:p>
            <a:r>
              <a:rPr lang="en-US" dirty="0">
                <a:ea typeface="+mn-lt"/>
                <a:cs typeface="+mn-lt"/>
              </a:rPr>
              <a:t>Teimlo'n </a:t>
            </a:r>
            <a:r>
              <a:rPr lang="en-US" dirty="0" err="1">
                <a:ea typeface="+mn-lt"/>
                <a:cs typeface="+mn-lt"/>
              </a:rPr>
              <a:t>ddiogel</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leisio</a:t>
            </a:r>
            <a:r>
              <a:rPr lang="en-US" dirty="0">
                <a:ea typeface="+mn-lt"/>
                <a:cs typeface="+mn-lt"/>
              </a:rPr>
              <a:t> barn </a:t>
            </a:r>
            <a:endParaRPr lang="en-US" dirty="0">
              <a:ea typeface="Calibri" panose="020F0502020204030204"/>
              <a:cs typeface="Calibri" panose="020F0502020204030204"/>
            </a:endParaRPr>
          </a:p>
          <a:p>
            <a:r>
              <a:rPr lang="en-US" dirty="0" err="1">
                <a:ea typeface="+mn-lt"/>
                <a:cs typeface="+mn-lt"/>
              </a:rPr>
              <a:t>Gofyn</a:t>
            </a:r>
            <a:r>
              <a:rPr lang="en-US" dirty="0">
                <a:ea typeface="+mn-lt"/>
                <a:cs typeface="+mn-lt"/>
              </a:rPr>
              <a:t> </a:t>
            </a:r>
            <a:r>
              <a:rPr lang="en-US" dirty="0" err="1">
                <a:ea typeface="+mn-lt"/>
                <a:cs typeface="+mn-lt"/>
              </a:rPr>
              <a:t>cwestiynau</a:t>
            </a:r>
            <a:r>
              <a:rPr lang="en-US" dirty="0">
                <a:ea typeface="+mn-lt"/>
                <a:cs typeface="+mn-lt"/>
              </a:rPr>
              <a:t> </a:t>
            </a:r>
            <a:endParaRPr lang="en-US" dirty="0">
              <a:ea typeface="Calibri" panose="020F0502020204030204"/>
              <a:cs typeface="Calibri" panose="020F0502020204030204"/>
            </a:endParaRPr>
          </a:p>
          <a:p>
            <a:r>
              <a:rPr lang="en-US" dirty="0" err="1">
                <a:ea typeface="+mn-lt"/>
                <a:cs typeface="+mn-lt"/>
              </a:rPr>
              <a:t>Cyfaddef</a:t>
            </a:r>
            <a:r>
              <a:rPr lang="en-US" dirty="0">
                <a:ea typeface="+mn-lt"/>
                <a:cs typeface="+mn-lt"/>
              </a:rPr>
              <a:t> </a:t>
            </a:r>
            <a:r>
              <a:rPr lang="en-US" dirty="0" err="1">
                <a:ea typeface="+mn-lt"/>
                <a:cs typeface="+mn-lt"/>
              </a:rPr>
              <a:t>camgymeriadau</a:t>
            </a:r>
            <a:r>
              <a:rPr lang="en-US" dirty="0">
                <a:ea typeface="+mn-lt"/>
                <a:cs typeface="+mn-lt"/>
              </a:rPr>
              <a:t> </a:t>
            </a:r>
            <a:endParaRPr lang="en-US" dirty="0"/>
          </a:p>
          <a:p>
            <a:r>
              <a:rPr lang="en-US" dirty="0">
                <a:ea typeface="+mn-lt"/>
                <a:cs typeface="+mn-lt"/>
              </a:rPr>
              <a:t>Ceisio </a:t>
            </a:r>
            <a:r>
              <a:rPr lang="en-US" dirty="0" err="1">
                <a:ea typeface="+mn-lt"/>
                <a:cs typeface="+mn-lt"/>
              </a:rPr>
              <a:t>adborth</a:t>
            </a:r>
            <a:r>
              <a:rPr lang="en-US" dirty="0">
                <a:ea typeface="+mn-lt"/>
                <a:cs typeface="+mn-lt"/>
              </a:rPr>
              <a:t> </a:t>
            </a:r>
            <a:endParaRPr lang="en-US" dirty="0"/>
          </a:p>
          <a:p>
            <a:r>
              <a:rPr lang="en-US" dirty="0" err="1">
                <a:ea typeface="+mn-lt"/>
                <a:cs typeface="+mn-lt"/>
              </a:rPr>
              <a:t>Dysgu</a:t>
            </a:r>
            <a:r>
              <a:rPr lang="en-US" dirty="0">
                <a:ea typeface="+mn-lt"/>
                <a:cs typeface="+mn-lt"/>
              </a:rPr>
              <a:t> </a:t>
            </a:r>
            <a:r>
              <a:rPr lang="en-US" dirty="0" err="1">
                <a:ea typeface="+mn-lt"/>
                <a:cs typeface="+mn-lt"/>
              </a:rPr>
              <a:t>heb</a:t>
            </a:r>
            <a:r>
              <a:rPr lang="en-US" dirty="0">
                <a:ea typeface="+mn-lt"/>
                <a:cs typeface="+mn-lt"/>
              </a:rPr>
              <a:t> </a:t>
            </a:r>
            <a:r>
              <a:rPr lang="en-US" dirty="0" err="1">
                <a:ea typeface="+mn-lt"/>
                <a:cs typeface="+mn-lt"/>
              </a:rPr>
              <a:t>ofn</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beio</a:t>
            </a:r>
            <a:r>
              <a:rPr lang="en-US" dirty="0">
                <a:ea typeface="+mn-lt"/>
                <a:cs typeface="+mn-lt"/>
              </a:rPr>
              <a:t> </a:t>
            </a:r>
            <a:endParaRPr lang="en-US" dirty="0"/>
          </a:p>
          <a:p>
            <a:endParaRPr lang="en-US" dirty="0">
              <a:ea typeface="Calibri"/>
              <a:cs typeface="Calibri"/>
            </a:endParaRPr>
          </a:p>
        </p:txBody>
      </p:sp>
      <p:sp>
        <p:nvSpPr>
          <p:cNvPr id="4" name="Content Placeholder 3">
            <a:extLst>
              <a:ext uri="{FF2B5EF4-FFF2-40B4-BE49-F238E27FC236}">
                <a16:creationId xmlns:a16="http://schemas.microsoft.com/office/drawing/2014/main" id="{A9434C40-A802-BAD1-DE1C-29E944EBFA98}"/>
              </a:ext>
            </a:extLst>
          </p:cNvPr>
          <p:cNvSpPr>
            <a:spLocks noGrp="1"/>
          </p:cNvSpPr>
          <p:nvPr>
            <p:ph sz="half" idx="2"/>
          </p:nvPr>
        </p:nvSpPr>
        <p:spPr/>
        <p:txBody>
          <a:bodyPr vert="horz" lIns="91440" tIns="45720" rIns="91440" bIns="45720" rtlCol="0" anchor="t">
            <a:normAutofit/>
          </a:bodyPr>
          <a:lstStyle/>
          <a:p>
            <a:r>
              <a:rPr lang="en-US" dirty="0">
                <a:solidFill>
                  <a:schemeClr val="accent1">
                    <a:lumMod val="76000"/>
                  </a:schemeClr>
                </a:solidFill>
                <a:latin typeface="Calibri"/>
                <a:ea typeface="Calibri"/>
                <a:cs typeface="Calibri"/>
              </a:rPr>
              <a:t>Feeling safe to speak up</a:t>
            </a:r>
          </a:p>
          <a:p>
            <a:r>
              <a:rPr lang="en-US" dirty="0">
                <a:solidFill>
                  <a:schemeClr val="accent1">
                    <a:lumMod val="76000"/>
                  </a:schemeClr>
                </a:solidFill>
                <a:latin typeface="Calibri"/>
                <a:ea typeface="Calibri"/>
                <a:cs typeface="Calibri"/>
              </a:rPr>
              <a:t>Asking questions</a:t>
            </a:r>
          </a:p>
          <a:p>
            <a:r>
              <a:rPr lang="en-US" dirty="0">
                <a:solidFill>
                  <a:schemeClr val="accent1">
                    <a:lumMod val="76000"/>
                  </a:schemeClr>
                </a:solidFill>
                <a:latin typeface="Calibri"/>
                <a:ea typeface="Calibri"/>
                <a:cs typeface="Calibri"/>
              </a:rPr>
              <a:t>Admitting mistakes</a:t>
            </a:r>
          </a:p>
          <a:p>
            <a:r>
              <a:rPr lang="en-US" dirty="0">
                <a:solidFill>
                  <a:schemeClr val="accent1">
                    <a:lumMod val="76000"/>
                  </a:schemeClr>
                </a:solidFill>
                <a:latin typeface="Calibri"/>
                <a:ea typeface="Calibri"/>
                <a:cs typeface="Calibri"/>
              </a:rPr>
              <a:t>Seeking feedback</a:t>
            </a:r>
          </a:p>
          <a:p>
            <a:r>
              <a:rPr lang="en-US" dirty="0">
                <a:solidFill>
                  <a:schemeClr val="accent1">
                    <a:lumMod val="76000"/>
                  </a:schemeClr>
                </a:solidFill>
                <a:latin typeface="Calibri"/>
                <a:ea typeface="Calibri"/>
                <a:cs typeface="Calibri"/>
              </a:rPr>
              <a:t>Learning without fear of blame</a:t>
            </a:r>
          </a:p>
          <a:p>
            <a:endParaRPr lang="en-US" dirty="0">
              <a:ea typeface="Calibri"/>
              <a:cs typeface="Calibri"/>
            </a:endParaRPr>
          </a:p>
        </p:txBody>
      </p:sp>
    </p:spTree>
    <p:extLst>
      <p:ext uri="{BB962C8B-B14F-4D97-AF65-F5344CB8AC3E}">
        <p14:creationId xmlns:p14="http://schemas.microsoft.com/office/powerpoint/2010/main" val="1295855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61D1-5C9C-AC97-C069-FC4CCBC8274B}"/>
              </a:ext>
            </a:extLst>
          </p:cNvPr>
          <p:cNvSpPr>
            <a:spLocks noGrp="1"/>
          </p:cNvSpPr>
          <p:nvPr>
            <p:ph type="title"/>
          </p:nvPr>
        </p:nvSpPr>
        <p:spPr/>
        <p:txBody>
          <a:bodyPr/>
          <a:lstStyle/>
          <a:p>
            <a:r>
              <a:rPr lang="en-US" err="1">
                <a:ea typeface="+mj-lt"/>
                <a:cs typeface="+mj-lt"/>
              </a:rPr>
              <a:t>Arweinyddiaeth</a:t>
            </a:r>
            <a:r>
              <a:rPr lang="en-US">
                <a:ea typeface="+mj-lt"/>
                <a:cs typeface="+mj-lt"/>
              </a:rPr>
              <a:t> </a:t>
            </a:r>
            <a:r>
              <a:rPr lang="en-US" err="1">
                <a:ea typeface="+mj-lt"/>
                <a:cs typeface="+mj-lt"/>
              </a:rPr>
              <a:t>fyfyriol</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Reflective leadership</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F54CF114-DCC7-49D9-F7FF-6D3B3AA1ADC9}"/>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Arfer</a:t>
            </a:r>
            <a:r>
              <a:rPr lang="en-US" sz="2000">
                <a:ea typeface="+mn-lt"/>
                <a:cs typeface="+mn-lt"/>
              </a:rPr>
              <a:t> o </a:t>
            </a:r>
            <a:r>
              <a:rPr lang="en-US" sz="2000" err="1">
                <a:ea typeface="+mn-lt"/>
                <a:cs typeface="+mn-lt"/>
              </a:rPr>
              <a:t>archwilio</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arweinyddiaeth</a:t>
            </a:r>
            <a:r>
              <a:rPr lang="en-US" sz="2000">
                <a:ea typeface="+mn-lt"/>
                <a:cs typeface="+mn-lt"/>
              </a:rPr>
              <a:t> </a:t>
            </a:r>
            <a:r>
              <a:rPr lang="en-US" sz="2000" err="1">
                <a:ea typeface="+mn-lt"/>
                <a:cs typeface="+mn-lt"/>
              </a:rPr>
              <a:t>a'I</a:t>
            </a:r>
            <a:r>
              <a:rPr lang="en-US" sz="2000">
                <a:ea typeface="+mn-lt"/>
                <a:cs typeface="+mn-lt"/>
              </a:rPr>
              <a:t> </a:t>
            </a:r>
            <a:r>
              <a:rPr lang="en-US" sz="2000" err="1">
                <a:ea typeface="+mn-lt"/>
                <a:cs typeface="+mn-lt"/>
              </a:rPr>
              <a:t>heffaith</a:t>
            </a:r>
            <a:endParaRPr lang="en-US" sz="2000">
              <a:ea typeface="Calibri"/>
              <a:cs typeface="Calibri"/>
            </a:endParaRPr>
          </a:p>
          <a:p>
            <a:r>
              <a:rPr lang="en-US" sz="2000" err="1">
                <a:ea typeface="+mn-lt"/>
                <a:cs typeface="+mn-lt"/>
              </a:rPr>
              <a:t>Ceisiwch</a:t>
            </a:r>
            <a:r>
              <a:rPr lang="en-US" sz="2000">
                <a:ea typeface="+mn-lt"/>
                <a:cs typeface="+mn-lt"/>
              </a:rPr>
              <a:t> </a:t>
            </a:r>
            <a:r>
              <a:rPr lang="en-US" sz="2000" err="1">
                <a:ea typeface="+mn-lt"/>
                <a:cs typeface="+mn-lt"/>
              </a:rPr>
              <a:t>dystiolaeth</a:t>
            </a:r>
            <a:r>
              <a:rPr lang="en-US" sz="2000">
                <a:ea typeface="+mn-lt"/>
                <a:cs typeface="+mn-lt"/>
              </a:rPr>
              <a:t>, </a:t>
            </a:r>
            <a:r>
              <a:rPr lang="en-US" sz="2000" err="1">
                <a:ea typeface="+mn-lt"/>
                <a:cs typeface="+mn-lt"/>
              </a:rPr>
              <a:t>adborth</a:t>
            </a:r>
            <a:r>
              <a:rPr lang="en-US" sz="2000">
                <a:ea typeface="+mn-lt"/>
                <a:cs typeface="+mn-lt"/>
              </a:rPr>
              <a:t> a </a:t>
            </a:r>
            <a:r>
              <a:rPr lang="en-US" sz="2000" err="1">
                <a:ea typeface="+mn-lt"/>
                <a:cs typeface="+mn-lt"/>
              </a:rPr>
              <a:t>safbwyntiau</a:t>
            </a:r>
            <a:r>
              <a:rPr lang="en-US" sz="2000">
                <a:ea typeface="+mn-lt"/>
                <a:cs typeface="+mn-lt"/>
              </a:rPr>
              <a:t> </a:t>
            </a:r>
            <a:r>
              <a:rPr lang="en-US" sz="2000" err="1">
                <a:ea typeface="+mn-lt"/>
                <a:cs typeface="+mn-lt"/>
              </a:rPr>
              <a:t>gwahanol</a:t>
            </a:r>
            <a:endParaRPr lang="en-US" sz="2000">
              <a:ea typeface="Calibri"/>
              <a:cs typeface="Calibri"/>
            </a:endParaRPr>
          </a:p>
          <a:p>
            <a:r>
              <a:rPr lang="en-US" sz="2000" err="1">
                <a:ea typeface="+mn-lt"/>
                <a:cs typeface="+mn-lt"/>
              </a:rPr>
              <a:t>Byddwch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agored</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newid</a:t>
            </a:r>
            <a:r>
              <a:rPr lang="en-US" sz="2000">
                <a:ea typeface="+mn-lt"/>
                <a:cs typeface="+mn-lt"/>
              </a:rPr>
              <a:t> </a:t>
            </a:r>
            <a:r>
              <a:rPr lang="en-US" sz="2000" err="1">
                <a:ea typeface="+mn-lt"/>
                <a:cs typeface="+mn-lt"/>
              </a:rPr>
              <a:t>cwrs</a:t>
            </a:r>
            <a:endParaRPr lang="en-US" sz="2000">
              <a:ea typeface="Calibri"/>
              <a:cs typeface="Calibri"/>
            </a:endParaRPr>
          </a:p>
          <a:p>
            <a:r>
              <a:rPr lang="en-US" sz="2000" err="1">
                <a:ea typeface="+mn-lt"/>
                <a:cs typeface="+mn-lt"/>
              </a:rPr>
              <a:t>Crëwch</a:t>
            </a:r>
            <a:r>
              <a:rPr lang="en-US" sz="2000">
                <a:ea typeface="+mn-lt"/>
                <a:cs typeface="+mn-lt"/>
              </a:rPr>
              <a:t> le </a:t>
            </a:r>
            <a:r>
              <a:rPr lang="en-US" sz="2000" err="1">
                <a:ea typeface="+mn-lt"/>
                <a:cs typeface="+mn-lt"/>
              </a:rPr>
              <a:t>i</a:t>
            </a:r>
            <a:r>
              <a:rPr lang="en-US" sz="2000">
                <a:ea typeface="+mn-lt"/>
                <a:cs typeface="+mn-lt"/>
              </a:rPr>
              <a:t> </a:t>
            </a:r>
            <a:r>
              <a:rPr lang="en-US" sz="2000" err="1">
                <a:ea typeface="+mn-lt"/>
                <a:cs typeface="+mn-lt"/>
              </a:rPr>
              <a:t>eraill</a:t>
            </a:r>
            <a:r>
              <a:rPr lang="en-US" sz="2000">
                <a:ea typeface="+mn-lt"/>
                <a:cs typeface="+mn-lt"/>
              </a:rPr>
              <a:t> </a:t>
            </a:r>
            <a:r>
              <a:rPr lang="en-US" sz="2000" err="1">
                <a:ea typeface="+mn-lt"/>
                <a:cs typeface="+mn-lt"/>
              </a:rPr>
              <a:t>fyfyrio</a:t>
            </a:r>
            <a:r>
              <a:rPr lang="en-US" sz="2000">
                <a:ea typeface="+mn-lt"/>
                <a:cs typeface="+mn-lt"/>
              </a:rPr>
              <a:t> </a:t>
            </a:r>
            <a:r>
              <a:rPr lang="en-US" sz="2000" err="1">
                <a:ea typeface="+mn-lt"/>
                <a:cs typeface="+mn-lt"/>
              </a:rPr>
              <a:t>hefyd</a:t>
            </a:r>
            <a:endParaRPr lang="en-US" sz="2000">
              <a:ea typeface="Calibri"/>
              <a:cs typeface="Calibri"/>
            </a:endParaRPr>
          </a:p>
        </p:txBody>
      </p:sp>
      <p:sp>
        <p:nvSpPr>
          <p:cNvPr id="4" name="Content Placeholder 3">
            <a:extLst>
              <a:ext uri="{FF2B5EF4-FFF2-40B4-BE49-F238E27FC236}">
                <a16:creationId xmlns:a16="http://schemas.microsoft.com/office/drawing/2014/main" id="{1C38D335-5462-4EB2-6D0A-E45AAD7D5039}"/>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A habit of examining your leadership and its impact</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Seek evidence, feedback and alternative perspectives</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Stay open to changing course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Create space for others to reflect too</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860947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258C-9102-54A6-8653-E75168044E50}"/>
              </a:ext>
            </a:extLst>
          </p:cNvPr>
          <p:cNvSpPr>
            <a:spLocks noGrp="1"/>
          </p:cNvSpPr>
          <p:nvPr>
            <p:ph type="title"/>
          </p:nvPr>
        </p:nvSpPr>
        <p:spPr/>
        <p:txBody>
          <a:bodyPr>
            <a:normAutofit/>
          </a:bodyPr>
          <a:lstStyle/>
          <a:p>
            <a:r>
              <a:rPr lang="en-US">
                <a:ea typeface="+mj-lt"/>
                <a:cs typeface="+mj-lt"/>
              </a:rPr>
              <a:t>Beth </a:t>
            </a:r>
            <a:r>
              <a:rPr lang="en-US" err="1">
                <a:ea typeface="+mj-lt"/>
                <a:cs typeface="+mj-lt"/>
              </a:rPr>
              <a:t>ddylai</a:t>
            </a:r>
            <a:r>
              <a:rPr lang="en-US">
                <a:ea typeface="+mj-lt"/>
                <a:cs typeface="+mj-lt"/>
              </a:rPr>
              <a:t> </a:t>
            </a:r>
            <a:r>
              <a:rPr lang="en-US" err="1">
                <a:ea typeface="+mj-lt"/>
                <a:cs typeface="+mj-lt"/>
              </a:rPr>
              <a:t>arweinwyr</a:t>
            </a:r>
            <a:r>
              <a:rPr lang="en-US">
                <a:ea typeface="+mj-lt"/>
                <a:cs typeface="+mj-lt"/>
              </a:rPr>
              <a:t> </a:t>
            </a:r>
            <a:r>
              <a:rPr lang="en-US" err="1">
                <a:ea typeface="+mj-lt"/>
                <a:cs typeface="+mj-lt"/>
              </a:rPr>
              <a:t>myfyriol</a:t>
            </a:r>
            <a:r>
              <a:rPr lang="en-US">
                <a:ea typeface="+mj-lt"/>
                <a:cs typeface="+mj-lt"/>
              </a:rPr>
              <a:t> </a:t>
            </a:r>
            <a:r>
              <a:rPr lang="en-US" err="1">
                <a:ea typeface="+mj-lt"/>
                <a:cs typeface="+mj-lt"/>
              </a:rPr>
              <a:t>ei</a:t>
            </a:r>
            <a:r>
              <a:rPr lang="en-US">
                <a:ea typeface="+mj-lt"/>
                <a:cs typeface="+mj-lt"/>
              </a:rPr>
              <a:t> </a:t>
            </a:r>
            <a:r>
              <a:rPr lang="en-US" err="1">
                <a:ea typeface="+mj-lt"/>
                <a:cs typeface="+mj-lt"/>
              </a:rPr>
              <a:t>wneud</a:t>
            </a:r>
            <a:r>
              <a:rPr lang="en-US">
                <a:ea typeface="+mj-lt"/>
                <a:cs typeface="+mj-lt"/>
              </a:rPr>
              <a:t>?</a:t>
            </a:r>
            <a:br>
              <a:rPr lang="en-US">
                <a:ea typeface="Calibri Light"/>
                <a:cs typeface="Calibri Light"/>
              </a:rPr>
            </a:br>
            <a:r>
              <a:rPr lang="en-US">
                <a:solidFill>
                  <a:schemeClr val="accent1">
                    <a:lumMod val="76000"/>
                  </a:schemeClr>
                </a:solidFill>
                <a:ea typeface="Calibri Light"/>
                <a:cs typeface="Calibri Light"/>
              </a:rPr>
              <a:t>What should reflective leaders do?</a:t>
            </a:r>
          </a:p>
        </p:txBody>
      </p:sp>
      <p:sp>
        <p:nvSpPr>
          <p:cNvPr id="3" name="Content Placeholder 2">
            <a:extLst>
              <a:ext uri="{FF2B5EF4-FFF2-40B4-BE49-F238E27FC236}">
                <a16:creationId xmlns:a16="http://schemas.microsoft.com/office/drawing/2014/main" id="{9EA7294F-4B20-120A-F41C-1E5562765A42}"/>
              </a:ext>
            </a:extLst>
          </p:cNvPr>
          <p:cNvSpPr>
            <a:spLocks noGrp="1"/>
          </p:cNvSpPr>
          <p:nvPr>
            <p:ph sz="half" idx="1"/>
          </p:nvPr>
        </p:nvSpPr>
        <p:spPr/>
        <p:txBody>
          <a:bodyPr vert="horz" lIns="91440" tIns="45720" rIns="91440" bIns="45720" rtlCol="0" anchor="t">
            <a:normAutofit/>
          </a:bodyPr>
          <a:lstStyle/>
          <a:p>
            <a:r>
              <a:rPr lang="en-US" err="1">
                <a:ea typeface="Calibri"/>
                <a:cs typeface="Calibri"/>
              </a:rPr>
              <a:t>Trafodwch</a:t>
            </a:r>
            <a:endParaRPr lang="en-US" err="1"/>
          </a:p>
        </p:txBody>
      </p:sp>
      <p:sp>
        <p:nvSpPr>
          <p:cNvPr id="4" name="Content Placeholder 3">
            <a:extLst>
              <a:ext uri="{FF2B5EF4-FFF2-40B4-BE49-F238E27FC236}">
                <a16:creationId xmlns:a16="http://schemas.microsoft.com/office/drawing/2014/main" id="{A351AC9D-77B3-725F-1666-2090868E520E}"/>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Discuss</a:t>
            </a:r>
          </a:p>
        </p:txBody>
      </p:sp>
      <p:pic>
        <p:nvPicPr>
          <p:cNvPr id="5" name="Picture 4" descr="Discuss - Free people icons">
            <a:extLst>
              <a:ext uri="{FF2B5EF4-FFF2-40B4-BE49-F238E27FC236}">
                <a16:creationId xmlns:a16="http://schemas.microsoft.com/office/drawing/2014/main" id="{0D6105B0-68FE-B492-80CD-C7C6A3C36C0F}"/>
              </a:ext>
            </a:extLst>
          </p:cNvPr>
          <p:cNvPicPr>
            <a:picLocks noChangeAspect="1"/>
          </p:cNvPicPr>
          <p:nvPr/>
        </p:nvPicPr>
        <p:blipFill>
          <a:blip r:embed="rId3"/>
          <a:srcRect r="312" b="-314"/>
          <a:stretch>
            <a:fillRect/>
          </a:stretch>
        </p:blipFill>
        <p:spPr>
          <a:xfrm>
            <a:off x="4600575" y="2654779"/>
            <a:ext cx="2981533" cy="2981145"/>
          </a:xfrm>
          <a:prstGeom prst="rect">
            <a:avLst/>
          </a:prstGeom>
        </p:spPr>
      </p:pic>
    </p:spTree>
    <p:extLst>
      <p:ext uri="{BB962C8B-B14F-4D97-AF65-F5344CB8AC3E}">
        <p14:creationId xmlns:p14="http://schemas.microsoft.com/office/powerpoint/2010/main" val="146759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45A63-3826-44D0-E169-2BC6BDEA0107}"/>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ddylai</a:t>
            </a:r>
            <a:r>
              <a:rPr lang="en-US">
                <a:ea typeface="Calibri Light"/>
                <a:cs typeface="Calibri Light"/>
              </a:rPr>
              <a:t> </a:t>
            </a:r>
            <a:r>
              <a:rPr lang="en-US" err="1">
                <a:ea typeface="Calibri Light"/>
                <a:cs typeface="Calibri Light"/>
              </a:rPr>
              <a:t>arweinwyr</a:t>
            </a:r>
            <a:r>
              <a:rPr lang="en-US">
                <a:ea typeface="Calibri Light"/>
                <a:cs typeface="Calibri Light"/>
              </a:rPr>
              <a:t> </a:t>
            </a:r>
            <a:r>
              <a:rPr lang="en-US" err="1">
                <a:ea typeface="Calibri Light"/>
                <a:cs typeface="Calibri Light"/>
              </a:rPr>
              <a:t>myfyriol</a:t>
            </a:r>
            <a:r>
              <a:rPr lang="en-US">
                <a:ea typeface="Calibri Light"/>
                <a:cs typeface="Calibri Light"/>
              </a:rPr>
              <a:t> </a:t>
            </a:r>
            <a:r>
              <a:rPr lang="en-US" err="1">
                <a:ea typeface="Calibri Light"/>
                <a:cs typeface="Calibri Light"/>
              </a:rPr>
              <a:t>ei</a:t>
            </a:r>
            <a:r>
              <a:rPr lang="en-US">
                <a:ea typeface="Calibri Light"/>
                <a:cs typeface="Calibri Light"/>
              </a:rPr>
              <a:t> </a:t>
            </a:r>
            <a:r>
              <a:rPr lang="en-US" err="1">
                <a:ea typeface="Calibri Light"/>
                <a:cs typeface="Calibri Light"/>
              </a:rPr>
              <a:t>wneud</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should reflective leaders do?</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6A3C1541-0287-79D5-A08A-AEB018A03658}"/>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Oedi</a:t>
            </a:r>
            <a:r>
              <a:rPr lang="en-US" sz="2000">
                <a:ea typeface="+mn-lt"/>
                <a:cs typeface="+mn-lt"/>
              </a:rPr>
              <a:t> </a:t>
            </a:r>
            <a:r>
              <a:rPr lang="en-US" sz="2000" err="1">
                <a:ea typeface="+mn-lt"/>
                <a:cs typeface="+mn-lt"/>
              </a:rPr>
              <a:t>cyn</a:t>
            </a:r>
            <a:r>
              <a:rPr lang="en-US" sz="2000">
                <a:ea typeface="+mn-lt"/>
                <a:cs typeface="+mn-lt"/>
              </a:rPr>
              <a:t> </a:t>
            </a:r>
            <a:r>
              <a:rPr lang="en-US" sz="2000" err="1">
                <a:ea typeface="+mn-lt"/>
                <a:cs typeface="+mn-lt"/>
              </a:rPr>
              <a:t>ymateb</a:t>
            </a:r>
            <a:endParaRPr lang="en-US" sz="2000">
              <a:ea typeface="Calibri" panose="020F0502020204030204"/>
              <a:cs typeface="Calibri" panose="020F0502020204030204"/>
            </a:endParaRPr>
          </a:p>
          <a:p>
            <a:r>
              <a:rPr lang="en-US" sz="2000" err="1">
                <a:ea typeface="+mn-lt"/>
                <a:cs typeface="+mn-lt"/>
              </a:rPr>
              <a:t>Gofyn</a:t>
            </a:r>
            <a:r>
              <a:rPr lang="en-US" sz="2000">
                <a:ea typeface="+mn-lt"/>
                <a:cs typeface="+mn-lt"/>
              </a:rPr>
              <a:t> </a:t>
            </a:r>
            <a:r>
              <a:rPr lang="en-US" sz="2000" err="1">
                <a:ea typeface="+mn-lt"/>
                <a:cs typeface="+mn-lt"/>
              </a:rPr>
              <a:t>cwestiynau</a:t>
            </a:r>
            <a:r>
              <a:rPr lang="en-US" sz="2000">
                <a:ea typeface="+mn-lt"/>
                <a:cs typeface="+mn-lt"/>
              </a:rPr>
              <a:t> </a:t>
            </a:r>
            <a:r>
              <a:rPr lang="en-US" sz="2000" err="1">
                <a:ea typeface="+mn-lt"/>
                <a:cs typeface="+mn-lt"/>
              </a:rPr>
              <a:t>gwell</a:t>
            </a:r>
            <a:endParaRPr lang="en-US" sz="2000">
              <a:ea typeface="Calibri"/>
              <a:cs typeface="Calibri"/>
            </a:endParaRPr>
          </a:p>
          <a:p>
            <a:r>
              <a:rPr lang="en-US" sz="2000" err="1">
                <a:ea typeface="+mn-lt"/>
                <a:cs typeface="+mn-lt"/>
              </a:rPr>
              <a:t>Gwahodd</a:t>
            </a:r>
            <a:r>
              <a:rPr lang="en-US" sz="2000">
                <a:ea typeface="+mn-lt"/>
                <a:cs typeface="+mn-lt"/>
              </a:rPr>
              <a:t> her</a:t>
            </a:r>
            <a:endParaRPr lang="en-US" sz="2000">
              <a:ea typeface="Calibri" panose="020F0502020204030204"/>
              <a:cs typeface="Calibri" panose="020F0502020204030204"/>
            </a:endParaRPr>
          </a:p>
          <a:p>
            <a:r>
              <a:rPr lang="en-US" sz="2000">
                <a:ea typeface="+mn-lt"/>
                <a:cs typeface="+mn-lt"/>
              </a:rPr>
              <a:t>Derbyn </a:t>
            </a:r>
            <a:r>
              <a:rPr lang="en-US" sz="2000" err="1">
                <a:ea typeface="+mn-lt"/>
                <a:cs typeface="+mn-lt"/>
              </a:rPr>
              <a:t>cyfrifoldeb</a:t>
            </a:r>
            <a:r>
              <a:rPr lang="en-US" sz="2000">
                <a:ea typeface="+mn-lt"/>
                <a:cs typeface="+mn-lt"/>
              </a:rPr>
              <a:t> am </a:t>
            </a:r>
            <a:r>
              <a:rPr lang="en-US" sz="2000" err="1">
                <a:ea typeface="+mn-lt"/>
                <a:cs typeface="+mn-lt"/>
              </a:rPr>
              <a:t>gamgymeriadau</a:t>
            </a:r>
            <a:r>
              <a:rPr lang="en-US" sz="2000">
                <a:ea typeface="+mn-lt"/>
                <a:cs typeface="+mn-lt"/>
              </a:rPr>
              <a:t> </a:t>
            </a:r>
            <a:r>
              <a:rPr lang="en-US" sz="2000" err="1">
                <a:ea typeface="+mn-lt"/>
                <a:cs typeface="+mn-lt"/>
              </a:rPr>
              <a:t>heb</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amddiffynnol</a:t>
            </a:r>
            <a:endParaRPr lang="en-US" sz="2000">
              <a:ea typeface="Calibri"/>
              <a:cs typeface="Calibri"/>
            </a:endParaRPr>
          </a:p>
          <a:p>
            <a:r>
              <a:rPr lang="en-US" sz="2000">
                <a:ea typeface="+mn-lt"/>
                <a:cs typeface="+mn-lt"/>
              </a:rPr>
              <a:t>Troi </a:t>
            </a:r>
            <a:r>
              <a:rPr lang="en-US" sz="2000" err="1">
                <a:ea typeface="+mn-lt"/>
                <a:cs typeface="+mn-lt"/>
              </a:rPr>
              <a:t>mewnwelediad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gamau</a:t>
            </a:r>
            <a:r>
              <a:rPr lang="en-US" sz="2000">
                <a:ea typeface="+mn-lt"/>
                <a:cs typeface="+mn-lt"/>
              </a:rPr>
              <a:t> </a:t>
            </a:r>
            <a:r>
              <a:rPr lang="en-US" sz="2000" err="1">
                <a:ea typeface="+mn-lt"/>
                <a:cs typeface="+mn-lt"/>
              </a:rPr>
              <a:t>gweithredu</a:t>
            </a:r>
            <a:endParaRPr lang="en-US" sz="2000">
              <a:ea typeface="Calibri"/>
              <a:cs typeface="Calibri"/>
            </a:endParaRPr>
          </a:p>
        </p:txBody>
      </p:sp>
      <p:sp>
        <p:nvSpPr>
          <p:cNvPr id="4" name="Content Placeholder 3">
            <a:extLst>
              <a:ext uri="{FF2B5EF4-FFF2-40B4-BE49-F238E27FC236}">
                <a16:creationId xmlns:a16="http://schemas.microsoft.com/office/drawing/2014/main" id="{B764AF18-8034-0839-444E-ED7F76F1BA7D}"/>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Pause before reacting</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Ask better questions</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Invite challenge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Own mistakes without becoming defensive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Translate insight into action</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553194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4BED-3EAA-43D5-0FC7-F13CE4ACDE8D}"/>
              </a:ext>
            </a:extLst>
          </p:cNvPr>
          <p:cNvSpPr>
            <a:spLocks noGrp="1"/>
          </p:cNvSpPr>
          <p:nvPr>
            <p:ph type="title"/>
          </p:nvPr>
        </p:nvSpPr>
        <p:spPr/>
        <p:txBody>
          <a:bodyPr/>
          <a:lstStyle/>
          <a:p>
            <a:r>
              <a:rPr lang="en-US">
                <a:ea typeface="+mj-lt"/>
                <a:cs typeface="+mj-lt"/>
              </a:rPr>
              <a:t>Y </a:t>
            </a:r>
            <a:r>
              <a:rPr lang="en-US" err="1">
                <a:ea typeface="+mj-lt"/>
                <a:cs typeface="+mj-lt"/>
              </a:rPr>
              <a:t>ddolen</a:t>
            </a:r>
            <a:r>
              <a:rPr lang="en-US">
                <a:ea typeface="+mj-lt"/>
                <a:cs typeface="+mj-lt"/>
              </a:rPr>
              <a:t> </a:t>
            </a:r>
            <a:r>
              <a:rPr lang="en-US" err="1">
                <a:ea typeface="+mj-lt"/>
                <a:cs typeface="+mj-lt"/>
              </a:rPr>
              <a:t>fyfyrio</a:t>
            </a:r>
            <a:br>
              <a:rPr lang="en-US">
                <a:ea typeface="+mj-lt"/>
                <a:cs typeface="+mj-lt"/>
              </a:rPr>
            </a:br>
            <a:r>
              <a:rPr lang="en-US">
                <a:solidFill>
                  <a:schemeClr val="accent1">
                    <a:lumMod val="76000"/>
                  </a:schemeClr>
                </a:solidFill>
                <a:ea typeface="Calibri Light"/>
                <a:cs typeface="Calibri Light"/>
              </a:rPr>
              <a:t>The reflection loop</a:t>
            </a:r>
          </a:p>
        </p:txBody>
      </p:sp>
      <p:grpSp>
        <p:nvGrpSpPr>
          <p:cNvPr id="31" name="Group 30">
            <a:extLst>
              <a:ext uri="{FF2B5EF4-FFF2-40B4-BE49-F238E27FC236}">
                <a16:creationId xmlns:a16="http://schemas.microsoft.com/office/drawing/2014/main" id="{73215302-CA11-6516-31FD-A5E9BEE9A042}"/>
              </a:ext>
            </a:extLst>
          </p:cNvPr>
          <p:cNvGrpSpPr/>
          <p:nvPr/>
        </p:nvGrpSpPr>
        <p:grpSpPr>
          <a:xfrm>
            <a:off x="796654" y="2405039"/>
            <a:ext cx="10599347" cy="2047178"/>
            <a:chOff x="343767" y="3519284"/>
            <a:chExt cx="10599347" cy="2047178"/>
          </a:xfrm>
        </p:grpSpPr>
        <p:grpSp>
          <p:nvGrpSpPr>
            <p:cNvPr id="4" name="Group 3">
              <a:extLst>
                <a:ext uri="{FF2B5EF4-FFF2-40B4-BE49-F238E27FC236}">
                  <a16:creationId xmlns:a16="http://schemas.microsoft.com/office/drawing/2014/main" id="{0B11A68C-FD8B-871D-2DB0-BEAC41A2D67E}"/>
                </a:ext>
              </a:extLst>
            </p:cNvPr>
            <p:cNvGrpSpPr/>
            <p:nvPr/>
          </p:nvGrpSpPr>
          <p:grpSpPr>
            <a:xfrm>
              <a:off x="343767" y="3519284"/>
              <a:ext cx="8858249" cy="790576"/>
              <a:chOff x="1666484" y="2642265"/>
              <a:chExt cx="8858249" cy="790576"/>
            </a:xfrm>
          </p:grpSpPr>
          <p:sp>
            <p:nvSpPr>
              <p:cNvPr id="16" name="Rectangle: Rounded Corners 15">
                <a:extLst>
                  <a:ext uri="{FF2B5EF4-FFF2-40B4-BE49-F238E27FC236}">
                    <a16:creationId xmlns:a16="http://schemas.microsoft.com/office/drawing/2014/main" id="{D7E8CBB7-A0F6-C994-4331-7D55DC82491A}"/>
                  </a:ext>
                </a:extLst>
              </p:cNvPr>
              <p:cNvSpPr/>
              <p:nvPr/>
            </p:nvSpPr>
            <p:spPr>
              <a:xfrm>
                <a:off x="1666484" y="2642266"/>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b="1">
                    <a:solidFill>
                      <a:schemeClr val="bg1"/>
                    </a:solidFill>
                    <a:ea typeface="Calibri"/>
                    <a:cs typeface="Calibri"/>
                  </a:rPr>
                  <a:t>Experience</a:t>
                </a:r>
                <a:endParaRPr lang="en-US">
                  <a:solidFill>
                    <a:schemeClr val="bg1"/>
                  </a:solidFill>
                </a:endParaRPr>
              </a:p>
              <a:p>
                <a:pPr algn="ctr"/>
                <a:endParaRPr lang="en-US">
                  <a:ea typeface="Calibri"/>
                  <a:cs typeface="Calibri"/>
                </a:endParaRPr>
              </a:p>
            </p:txBody>
          </p:sp>
          <p:sp>
            <p:nvSpPr>
              <p:cNvPr id="17" name="Rectangle: Rounded Corners 16">
                <a:extLst>
                  <a:ext uri="{FF2B5EF4-FFF2-40B4-BE49-F238E27FC236}">
                    <a16:creationId xmlns:a16="http://schemas.microsoft.com/office/drawing/2014/main" id="{2B22D4E6-1C25-1418-A18F-6E61E40CE865}"/>
                  </a:ext>
                </a:extLst>
              </p:cNvPr>
              <p:cNvSpPr/>
              <p:nvPr/>
            </p:nvSpPr>
            <p:spPr>
              <a:xfrm>
                <a:off x="3495283" y="264226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b="1">
                    <a:solidFill>
                      <a:schemeClr val="bg1"/>
                    </a:solidFill>
                    <a:ea typeface="Calibri"/>
                    <a:cs typeface="Calibri"/>
                  </a:rPr>
                  <a:t>Pause</a:t>
                </a:r>
                <a:endParaRPr lang="en-US"/>
              </a:p>
              <a:p>
                <a:pPr algn="ctr"/>
                <a:endParaRPr lang="en-US">
                  <a:ea typeface="Calibri"/>
                  <a:cs typeface="Calibri"/>
                </a:endParaRPr>
              </a:p>
            </p:txBody>
          </p:sp>
          <p:sp>
            <p:nvSpPr>
              <p:cNvPr id="18" name="Rectangle: Rounded Corners 17">
                <a:extLst>
                  <a:ext uri="{FF2B5EF4-FFF2-40B4-BE49-F238E27FC236}">
                    <a16:creationId xmlns:a16="http://schemas.microsoft.com/office/drawing/2014/main" id="{B2672B1E-CD5F-2828-D60F-F1F6EE747BDE}"/>
                  </a:ext>
                </a:extLst>
              </p:cNvPr>
              <p:cNvSpPr/>
              <p:nvPr/>
            </p:nvSpPr>
            <p:spPr>
              <a:xfrm>
                <a:off x="5295508" y="264226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b="1">
                    <a:solidFill>
                      <a:schemeClr val="bg1"/>
                    </a:solidFill>
                    <a:ea typeface="Calibri"/>
                    <a:cs typeface="Calibri"/>
                  </a:rPr>
                  <a:t>Notice</a:t>
                </a:r>
                <a:endParaRPr lang="en-US"/>
              </a:p>
              <a:p>
                <a:pPr algn="ctr"/>
                <a:endParaRPr lang="en-US">
                  <a:ea typeface="Calibri"/>
                  <a:cs typeface="Calibri"/>
                </a:endParaRPr>
              </a:p>
            </p:txBody>
          </p:sp>
          <p:sp>
            <p:nvSpPr>
              <p:cNvPr id="19" name="Rectangle: Rounded Corners 18">
                <a:extLst>
                  <a:ext uri="{FF2B5EF4-FFF2-40B4-BE49-F238E27FC236}">
                    <a16:creationId xmlns:a16="http://schemas.microsoft.com/office/drawing/2014/main" id="{59E5ECFF-DAC8-5670-8CD7-33EFA1777E32}"/>
                  </a:ext>
                </a:extLst>
              </p:cNvPr>
              <p:cNvSpPr/>
              <p:nvPr/>
            </p:nvSpPr>
            <p:spPr>
              <a:xfrm>
                <a:off x="7095733" y="264226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b="1">
                    <a:ea typeface="Calibri"/>
                    <a:cs typeface="Calibri"/>
                  </a:rPr>
                  <a:t>Make sense</a:t>
                </a:r>
                <a:endParaRPr lang="en-US"/>
              </a:p>
            </p:txBody>
          </p:sp>
          <p:sp>
            <p:nvSpPr>
              <p:cNvPr id="20" name="Rectangle: Rounded Corners 19">
                <a:extLst>
                  <a:ext uri="{FF2B5EF4-FFF2-40B4-BE49-F238E27FC236}">
                    <a16:creationId xmlns:a16="http://schemas.microsoft.com/office/drawing/2014/main" id="{6D9BE790-1989-4373-7A45-913DB513B224}"/>
                  </a:ext>
                </a:extLst>
              </p:cNvPr>
              <p:cNvSpPr/>
              <p:nvPr/>
            </p:nvSpPr>
            <p:spPr>
              <a:xfrm>
                <a:off x="8895958" y="2642265"/>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b="1">
                    <a:ea typeface="Calibri"/>
                    <a:cs typeface="Calibri"/>
                  </a:rPr>
                  <a:t>Choose</a:t>
                </a:r>
                <a:endParaRPr lang="en-US"/>
              </a:p>
            </p:txBody>
          </p:sp>
        </p:grpSp>
        <p:sp>
          <p:nvSpPr>
            <p:cNvPr id="12" name="Arrow: Right 11">
              <a:extLst>
                <a:ext uri="{FF2B5EF4-FFF2-40B4-BE49-F238E27FC236}">
                  <a16:creationId xmlns:a16="http://schemas.microsoft.com/office/drawing/2014/main" id="{63CA1F7D-DA14-0EC2-5534-24C74E0CF4AF}"/>
                </a:ext>
              </a:extLst>
            </p:cNvPr>
            <p:cNvSpPr/>
            <p:nvPr/>
          </p:nvSpPr>
          <p:spPr>
            <a:xfrm>
              <a:off x="1723976" y="4119561"/>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 name="Arrow: Right 12">
              <a:extLst>
                <a:ext uri="{FF2B5EF4-FFF2-40B4-BE49-F238E27FC236}">
                  <a16:creationId xmlns:a16="http://schemas.microsoft.com/office/drawing/2014/main" id="{EE3A8140-EA32-A9AB-46A0-B3792FA4EA5A}"/>
                </a:ext>
              </a:extLst>
            </p:cNvPr>
            <p:cNvSpPr/>
            <p:nvPr/>
          </p:nvSpPr>
          <p:spPr>
            <a:xfrm>
              <a:off x="3609925" y="4119561"/>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 name="Arrow: Right 13">
              <a:extLst>
                <a:ext uri="{FF2B5EF4-FFF2-40B4-BE49-F238E27FC236}">
                  <a16:creationId xmlns:a16="http://schemas.microsoft.com/office/drawing/2014/main" id="{25BA56B5-DA39-3B4A-9088-F37A7E4E3FA6}"/>
                </a:ext>
              </a:extLst>
            </p:cNvPr>
            <p:cNvSpPr/>
            <p:nvPr/>
          </p:nvSpPr>
          <p:spPr>
            <a:xfrm>
              <a:off x="5410150" y="4119561"/>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 name="Arrow: Right 14">
              <a:extLst>
                <a:ext uri="{FF2B5EF4-FFF2-40B4-BE49-F238E27FC236}">
                  <a16:creationId xmlns:a16="http://schemas.microsoft.com/office/drawing/2014/main" id="{070A1241-BE19-08D3-68E4-1DFDD0E9A042}"/>
                </a:ext>
              </a:extLst>
            </p:cNvPr>
            <p:cNvSpPr/>
            <p:nvPr/>
          </p:nvSpPr>
          <p:spPr>
            <a:xfrm>
              <a:off x="7296100" y="4119561"/>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Rectangle: Rounded Corners 22">
              <a:extLst>
                <a:ext uri="{FF2B5EF4-FFF2-40B4-BE49-F238E27FC236}">
                  <a16:creationId xmlns:a16="http://schemas.microsoft.com/office/drawing/2014/main" id="{D6802417-AC06-E9AF-4448-A324CEDB3837}"/>
                </a:ext>
              </a:extLst>
            </p:cNvPr>
            <p:cNvSpPr/>
            <p:nvPr/>
          </p:nvSpPr>
          <p:spPr>
            <a:xfrm>
              <a:off x="9314339" y="3520722"/>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b="1">
                  <a:ea typeface="Calibri"/>
                  <a:cs typeface="Calibri"/>
                </a:rPr>
                <a:t>Try</a:t>
              </a:r>
            </a:p>
          </p:txBody>
        </p:sp>
        <p:sp>
          <p:nvSpPr>
            <p:cNvPr id="25" name="Rectangle: Rounded Corners 24">
              <a:extLst>
                <a:ext uri="{FF2B5EF4-FFF2-40B4-BE49-F238E27FC236}">
                  <a16:creationId xmlns:a16="http://schemas.microsoft.com/office/drawing/2014/main" id="{0C68069B-0E2A-B3E4-1181-5FAC2ED2BEB0}"/>
                </a:ext>
              </a:extLst>
            </p:cNvPr>
            <p:cNvSpPr/>
            <p:nvPr/>
          </p:nvSpPr>
          <p:spPr>
            <a:xfrm>
              <a:off x="5087396" y="4749986"/>
              <a:ext cx="1628775" cy="790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b="1">
                  <a:ea typeface="Calibri"/>
                  <a:cs typeface="Calibri"/>
                </a:rPr>
                <a:t>Review</a:t>
              </a:r>
              <a:endParaRPr lang="en-US"/>
            </a:p>
          </p:txBody>
        </p:sp>
        <p:sp>
          <p:nvSpPr>
            <p:cNvPr id="26" name="Arrow: Right 25">
              <a:extLst>
                <a:ext uri="{FF2B5EF4-FFF2-40B4-BE49-F238E27FC236}">
                  <a16:creationId xmlns:a16="http://schemas.microsoft.com/office/drawing/2014/main" id="{3DB59C71-A6C8-E7BE-3CC2-9071A1916107}"/>
                </a:ext>
              </a:extLst>
            </p:cNvPr>
            <p:cNvSpPr/>
            <p:nvPr/>
          </p:nvSpPr>
          <p:spPr>
            <a:xfrm>
              <a:off x="8913552" y="4126749"/>
              <a:ext cx="568833" cy="370331"/>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Arrow: Curved Left 27">
              <a:extLst>
                <a:ext uri="{FF2B5EF4-FFF2-40B4-BE49-F238E27FC236}">
                  <a16:creationId xmlns:a16="http://schemas.microsoft.com/office/drawing/2014/main" id="{956815FD-61F9-7B5D-BD39-FFCE420F4791}"/>
                </a:ext>
              </a:extLst>
            </p:cNvPr>
            <p:cNvSpPr/>
            <p:nvPr/>
          </p:nvSpPr>
          <p:spPr>
            <a:xfrm rot="5400000">
              <a:off x="4301931" y="4926898"/>
              <a:ext cx="429596" cy="849531"/>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Arrow: Curved Left 29">
              <a:extLst>
                <a:ext uri="{FF2B5EF4-FFF2-40B4-BE49-F238E27FC236}">
                  <a16:creationId xmlns:a16="http://schemas.microsoft.com/office/drawing/2014/main" id="{647D5148-7F78-96F7-D308-0E4F95C18EF9}"/>
                </a:ext>
              </a:extLst>
            </p:cNvPr>
            <p:cNvSpPr/>
            <p:nvPr/>
          </p:nvSpPr>
          <p:spPr>
            <a:xfrm rot="16200000">
              <a:off x="4301931" y="4409312"/>
              <a:ext cx="429596" cy="849531"/>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Tree>
    <p:extLst>
      <p:ext uri="{BB962C8B-B14F-4D97-AF65-F5344CB8AC3E}">
        <p14:creationId xmlns:p14="http://schemas.microsoft.com/office/powerpoint/2010/main" val="3044879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2DF0-1AA1-C75F-FE95-4E250E487249}"/>
              </a:ext>
            </a:extLst>
          </p:cNvPr>
          <p:cNvSpPr>
            <a:spLocks noGrp="1"/>
          </p:cNvSpPr>
          <p:nvPr>
            <p:ph type="title"/>
          </p:nvPr>
        </p:nvSpPr>
        <p:spPr/>
        <p:txBody>
          <a:bodyPr/>
          <a:lstStyle/>
          <a:p>
            <a:r>
              <a:rPr lang="en-US">
                <a:ea typeface="Calibri Light"/>
                <a:cs typeface="Calibri Light"/>
              </a:rPr>
              <a:t>Graham Gibbs</a:t>
            </a:r>
            <a:endParaRPr lang="en-US"/>
          </a:p>
        </p:txBody>
      </p:sp>
      <p:sp>
        <p:nvSpPr>
          <p:cNvPr id="3" name="Content Placeholder 2">
            <a:extLst>
              <a:ext uri="{FF2B5EF4-FFF2-40B4-BE49-F238E27FC236}">
                <a16:creationId xmlns:a16="http://schemas.microsoft.com/office/drawing/2014/main" id="{15FA2A6C-3886-27D9-73A5-6331C4082E96}"/>
              </a:ext>
            </a:extLst>
          </p:cNvPr>
          <p:cNvSpPr>
            <a:spLocks noGrp="1"/>
          </p:cNvSpPr>
          <p:nvPr>
            <p:ph sz="half" idx="1"/>
          </p:nvPr>
        </p:nvSpPr>
        <p:spPr/>
        <p:txBody>
          <a:bodyPr vert="horz" lIns="91440" tIns="45720" rIns="91440" bIns="45720" rtlCol="0" anchor="t">
            <a:normAutofit/>
          </a:bodyPr>
          <a:lstStyle/>
          <a:p>
            <a:r>
              <a:rPr lang="en-US" sz="2000" dirty="0">
                <a:solidFill>
                  <a:srgbClr val="262626"/>
                </a:solidFill>
                <a:latin typeface="Calibri"/>
                <a:ea typeface="Calibri"/>
                <a:cs typeface="Calibri"/>
              </a:rPr>
              <a:t>Mae </a:t>
            </a:r>
            <a:r>
              <a:rPr lang="en-US" sz="2000" dirty="0" err="1">
                <a:solidFill>
                  <a:srgbClr val="262626"/>
                </a:solidFill>
                <a:latin typeface="Calibri"/>
                <a:ea typeface="Calibri"/>
                <a:cs typeface="Calibri"/>
              </a:rPr>
              <a:t>nifer</a:t>
            </a:r>
            <a:r>
              <a:rPr lang="en-US" sz="2000" dirty="0">
                <a:solidFill>
                  <a:srgbClr val="262626"/>
                </a:solidFill>
                <a:latin typeface="Calibri"/>
                <a:ea typeface="Calibri"/>
                <a:cs typeface="Calibri"/>
              </a:rPr>
              <a:t> o </a:t>
            </a:r>
            <a:r>
              <a:rPr lang="en-US" sz="2000" dirty="0" err="1">
                <a:solidFill>
                  <a:srgbClr val="262626"/>
                </a:solidFill>
                <a:latin typeface="Calibri"/>
                <a:ea typeface="Calibri"/>
                <a:cs typeface="Calibri"/>
              </a:rPr>
              <a:t>fodelau</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adfyfyriol</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wedi’u</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creu</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i</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helpu</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strwythuro’r</a:t>
            </a:r>
            <a:r>
              <a:rPr lang="en-US" sz="2000" dirty="0">
                <a:solidFill>
                  <a:srgbClr val="262626"/>
                </a:solidFill>
                <a:latin typeface="Calibri"/>
                <a:ea typeface="Calibri"/>
                <a:cs typeface="Calibri"/>
              </a:rPr>
              <a:t> broses </a:t>
            </a:r>
            <a:r>
              <a:rPr lang="en-US" sz="2000" dirty="0" err="1">
                <a:solidFill>
                  <a:srgbClr val="262626"/>
                </a:solidFill>
                <a:latin typeface="Calibri"/>
                <a:ea typeface="Calibri"/>
                <a:cs typeface="Calibri"/>
              </a:rPr>
              <a:t>adfyfyriol</a:t>
            </a:r>
            <a:endParaRPr lang="en-US" sz="2000">
              <a:solidFill>
                <a:srgbClr val="000000"/>
              </a:solidFill>
              <a:latin typeface="Calibri"/>
              <a:ea typeface="Calibri"/>
              <a:cs typeface="Calibri"/>
            </a:endParaRPr>
          </a:p>
          <a:p>
            <a:r>
              <a:rPr lang="en-US" sz="2000" dirty="0">
                <a:solidFill>
                  <a:srgbClr val="262626"/>
                </a:solidFill>
                <a:latin typeface="Calibri"/>
                <a:ea typeface="Calibri"/>
                <a:cs typeface="Calibri"/>
              </a:rPr>
              <a:t>Mae </a:t>
            </a:r>
            <a:r>
              <a:rPr lang="en-US" sz="2000" dirty="0" err="1">
                <a:solidFill>
                  <a:srgbClr val="262626"/>
                </a:solidFill>
                <a:latin typeface="Calibri"/>
                <a:ea typeface="Calibri"/>
                <a:cs typeface="Calibri"/>
              </a:rPr>
              <a:t>gan</a:t>
            </a:r>
            <a:r>
              <a:rPr lang="en-US" sz="2000" dirty="0">
                <a:solidFill>
                  <a:srgbClr val="262626"/>
                </a:solidFill>
                <a:latin typeface="Calibri"/>
                <a:ea typeface="Calibri"/>
                <a:cs typeface="Calibri"/>
              </a:rPr>
              <a:t> bob un </a:t>
            </a:r>
            <a:r>
              <a:rPr lang="en-US" sz="2000" dirty="0" err="1">
                <a:solidFill>
                  <a:srgbClr val="262626"/>
                </a:solidFill>
                <a:latin typeface="Calibri"/>
                <a:ea typeface="Calibri"/>
                <a:cs typeface="Calibri"/>
              </a:rPr>
              <a:t>o’r</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rhain</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ffocws</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ychydig</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yn</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wahanol</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yn</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seiliedig</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ar</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ddiben</a:t>
            </a:r>
            <a:r>
              <a:rPr lang="en-US" sz="2000" dirty="0">
                <a:solidFill>
                  <a:srgbClr val="262626"/>
                </a:solidFill>
                <a:latin typeface="Calibri"/>
                <a:ea typeface="Calibri"/>
                <a:cs typeface="Calibri"/>
              </a:rPr>
              <a:t> </a:t>
            </a:r>
            <a:r>
              <a:rPr lang="en-US" sz="2000" dirty="0" err="1">
                <a:solidFill>
                  <a:srgbClr val="262626"/>
                </a:solidFill>
                <a:latin typeface="Calibri"/>
                <a:ea typeface="Calibri"/>
                <a:cs typeface="Calibri"/>
              </a:rPr>
              <a:t>bwriedig</a:t>
            </a:r>
            <a:r>
              <a:rPr lang="en-US" sz="2000" dirty="0">
                <a:solidFill>
                  <a:srgbClr val="262626"/>
                </a:solidFill>
                <a:latin typeface="Calibri"/>
                <a:ea typeface="Calibri"/>
                <a:cs typeface="Calibri"/>
              </a:rPr>
              <a:t> y model</a:t>
            </a:r>
            <a:endParaRPr lang="en-US" sz="2000">
              <a:solidFill>
                <a:srgbClr val="000000"/>
              </a:solidFill>
              <a:latin typeface="Calibri"/>
              <a:ea typeface="Calibri"/>
              <a:cs typeface="Calibri"/>
            </a:endParaRPr>
          </a:p>
          <a:p>
            <a:r>
              <a:rPr lang="en-US" sz="2000" dirty="0" err="1">
                <a:solidFill>
                  <a:srgbClr val="000000"/>
                </a:solidFill>
                <a:latin typeface="Calibri"/>
                <a:ea typeface="Calibri"/>
                <a:cs typeface="Calibri"/>
              </a:rPr>
              <a:t>Cafodd</a:t>
            </a:r>
            <a:r>
              <a:rPr lang="en-US" sz="2000" dirty="0">
                <a:solidFill>
                  <a:srgbClr val="000000"/>
                </a:solidFill>
                <a:latin typeface="Calibri"/>
                <a:ea typeface="Calibri"/>
                <a:cs typeface="Calibri"/>
              </a:rPr>
              <a:t> un model </a:t>
            </a:r>
            <a:r>
              <a:rPr lang="en-US" sz="2000" dirty="0" err="1">
                <a:solidFill>
                  <a:srgbClr val="000000"/>
                </a:solidFill>
                <a:latin typeface="Calibri"/>
                <a:ea typeface="Calibri"/>
                <a:cs typeface="Calibri"/>
              </a:rPr>
              <a:t>adfyfyriol</a:t>
            </a:r>
            <a:r>
              <a:rPr lang="en-US" sz="2000" dirty="0">
                <a:solidFill>
                  <a:srgbClr val="000000"/>
                </a:solidFill>
                <a:latin typeface="Calibri"/>
                <a:ea typeface="Calibri"/>
                <a:cs typeface="Calibri"/>
              </a:rPr>
              <a:t> a </a:t>
            </a:r>
            <a:r>
              <a:rPr lang="en-US" sz="2000" dirty="0" err="1">
                <a:solidFill>
                  <a:srgbClr val="000000"/>
                </a:solidFill>
                <a:latin typeface="Calibri"/>
                <a:ea typeface="Calibri"/>
                <a:cs typeface="Calibri"/>
              </a:rPr>
              <a:t>ddefnyddir</a:t>
            </a:r>
            <a:r>
              <a:rPr lang="en-US" sz="2000" dirty="0">
                <a:solidFill>
                  <a:srgbClr val="000000"/>
                </a:solidFill>
                <a:latin typeface="Calibri"/>
                <a:ea typeface="Calibri"/>
                <a:cs typeface="Calibri"/>
              </a:rPr>
              <a:t> </a:t>
            </a:r>
            <a:r>
              <a:rPr lang="en-US" sz="2000" dirty="0" err="1">
                <a:solidFill>
                  <a:srgbClr val="000000"/>
                </a:solidFill>
                <a:latin typeface="Calibri"/>
                <a:ea typeface="Calibri"/>
                <a:cs typeface="Calibri"/>
              </a:rPr>
              <a:t>yn</a:t>
            </a:r>
            <a:r>
              <a:rPr lang="en-US" sz="2000" dirty="0">
                <a:solidFill>
                  <a:srgbClr val="000000"/>
                </a:solidFill>
                <a:latin typeface="Calibri"/>
                <a:ea typeface="Calibri"/>
                <a:cs typeface="Calibri"/>
              </a:rPr>
              <a:t> </a:t>
            </a:r>
            <a:r>
              <a:rPr lang="en-US" sz="2000" dirty="0" err="1">
                <a:solidFill>
                  <a:srgbClr val="000000"/>
                </a:solidFill>
                <a:latin typeface="Calibri"/>
                <a:ea typeface="Calibri"/>
                <a:cs typeface="Calibri"/>
              </a:rPr>
              <a:t>aml</a:t>
            </a:r>
            <a:r>
              <a:rPr lang="en-US" sz="2000" dirty="0">
                <a:solidFill>
                  <a:srgbClr val="000000"/>
                </a:solidFill>
                <a:latin typeface="Calibri"/>
                <a:ea typeface="Calibri"/>
                <a:cs typeface="Calibri"/>
              </a:rPr>
              <a:t> </a:t>
            </a:r>
            <a:r>
              <a:rPr lang="en-US" sz="2000" dirty="0" err="1">
                <a:solidFill>
                  <a:srgbClr val="000000"/>
                </a:solidFill>
                <a:latin typeface="Calibri"/>
                <a:ea typeface="Calibri"/>
                <a:cs typeface="Calibri"/>
              </a:rPr>
              <a:t>yn</a:t>
            </a:r>
            <a:r>
              <a:rPr lang="en-US" sz="2000" dirty="0">
                <a:solidFill>
                  <a:srgbClr val="000000"/>
                </a:solidFill>
                <a:latin typeface="Calibri"/>
                <a:ea typeface="Calibri"/>
                <a:cs typeface="Calibri"/>
              </a:rPr>
              <a:t> y </a:t>
            </a:r>
            <a:r>
              <a:rPr lang="en-US" sz="2000" dirty="0" err="1">
                <a:solidFill>
                  <a:srgbClr val="000000"/>
                </a:solidFill>
                <a:latin typeface="Calibri"/>
                <a:ea typeface="Calibri"/>
                <a:cs typeface="Calibri"/>
              </a:rPr>
              <a:t>galwedigaethau</a:t>
            </a:r>
            <a:r>
              <a:rPr lang="en-US" sz="2000" dirty="0">
                <a:solidFill>
                  <a:srgbClr val="000000"/>
                </a:solidFill>
                <a:latin typeface="Calibri"/>
                <a:ea typeface="Calibri"/>
                <a:cs typeface="Calibri"/>
              </a:rPr>
              <a:t> ei </a:t>
            </a:r>
            <a:r>
              <a:rPr lang="en-US" sz="2000" dirty="0" err="1">
                <a:solidFill>
                  <a:srgbClr val="000000"/>
                </a:solidFill>
                <a:latin typeface="Calibri"/>
                <a:ea typeface="Calibri"/>
                <a:cs typeface="Calibri"/>
              </a:rPr>
              <a:t>ddatblygu</a:t>
            </a:r>
            <a:r>
              <a:rPr lang="en-US" sz="2000" dirty="0">
                <a:solidFill>
                  <a:srgbClr val="000000"/>
                </a:solidFill>
                <a:latin typeface="Calibri"/>
                <a:ea typeface="Calibri"/>
                <a:cs typeface="Calibri"/>
              </a:rPr>
              <a:t> </a:t>
            </a:r>
            <a:r>
              <a:rPr lang="en-US" sz="2000" dirty="0" err="1">
                <a:solidFill>
                  <a:srgbClr val="000000"/>
                </a:solidFill>
                <a:latin typeface="Calibri"/>
                <a:ea typeface="Calibri"/>
                <a:cs typeface="Calibri"/>
              </a:rPr>
              <a:t>gan</a:t>
            </a:r>
            <a:r>
              <a:rPr lang="en-US" sz="2000" dirty="0">
                <a:solidFill>
                  <a:srgbClr val="000000"/>
                </a:solidFill>
                <a:latin typeface="Calibri"/>
                <a:ea typeface="Calibri"/>
                <a:cs typeface="Calibri"/>
              </a:rPr>
              <a:t> y </a:t>
            </a:r>
            <a:r>
              <a:rPr lang="en-US" sz="2000" dirty="0" err="1">
                <a:solidFill>
                  <a:srgbClr val="000000"/>
                </a:solidFill>
                <a:latin typeface="Calibri"/>
                <a:ea typeface="Calibri"/>
                <a:cs typeface="Calibri"/>
              </a:rPr>
              <a:t>seicolegydd</a:t>
            </a:r>
            <a:r>
              <a:rPr lang="en-US" sz="2000" dirty="0">
                <a:solidFill>
                  <a:srgbClr val="000000"/>
                </a:solidFill>
                <a:latin typeface="Calibri"/>
                <a:ea typeface="Calibri"/>
                <a:cs typeface="Calibri"/>
              </a:rPr>
              <a:t> </a:t>
            </a:r>
            <a:r>
              <a:rPr lang="en-US" sz="2000" dirty="0" err="1">
                <a:solidFill>
                  <a:srgbClr val="000000"/>
                </a:solidFill>
                <a:latin typeface="Calibri"/>
                <a:ea typeface="Calibri"/>
                <a:cs typeface="Calibri"/>
              </a:rPr>
              <a:t>cymdeithasol</a:t>
            </a:r>
            <a:r>
              <a:rPr lang="en-US" sz="2000" dirty="0">
                <a:solidFill>
                  <a:srgbClr val="000000"/>
                </a:solidFill>
                <a:latin typeface="Calibri"/>
                <a:ea typeface="Calibri"/>
                <a:cs typeface="Calibri"/>
              </a:rPr>
              <a:t>, Graham Gibbs</a:t>
            </a:r>
            <a:endParaRPr lang="en-US" sz="2000">
              <a:latin typeface="Calibri"/>
              <a:ea typeface="Calibri"/>
              <a:cs typeface="Calibri"/>
            </a:endParaRPr>
          </a:p>
          <a:p>
            <a:endParaRPr lang="en-US" dirty="0">
              <a:solidFill>
                <a:srgbClr val="000000"/>
              </a:solidFill>
              <a:latin typeface="Calibri"/>
              <a:ea typeface="Calibri"/>
              <a:cs typeface="Calibri"/>
            </a:endParaRPr>
          </a:p>
        </p:txBody>
      </p:sp>
      <p:sp>
        <p:nvSpPr>
          <p:cNvPr id="4" name="Content Placeholder 3">
            <a:extLst>
              <a:ext uri="{FF2B5EF4-FFF2-40B4-BE49-F238E27FC236}">
                <a16:creationId xmlns:a16="http://schemas.microsoft.com/office/drawing/2014/main" id="{3B9AF91A-6EC1-F6E0-14D9-1298C0B15FCB}"/>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There are any number of reflective models that have been created to help to structure the reflective process</a:t>
            </a:r>
          </a:p>
          <a:p>
            <a:r>
              <a:rPr lang="en-US" sz="2000">
                <a:solidFill>
                  <a:schemeClr val="accent1">
                    <a:lumMod val="76000"/>
                  </a:schemeClr>
                </a:solidFill>
                <a:latin typeface="Calibri"/>
                <a:ea typeface="Calibri"/>
                <a:cs typeface="Calibri"/>
              </a:rPr>
              <a:t>Each of these has a slightly different focus based on the intended purpose of the model</a:t>
            </a:r>
          </a:p>
          <a:p>
            <a:r>
              <a:rPr lang="en-US" sz="2000">
                <a:solidFill>
                  <a:schemeClr val="accent1">
                    <a:lumMod val="76000"/>
                  </a:schemeClr>
                </a:solidFill>
                <a:latin typeface="Calibri"/>
                <a:ea typeface="Calibri"/>
                <a:cs typeface="Calibri"/>
              </a:rPr>
              <a:t>One model of reflection that is often used in the professions was developed by the social psychologist Graham Gibbs</a:t>
            </a:r>
          </a:p>
          <a:p>
            <a:endParaRPr lang="en-US" dirty="0">
              <a:ea typeface="Calibri"/>
              <a:cs typeface="Calibri"/>
            </a:endParaRPr>
          </a:p>
        </p:txBody>
      </p:sp>
    </p:spTree>
    <p:extLst>
      <p:ext uri="{BB962C8B-B14F-4D97-AF65-F5344CB8AC3E}">
        <p14:creationId xmlns:p14="http://schemas.microsoft.com/office/powerpoint/2010/main" val="3375039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AB15-6DC5-0D25-12D6-D1248B021916}"/>
              </a:ext>
            </a:extLst>
          </p:cNvPr>
          <p:cNvSpPr>
            <a:spLocks noGrp="1"/>
          </p:cNvSpPr>
          <p:nvPr>
            <p:ph type="title"/>
          </p:nvPr>
        </p:nvSpPr>
        <p:spPr>
          <a:xfrm>
            <a:off x="838200" y="0"/>
            <a:ext cx="10515600" cy="1325563"/>
          </a:xfrm>
        </p:spPr>
        <p:txBody>
          <a:bodyPr/>
          <a:lstStyle/>
          <a:p>
            <a:r>
              <a:rPr lang="en-GB"/>
              <a:t>Gibbs’ reflective Cycle</a:t>
            </a:r>
            <a:endParaRPr lang="en-US"/>
          </a:p>
        </p:txBody>
      </p:sp>
      <p:pic>
        <p:nvPicPr>
          <p:cNvPr id="5" name="Picture 4" descr="Gibbs Reflective cycle | Crowe Associates">
            <a:extLst>
              <a:ext uri="{FF2B5EF4-FFF2-40B4-BE49-F238E27FC236}">
                <a16:creationId xmlns:a16="http://schemas.microsoft.com/office/drawing/2014/main" id="{73543646-18B6-F9D1-856D-B190A0D04EB6}"/>
              </a:ext>
            </a:extLst>
          </p:cNvPr>
          <p:cNvPicPr>
            <a:picLocks noChangeAspect="1"/>
          </p:cNvPicPr>
          <p:nvPr/>
        </p:nvPicPr>
        <p:blipFill>
          <a:blip r:embed="rId3"/>
          <a:stretch>
            <a:fillRect/>
          </a:stretch>
        </p:blipFill>
        <p:spPr>
          <a:xfrm>
            <a:off x="3593615" y="940141"/>
            <a:ext cx="5004770" cy="4977717"/>
          </a:xfrm>
          <a:prstGeom prst="rect">
            <a:avLst/>
          </a:prstGeom>
        </p:spPr>
      </p:pic>
    </p:spTree>
    <p:extLst>
      <p:ext uri="{BB962C8B-B14F-4D97-AF65-F5344CB8AC3E}">
        <p14:creationId xmlns:p14="http://schemas.microsoft.com/office/powerpoint/2010/main" val="3168752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0D9D-F4C7-9F50-8263-7D717FA616B3}"/>
              </a:ext>
            </a:extLst>
          </p:cNvPr>
          <p:cNvSpPr>
            <a:spLocks noGrp="1"/>
          </p:cNvSpPr>
          <p:nvPr>
            <p:ph type="title"/>
          </p:nvPr>
        </p:nvSpPr>
        <p:spPr/>
        <p:txBody>
          <a:bodyPr/>
          <a:lstStyle/>
          <a:p>
            <a:r>
              <a:rPr lang="en-US">
                <a:ea typeface="Calibri Light"/>
                <a:cs typeface="Calibri Light"/>
              </a:rPr>
              <a:t>Gibbs: </a:t>
            </a:r>
            <a:r>
              <a:rPr lang="en-US" err="1">
                <a:ea typeface="Calibri Light"/>
                <a:cs typeface="Calibri Light"/>
              </a:rPr>
              <a:t>Disgrifio</a:t>
            </a:r>
            <a:r>
              <a:rPr lang="en-US">
                <a:ea typeface="Calibri Light"/>
                <a:cs typeface="Calibri Light"/>
              </a:rPr>
              <a:t>/ </a:t>
            </a:r>
            <a:r>
              <a:rPr lang="en-US">
                <a:solidFill>
                  <a:schemeClr val="accent1">
                    <a:lumMod val="76000"/>
                  </a:schemeClr>
                </a:solidFill>
                <a:ea typeface="Calibri Light"/>
                <a:cs typeface="Calibri Light"/>
              </a:rPr>
              <a:t>Description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52DDD25-30E8-66BD-BBDD-B60444584A8A}"/>
              </a:ext>
            </a:extLst>
          </p:cNvPr>
          <p:cNvSpPr>
            <a:spLocks noGrp="1"/>
          </p:cNvSpPr>
          <p:nvPr>
            <p:ph sz="half" idx="1"/>
          </p:nvPr>
        </p:nvSpPr>
        <p:spPr/>
        <p:txBody>
          <a:bodyPr vert="horz" lIns="91440" tIns="45720" rIns="91440" bIns="45720" rtlCol="0" anchor="t">
            <a:normAutofit/>
          </a:bodyPr>
          <a:lstStyle/>
          <a:p>
            <a:r>
              <a:rPr lang="en-US" sz="2000">
                <a:ea typeface="+mn-lt"/>
                <a:cs typeface="+mn-lt"/>
              </a:rPr>
              <a:t>Beth </a:t>
            </a:r>
            <a:r>
              <a:rPr lang="en-US" sz="2000" err="1">
                <a:ea typeface="+mn-lt"/>
                <a:cs typeface="+mn-lt"/>
              </a:rPr>
              <a:t>ddigwyddodd</a:t>
            </a:r>
            <a:r>
              <a:rPr lang="en-US" sz="2000">
                <a:ea typeface="+mn-lt"/>
                <a:cs typeface="+mn-lt"/>
              </a:rPr>
              <a:t>?</a:t>
            </a:r>
            <a:endParaRPr lang="en-US" sz="2000">
              <a:ea typeface="Calibri" panose="020F0502020204030204"/>
              <a:cs typeface="Calibri" panose="020F0502020204030204"/>
            </a:endParaRPr>
          </a:p>
          <a:p>
            <a:r>
              <a:rPr lang="en-US" sz="2000" err="1">
                <a:ea typeface="+mn-lt"/>
                <a:cs typeface="+mn-lt"/>
              </a:rPr>
              <a:t>Pwy</a:t>
            </a:r>
            <a:r>
              <a:rPr lang="en-US" sz="2000">
                <a:ea typeface="+mn-lt"/>
                <a:cs typeface="+mn-lt"/>
              </a:rPr>
              <a:t> </a:t>
            </a:r>
            <a:r>
              <a:rPr lang="en-US" sz="2000" err="1">
                <a:ea typeface="+mn-lt"/>
                <a:cs typeface="+mn-lt"/>
              </a:rPr>
              <a:t>oedd</a:t>
            </a:r>
            <a:r>
              <a:rPr lang="en-US" sz="2000">
                <a:ea typeface="+mn-lt"/>
                <a:cs typeface="+mn-lt"/>
              </a:rPr>
              <a:t> </a:t>
            </a:r>
            <a:r>
              <a:rPr lang="en-US" sz="2000" err="1">
                <a:ea typeface="+mn-lt"/>
                <a:cs typeface="+mn-lt"/>
              </a:rPr>
              <a:t>ynghlwm</a:t>
            </a:r>
            <a:r>
              <a:rPr lang="en-US" sz="2000">
                <a:ea typeface="+mn-lt"/>
                <a:cs typeface="+mn-lt"/>
              </a:rPr>
              <a:t>?</a:t>
            </a:r>
            <a:endParaRPr lang="en-US" sz="2000">
              <a:ea typeface="Calibri"/>
              <a:cs typeface="Calibri"/>
            </a:endParaRPr>
          </a:p>
          <a:p>
            <a:r>
              <a:rPr lang="en-US" sz="2000">
                <a:ea typeface="+mn-lt"/>
                <a:cs typeface="+mn-lt"/>
              </a:rPr>
              <a:t>Beth </a:t>
            </a:r>
            <a:r>
              <a:rPr lang="en-US" sz="2000" err="1">
                <a:ea typeface="+mn-lt"/>
                <a:cs typeface="+mn-lt"/>
              </a:rPr>
              <a:t>wnaethoch</a:t>
            </a:r>
            <a:r>
              <a:rPr lang="en-US" sz="2000">
                <a:ea typeface="+mn-lt"/>
                <a:cs typeface="+mn-lt"/>
              </a:rPr>
              <a:t> chi?</a:t>
            </a:r>
            <a:endParaRPr lang="en-US" sz="2000">
              <a:ea typeface="Calibri"/>
              <a:cs typeface="Calibri"/>
            </a:endParaRPr>
          </a:p>
          <a:p>
            <a:r>
              <a:rPr lang="en-US" sz="2000">
                <a:ea typeface="+mn-lt"/>
                <a:cs typeface="+mn-lt"/>
              </a:rPr>
              <a:t>Beth </a:t>
            </a:r>
            <a:r>
              <a:rPr lang="en-US" sz="2000" err="1">
                <a:ea typeface="+mn-lt"/>
                <a:cs typeface="+mn-lt"/>
              </a:rPr>
              <a:t>oedd</a:t>
            </a:r>
            <a:r>
              <a:rPr lang="en-US" sz="2000">
                <a:ea typeface="+mn-lt"/>
                <a:cs typeface="+mn-lt"/>
              </a:rPr>
              <a:t> y </a:t>
            </a:r>
            <a:r>
              <a:rPr lang="en-US" sz="2000" err="1">
                <a:ea typeface="+mn-lt"/>
                <a:cs typeface="+mn-lt"/>
              </a:rPr>
              <a:t>canlyniad</a:t>
            </a:r>
            <a:r>
              <a:rPr lang="en-US" sz="2000">
                <a:ea typeface="+mn-lt"/>
                <a:cs typeface="+mn-lt"/>
              </a:rPr>
              <a:t>?</a:t>
            </a:r>
            <a:endParaRPr lang="en-US" sz="2000">
              <a:ea typeface="Calibri"/>
              <a:cs typeface="Calibri"/>
            </a:endParaRPr>
          </a:p>
          <a:p>
            <a:r>
              <a:rPr lang="en-US" sz="2000" err="1">
                <a:ea typeface="+mn-lt"/>
                <a:cs typeface="+mn-lt"/>
              </a:rPr>
              <a:t>Cadwch</a:t>
            </a:r>
            <a:r>
              <a:rPr lang="en-US" sz="2000">
                <a:ea typeface="+mn-lt"/>
                <a:cs typeface="+mn-lt"/>
              </a:rPr>
              <a:t> at y </a:t>
            </a:r>
            <a:r>
              <a:rPr lang="en-US" sz="2000" err="1">
                <a:ea typeface="+mn-lt"/>
                <a:cs typeface="+mn-lt"/>
              </a:rPr>
              <a:t>ffeithiau</a:t>
            </a:r>
            <a:r>
              <a:rPr lang="en-US" sz="2000">
                <a:ea typeface="+mn-lt"/>
                <a:cs typeface="+mn-lt"/>
              </a:rPr>
              <a:t> — </a:t>
            </a:r>
            <a:r>
              <a:rPr lang="en-US" sz="2000" err="1">
                <a:ea typeface="+mn-lt"/>
                <a:cs typeface="+mn-lt"/>
              </a:rPr>
              <a:t>gadewch</a:t>
            </a:r>
            <a:r>
              <a:rPr lang="en-US" sz="2000">
                <a:ea typeface="+mn-lt"/>
                <a:cs typeface="+mn-lt"/>
              </a:rPr>
              <a:t> y </a:t>
            </a:r>
            <a:r>
              <a:rPr lang="en-US" sz="2000" err="1">
                <a:ea typeface="+mn-lt"/>
                <a:cs typeface="+mn-lt"/>
              </a:rPr>
              <a:t>dehongli</a:t>
            </a:r>
            <a:r>
              <a:rPr lang="en-US" sz="2000">
                <a:ea typeface="+mn-lt"/>
                <a:cs typeface="+mn-lt"/>
              </a:rPr>
              <a:t> tan </a:t>
            </a:r>
            <a:r>
              <a:rPr lang="en-US" sz="2000" err="1">
                <a:ea typeface="+mn-lt"/>
                <a:cs typeface="+mn-lt"/>
              </a:rPr>
              <a:t>yn</a:t>
            </a:r>
            <a:r>
              <a:rPr lang="en-US" sz="2000">
                <a:ea typeface="+mn-lt"/>
                <a:cs typeface="+mn-lt"/>
              </a:rPr>
              <a:t> </a:t>
            </a:r>
            <a:r>
              <a:rPr lang="en-US" sz="2000" err="1">
                <a:ea typeface="+mn-lt"/>
                <a:cs typeface="+mn-lt"/>
              </a:rPr>
              <a:t>ddiweddarach</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B16621A1-4311-CE09-D1DE-339D9FC2D5E2}"/>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What happened?</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Who was involved?</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did you do?</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was the outcome?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Keep it factual — save interpretation for later</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50416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4CA4-B895-6436-8120-5A2E59BFCB30}"/>
              </a:ext>
            </a:extLst>
          </p:cNvPr>
          <p:cNvSpPr>
            <a:spLocks noGrp="1"/>
          </p:cNvSpPr>
          <p:nvPr>
            <p:ph type="title"/>
          </p:nvPr>
        </p:nvSpPr>
        <p:spPr/>
        <p:txBody>
          <a:bodyPr/>
          <a:lstStyle/>
          <a:p>
            <a:r>
              <a:rPr lang="en-US">
                <a:ea typeface="Calibri Light"/>
                <a:cs typeface="Calibri Light"/>
              </a:rPr>
              <a:t>Gibbs: </a:t>
            </a:r>
            <a:r>
              <a:rPr lang="en-US" err="1">
                <a:ea typeface="Calibri Light"/>
                <a:cs typeface="Calibri Light"/>
              </a:rPr>
              <a:t>Teimladau</a:t>
            </a:r>
            <a:r>
              <a:rPr lang="en-US">
                <a:ea typeface="Calibri Light"/>
                <a:cs typeface="Calibri Light"/>
              </a:rPr>
              <a:t>/ </a:t>
            </a:r>
            <a:r>
              <a:rPr lang="en-US">
                <a:solidFill>
                  <a:schemeClr val="accent1">
                    <a:lumMod val="76000"/>
                  </a:schemeClr>
                </a:solidFill>
                <a:ea typeface="Calibri Light"/>
                <a:cs typeface="Calibri Light"/>
              </a:rPr>
              <a:t>Feelings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E819357A-CD4B-5B48-2E2A-AFDC43ED9B3A}"/>
              </a:ext>
            </a:extLst>
          </p:cNvPr>
          <p:cNvSpPr>
            <a:spLocks noGrp="1"/>
          </p:cNvSpPr>
          <p:nvPr>
            <p:ph sz="half" idx="1"/>
          </p:nvPr>
        </p:nvSpPr>
        <p:spPr/>
        <p:txBody>
          <a:bodyPr vert="horz" lIns="91440" tIns="45720" rIns="91440" bIns="45720" rtlCol="0" anchor="t">
            <a:normAutofit/>
          </a:bodyPr>
          <a:lstStyle/>
          <a:p>
            <a:r>
              <a:rPr lang="en-US" sz="2000">
                <a:ea typeface="+mn-lt"/>
                <a:cs typeface="+mn-lt"/>
              </a:rPr>
              <a:t>Beth </a:t>
            </a:r>
            <a:r>
              <a:rPr lang="en-US" sz="2000" err="1">
                <a:ea typeface="+mn-lt"/>
                <a:cs typeface="+mn-lt"/>
              </a:rPr>
              <a:t>oeddwch</a:t>
            </a:r>
            <a:r>
              <a:rPr lang="en-US" sz="2000">
                <a:ea typeface="+mn-lt"/>
                <a:cs typeface="+mn-lt"/>
              </a:rPr>
              <a:t> </a:t>
            </a:r>
            <a:r>
              <a:rPr lang="en-US" sz="2000" err="1">
                <a:ea typeface="+mn-lt"/>
                <a:cs typeface="+mn-lt"/>
              </a:rPr>
              <a:t>chi'n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feddwl</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Pa </a:t>
            </a:r>
            <a:r>
              <a:rPr lang="en-US" sz="2000" err="1">
                <a:ea typeface="+mn-lt"/>
                <a:cs typeface="+mn-lt"/>
              </a:rPr>
              <a:t>emosiynau</a:t>
            </a:r>
            <a:r>
              <a:rPr lang="en-US" sz="2000">
                <a:ea typeface="+mn-lt"/>
                <a:cs typeface="+mn-lt"/>
              </a:rPr>
              <a:t> </a:t>
            </a:r>
            <a:r>
              <a:rPr lang="en-US" sz="2000" err="1">
                <a:ea typeface="+mn-lt"/>
                <a:cs typeface="+mn-lt"/>
              </a:rPr>
              <a:t>oedd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bresennol</a:t>
            </a:r>
            <a:r>
              <a:rPr lang="en-US" sz="2000">
                <a:ea typeface="+mn-lt"/>
                <a:cs typeface="+mn-lt"/>
              </a:rPr>
              <a:t>?</a:t>
            </a:r>
            <a:endParaRPr lang="en-US" sz="2000">
              <a:ea typeface="Calibri"/>
              <a:cs typeface="Calibri"/>
            </a:endParaRPr>
          </a:p>
          <a:p>
            <a:r>
              <a:rPr lang="en-US" sz="2000">
                <a:ea typeface="+mn-lt"/>
                <a:cs typeface="+mn-lt"/>
              </a:rPr>
              <a:t>Beth </a:t>
            </a:r>
            <a:r>
              <a:rPr lang="en-US" sz="2000" err="1">
                <a:ea typeface="+mn-lt"/>
                <a:cs typeface="+mn-lt"/>
              </a:rPr>
              <a:t>oedd</a:t>
            </a:r>
            <a:r>
              <a:rPr lang="en-US" sz="2000">
                <a:ea typeface="+mn-lt"/>
                <a:cs typeface="+mn-lt"/>
              </a:rPr>
              <a:t> </a:t>
            </a:r>
            <a:r>
              <a:rPr lang="en-US" sz="2000" err="1">
                <a:ea typeface="+mn-lt"/>
                <a:cs typeface="+mn-lt"/>
              </a:rPr>
              <a:t>eraill</a:t>
            </a:r>
            <a:r>
              <a:rPr lang="en-US" sz="2000">
                <a:ea typeface="+mn-lt"/>
                <a:cs typeface="+mn-lt"/>
              </a:rPr>
              <a:t> </a:t>
            </a:r>
            <a:r>
              <a:rPr lang="en-US" sz="2000" err="1">
                <a:ea typeface="+mn-lt"/>
                <a:cs typeface="+mn-lt"/>
              </a:rPr>
              <a:t>efallai'n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deimlo</a:t>
            </a:r>
            <a:r>
              <a:rPr lang="en-US" sz="2000">
                <a:ea typeface="+mn-lt"/>
                <a:cs typeface="+mn-lt"/>
              </a:rPr>
              <a:t>?</a:t>
            </a:r>
            <a:endParaRPr lang="en-US" sz="2000">
              <a:ea typeface="Calibri"/>
              <a:cs typeface="Calibri"/>
            </a:endParaRPr>
          </a:p>
          <a:p>
            <a:r>
              <a:rPr lang="en-US" sz="2000">
                <a:ea typeface="+mn-lt"/>
                <a:cs typeface="+mn-lt"/>
              </a:rPr>
              <a:t>Beth </a:t>
            </a:r>
            <a:r>
              <a:rPr lang="en-US" sz="2000" err="1">
                <a:ea typeface="+mn-lt"/>
                <a:cs typeface="+mn-lt"/>
              </a:rPr>
              <a:t>newidiodd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ystod</a:t>
            </a:r>
            <a:r>
              <a:rPr lang="en-US" sz="2000">
                <a:ea typeface="+mn-lt"/>
                <a:cs typeface="+mn-lt"/>
              </a:rPr>
              <a:t> y </a:t>
            </a:r>
            <a:r>
              <a:rPr lang="en-US" sz="2000" err="1">
                <a:ea typeface="+mn-lt"/>
                <a:cs typeface="+mn-lt"/>
              </a:rPr>
              <a:t>sefyllfa</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A6E1F67E-2607-FF10-55FB-E0CBC58D6BC9}"/>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What were you thinking?</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What emotions were present?</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might others have been feeling?</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changed during the situation?</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16405140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5147B-B8EC-E66C-6489-ABB14681A915}"/>
              </a:ext>
            </a:extLst>
          </p:cNvPr>
          <p:cNvSpPr>
            <a:spLocks noGrp="1"/>
          </p:cNvSpPr>
          <p:nvPr>
            <p:ph type="title"/>
          </p:nvPr>
        </p:nvSpPr>
        <p:spPr/>
        <p:txBody>
          <a:bodyPr/>
          <a:lstStyle/>
          <a:p>
            <a:r>
              <a:rPr lang="en-US">
                <a:ea typeface="Calibri Light"/>
                <a:cs typeface="Calibri Light"/>
              </a:rPr>
              <a:t>Gibbs: </a:t>
            </a:r>
            <a:r>
              <a:rPr lang="en-US" err="1">
                <a:ea typeface="Calibri Light"/>
                <a:cs typeface="Calibri Light"/>
              </a:rPr>
              <a:t>Gwerthusiad</a:t>
            </a:r>
            <a:r>
              <a:rPr lang="en-US">
                <a:ea typeface="Calibri Light"/>
                <a:cs typeface="Calibri Light"/>
              </a:rPr>
              <a:t>/ </a:t>
            </a:r>
            <a:r>
              <a:rPr lang="en-US">
                <a:solidFill>
                  <a:schemeClr val="accent1">
                    <a:lumMod val="76000"/>
                  </a:schemeClr>
                </a:solidFill>
                <a:ea typeface="Calibri Light"/>
                <a:cs typeface="Calibri Light"/>
              </a:rPr>
              <a:t>Evaluation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8360D8CB-404C-3963-E186-973E5BD735B6}"/>
              </a:ext>
            </a:extLst>
          </p:cNvPr>
          <p:cNvSpPr>
            <a:spLocks noGrp="1"/>
          </p:cNvSpPr>
          <p:nvPr>
            <p:ph sz="half" idx="1"/>
          </p:nvPr>
        </p:nvSpPr>
        <p:spPr/>
        <p:txBody>
          <a:bodyPr vert="horz" lIns="91440" tIns="45720" rIns="91440" bIns="45720" rtlCol="0" anchor="t">
            <a:normAutofit/>
          </a:bodyPr>
          <a:lstStyle/>
          <a:p>
            <a:r>
              <a:rPr lang="en-US" sz="2000">
                <a:ea typeface="+mn-lt"/>
                <a:cs typeface="+mn-lt"/>
              </a:rPr>
              <a:t>Beth a </a:t>
            </a:r>
            <a:r>
              <a:rPr lang="en-US" sz="2000" err="1">
                <a:ea typeface="+mn-lt"/>
                <a:cs typeface="+mn-lt"/>
              </a:rPr>
              <a:t>aeth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dda</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Beth </a:t>
            </a:r>
            <a:r>
              <a:rPr lang="en-US" sz="2000" err="1">
                <a:ea typeface="+mn-lt"/>
                <a:cs typeface="+mn-lt"/>
              </a:rPr>
              <a:t>na</a:t>
            </a:r>
            <a:r>
              <a:rPr lang="en-US" sz="2000">
                <a:ea typeface="+mn-lt"/>
                <a:cs typeface="+mn-lt"/>
              </a:rPr>
              <a:t> </a:t>
            </a:r>
            <a:r>
              <a:rPr lang="en-US" sz="2000" err="1">
                <a:ea typeface="+mn-lt"/>
                <a:cs typeface="+mn-lt"/>
              </a:rPr>
              <a:t>aeth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dda</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Pa </a:t>
            </a:r>
            <a:r>
              <a:rPr lang="en-US" sz="2000" err="1">
                <a:ea typeface="+mn-lt"/>
                <a:cs typeface="+mn-lt"/>
              </a:rPr>
              <a:t>dystiolaeth</a:t>
            </a:r>
            <a:r>
              <a:rPr lang="en-US" sz="2000">
                <a:ea typeface="+mn-lt"/>
                <a:cs typeface="+mn-lt"/>
              </a:rPr>
              <a:t> </a:t>
            </a:r>
            <a:r>
              <a:rPr lang="en-US" sz="2000" err="1">
                <a:ea typeface="+mn-lt"/>
                <a:cs typeface="+mn-lt"/>
              </a:rPr>
              <a:t>sy'n</a:t>
            </a:r>
            <a:r>
              <a:rPr lang="en-US" sz="2000">
                <a:ea typeface="+mn-lt"/>
                <a:cs typeface="+mn-lt"/>
              </a:rPr>
              <a:t> </a:t>
            </a:r>
            <a:r>
              <a:rPr lang="en-US" sz="2000" err="1">
                <a:ea typeface="+mn-lt"/>
                <a:cs typeface="+mn-lt"/>
              </a:rPr>
              <a:t>cefnogi'r</a:t>
            </a:r>
            <a:r>
              <a:rPr lang="en-US" sz="2000">
                <a:ea typeface="+mn-lt"/>
                <a:cs typeface="+mn-lt"/>
              </a:rPr>
              <a:t> </a:t>
            </a:r>
            <a:r>
              <a:rPr lang="en-US" sz="2000" err="1">
                <a:ea typeface="+mn-lt"/>
                <a:cs typeface="+mn-lt"/>
              </a:rPr>
              <a:t>farn</a:t>
            </a:r>
            <a:r>
              <a:rPr lang="en-US" sz="2000">
                <a:ea typeface="+mn-lt"/>
                <a:cs typeface="+mn-lt"/>
              </a:rPr>
              <a:t> </a:t>
            </a:r>
            <a:r>
              <a:rPr lang="en-US" sz="2000" err="1">
                <a:ea typeface="+mn-lt"/>
                <a:cs typeface="+mn-lt"/>
              </a:rPr>
              <a:t>honno</a:t>
            </a:r>
            <a:r>
              <a:rPr lang="en-US" sz="2000">
                <a:ea typeface="+mn-lt"/>
                <a:cs typeface="+mn-lt"/>
              </a:rPr>
              <a:t>?</a:t>
            </a:r>
            <a:endParaRPr lang="en-US" sz="2000">
              <a:ea typeface="Calibri"/>
              <a:cs typeface="Calibri"/>
            </a:endParaRPr>
          </a:p>
          <a:p>
            <a:r>
              <a:rPr lang="en-US" sz="2000">
                <a:ea typeface="+mn-lt"/>
                <a:cs typeface="+mn-lt"/>
              </a:rPr>
              <a:t>Beth </a:t>
            </a:r>
            <a:r>
              <a:rPr lang="en-US" sz="2000" err="1">
                <a:ea typeface="+mn-lt"/>
                <a:cs typeface="+mn-lt"/>
              </a:rPr>
              <a:t>oedd</a:t>
            </a:r>
            <a:r>
              <a:rPr lang="en-US" sz="2000">
                <a:ea typeface="+mn-lt"/>
                <a:cs typeface="+mn-lt"/>
              </a:rPr>
              <a:t> yr </a:t>
            </a:r>
            <a:r>
              <a:rPr lang="en-US" sz="2000" err="1">
                <a:ea typeface="+mn-lt"/>
                <a:cs typeface="+mn-lt"/>
              </a:rPr>
              <a:t>effaith</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eraill</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1DE5CD08-3175-99CC-F3F6-DE999813C412}"/>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What went well?</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What did not go well?</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evidence supports that judgement?</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was the impact on others?</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232768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C260F-A728-CB69-493E-CCD07417E5D2}"/>
              </a:ext>
            </a:extLst>
          </p:cNvPr>
          <p:cNvSpPr>
            <a:spLocks noGrp="1"/>
          </p:cNvSpPr>
          <p:nvPr>
            <p:ph type="title"/>
          </p:nvPr>
        </p:nvSpPr>
        <p:spPr/>
        <p:txBody>
          <a:bodyPr/>
          <a:lstStyle/>
          <a:p>
            <a:r>
              <a:rPr lang="en-US">
                <a:ea typeface="Calibri Light"/>
                <a:cs typeface="Calibri Light"/>
              </a:rPr>
              <a:t>Gibbs: </a:t>
            </a:r>
            <a:r>
              <a:rPr lang="en-US" err="1">
                <a:ea typeface="Calibri Light"/>
                <a:cs typeface="Calibri Light"/>
              </a:rPr>
              <a:t>Dadansoddiad</a:t>
            </a:r>
            <a:r>
              <a:rPr lang="en-US">
                <a:ea typeface="Calibri Light"/>
                <a:cs typeface="Calibri Light"/>
              </a:rPr>
              <a:t>/ </a:t>
            </a:r>
            <a:r>
              <a:rPr lang="en-US">
                <a:solidFill>
                  <a:schemeClr val="accent1">
                    <a:lumMod val="76000"/>
                  </a:schemeClr>
                </a:solidFill>
                <a:ea typeface="Calibri Light"/>
                <a:cs typeface="Calibri Light"/>
              </a:rPr>
              <a:t>Analysis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30757D9-B447-D035-F504-C76A86C926A5}"/>
              </a:ext>
            </a:extLst>
          </p:cNvPr>
          <p:cNvSpPr>
            <a:spLocks noGrp="1"/>
          </p:cNvSpPr>
          <p:nvPr>
            <p:ph sz="half" idx="1"/>
          </p:nvPr>
        </p:nvSpPr>
        <p:spPr/>
        <p:txBody>
          <a:bodyPr vert="horz" lIns="91440" tIns="45720" rIns="91440" bIns="45720" rtlCol="0" anchor="t">
            <a:normAutofit/>
          </a:bodyPr>
          <a:lstStyle/>
          <a:p>
            <a:r>
              <a:rPr lang="en-US" sz="2000">
                <a:ea typeface="+mn-lt"/>
                <a:cs typeface="+mn-lt"/>
              </a:rPr>
              <a:t>Pam y </a:t>
            </a:r>
            <a:r>
              <a:rPr lang="en-US" sz="2000" err="1">
                <a:ea typeface="+mn-lt"/>
                <a:cs typeface="+mn-lt"/>
              </a:rPr>
              <a:t>datblygodd</a:t>
            </a:r>
            <a:r>
              <a:rPr lang="en-US" sz="2000">
                <a:ea typeface="+mn-lt"/>
                <a:cs typeface="+mn-lt"/>
              </a:rPr>
              <a:t> </a:t>
            </a:r>
            <a:r>
              <a:rPr lang="en-US" sz="2000" err="1">
                <a:ea typeface="+mn-lt"/>
                <a:cs typeface="+mn-lt"/>
              </a:rPr>
              <a:t>pethau</a:t>
            </a:r>
            <a:r>
              <a:rPr lang="en-US" sz="2000">
                <a:ea typeface="+mn-lt"/>
                <a:cs typeface="+mn-lt"/>
              </a:rPr>
              <a:t> </a:t>
            </a:r>
            <a:r>
              <a:rPr lang="en-US" sz="2000" err="1">
                <a:ea typeface="+mn-lt"/>
                <a:cs typeface="+mn-lt"/>
              </a:rPr>
              <a:t>fel</a:t>
            </a:r>
            <a:r>
              <a:rPr lang="en-US" sz="2000">
                <a:ea typeface="+mn-lt"/>
                <a:cs typeface="+mn-lt"/>
              </a:rPr>
              <a:t> </a:t>
            </a:r>
            <a:r>
              <a:rPr lang="en-US" sz="2000" err="1">
                <a:ea typeface="+mn-lt"/>
                <a:cs typeface="+mn-lt"/>
              </a:rPr>
              <a:t>hyn</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Pa </a:t>
            </a:r>
            <a:r>
              <a:rPr lang="en-US" sz="2000" err="1">
                <a:ea typeface="+mn-lt"/>
                <a:cs typeface="+mn-lt"/>
              </a:rPr>
              <a:t>batrymau</a:t>
            </a:r>
            <a:r>
              <a:rPr lang="en-US" sz="2000">
                <a:ea typeface="+mn-lt"/>
                <a:cs typeface="+mn-lt"/>
              </a:rPr>
              <a:t> neu </a:t>
            </a:r>
            <a:r>
              <a:rPr lang="en-US" sz="2000" err="1">
                <a:ea typeface="+mn-lt"/>
                <a:cs typeface="+mn-lt"/>
              </a:rPr>
              <a:t>ddylanwadau</a:t>
            </a:r>
            <a:r>
              <a:rPr lang="en-US" sz="2000">
                <a:ea typeface="+mn-lt"/>
                <a:cs typeface="+mn-lt"/>
              </a:rPr>
              <a:t> </a:t>
            </a:r>
            <a:r>
              <a:rPr lang="en-US" sz="2000" err="1">
                <a:ea typeface="+mn-lt"/>
                <a:cs typeface="+mn-lt"/>
              </a:rPr>
              <a:t>oedd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bwysig</a:t>
            </a:r>
            <a:r>
              <a:rPr lang="en-US" sz="2000">
                <a:ea typeface="+mn-lt"/>
                <a:cs typeface="+mn-lt"/>
              </a:rPr>
              <a:t>?</a:t>
            </a:r>
            <a:endParaRPr lang="en-US" sz="2000">
              <a:ea typeface="Calibri"/>
              <a:cs typeface="Calibri"/>
            </a:endParaRPr>
          </a:p>
          <a:p>
            <a:r>
              <a:rPr lang="en-US" sz="2000">
                <a:ea typeface="+mn-lt"/>
                <a:cs typeface="+mn-lt"/>
              </a:rPr>
              <a:t>Pa </a:t>
            </a:r>
            <a:r>
              <a:rPr lang="en-US" sz="2000" err="1">
                <a:ea typeface="+mn-lt"/>
                <a:cs typeface="+mn-lt"/>
              </a:rPr>
              <a:t>ragdybiaethau</a:t>
            </a:r>
            <a:r>
              <a:rPr lang="en-US" sz="2000">
                <a:ea typeface="+mn-lt"/>
                <a:cs typeface="+mn-lt"/>
              </a:rPr>
              <a:t> </a:t>
            </a:r>
            <a:r>
              <a:rPr lang="en-US" sz="2000" err="1">
                <a:ea typeface="+mn-lt"/>
                <a:cs typeface="+mn-lt"/>
              </a:rPr>
              <a:t>oedd</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waith</a:t>
            </a:r>
            <a:r>
              <a:rPr lang="en-US" sz="2000">
                <a:ea typeface="+mn-lt"/>
                <a:cs typeface="+mn-lt"/>
              </a:rPr>
              <a:t>?</a:t>
            </a:r>
            <a:endParaRPr lang="en-US" sz="2000">
              <a:ea typeface="Calibri"/>
              <a:cs typeface="Calibri"/>
            </a:endParaRPr>
          </a:p>
          <a:p>
            <a:r>
              <a:rPr lang="en-US" sz="2000">
                <a:ea typeface="+mn-lt"/>
                <a:cs typeface="+mn-lt"/>
              </a:rPr>
              <a:t>Pa </a:t>
            </a:r>
            <a:r>
              <a:rPr lang="en-US" sz="2000" err="1">
                <a:ea typeface="+mn-lt"/>
                <a:cs typeface="+mn-lt"/>
              </a:rPr>
              <a:t>ddamcaniaeth</a:t>
            </a:r>
            <a:r>
              <a:rPr lang="en-US" sz="2000">
                <a:ea typeface="+mn-lt"/>
                <a:cs typeface="+mn-lt"/>
              </a:rPr>
              <a:t> neu </a:t>
            </a:r>
            <a:r>
              <a:rPr lang="en-US" sz="2000" err="1">
                <a:ea typeface="+mn-lt"/>
                <a:cs typeface="+mn-lt"/>
              </a:rPr>
              <a:t>dystiolaeth</a:t>
            </a:r>
            <a:r>
              <a:rPr lang="en-US" sz="2000">
                <a:ea typeface="+mn-lt"/>
                <a:cs typeface="+mn-lt"/>
              </a:rPr>
              <a:t> </a:t>
            </a:r>
            <a:r>
              <a:rPr lang="en-US" sz="2000" err="1">
                <a:ea typeface="+mn-lt"/>
                <a:cs typeface="+mn-lt"/>
              </a:rPr>
              <a:t>arwain</a:t>
            </a:r>
            <a:r>
              <a:rPr lang="en-US" sz="2000">
                <a:ea typeface="+mn-lt"/>
                <a:cs typeface="+mn-lt"/>
              </a:rPr>
              <a:t> </a:t>
            </a:r>
            <a:r>
              <a:rPr lang="en-US" sz="2000" err="1">
                <a:ea typeface="+mn-lt"/>
                <a:cs typeface="+mn-lt"/>
              </a:rPr>
              <a:t>sy'n</a:t>
            </a:r>
            <a:r>
              <a:rPr lang="en-US" sz="2000">
                <a:ea typeface="+mn-lt"/>
                <a:cs typeface="+mn-lt"/>
              </a:rPr>
              <a:t> </a:t>
            </a:r>
            <a:r>
              <a:rPr lang="en-US" sz="2000" err="1">
                <a:ea typeface="+mn-lt"/>
                <a:cs typeface="+mn-lt"/>
              </a:rPr>
              <a:t>helpu</a:t>
            </a:r>
            <a:r>
              <a:rPr lang="en-US" sz="2000">
                <a:ea typeface="+mn-lt"/>
                <a:cs typeface="+mn-lt"/>
              </a:rPr>
              <a:t> </a:t>
            </a:r>
            <a:r>
              <a:rPr lang="en-US" sz="2000" err="1">
                <a:ea typeface="+mn-lt"/>
                <a:cs typeface="+mn-lt"/>
              </a:rPr>
              <a:t>i'w</a:t>
            </a:r>
            <a:r>
              <a:rPr lang="en-US" sz="2000">
                <a:ea typeface="+mn-lt"/>
                <a:cs typeface="+mn-lt"/>
              </a:rPr>
              <a:t> </a:t>
            </a:r>
            <a:r>
              <a:rPr lang="en-US" sz="2000" err="1">
                <a:ea typeface="+mn-lt"/>
                <a:cs typeface="+mn-lt"/>
              </a:rPr>
              <a:t>egluro</a:t>
            </a:r>
            <a:r>
              <a:rPr lang="en-US" sz="2000">
                <a:ea typeface="+mn-lt"/>
                <a:cs typeface="+mn-lt"/>
              </a:rPr>
              <a:t>?</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2FA8EF4A-2A2D-3942-8B1A-5605FAC21E46}"/>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Why did it unfold this way?</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What patterns or influences mattered?</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assumptions were operating?</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leadership theory or evidence helps explain it?</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1996802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1565C-E5CD-2A25-A0A0-5D0DDA997983}"/>
              </a:ext>
            </a:extLst>
          </p:cNvPr>
          <p:cNvSpPr>
            <a:spLocks noGrp="1"/>
          </p:cNvSpPr>
          <p:nvPr>
            <p:ph type="title"/>
          </p:nvPr>
        </p:nvSpPr>
        <p:spPr/>
        <p:txBody>
          <a:bodyPr/>
          <a:lstStyle/>
          <a:p>
            <a:r>
              <a:rPr lang="en-US">
                <a:ea typeface="Calibri Light"/>
                <a:cs typeface="Calibri Light"/>
              </a:rPr>
              <a:t>Gibbs: </a:t>
            </a:r>
            <a:r>
              <a:rPr lang="en-US" err="1">
                <a:ea typeface="Calibri Light"/>
                <a:cs typeface="Calibri Light"/>
              </a:rPr>
              <a:t>Casgliad</a:t>
            </a:r>
            <a:r>
              <a:rPr lang="en-US">
                <a:ea typeface="Calibri Light"/>
                <a:cs typeface="Calibri Light"/>
              </a:rPr>
              <a:t>/ </a:t>
            </a:r>
            <a:r>
              <a:rPr lang="en-US">
                <a:solidFill>
                  <a:schemeClr val="accent1">
                    <a:lumMod val="76000"/>
                  </a:schemeClr>
                </a:solidFill>
                <a:ea typeface="Calibri Light"/>
                <a:cs typeface="Calibri Light"/>
              </a:rPr>
              <a:t>Conclusion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F2B57640-6E22-645A-6D46-A588DCB3A74F}"/>
              </a:ext>
            </a:extLst>
          </p:cNvPr>
          <p:cNvSpPr>
            <a:spLocks noGrp="1"/>
          </p:cNvSpPr>
          <p:nvPr>
            <p:ph sz="half" idx="1"/>
          </p:nvPr>
        </p:nvSpPr>
        <p:spPr/>
        <p:txBody>
          <a:bodyPr vert="horz" lIns="91440" tIns="45720" rIns="91440" bIns="45720" rtlCol="0" anchor="t">
            <a:normAutofit/>
          </a:bodyPr>
          <a:lstStyle/>
          <a:p>
            <a:r>
              <a:rPr lang="en-US" sz="2000">
                <a:ea typeface="+mn-lt"/>
                <a:cs typeface="+mn-lt"/>
              </a:rPr>
              <a:t>Beth </a:t>
            </a:r>
            <a:r>
              <a:rPr lang="en-US" sz="2000" err="1">
                <a:ea typeface="+mn-lt"/>
                <a:cs typeface="+mn-lt"/>
              </a:rPr>
              <a:t>rydw</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wedi'i</a:t>
            </a:r>
            <a:r>
              <a:rPr lang="en-US" sz="2000">
                <a:ea typeface="+mn-lt"/>
                <a:cs typeface="+mn-lt"/>
              </a:rPr>
              <a:t> </a:t>
            </a:r>
            <a:r>
              <a:rPr lang="en-US" sz="2000" err="1">
                <a:ea typeface="+mn-lt"/>
                <a:cs typeface="+mn-lt"/>
              </a:rPr>
              <a:t>ddysgu</a:t>
            </a:r>
            <a:r>
              <a:rPr lang="en-US" sz="2000">
                <a:ea typeface="+mn-lt"/>
                <a:cs typeface="+mn-lt"/>
              </a:rPr>
              <a:t> </a:t>
            </a:r>
            <a:r>
              <a:rPr lang="en-US" sz="2000" err="1">
                <a:ea typeface="+mn-lt"/>
                <a:cs typeface="+mn-lt"/>
              </a:rPr>
              <a:t>amdanaf</a:t>
            </a:r>
            <a:r>
              <a:rPr lang="en-US" sz="2000">
                <a:ea typeface="+mn-lt"/>
                <a:cs typeface="+mn-lt"/>
              </a:rPr>
              <a:t> </a:t>
            </a:r>
            <a:r>
              <a:rPr lang="en-US" sz="2000" err="1">
                <a:ea typeface="+mn-lt"/>
                <a:cs typeface="+mn-lt"/>
              </a:rPr>
              <a:t>fy</a:t>
            </a:r>
            <a:r>
              <a:rPr lang="en-US" sz="2000">
                <a:ea typeface="+mn-lt"/>
                <a:cs typeface="+mn-lt"/>
              </a:rPr>
              <a:t> </a:t>
            </a:r>
            <a:r>
              <a:rPr lang="en-US" sz="2000" err="1">
                <a:ea typeface="+mn-lt"/>
                <a:cs typeface="+mn-lt"/>
              </a:rPr>
              <a:t>hun</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Beth </a:t>
            </a:r>
            <a:r>
              <a:rPr lang="en-US" sz="2000" err="1">
                <a:ea typeface="+mn-lt"/>
                <a:cs typeface="+mn-lt"/>
              </a:rPr>
              <a:t>rydw</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wedi'i</a:t>
            </a:r>
            <a:r>
              <a:rPr lang="en-US" sz="2000">
                <a:ea typeface="+mn-lt"/>
                <a:cs typeface="+mn-lt"/>
              </a:rPr>
              <a:t> </a:t>
            </a:r>
            <a:r>
              <a:rPr lang="en-US" sz="2000" err="1">
                <a:ea typeface="+mn-lt"/>
                <a:cs typeface="+mn-lt"/>
              </a:rPr>
              <a:t>ddysgu</a:t>
            </a:r>
            <a:r>
              <a:rPr lang="en-US" sz="2000">
                <a:ea typeface="+mn-lt"/>
                <a:cs typeface="+mn-lt"/>
              </a:rPr>
              <a:t> am </a:t>
            </a:r>
            <a:r>
              <a:rPr lang="en-US" sz="2000" err="1">
                <a:ea typeface="+mn-lt"/>
                <a:cs typeface="+mn-lt"/>
              </a:rPr>
              <a:t>eraill</a:t>
            </a:r>
            <a:r>
              <a:rPr lang="en-US" sz="2000">
                <a:ea typeface="+mn-lt"/>
                <a:cs typeface="+mn-lt"/>
              </a:rPr>
              <a:t>/y </a:t>
            </a:r>
            <a:r>
              <a:rPr lang="en-US" sz="2000" err="1">
                <a:ea typeface="+mn-lt"/>
                <a:cs typeface="+mn-lt"/>
              </a:rPr>
              <a:t>sefyllfa</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Beth </a:t>
            </a:r>
            <a:r>
              <a:rPr lang="en-US" sz="2000" err="1">
                <a:ea typeface="+mn-lt"/>
                <a:cs typeface="+mn-lt"/>
              </a:rPr>
              <a:t>fyddwn</a:t>
            </a:r>
            <a:r>
              <a:rPr lang="en-US" sz="2000">
                <a:ea typeface="+mn-lt"/>
                <a:cs typeface="+mn-lt"/>
              </a:rPr>
              <a:t> </a:t>
            </a:r>
            <a:r>
              <a:rPr lang="en-US" sz="2000" err="1">
                <a:ea typeface="+mn-lt"/>
                <a:cs typeface="+mn-lt"/>
              </a:rPr>
              <a:t>i'n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gadw</a:t>
            </a:r>
            <a:r>
              <a:rPr lang="en-US" sz="2000">
                <a:ea typeface="+mn-lt"/>
                <a:cs typeface="+mn-lt"/>
              </a:rPr>
              <a:t>?</a:t>
            </a:r>
            <a:endParaRPr lang="en-US" sz="2000">
              <a:ea typeface="Calibri"/>
              <a:cs typeface="Calibri"/>
            </a:endParaRPr>
          </a:p>
          <a:p>
            <a:r>
              <a:rPr lang="en-US" sz="2000">
                <a:ea typeface="+mn-lt"/>
                <a:cs typeface="+mn-lt"/>
              </a:rPr>
              <a:t>Beth </a:t>
            </a:r>
            <a:r>
              <a:rPr lang="en-US" sz="2000" err="1">
                <a:ea typeface="+mn-lt"/>
                <a:cs typeface="+mn-lt"/>
              </a:rPr>
              <a:t>fyddwn</a:t>
            </a:r>
            <a:r>
              <a:rPr lang="en-US" sz="2000">
                <a:ea typeface="+mn-lt"/>
                <a:cs typeface="+mn-lt"/>
              </a:rPr>
              <a:t> </a:t>
            </a:r>
            <a:r>
              <a:rPr lang="en-US" sz="2000" err="1">
                <a:ea typeface="+mn-lt"/>
                <a:cs typeface="+mn-lt"/>
              </a:rPr>
              <a:t>i'n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newid</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129400B7-0CC5-565A-71AA-EC1645F80376}"/>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What have I learned about myself?</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What have I learned about others/the situation?</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would I keep?</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would I change?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636423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D1A0-091F-7810-7AE5-D92EDED92D82}"/>
              </a:ext>
            </a:extLst>
          </p:cNvPr>
          <p:cNvSpPr>
            <a:spLocks noGrp="1"/>
          </p:cNvSpPr>
          <p:nvPr>
            <p:ph type="title"/>
          </p:nvPr>
        </p:nvSpPr>
        <p:spPr/>
        <p:txBody>
          <a:bodyPr/>
          <a:lstStyle/>
          <a:p>
            <a:r>
              <a:rPr lang="en-US">
                <a:ea typeface="Calibri Light"/>
                <a:cs typeface="Calibri Light"/>
              </a:rPr>
              <a:t>Gibbs: </a:t>
            </a:r>
            <a:r>
              <a:rPr lang="en-US" err="1">
                <a:ea typeface="Calibri Light"/>
                <a:cs typeface="Calibri Light"/>
              </a:rPr>
              <a:t>Cynllun</a:t>
            </a:r>
            <a:r>
              <a:rPr lang="en-US">
                <a:ea typeface="Calibri Light"/>
                <a:cs typeface="Calibri Light"/>
              </a:rPr>
              <a:t> </a:t>
            </a:r>
            <a:r>
              <a:rPr lang="en-US" err="1">
                <a:ea typeface="Calibri Light"/>
                <a:cs typeface="Calibri Light"/>
              </a:rPr>
              <a:t>gweithredu</a:t>
            </a:r>
            <a:r>
              <a:rPr lang="en-US">
                <a:ea typeface="Calibri Light"/>
                <a:cs typeface="Calibri Light"/>
              </a:rPr>
              <a:t>/ </a:t>
            </a:r>
            <a:r>
              <a:rPr lang="en-US">
                <a:solidFill>
                  <a:schemeClr val="accent1">
                    <a:lumMod val="76000"/>
                  </a:schemeClr>
                </a:solidFill>
                <a:ea typeface="Calibri Light"/>
                <a:cs typeface="Calibri Light"/>
              </a:rPr>
              <a:t>Action Plan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21A163C1-756B-147F-FDE1-07BEC5966EC0}"/>
              </a:ext>
            </a:extLst>
          </p:cNvPr>
          <p:cNvSpPr>
            <a:spLocks noGrp="1"/>
          </p:cNvSpPr>
          <p:nvPr>
            <p:ph sz="half" idx="1"/>
          </p:nvPr>
        </p:nvSpPr>
        <p:spPr/>
        <p:txBody>
          <a:bodyPr vert="horz" lIns="91440" tIns="45720" rIns="91440" bIns="45720" rtlCol="0" anchor="t">
            <a:normAutofit/>
          </a:bodyPr>
          <a:lstStyle/>
          <a:p>
            <a:r>
              <a:rPr lang="en-US" sz="2000">
                <a:ea typeface="+mn-lt"/>
                <a:cs typeface="+mn-lt"/>
              </a:rPr>
              <a:t>Beth </a:t>
            </a:r>
            <a:r>
              <a:rPr lang="en-US" sz="2000" err="1">
                <a:ea typeface="+mn-lt"/>
                <a:cs typeface="+mn-lt"/>
              </a:rPr>
              <a:t>fyddaf</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wneud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wahanol</a:t>
            </a:r>
            <a:r>
              <a:rPr lang="en-US" sz="2000">
                <a:ea typeface="+mn-lt"/>
                <a:cs typeface="+mn-lt"/>
              </a:rPr>
              <a:t>? </a:t>
            </a:r>
            <a:endParaRPr lang="en-US" sz="2000">
              <a:ea typeface="Calibri" panose="020F0502020204030204"/>
              <a:cs typeface="Calibri" panose="020F0502020204030204"/>
            </a:endParaRPr>
          </a:p>
          <a:p>
            <a:r>
              <a:rPr lang="en-US" sz="2000">
                <a:ea typeface="+mn-lt"/>
                <a:cs typeface="+mn-lt"/>
              </a:rPr>
              <a:t>Pryd y </a:t>
            </a:r>
            <a:r>
              <a:rPr lang="en-US" sz="2000" err="1">
                <a:ea typeface="+mn-lt"/>
                <a:cs typeface="+mn-lt"/>
              </a:rPr>
              <a:t>byddaf</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wneud</a:t>
            </a:r>
            <a:r>
              <a:rPr lang="en-US" sz="2000">
                <a:ea typeface="+mn-lt"/>
                <a:cs typeface="+mn-lt"/>
              </a:rPr>
              <a:t>? </a:t>
            </a:r>
            <a:endParaRPr lang="en-US" sz="2000">
              <a:ea typeface="Calibri"/>
              <a:cs typeface="Calibri"/>
            </a:endParaRPr>
          </a:p>
          <a:p>
            <a:r>
              <a:rPr lang="en-US" sz="2000">
                <a:ea typeface="+mn-lt"/>
                <a:cs typeface="+mn-lt"/>
              </a:rPr>
              <a:t>Pa </a:t>
            </a:r>
            <a:r>
              <a:rPr lang="en-US" sz="2000" err="1">
                <a:ea typeface="+mn-lt"/>
                <a:cs typeface="+mn-lt"/>
              </a:rPr>
              <a:t>gymorth</a:t>
            </a:r>
            <a:r>
              <a:rPr lang="en-US" sz="2000">
                <a:ea typeface="+mn-lt"/>
                <a:cs typeface="+mn-lt"/>
              </a:rPr>
              <a:t> </a:t>
            </a:r>
            <a:r>
              <a:rPr lang="en-US" sz="2000" err="1">
                <a:ea typeface="+mn-lt"/>
                <a:cs typeface="+mn-lt"/>
              </a:rPr>
              <a:t>sydd</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angen</a:t>
            </a:r>
            <a:r>
              <a:rPr lang="en-US" sz="2000">
                <a:ea typeface="+mn-lt"/>
                <a:cs typeface="+mn-lt"/>
              </a:rPr>
              <a:t> </a:t>
            </a:r>
            <a:r>
              <a:rPr lang="en-US" sz="2000" err="1">
                <a:ea typeface="+mn-lt"/>
                <a:cs typeface="+mn-lt"/>
              </a:rPr>
              <a:t>arnaf</a:t>
            </a:r>
            <a:r>
              <a:rPr lang="en-US" sz="2000">
                <a:ea typeface="+mn-lt"/>
                <a:cs typeface="+mn-lt"/>
              </a:rPr>
              <a:t>? </a:t>
            </a:r>
            <a:endParaRPr lang="en-US" sz="2000">
              <a:ea typeface="Calibri"/>
              <a:cs typeface="Calibri"/>
            </a:endParaRPr>
          </a:p>
          <a:p>
            <a:r>
              <a:rPr lang="en-US" sz="2000">
                <a:ea typeface="+mn-lt"/>
                <a:cs typeface="+mn-lt"/>
              </a:rPr>
              <a:t>Sut y </a:t>
            </a:r>
            <a:r>
              <a:rPr lang="en-US" sz="2000" err="1">
                <a:ea typeface="+mn-lt"/>
                <a:cs typeface="+mn-lt"/>
              </a:rPr>
              <a:t>byddaf</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gwybod</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wedi</a:t>
            </a:r>
            <a:r>
              <a:rPr lang="en-US" sz="2000">
                <a:ea typeface="+mn-lt"/>
                <a:cs typeface="+mn-lt"/>
              </a:rPr>
              <a:t> </a:t>
            </a:r>
            <a:r>
              <a:rPr lang="en-US" sz="2000" err="1">
                <a:ea typeface="+mn-lt"/>
                <a:cs typeface="+mn-lt"/>
              </a:rPr>
              <a:t>gweithio</a:t>
            </a:r>
            <a:r>
              <a:rPr lang="en-US" sz="2000">
                <a:ea typeface="+mn-lt"/>
                <a:cs typeface="+mn-lt"/>
              </a:rPr>
              <a:t>? </a:t>
            </a:r>
            <a:endParaRPr lang="en-US" sz="2000">
              <a:ea typeface="Calibri"/>
              <a:cs typeface="Calibri"/>
            </a:endParaRPr>
          </a:p>
        </p:txBody>
      </p:sp>
      <p:sp>
        <p:nvSpPr>
          <p:cNvPr id="4" name="Content Placeholder 3">
            <a:extLst>
              <a:ext uri="{FF2B5EF4-FFF2-40B4-BE49-F238E27FC236}">
                <a16:creationId xmlns:a16="http://schemas.microsoft.com/office/drawing/2014/main" id="{EDDC3AE6-B677-13A5-65FE-F219BFE15D88}"/>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What will I do differently?</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When will I do it?</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support do I need?</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How will I know it worked?</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3555063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BB6B1-7521-80C8-69C3-400C42645B22}"/>
              </a:ext>
            </a:extLst>
          </p:cNvPr>
          <p:cNvSpPr>
            <a:spLocks noGrp="1"/>
          </p:cNvSpPr>
          <p:nvPr>
            <p:ph type="title"/>
          </p:nvPr>
        </p:nvSpPr>
        <p:spPr/>
        <p:txBody>
          <a:bodyPr/>
          <a:lstStyle/>
          <a:p>
            <a:r>
              <a:rPr lang="en-US" err="1">
                <a:ea typeface="+mj-lt"/>
                <a:cs typeface="+mj-lt"/>
              </a:rPr>
              <a:t>Myfyrio</a:t>
            </a:r>
            <a:r>
              <a:rPr lang="en-US">
                <a:ea typeface="+mj-lt"/>
                <a:cs typeface="+mj-lt"/>
              </a:rPr>
              <a:t> a </a:t>
            </a:r>
            <a:r>
              <a:rPr lang="en-US" err="1">
                <a:ea typeface="+mj-lt"/>
                <a:cs typeface="+mj-lt"/>
              </a:rPr>
              <a:t>thwf</a:t>
            </a:r>
            <a:r>
              <a:rPr lang="en-US">
                <a:ea typeface="+mj-lt"/>
                <a:cs typeface="+mj-lt"/>
              </a:rPr>
              <a:t> </a:t>
            </a:r>
            <a:r>
              <a:rPr lang="en-US" err="1">
                <a:ea typeface="+mj-lt"/>
                <a:cs typeface="+mj-lt"/>
              </a:rPr>
              <a:t>personol</a:t>
            </a:r>
            <a:br>
              <a:rPr lang="en-US" dirty="0">
                <a:solidFill>
                  <a:schemeClr val="accent1">
                    <a:lumMod val="76000"/>
                  </a:schemeClr>
                </a:solidFill>
                <a:ea typeface="+mj-lt"/>
                <a:cs typeface="+mj-lt"/>
              </a:rPr>
            </a:br>
            <a:r>
              <a:rPr lang="en-US">
                <a:solidFill>
                  <a:schemeClr val="accent1">
                    <a:lumMod val="76000"/>
                  </a:schemeClr>
                </a:solidFill>
                <a:ea typeface="Calibri Light"/>
                <a:cs typeface="Calibri Light"/>
              </a:rPr>
              <a:t>Reflection and personal growth</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6E1BD886-977F-6914-ADB8-3A151F4AFBB8}"/>
              </a:ext>
            </a:extLst>
          </p:cNvPr>
          <p:cNvSpPr>
            <a:spLocks noGrp="1"/>
          </p:cNvSpPr>
          <p:nvPr>
            <p:ph sz="half" idx="1"/>
          </p:nvPr>
        </p:nvSpPr>
        <p:spPr/>
        <p:txBody>
          <a:bodyPr vert="horz" lIns="91440" tIns="45720" rIns="91440" bIns="45720" rtlCol="0" anchor="t">
            <a:normAutofit fontScale="85000" lnSpcReduction="20000"/>
          </a:bodyPr>
          <a:lstStyle/>
          <a:p>
            <a:pPr marL="0" indent="0">
              <a:buNone/>
            </a:pPr>
            <a:r>
              <a:rPr lang="en-US">
                <a:ea typeface="+mn-lt"/>
                <a:cs typeface="+mn-lt"/>
              </a:rPr>
              <a:t>Beth felly?</a:t>
            </a:r>
            <a:endParaRPr lang="en-US">
              <a:ea typeface="Calibri" panose="020F0502020204030204"/>
              <a:cs typeface="Calibri" panose="020F0502020204030204"/>
            </a:endParaRPr>
          </a:p>
          <a:p>
            <a:pPr marL="0" indent="0">
              <a:buNone/>
            </a:pPr>
            <a:r>
              <a:rPr lang="en-US" dirty="0">
                <a:ea typeface="+mn-lt"/>
                <a:cs typeface="+mn-lt"/>
              </a:rPr>
              <a:t>Mae </a:t>
            </a:r>
            <a:r>
              <a:rPr lang="en-US" dirty="0" err="1">
                <a:ea typeface="+mn-lt"/>
                <a:cs typeface="+mn-lt"/>
              </a:rPr>
              <a:t>ymarfer</a:t>
            </a:r>
            <a:r>
              <a:rPr lang="en-US" dirty="0">
                <a:ea typeface="+mn-lt"/>
                <a:cs typeface="+mn-lt"/>
              </a:rPr>
              <a:t> </a:t>
            </a:r>
            <a:r>
              <a:rPr lang="en-US" dirty="0" err="1">
                <a:ea typeface="+mn-lt"/>
                <a:cs typeface="+mn-lt"/>
              </a:rPr>
              <a:t>myfyriol</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cefnogi</a:t>
            </a:r>
            <a:r>
              <a:rPr lang="en-US" dirty="0">
                <a:ea typeface="+mn-lt"/>
                <a:cs typeface="+mn-lt"/>
              </a:rPr>
              <a:t> </a:t>
            </a:r>
            <a:r>
              <a:rPr lang="en-US" dirty="0" err="1">
                <a:ea typeface="+mn-lt"/>
                <a:cs typeface="+mn-lt"/>
              </a:rPr>
              <a:t>twf</a:t>
            </a:r>
            <a:r>
              <a:rPr lang="en-US" dirty="0">
                <a:ea typeface="+mn-lt"/>
                <a:cs typeface="+mn-lt"/>
              </a:rPr>
              <a:t> </a:t>
            </a:r>
            <a:r>
              <a:rPr lang="en-US" dirty="0" err="1">
                <a:ea typeface="+mn-lt"/>
                <a:cs typeface="+mn-lt"/>
              </a:rPr>
              <a:t>proffesiynol</a:t>
            </a:r>
            <a:r>
              <a:rPr lang="en-US" dirty="0">
                <a:ea typeface="+mn-lt"/>
                <a:cs typeface="+mn-lt"/>
              </a:rPr>
              <a:t> </a:t>
            </a:r>
            <a:r>
              <a:rPr lang="en-US" dirty="0" err="1">
                <a:ea typeface="+mn-lt"/>
                <a:cs typeface="+mn-lt"/>
              </a:rPr>
              <a:t>drwy</a:t>
            </a:r>
            <a:r>
              <a:rPr lang="en-US" dirty="0">
                <a:ea typeface="+mn-lt"/>
                <a:cs typeface="+mn-lt"/>
              </a:rPr>
              <a:t> </a:t>
            </a:r>
            <a:r>
              <a:rPr lang="en-US" dirty="0" err="1">
                <a:ea typeface="+mn-lt"/>
                <a:cs typeface="+mn-lt"/>
              </a:rPr>
              <a:t>helpu</a:t>
            </a:r>
            <a:r>
              <a:rPr lang="en-US" dirty="0">
                <a:ea typeface="+mn-lt"/>
                <a:cs typeface="+mn-lt"/>
              </a:rPr>
              <a:t> </a:t>
            </a:r>
            <a:r>
              <a:rPr lang="en-US" dirty="0" err="1">
                <a:ea typeface="+mn-lt"/>
                <a:cs typeface="+mn-lt"/>
              </a:rPr>
              <a:t>arweinwyr</a:t>
            </a:r>
            <a:r>
              <a:rPr lang="en-US" dirty="0">
                <a:ea typeface="+mn-lt"/>
                <a:cs typeface="+mn-lt"/>
              </a:rPr>
              <a:t> </a:t>
            </a:r>
            <a:r>
              <a:rPr lang="en-US" dirty="0" err="1">
                <a:ea typeface="+mn-lt"/>
                <a:cs typeface="+mn-lt"/>
              </a:rPr>
              <a:t>i</a:t>
            </a:r>
            <a:r>
              <a:rPr lang="en-US" dirty="0">
                <a:ea typeface="+mn-lt"/>
                <a:cs typeface="+mn-lt"/>
              </a:rPr>
              <a:t>:</a:t>
            </a:r>
            <a:endParaRPr lang="en-US" dirty="0">
              <a:ea typeface="Calibri" panose="020F0502020204030204"/>
              <a:cs typeface="Calibri" panose="020F0502020204030204"/>
            </a:endParaRPr>
          </a:p>
          <a:p>
            <a:r>
              <a:rPr lang="en-US" dirty="0">
                <a:ea typeface="+mn-lt"/>
                <a:cs typeface="+mn-lt"/>
              </a:rPr>
              <a:t>Nodi </a:t>
            </a:r>
            <a:r>
              <a:rPr lang="en-US" dirty="0" err="1">
                <a:ea typeface="+mn-lt"/>
                <a:cs typeface="+mn-lt"/>
              </a:rPr>
              <a:t>cryfderau</a:t>
            </a:r>
            <a:r>
              <a:rPr lang="en-US" dirty="0">
                <a:ea typeface="+mn-lt"/>
                <a:cs typeface="+mn-lt"/>
              </a:rPr>
              <a:t> a </a:t>
            </a:r>
            <a:r>
              <a:rPr lang="en-US" dirty="0" err="1">
                <a:ea typeface="+mn-lt"/>
                <a:cs typeface="+mn-lt"/>
              </a:rPr>
              <a:t>meysydd</a:t>
            </a:r>
            <a:r>
              <a:rPr lang="en-US" dirty="0">
                <a:ea typeface="+mn-lt"/>
                <a:cs typeface="+mn-lt"/>
              </a:rPr>
              <a:t> </a:t>
            </a:r>
            <a:r>
              <a:rPr lang="en-US" dirty="0" err="1">
                <a:ea typeface="+mn-lt"/>
                <a:cs typeface="+mn-lt"/>
              </a:rPr>
              <a:t>i'w</a:t>
            </a:r>
            <a:r>
              <a:rPr lang="en-US" dirty="0">
                <a:ea typeface="+mn-lt"/>
                <a:cs typeface="+mn-lt"/>
              </a:rPr>
              <a:t> </a:t>
            </a:r>
            <a:r>
              <a:rPr lang="en-US" dirty="0" err="1">
                <a:ea typeface="+mn-lt"/>
                <a:cs typeface="+mn-lt"/>
              </a:rPr>
              <a:t>datblygu</a:t>
            </a:r>
            <a:endParaRPr lang="en-US" dirty="0" err="1"/>
          </a:p>
          <a:p>
            <a:r>
              <a:rPr lang="en-US" dirty="0" err="1">
                <a:ea typeface="+mn-lt"/>
                <a:cs typeface="+mn-lt"/>
              </a:rPr>
              <a:t>Cydnabod</a:t>
            </a:r>
            <a:r>
              <a:rPr lang="en-US" dirty="0">
                <a:ea typeface="+mn-lt"/>
                <a:cs typeface="+mn-lt"/>
              </a:rPr>
              <a:t> </a:t>
            </a:r>
            <a:r>
              <a:rPr lang="en-US" dirty="0" err="1">
                <a:ea typeface="+mn-lt"/>
                <a:cs typeface="+mn-lt"/>
              </a:rPr>
              <a:t>bylchau</a:t>
            </a:r>
            <a:r>
              <a:rPr lang="en-US" dirty="0">
                <a:ea typeface="+mn-lt"/>
                <a:cs typeface="+mn-lt"/>
              </a:rPr>
              <a:t> </a:t>
            </a:r>
            <a:r>
              <a:rPr lang="en-US" dirty="0" err="1">
                <a:ea typeface="+mn-lt"/>
                <a:cs typeface="+mn-lt"/>
              </a:rPr>
              <a:t>mewn</a:t>
            </a:r>
            <a:r>
              <a:rPr lang="en-US" dirty="0">
                <a:ea typeface="+mn-lt"/>
                <a:cs typeface="+mn-lt"/>
              </a:rPr>
              <a:t> </a:t>
            </a:r>
            <a:r>
              <a:rPr lang="en-US" dirty="0" err="1">
                <a:ea typeface="+mn-lt"/>
                <a:cs typeface="+mn-lt"/>
              </a:rPr>
              <a:t>gwybodaeth</a:t>
            </a:r>
            <a:r>
              <a:rPr lang="en-US" dirty="0">
                <a:ea typeface="+mn-lt"/>
                <a:cs typeface="+mn-lt"/>
              </a:rPr>
              <a:t> a </a:t>
            </a:r>
            <a:r>
              <a:rPr lang="en-US" dirty="0" err="1">
                <a:ea typeface="+mn-lt"/>
                <a:cs typeface="+mn-lt"/>
              </a:rPr>
              <a:t>sgiliau</a:t>
            </a:r>
            <a:endParaRPr lang="en-US" dirty="0" err="1"/>
          </a:p>
          <a:p>
            <a:r>
              <a:rPr lang="en-US" dirty="0" err="1">
                <a:ea typeface="+mn-lt"/>
                <a:cs typeface="+mn-lt"/>
              </a:rPr>
              <a:t>Dysgu</a:t>
            </a:r>
            <a:r>
              <a:rPr lang="en-US" dirty="0">
                <a:ea typeface="+mn-lt"/>
                <a:cs typeface="+mn-lt"/>
              </a:rPr>
              <a:t> o </a:t>
            </a:r>
            <a:r>
              <a:rPr lang="en-US" dirty="0" err="1">
                <a:ea typeface="+mn-lt"/>
                <a:cs typeface="+mn-lt"/>
              </a:rPr>
              <a:t>brofiad</a:t>
            </a:r>
            <a:endParaRPr lang="en-US" dirty="0" err="1"/>
          </a:p>
          <a:p>
            <a:r>
              <a:rPr lang="en-US" dirty="0">
                <a:ea typeface="+mn-lt"/>
                <a:cs typeface="+mn-lt"/>
              </a:rPr>
              <a:t>Ymateb </a:t>
            </a:r>
            <a:r>
              <a:rPr lang="en-US" dirty="0" err="1">
                <a:ea typeface="+mn-lt"/>
                <a:cs typeface="+mn-lt"/>
              </a:rPr>
              <a:t>yn</a:t>
            </a:r>
            <a:r>
              <a:rPr lang="en-US" dirty="0">
                <a:ea typeface="+mn-lt"/>
                <a:cs typeface="+mn-lt"/>
              </a:rPr>
              <a:t> </a:t>
            </a:r>
            <a:r>
              <a:rPr lang="en-US" dirty="0" err="1">
                <a:ea typeface="+mn-lt"/>
                <a:cs typeface="+mn-lt"/>
              </a:rPr>
              <a:t>adeiladol</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adborth</a:t>
            </a:r>
            <a:endParaRPr lang="en-US" dirty="0" err="1"/>
          </a:p>
          <a:p>
            <a:r>
              <a:rPr lang="en-US" dirty="0" err="1">
                <a:ea typeface="+mn-lt"/>
                <a:cs typeface="+mn-lt"/>
              </a:rPr>
              <a:t>Gwneud</a:t>
            </a:r>
            <a:r>
              <a:rPr lang="en-US" dirty="0">
                <a:ea typeface="+mn-lt"/>
                <a:cs typeface="+mn-lt"/>
              </a:rPr>
              <a:t> </a:t>
            </a:r>
            <a:r>
              <a:rPr lang="en-US" dirty="0" err="1">
                <a:ea typeface="+mn-lt"/>
                <a:cs typeface="+mn-lt"/>
              </a:rPr>
              <a:t>newidiadau</a:t>
            </a:r>
            <a:r>
              <a:rPr lang="en-US" dirty="0">
                <a:ea typeface="+mn-lt"/>
                <a:cs typeface="+mn-lt"/>
              </a:rPr>
              <a:t> </a:t>
            </a:r>
            <a:r>
              <a:rPr lang="en-US" dirty="0" err="1">
                <a:ea typeface="+mn-lt"/>
                <a:cs typeface="+mn-lt"/>
              </a:rPr>
              <a:t>gwybodus</a:t>
            </a:r>
            <a:r>
              <a:rPr lang="en-US" dirty="0">
                <a:ea typeface="+mn-lt"/>
                <a:cs typeface="+mn-lt"/>
              </a:rPr>
              <a:t> </a:t>
            </a:r>
            <a:r>
              <a:rPr lang="en-US" dirty="0" err="1">
                <a:ea typeface="+mn-lt"/>
                <a:cs typeface="+mn-lt"/>
              </a:rPr>
              <a:t>i'r</a:t>
            </a:r>
            <a:r>
              <a:rPr lang="en-US" dirty="0">
                <a:ea typeface="+mn-lt"/>
                <a:cs typeface="+mn-lt"/>
              </a:rPr>
              <a:t> </a:t>
            </a:r>
            <a:r>
              <a:rPr lang="en-US" dirty="0" err="1">
                <a:ea typeface="+mn-lt"/>
                <a:cs typeface="+mn-lt"/>
              </a:rPr>
              <a:t>arfer</a:t>
            </a:r>
            <a:endParaRPr lang="en-US" dirty="0" err="1"/>
          </a:p>
        </p:txBody>
      </p:sp>
      <p:sp>
        <p:nvSpPr>
          <p:cNvPr id="4" name="Content Placeholder 3">
            <a:extLst>
              <a:ext uri="{FF2B5EF4-FFF2-40B4-BE49-F238E27FC236}">
                <a16:creationId xmlns:a16="http://schemas.microsoft.com/office/drawing/2014/main" id="{5E4D454B-DD50-5E82-4434-FF7562623CA1}"/>
              </a:ext>
            </a:extLst>
          </p:cNvPr>
          <p:cNvSpPr>
            <a:spLocks noGrp="1"/>
          </p:cNvSpPr>
          <p:nvPr>
            <p:ph sz="half" idx="2"/>
          </p:nvPr>
        </p:nvSpPr>
        <p:spPr/>
        <p:txBody>
          <a:bodyPr vert="horz" lIns="91440" tIns="45720" rIns="91440" bIns="45720" rtlCol="0" anchor="t">
            <a:normAutofit fontScale="85000" lnSpcReduction="20000"/>
          </a:bodyPr>
          <a:lstStyle/>
          <a:p>
            <a:pPr marL="0" indent="0">
              <a:buNone/>
            </a:pPr>
            <a:r>
              <a:rPr lang="en-US" sz="2000">
                <a:solidFill>
                  <a:schemeClr val="accent1">
                    <a:lumMod val="76000"/>
                  </a:schemeClr>
                </a:solidFill>
                <a:ea typeface="Calibri"/>
                <a:cs typeface="Calibri"/>
              </a:rPr>
              <a:t>So what?</a:t>
            </a:r>
          </a:p>
          <a:p>
            <a:pPr marL="0" indent="0">
              <a:buNone/>
            </a:pPr>
            <a:r>
              <a:rPr lang="en-US" sz="2000">
                <a:solidFill>
                  <a:schemeClr val="accent1">
                    <a:lumMod val="76000"/>
                  </a:schemeClr>
                </a:solidFill>
                <a:latin typeface="Calibri"/>
                <a:ea typeface="Calibri"/>
                <a:cs typeface="Calibri"/>
              </a:rPr>
              <a:t>Reflective practice supports professional growth by helping leaders to:</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Identify strengths and areas for development</a:t>
            </a:r>
            <a:endParaRPr lang="en-US" sz="2000" dirty="0">
              <a:solidFill>
                <a:schemeClr val="accent1">
                  <a:lumMod val="76000"/>
                </a:schemeClr>
              </a:solidFill>
              <a:latin typeface="Calibri"/>
              <a:ea typeface="Calibri"/>
              <a:cs typeface="Calibri"/>
            </a:endParaRPr>
          </a:p>
          <a:p>
            <a:r>
              <a:rPr lang="en-US" sz="2000" dirty="0" err="1">
                <a:solidFill>
                  <a:schemeClr val="accent1">
                    <a:lumMod val="76000"/>
                  </a:schemeClr>
                </a:solidFill>
                <a:latin typeface="Calibri"/>
                <a:ea typeface="Calibri"/>
                <a:cs typeface="Calibri"/>
              </a:rPr>
              <a:t>Recognise</a:t>
            </a:r>
            <a:r>
              <a:rPr lang="en-US" sz="2000" dirty="0">
                <a:solidFill>
                  <a:schemeClr val="accent1">
                    <a:lumMod val="76000"/>
                  </a:schemeClr>
                </a:solidFill>
                <a:latin typeface="Calibri"/>
                <a:ea typeface="Calibri"/>
                <a:cs typeface="Calibri"/>
              </a:rPr>
              <a:t> gaps in knowledge and skills</a:t>
            </a:r>
          </a:p>
          <a:p>
            <a:r>
              <a:rPr lang="en-US" sz="2000">
                <a:solidFill>
                  <a:schemeClr val="accent1">
                    <a:lumMod val="76000"/>
                  </a:schemeClr>
                </a:solidFill>
                <a:latin typeface="Calibri"/>
                <a:ea typeface="Calibri"/>
                <a:cs typeface="Calibri"/>
              </a:rPr>
              <a:t>Learn from experience</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Respond constructively to feedback</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Make informed changes to practice</a:t>
            </a:r>
            <a:endParaRPr lang="en-US" sz="2000" dirty="0">
              <a:solidFill>
                <a:schemeClr val="accent1">
                  <a:lumMod val="76000"/>
                </a:schemeClr>
              </a:solidFill>
              <a:latin typeface="Calibri"/>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269523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BBCCA-516B-3A62-429C-C1F7F81715B5}"/>
              </a:ext>
            </a:extLst>
          </p:cNvPr>
          <p:cNvSpPr>
            <a:spLocks noGrp="1"/>
          </p:cNvSpPr>
          <p:nvPr>
            <p:ph type="title"/>
          </p:nvPr>
        </p:nvSpPr>
        <p:spPr/>
        <p:txBody>
          <a:bodyPr/>
          <a:lstStyle/>
          <a:p>
            <a:r>
              <a:rPr lang="en-US" err="1">
                <a:ea typeface="Calibri Light"/>
                <a:cs typeface="Calibri Light"/>
              </a:rPr>
              <a:t>Cymryd</a:t>
            </a:r>
            <a:r>
              <a:rPr lang="en-US">
                <a:ea typeface="Calibri Light"/>
                <a:cs typeface="Calibri Light"/>
              </a:rPr>
              <a:t> I </a:t>
            </a:r>
            <a:r>
              <a:rPr lang="en-US" err="1">
                <a:ea typeface="Calibri Light"/>
                <a:cs typeface="Calibri Light"/>
              </a:rPr>
              <a:t>ffwrdd</a:t>
            </a:r>
            <a:br>
              <a:rPr lang="en-US">
                <a:ea typeface="Calibri Light"/>
                <a:cs typeface="Calibri Light"/>
              </a:rPr>
            </a:br>
            <a:r>
              <a:rPr lang="en-US">
                <a:solidFill>
                  <a:schemeClr val="accent1">
                    <a:lumMod val="76000"/>
                  </a:schemeClr>
                </a:solidFill>
                <a:ea typeface="Calibri Light"/>
                <a:cs typeface="Calibri Light"/>
              </a:rPr>
              <a:t>Take away</a:t>
            </a:r>
          </a:p>
        </p:txBody>
      </p:sp>
      <p:sp>
        <p:nvSpPr>
          <p:cNvPr id="3" name="Content Placeholder 2">
            <a:extLst>
              <a:ext uri="{FF2B5EF4-FFF2-40B4-BE49-F238E27FC236}">
                <a16:creationId xmlns:a16="http://schemas.microsoft.com/office/drawing/2014/main" id="{66D3D828-AA1F-B14B-5DA9-5AE74F0AF1B4}"/>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Dealltwriaeth</a:t>
            </a:r>
            <a:r>
              <a:rPr lang="en-US" sz="2000">
                <a:ea typeface="+mn-lt"/>
                <a:cs typeface="+mn-lt"/>
              </a:rPr>
              <a:t> </a:t>
            </a:r>
            <a:r>
              <a:rPr lang="en-US" sz="2000" err="1">
                <a:ea typeface="+mn-lt"/>
                <a:cs typeface="+mn-lt"/>
              </a:rPr>
              <a:t>heb</a:t>
            </a:r>
            <a:r>
              <a:rPr lang="en-US" sz="2000">
                <a:ea typeface="+mn-lt"/>
                <a:cs typeface="+mn-lt"/>
              </a:rPr>
              <a:t> </a:t>
            </a:r>
            <a:r>
              <a:rPr lang="en-US" sz="2000" err="1">
                <a:ea typeface="+mn-lt"/>
                <a:cs typeface="+mn-lt"/>
              </a:rPr>
              <a:t>weithredu</a:t>
            </a:r>
            <a:r>
              <a:rPr lang="en-US" sz="2000">
                <a:ea typeface="+mn-lt"/>
                <a:cs typeface="+mn-lt"/>
              </a:rPr>
              <a:t> = </a:t>
            </a:r>
            <a:r>
              <a:rPr lang="en-US" sz="2000" err="1">
                <a:ea typeface="+mn-lt"/>
                <a:cs typeface="+mn-lt"/>
              </a:rPr>
              <a:t>diddorol</a:t>
            </a:r>
            <a:endParaRPr lang="en-US" sz="2000">
              <a:ea typeface="Calibri" panose="020F0502020204030204"/>
              <a:cs typeface="Calibri" panose="020F0502020204030204"/>
            </a:endParaRPr>
          </a:p>
          <a:p>
            <a:r>
              <a:rPr lang="en-US" sz="2000" err="1">
                <a:ea typeface="+mn-lt"/>
                <a:cs typeface="+mn-lt"/>
              </a:rPr>
              <a:t>Gweithredu</a:t>
            </a:r>
            <a:r>
              <a:rPr lang="en-US" sz="2000">
                <a:ea typeface="+mn-lt"/>
                <a:cs typeface="+mn-lt"/>
              </a:rPr>
              <a:t> </a:t>
            </a:r>
            <a:r>
              <a:rPr lang="en-US" sz="2000" err="1">
                <a:ea typeface="+mn-lt"/>
                <a:cs typeface="+mn-lt"/>
              </a:rPr>
              <a:t>heb</a:t>
            </a:r>
            <a:r>
              <a:rPr lang="en-US" sz="2000">
                <a:ea typeface="+mn-lt"/>
                <a:cs typeface="+mn-lt"/>
              </a:rPr>
              <a:t> </a:t>
            </a:r>
            <a:r>
              <a:rPr lang="en-US" sz="2000" err="1">
                <a:ea typeface="+mn-lt"/>
                <a:cs typeface="+mn-lt"/>
              </a:rPr>
              <a:t>fyfyrio</a:t>
            </a:r>
            <a:r>
              <a:rPr lang="en-US" sz="2000">
                <a:ea typeface="+mn-lt"/>
                <a:cs typeface="+mn-lt"/>
              </a:rPr>
              <a:t> = </a:t>
            </a:r>
            <a:r>
              <a:rPr lang="en-US" sz="2000" err="1">
                <a:ea typeface="+mn-lt"/>
                <a:cs typeface="+mn-lt"/>
              </a:rPr>
              <a:t>ailadroddus</a:t>
            </a:r>
            <a:endParaRPr lang="en-US" sz="2000">
              <a:ea typeface="Calibri"/>
              <a:cs typeface="Calibri"/>
            </a:endParaRPr>
          </a:p>
          <a:p>
            <a:r>
              <a:rPr lang="en-US" sz="2000">
                <a:ea typeface="+mn-lt"/>
                <a:cs typeface="+mn-lt"/>
              </a:rPr>
              <a:t>Mae </a:t>
            </a:r>
            <a:r>
              <a:rPr lang="en-US" sz="2000" err="1">
                <a:ea typeface="+mn-lt"/>
                <a:cs typeface="+mn-lt"/>
              </a:rPr>
              <a:t>arweinyddiaeth</a:t>
            </a:r>
            <a:r>
              <a:rPr lang="en-US" sz="2000">
                <a:ea typeface="+mn-lt"/>
                <a:cs typeface="+mn-lt"/>
              </a:rPr>
              <a:t> </a:t>
            </a:r>
            <a:r>
              <a:rPr lang="en-US" sz="2000" err="1">
                <a:ea typeface="+mn-lt"/>
                <a:cs typeface="+mn-lt"/>
              </a:rPr>
              <a:t>fyfyriol</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cysylltu'r</a:t>
            </a:r>
            <a:r>
              <a:rPr lang="en-US" sz="2000">
                <a:ea typeface="+mn-lt"/>
                <a:cs typeface="+mn-lt"/>
              </a:rPr>
              <a:t> </a:t>
            </a:r>
            <a:r>
              <a:rPr lang="en-US" sz="2000" err="1">
                <a:ea typeface="+mn-lt"/>
                <a:cs typeface="+mn-lt"/>
              </a:rPr>
              <a:t>ddau</a:t>
            </a:r>
            <a:endParaRPr lang="en-US" sz="2000">
              <a:ea typeface="Calibri"/>
              <a:cs typeface="Calibri"/>
            </a:endParaRPr>
          </a:p>
          <a:p>
            <a:r>
              <a:rPr lang="en-US" sz="2000">
                <a:ea typeface="+mn-lt"/>
                <a:cs typeface="+mn-lt"/>
              </a:rPr>
              <a:t>Mae </a:t>
            </a:r>
            <a:r>
              <a:rPr lang="en-US" sz="2000" err="1">
                <a:ea typeface="+mn-lt"/>
                <a:cs typeface="+mn-lt"/>
              </a:rPr>
              <a:t>arbrofion</a:t>
            </a:r>
            <a:r>
              <a:rPr lang="en-US" sz="2000">
                <a:ea typeface="+mn-lt"/>
                <a:cs typeface="+mn-lt"/>
              </a:rPr>
              <a:t> </a:t>
            </a:r>
            <a:r>
              <a:rPr lang="en-US" sz="2000" err="1">
                <a:ea typeface="+mn-lt"/>
                <a:cs typeface="+mn-lt"/>
              </a:rPr>
              <a:t>bach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gwneud</a:t>
            </a:r>
            <a:r>
              <a:rPr lang="en-US" sz="2000">
                <a:ea typeface="+mn-lt"/>
                <a:cs typeface="+mn-lt"/>
              </a:rPr>
              <a:t> </a:t>
            </a:r>
            <a:r>
              <a:rPr lang="en-US" sz="2000" err="1">
                <a:ea typeface="+mn-lt"/>
                <a:cs typeface="+mn-lt"/>
              </a:rPr>
              <a:t>newid</a:t>
            </a:r>
            <a:r>
              <a:rPr lang="en-US" sz="2000">
                <a:ea typeface="+mn-lt"/>
                <a:cs typeface="+mn-lt"/>
              </a:rPr>
              <a:t> </a:t>
            </a:r>
            <a:r>
              <a:rPr lang="en-US" sz="2000" err="1">
                <a:ea typeface="+mn-lt"/>
                <a:cs typeface="+mn-lt"/>
              </a:rPr>
              <a:t>yn</a:t>
            </a:r>
            <a:r>
              <a:rPr lang="en-US" sz="2000">
                <a:ea typeface="+mn-lt"/>
                <a:cs typeface="+mn-lt"/>
              </a:rPr>
              <a:t> haws </a:t>
            </a:r>
            <a:r>
              <a:rPr lang="en-US" sz="2000" err="1">
                <a:ea typeface="+mn-lt"/>
                <a:cs typeface="+mn-lt"/>
              </a:rPr>
              <a:t>i'w</a:t>
            </a:r>
            <a:r>
              <a:rPr lang="en-US" sz="2000">
                <a:ea typeface="+mn-lt"/>
                <a:cs typeface="+mn-lt"/>
              </a:rPr>
              <a:t> </a:t>
            </a:r>
            <a:r>
              <a:rPr lang="en-US" sz="2000" err="1">
                <a:ea typeface="+mn-lt"/>
                <a:cs typeface="+mn-lt"/>
              </a:rPr>
              <a:t>brofi</a:t>
            </a:r>
            <a:endParaRPr lang="en-US" sz="2000">
              <a:ea typeface="Calibri"/>
              <a:cs typeface="Calibri"/>
            </a:endParaRPr>
          </a:p>
        </p:txBody>
      </p:sp>
      <p:sp>
        <p:nvSpPr>
          <p:cNvPr id="4" name="Content Placeholder 3">
            <a:extLst>
              <a:ext uri="{FF2B5EF4-FFF2-40B4-BE49-F238E27FC236}">
                <a16:creationId xmlns:a16="http://schemas.microsoft.com/office/drawing/2014/main" id="{F1FBAC3D-329D-3F8E-E1D1-BF6B424E5570}"/>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Insight without action = interesting</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Action without reflection = repetitive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Reflective leadership connects both</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Small experiments make change easier to test</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466819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93DE-CC2C-AAFB-9561-2071ECBC1F06}"/>
              </a:ext>
            </a:extLst>
          </p:cNvPr>
          <p:cNvSpPr>
            <a:spLocks noGrp="1"/>
          </p:cNvSpPr>
          <p:nvPr>
            <p:ph type="title"/>
          </p:nvPr>
        </p:nvSpPr>
        <p:spPr/>
        <p:txBody>
          <a:bodyPr/>
          <a:lstStyle/>
          <a:p>
            <a:r>
              <a:rPr lang="en-US" err="1">
                <a:ea typeface="+mj-lt"/>
                <a:cs typeface="+mj-lt"/>
              </a:rPr>
              <a:t>Hunanymwybyddiaeth</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Self-awareness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AAAA6E5E-DC8D-05FF-A7DA-47519A07A5BF}"/>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Ym</a:t>
            </a:r>
            <a:r>
              <a:rPr lang="en-US" sz="2000">
                <a:ea typeface="+mn-lt"/>
                <a:cs typeface="+mn-lt"/>
              </a:rPr>
              <a:t> </a:t>
            </a:r>
            <a:r>
              <a:rPr lang="en-US" sz="2000" err="1">
                <a:ea typeface="+mn-lt"/>
                <a:cs typeface="+mn-lt"/>
              </a:rPr>
              <a:t>mha</a:t>
            </a:r>
            <a:r>
              <a:rPr lang="en-US" sz="2000">
                <a:ea typeface="+mn-lt"/>
                <a:cs typeface="+mn-lt"/>
              </a:rPr>
              <a:t> </a:t>
            </a:r>
            <a:r>
              <a:rPr lang="en-US" sz="2000" err="1">
                <a:ea typeface="+mn-lt"/>
                <a:cs typeface="+mn-lt"/>
              </a:rPr>
              <a:t>bethau</a:t>
            </a:r>
            <a:r>
              <a:rPr lang="en-US" sz="2000">
                <a:ea typeface="+mn-lt"/>
                <a:cs typeface="+mn-lt"/>
              </a:rPr>
              <a:t> </a:t>
            </a:r>
            <a:r>
              <a:rPr lang="en-US" sz="2000" err="1">
                <a:ea typeface="+mn-lt"/>
                <a:cs typeface="+mn-lt"/>
              </a:rPr>
              <a:t>rwy'n</a:t>
            </a:r>
            <a:r>
              <a:rPr lang="en-US" sz="2000">
                <a:ea typeface="+mn-lt"/>
                <a:cs typeface="+mn-lt"/>
              </a:rPr>
              <a:t> </a:t>
            </a:r>
            <a:r>
              <a:rPr lang="en-US" sz="2000" err="1">
                <a:ea typeface="+mn-lt"/>
                <a:cs typeface="+mn-lt"/>
              </a:rPr>
              <a:t>dda</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Beth </a:t>
            </a:r>
            <a:r>
              <a:rPr lang="en-US" sz="2000" err="1">
                <a:ea typeface="+mn-lt"/>
                <a:cs typeface="+mn-lt"/>
              </a:rPr>
              <a:t>sy'n</a:t>
            </a:r>
            <a:r>
              <a:rPr lang="en-US" sz="2000">
                <a:ea typeface="+mn-lt"/>
                <a:cs typeface="+mn-lt"/>
              </a:rPr>
              <a:t> </a:t>
            </a:r>
            <a:r>
              <a:rPr lang="en-US" sz="2000" err="1">
                <a:ea typeface="+mn-lt"/>
                <a:cs typeface="+mn-lt"/>
              </a:rPr>
              <a:t>fy</a:t>
            </a:r>
            <a:r>
              <a:rPr lang="en-US" sz="2000">
                <a:ea typeface="+mn-lt"/>
                <a:cs typeface="+mn-lt"/>
              </a:rPr>
              <a:t> </a:t>
            </a:r>
            <a:r>
              <a:rPr lang="en-US" sz="2000" err="1">
                <a:ea typeface="+mn-lt"/>
                <a:cs typeface="+mn-lt"/>
              </a:rPr>
              <a:t>sbarduno</a:t>
            </a:r>
            <a:r>
              <a:rPr lang="en-US" sz="2000">
                <a:ea typeface="+mn-lt"/>
                <a:cs typeface="+mn-lt"/>
              </a:rPr>
              <a:t>?</a:t>
            </a:r>
            <a:endParaRPr lang="en-US" sz="2000">
              <a:ea typeface="Calibri"/>
              <a:cs typeface="Calibri"/>
            </a:endParaRPr>
          </a:p>
          <a:p>
            <a:r>
              <a:rPr lang="en-US" sz="2000">
                <a:ea typeface="+mn-lt"/>
                <a:cs typeface="+mn-lt"/>
              </a:rPr>
              <a:t>Sut </a:t>
            </a:r>
            <a:r>
              <a:rPr lang="en-US" sz="2000" err="1">
                <a:ea typeface="+mn-lt"/>
                <a:cs typeface="+mn-lt"/>
              </a:rPr>
              <a:t>rwy'n</a:t>
            </a:r>
            <a:r>
              <a:rPr lang="en-US" sz="2000">
                <a:ea typeface="+mn-lt"/>
                <a:cs typeface="+mn-lt"/>
              </a:rPr>
              <a:t> </a:t>
            </a:r>
            <a:r>
              <a:rPr lang="en-US" sz="2000" err="1">
                <a:ea typeface="+mn-lt"/>
                <a:cs typeface="+mn-lt"/>
              </a:rPr>
              <a:t>ymddwyn</a:t>
            </a:r>
            <a:r>
              <a:rPr lang="en-US" sz="2000">
                <a:ea typeface="+mn-lt"/>
                <a:cs typeface="+mn-lt"/>
              </a:rPr>
              <a:t> dan </a:t>
            </a:r>
            <a:r>
              <a:rPr lang="en-US" sz="2000" err="1">
                <a:ea typeface="+mn-lt"/>
                <a:cs typeface="+mn-lt"/>
              </a:rPr>
              <a:t>bwysau</a:t>
            </a:r>
            <a:r>
              <a:rPr lang="en-US" sz="2000">
                <a:ea typeface="+mn-lt"/>
                <a:cs typeface="+mn-lt"/>
              </a:rPr>
              <a:t>?</a:t>
            </a:r>
            <a:endParaRPr lang="en-US" sz="2000">
              <a:ea typeface="Calibri"/>
              <a:cs typeface="Calibri"/>
            </a:endParaRPr>
          </a:p>
          <a:p>
            <a:r>
              <a:rPr lang="en-US" sz="2000">
                <a:ea typeface="+mn-lt"/>
                <a:cs typeface="+mn-lt"/>
              </a:rPr>
              <a:t>Pa </a:t>
            </a:r>
            <a:r>
              <a:rPr lang="en-US" sz="2000" err="1">
                <a:ea typeface="+mn-lt"/>
                <a:cs typeface="+mn-lt"/>
              </a:rPr>
              <a:t>effaith</a:t>
            </a:r>
            <a:r>
              <a:rPr lang="en-US" sz="2000">
                <a:ea typeface="+mn-lt"/>
                <a:cs typeface="+mn-lt"/>
              </a:rPr>
              <a:t> </a:t>
            </a:r>
            <a:r>
              <a:rPr lang="en-US" sz="2000" err="1">
                <a:ea typeface="+mn-lt"/>
                <a:cs typeface="+mn-lt"/>
              </a:rPr>
              <a:t>rwy'n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chael</a:t>
            </a:r>
            <a:r>
              <a:rPr lang="en-US" sz="2000">
                <a:ea typeface="+mn-lt"/>
                <a:cs typeface="+mn-lt"/>
              </a:rPr>
              <a:t> pan </a:t>
            </a:r>
            <a:r>
              <a:rPr lang="en-US" sz="2000" err="1">
                <a:ea typeface="+mn-lt"/>
                <a:cs typeface="+mn-lt"/>
              </a:rPr>
              <a:t>rwyf</a:t>
            </a:r>
            <a:r>
              <a:rPr lang="en-US" sz="2000">
                <a:ea typeface="+mn-lt"/>
                <a:cs typeface="+mn-lt"/>
              </a:rPr>
              <a:t> dan </a:t>
            </a:r>
            <a:r>
              <a:rPr lang="en-US" sz="2000" err="1">
                <a:ea typeface="+mn-lt"/>
                <a:cs typeface="+mn-lt"/>
              </a:rPr>
              <a:t>straen</a:t>
            </a:r>
            <a:r>
              <a:rPr lang="en-US" sz="2000">
                <a:ea typeface="+mn-lt"/>
                <a:cs typeface="+mn-lt"/>
              </a:rPr>
              <a:t>?</a:t>
            </a:r>
            <a:endParaRPr lang="en-US" sz="2000">
              <a:ea typeface="Calibri"/>
              <a:cs typeface="Calibri"/>
            </a:endParaRPr>
          </a:p>
          <a:p>
            <a:r>
              <a:rPr lang="en-US" sz="2000">
                <a:ea typeface="+mn-lt"/>
                <a:cs typeface="+mn-lt"/>
              </a:rPr>
              <a:t>Pa </a:t>
            </a:r>
            <a:r>
              <a:rPr lang="en-US" sz="2000" err="1">
                <a:ea typeface="+mn-lt"/>
                <a:cs typeface="+mn-lt"/>
              </a:rPr>
              <a:t>adborth</a:t>
            </a:r>
            <a:r>
              <a:rPr lang="en-US" sz="2000">
                <a:ea typeface="+mn-lt"/>
                <a:cs typeface="+mn-lt"/>
              </a:rPr>
              <a:t> </a:t>
            </a:r>
            <a:r>
              <a:rPr lang="en-US" sz="2000" err="1">
                <a:ea typeface="+mn-lt"/>
                <a:cs typeface="+mn-lt"/>
              </a:rPr>
              <a:t>rwy'n</a:t>
            </a:r>
            <a:r>
              <a:rPr lang="en-US" sz="2000">
                <a:ea typeface="+mn-lt"/>
                <a:cs typeface="+mn-lt"/>
              </a:rPr>
              <a:t> </a:t>
            </a:r>
            <a:r>
              <a:rPr lang="en-US" sz="2000" err="1">
                <a:ea typeface="+mn-lt"/>
                <a:cs typeface="+mn-lt"/>
              </a:rPr>
              <a:t>gwrthod</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dderbyn</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CDA0AB33-DDE4-5FE7-1DDA-5723C8A3F915}"/>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What am I good at?</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What triggers me?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How do I behave under pressure?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impact do I have when I am stressed?</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What feedback do I resist?</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10172899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13F1-6DB5-3F5B-56F1-C8219AB01837}"/>
              </a:ext>
            </a:extLst>
          </p:cNvPr>
          <p:cNvSpPr>
            <a:spLocks noGrp="1"/>
          </p:cNvSpPr>
          <p:nvPr>
            <p:ph type="title"/>
          </p:nvPr>
        </p:nvSpPr>
        <p:spPr/>
        <p:txBody>
          <a:bodyPr/>
          <a:lstStyle/>
          <a:p>
            <a:r>
              <a:rPr lang="en-US">
                <a:ea typeface="+mj-lt"/>
                <a:cs typeface="+mj-lt"/>
              </a:rPr>
              <a:t>Eich </a:t>
            </a:r>
            <a:r>
              <a:rPr lang="en-US" err="1">
                <a:ea typeface="+mj-lt"/>
                <a:cs typeface="+mj-lt"/>
              </a:rPr>
              <a:t>opsiwn</a:t>
            </a:r>
            <a:r>
              <a:rPr lang="en-US">
                <a:ea typeface="+mj-lt"/>
                <a:cs typeface="+mj-lt"/>
              </a:rPr>
              <a:t> '</a:t>
            </a:r>
            <a:r>
              <a:rPr lang="en-US" err="1">
                <a:ea typeface="+mj-lt"/>
                <a:cs typeface="+mj-lt"/>
              </a:rPr>
              <a:t>diofyn</a:t>
            </a:r>
            <a:r>
              <a:rPr lang="en-US">
                <a:ea typeface="+mj-lt"/>
                <a:cs typeface="+mj-lt"/>
              </a:rPr>
              <a:t>'</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Your 'default'</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A213EE3C-BD77-5DDC-882E-5E09F4C46520}"/>
              </a:ext>
            </a:extLst>
          </p:cNvPr>
          <p:cNvSpPr>
            <a:spLocks noGrp="1"/>
          </p:cNvSpPr>
          <p:nvPr>
            <p:ph sz="half" idx="1"/>
          </p:nvPr>
        </p:nvSpPr>
        <p:spPr/>
        <p:txBody>
          <a:bodyPr vert="horz" lIns="91440" tIns="45720" rIns="91440" bIns="45720" rtlCol="0" anchor="t">
            <a:normAutofit/>
          </a:bodyPr>
          <a:lstStyle/>
          <a:p>
            <a:pPr marL="0" indent="0">
              <a:buNone/>
            </a:pPr>
            <a:r>
              <a:rPr lang="en-US" sz="2000">
                <a:ea typeface="+mn-lt"/>
                <a:cs typeface="+mn-lt"/>
              </a:rPr>
              <a:t>O dan </a:t>
            </a:r>
            <a:r>
              <a:rPr lang="en-US" sz="2000" err="1">
                <a:ea typeface="+mn-lt"/>
                <a:cs typeface="+mn-lt"/>
              </a:rPr>
              <a:t>bwysau</a:t>
            </a:r>
            <a:r>
              <a:rPr lang="en-US" sz="2000">
                <a:ea typeface="+mn-lt"/>
                <a:cs typeface="+mn-lt"/>
              </a:rPr>
              <a:t>, a </a:t>
            </a:r>
            <a:r>
              <a:rPr lang="en-US" sz="2000" err="1">
                <a:ea typeface="+mn-lt"/>
                <a:cs typeface="+mn-lt"/>
              </a:rPr>
              <a:t>ydych</a:t>
            </a:r>
            <a:r>
              <a:rPr lang="en-US" sz="2000">
                <a:ea typeface="+mn-lt"/>
                <a:cs typeface="+mn-lt"/>
              </a:rPr>
              <a:t> </a:t>
            </a:r>
            <a:r>
              <a:rPr lang="en-US" sz="2000" err="1">
                <a:ea typeface="+mn-lt"/>
                <a:cs typeface="+mn-lt"/>
              </a:rPr>
              <a:t>chi'n</a:t>
            </a:r>
            <a:r>
              <a:rPr lang="en-US" sz="2000">
                <a:ea typeface="+mn-lt"/>
                <a:cs typeface="+mn-lt"/>
              </a:rPr>
              <a:t> </a:t>
            </a:r>
            <a:r>
              <a:rPr lang="en-US" sz="2000" err="1">
                <a:ea typeface="+mn-lt"/>
                <a:cs typeface="+mn-lt"/>
              </a:rPr>
              <a:t>tueddu</a:t>
            </a:r>
            <a:r>
              <a:rPr lang="en-US" sz="2000">
                <a:ea typeface="+mn-lt"/>
                <a:cs typeface="+mn-lt"/>
              </a:rPr>
              <a:t> </a:t>
            </a:r>
            <a:r>
              <a:rPr lang="en-US" sz="2000" err="1">
                <a:ea typeface="+mn-lt"/>
                <a:cs typeface="+mn-lt"/>
              </a:rPr>
              <a:t>i</a:t>
            </a:r>
            <a:r>
              <a:rPr lang="en-US" sz="2000">
                <a:ea typeface="+mn-lt"/>
                <a:cs typeface="+mn-lt"/>
              </a:rPr>
              <a:t>:</a:t>
            </a:r>
            <a:endParaRPr lang="en-US" sz="2000">
              <a:ea typeface="Calibri" panose="020F0502020204030204"/>
              <a:cs typeface="Calibri" panose="020F0502020204030204"/>
            </a:endParaRPr>
          </a:p>
          <a:p>
            <a:r>
              <a:rPr lang="en-US" sz="2000" err="1">
                <a:ea typeface="+mn-lt"/>
                <a:cs typeface="+mn-lt"/>
              </a:rPr>
              <a:t>Reoli</a:t>
            </a:r>
            <a:r>
              <a:rPr lang="en-US" sz="2000">
                <a:ea typeface="+mn-lt"/>
                <a:cs typeface="+mn-lt"/>
              </a:rPr>
              <a:t>? </a:t>
            </a:r>
            <a:r>
              <a:rPr lang="en-US" sz="2000" err="1">
                <a:ea typeface="+mn-lt"/>
                <a:cs typeface="+mn-lt"/>
              </a:rPr>
              <a:t>Osgoi</a:t>
            </a:r>
            <a:r>
              <a:rPr lang="en-US" sz="2000">
                <a:ea typeface="+mn-lt"/>
                <a:cs typeface="+mn-lt"/>
              </a:rPr>
              <a:t>? </a:t>
            </a:r>
            <a:r>
              <a:rPr lang="en-US" sz="2000" err="1">
                <a:ea typeface="+mn-lt"/>
                <a:cs typeface="+mn-lt"/>
              </a:rPr>
              <a:t>Achub</a:t>
            </a:r>
            <a:r>
              <a:rPr lang="en-US" sz="2000">
                <a:ea typeface="+mn-lt"/>
                <a:cs typeface="+mn-lt"/>
              </a:rPr>
              <a:t>? Herio?</a:t>
            </a:r>
            <a:endParaRPr lang="en-US" sz="2000">
              <a:ea typeface="Calibri"/>
              <a:cs typeface="Calibri"/>
            </a:endParaRPr>
          </a:p>
          <a:p>
            <a:r>
              <a:rPr lang="en-US" sz="2000" err="1">
                <a:ea typeface="+mn-lt"/>
                <a:cs typeface="+mn-lt"/>
              </a:rPr>
              <a:t>Tynnu'n</a:t>
            </a:r>
            <a:r>
              <a:rPr lang="en-US" sz="2000">
                <a:ea typeface="+mn-lt"/>
                <a:cs typeface="+mn-lt"/>
              </a:rPr>
              <a:t> </a:t>
            </a:r>
            <a:r>
              <a:rPr lang="en-US" sz="2000" err="1">
                <a:ea typeface="+mn-lt"/>
                <a:cs typeface="+mn-lt"/>
              </a:rPr>
              <a:t>ôl</a:t>
            </a:r>
            <a:r>
              <a:rPr lang="en-US" sz="2000">
                <a:ea typeface="+mn-lt"/>
                <a:cs typeface="+mn-lt"/>
              </a:rPr>
              <a:t>? Gor-</a:t>
            </a:r>
            <a:r>
              <a:rPr lang="en-US" sz="2000" err="1">
                <a:ea typeface="+mn-lt"/>
                <a:cs typeface="+mn-lt"/>
              </a:rPr>
              <a:t>esbonio</a:t>
            </a:r>
            <a:r>
              <a:rPr lang="en-US" sz="2000">
                <a:ea typeface="+mn-lt"/>
                <a:cs typeface="+mn-lt"/>
              </a:rPr>
              <a:t>?</a:t>
            </a:r>
            <a:endParaRPr lang="en-US" sz="2000">
              <a:ea typeface="Calibri"/>
              <a:cs typeface="Calibri"/>
            </a:endParaRPr>
          </a:p>
          <a:p>
            <a:r>
              <a:rPr lang="en-US" sz="2000" err="1">
                <a:ea typeface="+mn-lt"/>
                <a:cs typeface="+mn-lt"/>
              </a:rPr>
              <a:t>Efallai</a:t>
            </a:r>
            <a:r>
              <a:rPr lang="en-US" sz="2000">
                <a:ea typeface="+mn-lt"/>
                <a:cs typeface="+mn-lt"/>
              </a:rPr>
              <a:t> bod </a:t>
            </a:r>
            <a:r>
              <a:rPr lang="en-US" sz="2000" err="1">
                <a:ea typeface="+mn-lt"/>
                <a:cs typeface="+mn-lt"/>
              </a:rPr>
              <a:t>eich</a:t>
            </a:r>
            <a:r>
              <a:rPr lang="en-US" sz="2000">
                <a:ea typeface="+mn-lt"/>
                <a:cs typeface="+mn-lt"/>
              </a:rPr>
              <a:t> </a:t>
            </a:r>
            <a:r>
              <a:rPr lang="en-US" sz="2000" err="1">
                <a:ea typeface="+mn-lt"/>
                <a:cs typeface="+mn-lt"/>
              </a:rPr>
              <a:t>arferiad</a:t>
            </a:r>
            <a:r>
              <a:rPr lang="en-US" sz="2000">
                <a:ea typeface="+mn-lt"/>
                <a:cs typeface="+mn-lt"/>
              </a:rPr>
              <a:t> </a:t>
            </a:r>
            <a:r>
              <a:rPr lang="en-US" sz="2000" err="1">
                <a:ea typeface="+mn-lt"/>
                <a:cs typeface="+mn-lt"/>
              </a:rPr>
              <a:t>naturiol</a:t>
            </a:r>
            <a:r>
              <a:rPr lang="en-US" sz="2000">
                <a:ea typeface="+mn-lt"/>
                <a:cs typeface="+mn-lt"/>
              </a:rPr>
              <a:t> </a:t>
            </a:r>
            <a:r>
              <a:rPr lang="en-US" sz="2000" err="1">
                <a:ea typeface="+mn-lt"/>
                <a:cs typeface="+mn-lt"/>
              </a:rPr>
              <a:t>wedi</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helpu</a:t>
            </a:r>
            <a:r>
              <a:rPr lang="en-US" sz="2000">
                <a:ea typeface="+mn-lt"/>
                <a:cs typeface="+mn-lt"/>
              </a:rPr>
              <a:t> </a:t>
            </a:r>
            <a:r>
              <a:rPr lang="en-US" sz="2000" err="1">
                <a:ea typeface="+mn-lt"/>
                <a:cs typeface="+mn-lt"/>
              </a:rPr>
              <a:t>yn</a:t>
            </a:r>
            <a:r>
              <a:rPr lang="en-US" sz="2000">
                <a:ea typeface="+mn-lt"/>
                <a:cs typeface="+mn-lt"/>
              </a:rPr>
              <a:t> y </a:t>
            </a:r>
            <a:r>
              <a:rPr lang="en-US" sz="2000" err="1">
                <a:ea typeface="+mn-lt"/>
                <a:cs typeface="+mn-lt"/>
              </a:rPr>
              <a:t>gorffennol</a:t>
            </a:r>
            <a:r>
              <a:rPr lang="en-US" sz="2000">
                <a:ea typeface="+mn-lt"/>
                <a:cs typeface="+mn-lt"/>
              </a:rPr>
              <a:t> — </a:t>
            </a:r>
            <a:r>
              <a:rPr lang="en-US" sz="2000" err="1">
                <a:ea typeface="+mn-lt"/>
                <a:cs typeface="+mn-lt"/>
              </a:rPr>
              <a:t>ond</a:t>
            </a:r>
            <a:r>
              <a:rPr lang="en-US" sz="2000">
                <a:ea typeface="+mn-lt"/>
                <a:cs typeface="+mn-lt"/>
              </a:rPr>
              <a:t> </a:t>
            </a:r>
            <a:r>
              <a:rPr lang="en-US" sz="2000" err="1">
                <a:ea typeface="+mn-lt"/>
                <a:cs typeface="+mn-lt"/>
              </a:rPr>
              <a:t>efallai</a:t>
            </a:r>
            <a:r>
              <a:rPr lang="en-US" sz="2000">
                <a:ea typeface="+mn-lt"/>
                <a:cs typeface="+mn-lt"/>
              </a:rPr>
              <a:t> </a:t>
            </a:r>
            <a:r>
              <a:rPr lang="en-US" sz="2000" err="1">
                <a:ea typeface="+mn-lt"/>
                <a:cs typeface="+mn-lt"/>
              </a:rPr>
              <a:t>nad</a:t>
            </a:r>
            <a:r>
              <a:rPr lang="en-US" sz="2000">
                <a:ea typeface="+mn-lt"/>
                <a:cs typeface="+mn-lt"/>
              </a:rPr>
              <a:t> </a:t>
            </a:r>
            <a:r>
              <a:rPr lang="en-US" sz="2000" err="1">
                <a:ea typeface="+mn-lt"/>
                <a:cs typeface="+mn-lt"/>
              </a:rPr>
              <a:t>yw'n</a:t>
            </a:r>
            <a:r>
              <a:rPr lang="en-US" sz="2000">
                <a:ea typeface="+mn-lt"/>
                <a:cs typeface="+mn-lt"/>
              </a:rPr>
              <a:t> addas </a:t>
            </a:r>
            <a:r>
              <a:rPr lang="en-US" sz="2000" err="1">
                <a:ea typeface="+mn-lt"/>
                <a:cs typeface="+mn-lt"/>
              </a:rPr>
              <a:t>ar</a:t>
            </a:r>
            <a:r>
              <a:rPr lang="en-US" sz="2000">
                <a:ea typeface="+mn-lt"/>
                <a:cs typeface="+mn-lt"/>
              </a:rPr>
              <a:t> </a:t>
            </a:r>
            <a:r>
              <a:rPr lang="en-US" sz="2000" err="1">
                <a:ea typeface="+mn-lt"/>
                <a:cs typeface="+mn-lt"/>
              </a:rPr>
              <a:t>gyfer</a:t>
            </a:r>
            <a:r>
              <a:rPr lang="en-US" sz="2000">
                <a:ea typeface="+mn-lt"/>
                <a:cs typeface="+mn-lt"/>
              </a:rPr>
              <a:t> </a:t>
            </a:r>
            <a:r>
              <a:rPr lang="en-US" sz="2000" err="1">
                <a:ea typeface="+mn-lt"/>
                <a:cs typeface="+mn-lt"/>
              </a:rPr>
              <a:t>pob</a:t>
            </a:r>
            <a:r>
              <a:rPr lang="en-US" sz="2000">
                <a:ea typeface="+mn-lt"/>
                <a:cs typeface="+mn-lt"/>
              </a:rPr>
              <a:t> </a:t>
            </a:r>
            <a:r>
              <a:rPr lang="en-US" sz="2000" err="1">
                <a:ea typeface="+mn-lt"/>
                <a:cs typeface="+mn-lt"/>
              </a:rPr>
              <a:t>sefyllfa</a:t>
            </a:r>
            <a:r>
              <a:rPr lang="en-US" sz="2000">
                <a:ea typeface="+mn-lt"/>
                <a:cs typeface="+mn-lt"/>
              </a:rPr>
              <a:t>.</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2ED757C0-F6C5-44AC-504C-9A28F8D85927}"/>
              </a:ext>
            </a:extLst>
          </p:cNvPr>
          <p:cNvSpPr>
            <a:spLocks noGrp="1"/>
          </p:cNvSpPr>
          <p:nvPr>
            <p:ph sz="half" idx="2"/>
          </p:nvPr>
        </p:nvSpPr>
        <p:spPr/>
        <p:txBody>
          <a:bodyPr vert="horz" lIns="91440" tIns="45720" rIns="91440" bIns="45720" rtlCol="0" anchor="t">
            <a:normAutofit/>
          </a:bodyPr>
          <a:lstStyle/>
          <a:p>
            <a:pPr marL="0" indent="0">
              <a:buNone/>
            </a:pPr>
            <a:r>
              <a:rPr lang="en-US" sz="2100">
                <a:solidFill>
                  <a:schemeClr val="accent1">
                    <a:lumMod val="76000"/>
                  </a:schemeClr>
                </a:solidFill>
                <a:ea typeface="Calibri"/>
                <a:cs typeface="Calibri"/>
              </a:rPr>
              <a:t>Under pressure, do you tend to:</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Control? Avoid? Rescue? Challenge? Withdraw? Over-explain?</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Your default may have helped you before — but may not fit every situation</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3353107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9C49-BD70-CE82-8EEA-4D66BF14D1DB}"/>
              </a:ext>
            </a:extLst>
          </p:cNvPr>
          <p:cNvSpPr>
            <a:spLocks noGrp="1"/>
          </p:cNvSpPr>
          <p:nvPr>
            <p:ph type="title"/>
          </p:nvPr>
        </p:nvSpPr>
        <p:spPr/>
        <p:txBody>
          <a:bodyPr/>
          <a:lstStyle/>
          <a:p>
            <a:r>
              <a:rPr lang="en-US">
                <a:ea typeface="+mj-lt"/>
                <a:cs typeface="+mj-lt"/>
              </a:rPr>
              <a:t>Patrwm </a:t>
            </a:r>
            <a:r>
              <a:rPr lang="en-US" err="1">
                <a:ea typeface="+mj-lt"/>
                <a:cs typeface="+mj-lt"/>
              </a:rPr>
              <a:t>pwysedd</a:t>
            </a:r>
            <a:br>
              <a:rPr lang="en-US">
                <a:solidFill>
                  <a:schemeClr val="accent1">
                    <a:lumMod val="76000"/>
                  </a:schemeClr>
                </a:solidFill>
                <a:ea typeface="+mj-lt"/>
                <a:cs typeface="+mj-lt"/>
              </a:rPr>
            </a:br>
            <a:r>
              <a:rPr lang="en-US">
                <a:solidFill>
                  <a:schemeClr val="accent1">
                    <a:lumMod val="76000"/>
                  </a:schemeClr>
                </a:solidFill>
                <a:ea typeface="Calibri Light"/>
                <a:cs typeface="Calibri Light"/>
              </a:rPr>
              <a:t>Pressure pattern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918BBC5-05C4-7795-5EFB-51F4579069BB}"/>
              </a:ext>
            </a:extLst>
          </p:cNvPr>
          <p:cNvSpPr>
            <a:spLocks noGrp="1"/>
          </p:cNvSpPr>
          <p:nvPr>
            <p:ph sz="half" idx="1"/>
          </p:nvPr>
        </p:nvSpPr>
        <p:spPr/>
        <p:txBody>
          <a:bodyPr vert="horz" lIns="91440" tIns="45720" rIns="91440" bIns="45720" rtlCol="0" anchor="t">
            <a:normAutofit/>
          </a:bodyPr>
          <a:lstStyle/>
          <a:p>
            <a:pPr marL="0" indent="0">
              <a:buNone/>
            </a:pPr>
            <a:r>
              <a:rPr lang="en-US" sz="2000" err="1">
                <a:ea typeface="+mn-lt"/>
                <a:cs typeface="+mn-lt"/>
              </a:rPr>
              <a:t>Cwblhewch</a:t>
            </a:r>
            <a:r>
              <a:rPr lang="en-US" sz="2000">
                <a:ea typeface="+mn-lt"/>
                <a:cs typeface="+mn-lt"/>
              </a:rPr>
              <a:t> y </a:t>
            </a:r>
            <a:r>
              <a:rPr lang="en-US" sz="2000" err="1">
                <a:ea typeface="+mn-lt"/>
                <a:cs typeface="+mn-lt"/>
              </a:rPr>
              <a:t>frawddeg</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unigol</a:t>
            </a:r>
            <a:r>
              <a:rPr lang="en-US" sz="2000">
                <a:ea typeface="+mn-lt"/>
                <a:cs typeface="+mn-lt"/>
              </a:rPr>
              <a:t>,</a:t>
            </a:r>
            <a:endParaRPr lang="en-US" sz="2000">
              <a:ea typeface="Calibri" panose="020F0502020204030204"/>
              <a:cs typeface="Calibri" panose="020F0502020204030204"/>
            </a:endParaRPr>
          </a:p>
          <a:p>
            <a:r>
              <a:rPr lang="en-US" sz="2000">
                <a:ea typeface="+mn-lt"/>
                <a:cs typeface="+mn-lt"/>
              </a:rPr>
              <a:t>Pan </a:t>
            </a:r>
            <a:r>
              <a:rPr lang="en-US" sz="2000" err="1">
                <a:ea typeface="+mn-lt"/>
                <a:cs typeface="+mn-lt"/>
              </a:rPr>
              <a:t>fyddaf</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teimlo</a:t>
            </a:r>
            <a:r>
              <a:rPr lang="en-US" sz="2000">
                <a:ea typeface="+mn-lt"/>
                <a:cs typeface="+mn-lt"/>
              </a:rPr>
              <a:t>... </a:t>
            </a:r>
            <a:r>
              <a:rPr lang="en-US" sz="2000" err="1">
                <a:ea typeface="+mn-lt"/>
                <a:cs typeface="+mn-lt"/>
              </a:rPr>
              <a:t>rwy'n</a:t>
            </a:r>
            <a:r>
              <a:rPr lang="en-US" sz="2000">
                <a:ea typeface="+mn-lt"/>
                <a:cs typeface="+mn-lt"/>
              </a:rPr>
              <a:t> </a:t>
            </a:r>
            <a:r>
              <a:rPr lang="en-US" sz="2000" err="1">
                <a:ea typeface="+mn-lt"/>
                <a:cs typeface="+mn-lt"/>
              </a:rPr>
              <a:t>tueddu</a:t>
            </a:r>
            <a:r>
              <a:rPr lang="en-US" sz="2000">
                <a:ea typeface="+mn-lt"/>
                <a:cs typeface="+mn-lt"/>
              </a:rPr>
              <a:t> </a:t>
            </a:r>
            <a:r>
              <a:rPr lang="en-US" sz="2000" err="1">
                <a:ea typeface="+mn-lt"/>
                <a:cs typeface="+mn-lt"/>
              </a:rPr>
              <a:t>i</a:t>
            </a:r>
            <a:r>
              <a:rPr lang="en-US" sz="2000">
                <a:ea typeface="+mn-lt"/>
                <a:cs typeface="+mn-lt"/>
              </a:rPr>
              <a:t>...</a:t>
            </a:r>
            <a:endParaRPr lang="en-US" sz="2000">
              <a:ea typeface="Calibri"/>
              <a:cs typeface="Calibri"/>
            </a:endParaRPr>
          </a:p>
          <a:p>
            <a:endParaRPr lang="en-US" sz="2000">
              <a:ea typeface="Calibri"/>
              <a:cs typeface="Calibri"/>
            </a:endParaRPr>
          </a:p>
          <a:p>
            <a:pPr marL="0" indent="0">
              <a:buNone/>
            </a:pPr>
            <a:r>
              <a:rPr lang="en-US" sz="2000">
                <a:ea typeface="+mn-lt"/>
                <a:cs typeface="+mn-lt"/>
              </a:rPr>
              <a:t>Nawr </a:t>
            </a:r>
            <a:r>
              <a:rPr lang="en-US" sz="2000" err="1">
                <a:ea typeface="+mn-lt"/>
                <a:cs typeface="+mn-lt"/>
              </a:rPr>
              <a:t>ychwanegwch</a:t>
            </a:r>
            <a:r>
              <a:rPr lang="en-US" sz="2000">
                <a:ea typeface="+mn-lt"/>
                <a:cs typeface="+mn-lt"/>
              </a:rPr>
              <a:t>,</a:t>
            </a:r>
            <a:endParaRPr lang="en-US" sz="2000">
              <a:ea typeface="Calibri" panose="020F0502020204030204"/>
              <a:cs typeface="Calibri" panose="020F0502020204030204"/>
            </a:endParaRPr>
          </a:p>
          <a:p>
            <a:r>
              <a:rPr lang="en-US" sz="2000" err="1">
                <a:ea typeface="+mn-lt"/>
                <a:cs typeface="+mn-lt"/>
              </a:rPr>
              <a:t>Gallai'r</a:t>
            </a:r>
            <a:r>
              <a:rPr lang="en-US" sz="2000">
                <a:ea typeface="+mn-lt"/>
                <a:cs typeface="+mn-lt"/>
              </a:rPr>
              <a:t> </a:t>
            </a:r>
            <a:r>
              <a:rPr lang="en-US" sz="2000" err="1">
                <a:ea typeface="+mn-lt"/>
                <a:cs typeface="+mn-lt"/>
              </a:rPr>
              <a:t>effaith</a:t>
            </a:r>
            <a:r>
              <a:rPr lang="en-US" sz="2000">
                <a:ea typeface="+mn-lt"/>
                <a:cs typeface="+mn-lt"/>
              </a:rPr>
              <a:t> </a:t>
            </a:r>
            <a:r>
              <a:rPr lang="en-US" sz="2000" err="1">
                <a:ea typeface="+mn-lt"/>
                <a:cs typeface="+mn-lt"/>
              </a:rPr>
              <a:t>ar</a:t>
            </a:r>
            <a:r>
              <a:rPr lang="en-US" sz="2000">
                <a:ea typeface="+mn-lt"/>
                <a:cs typeface="+mn-lt"/>
              </a:rPr>
              <a:t> </a:t>
            </a:r>
            <a:r>
              <a:rPr lang="en-US" sz="2000" err="1">
                <a:ea typeface="+mn-lt"/>
                <a:cs typeface="+mn-lt"/>
              </a:rPr>
              <a:t>eraill</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yn</a:t>
            </a:r>
            <a:r>
              <a:rPr lang="en-US" sz="2000">
                <a:ea typeface="+mn-lt"/>
                <a:cs typeface="+mn-lt"/>
              </a:rPr>
              <a:t>...</a:t>
            </a:r>
            <a:endParaRPr lang="en-US" sz="2000">
              <a:ea typeface="Calibri"/>
              <a:cs typeface="Calibri"/>
            </a:endParaRPr>
          </a:p>
          <a:p>
            <a:r>
              <a:rPr lang="en-US" sz="2000">
                <a:ea typeface="+mn-lt"/>
                <a:cs typeface="+mn-lt"/>
              </a:rPr>
              <a:t>Gallai </a:t>
            </a:r>
            <a:r>
              <a:rPr lang="en-US" sz="2000" err="1">
                <a:ea typeface="+mn-lt"/>
                <a:cs typeface="+mn-lt"/>
              </a:rPr>
              <a:t>ymateb</a:t>
            </a:r>
            <a:r>
              <a:rPr lang="en-US" sz="2000">
                <a:ea typeface="+mn-lt"/>
                <a:cs typeface="+mn-lt"/>
              </a:rPr>
              <a:t> </a:t>
            </a:r>
            <a:r>
              <a:rPr lang="en-US" sz="2000" err="1">
                <a:ea typeface="+mn-lt"/>
                <a:cs typeface="+mn-lt"/>
              </a:rPr>
              <a:t>mwy</a:t>
            </a:r>
            <a:r>
              <a:rPr lang="en-US" sz="2000">
                <a:ea typeface="+mn-lt"/>
                <a:cs typeface="+mn-lt"/>
              </a:rPr>
              <a:t> </a:t>
            </a:r>
            <a:r>
              <a:rPr lang="en-US" sz="2000" err="1">
                <a:ea typeface="+mn-lt"/>
                <a:cs typeface="+mn-lt"/>
              </a:rPr>
              <a:t>defnyddiol</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yn</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D5290F6A-4986-B2A1-D31B-B8D5317A12C1}"/>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Calibri"/>
                <a:cs typeface="Calibri"/>
              </a:rPr>
              <a:t>Individually, complete the sentence,</a:t>
            </a:r>
          </a:p>
          <a:p>
            <a:r>
              <a:rPr lang="en-US">
                <a:solidFill>
                  <a:schemeClr val="accent1">
                    <a:lumMod val="76000"/>
                  </a:schemeClr>
                </a:solidFill>
                <a:ea typeface="Calibri"/>
                <a:cs typeface="Calibri"/>
              </a:rPr>
              <a:t>When I feel.. I tend to..</a:t>
            </a:r>
          </a:p>
          <a:p>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Calibri"/>
                <a:cs typeface="Calibri"/>
              </a:rPr>
              <a:t>Now add,</a:t>
            </a:r>
          </a:p>
          <a:p>
            <a:r>
              <a:rPr lang="en-US">
                <a:solidFill>
                  <a:schemeClr val="accent1">
                    <a:lumMod val="76000"/>
                  </a:schemeClr>
                </a:solidFill>
                <a:ea typeface="Calibri"/>
                <a:cs typeface="Calibri"/>
              </a:rPr>
              <a:t>The impact on others might be..</a:t>
            </a:r>
          </a:p>
          <a:p>
            <a:r>
              <a:rPr lang="en-US">
                <a:solidFill>
                  <a:schemeClr val="accent1">
                    <a:lumMod val="76000"/>
                  </a:schemeClr>
                </a:solidFill>
                <a:ea typeface="Calibri"/>
                <a:cs typeface="Calibri"/>
              </a:rPr>
              <a:t>A more useful response could be..</a:t>
            </a:r>
          </a:p>
        </p:txBody>
      </p:sp>
    </p:spTree>
    <p:extLst>
      <p:ext uri="{BB962C8B-B14F-4D97-AF65-F5344CB8AC3E}">
        <p14:creationId xmlns:p14="http://schemas.microsoft.com/office/powerpoint/2010/main" val="1469352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55E3-A4D9-C499-44C3-5E8A016ABD60}"/>
              </a:ext>
            </a:extLst>
          </p:cNvPr>
          <p:cNvSpPr>
            <a:spLocks noGrp="1"/>
          </p:cNvSpPr>
          <p:nvPr>
            <p:ph type="title"/>
          </p:nvPr>
        </p:nvSpPr>
        <p:spPr/>
        <p:txBody>
          <a:bodyPr/>
          <a:lstStyle/>
          <a:p>
            <a:r>
              <a:rPr lang="en-US" err="1">
                <a:ea typeface="+mj-lt"/>
                <a:cs typeface="+mj-lt"/>
              </a:rPr>
              <a:t>Rhagdybiaethau</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Assumptions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8CB4670F-7AB6-FB9B-CABF-1B34DE7D556B}"/>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Anaml</a:t>
            </a:r>
            <a:r>
              <a:rPr lang="en-US" sz="2000">
                <a:ea typeface="+mn-lt"/>
                <a:cs typeface="+mn-lt"/>
              </a:rPr>
              <a:t> y </a:t>
            </a:r>
            <a:r>
              <a:rPr lang="en-US" sz="2000" err="1">
                <a:ea typeface="+mn-lt"/>
                <a:cs typeface="+mn-lt"/>
              </a:rPr>
              <a:t>gwelwn</a:t>
            </a:r>
            <a:r>
              <a:rPr lang="en-US" sz="2000">
                <a:ea typeface="+mn-lt"/>
                <a:cs typeface="+mn-lt"/>
              </a:rPr>
              <a:t> </a:t>
            </a:r>
            <a:r>
              <a:rPr lang="en-US" sz="2000" err="1">
                <a:ea typeface="+mn-lt"/>
                <a:cs typeface="+mn-lt"/>
              </a:rPr>
              <a:t>sefyllfaoedd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niwtral</a:t>
            </a:r>
            <a:endParaRPr lang="en-US" sz="2000">
              <a:ea typeface="Calibri" panose="020F0502020204030204"/>
              <a:cs typeface="Calibri" panose="020F0502020204030204"/>
            </a:endParaRPr>
          </a:p>
          <a:p>
            <a:r>
              <a:rPr lang="en-US" sz="2000" err="1">
                <a:ea typeface="+mn-lt"/>
                <a:cs typeface="+mn-lt"/>
              </a:rPr>
              <a:t>Dehonglwn</a:t>
            </a:r>
            <a:r>
              <a:rPr lang="en-US" sz="2000">
                <a:ea typeface="+mn-lt"/>
                <a:cs typeface="+mn-lt"/>
              </a:rPr>
              <a:t> </a:t>
            </a:r>
            <a:r>
              <a:rPr lang="en-US" sz="2000" err="1">
                <a:ea typeface="+mn-lt"/>
                <a:cs typeface="+mn-lt"/>
              </a:rPr>
              <a:t>ddigwyddiadau</a:t>
            </a:r>
            <a:r>
              <a:rPr lang="en-US" sz="2000">
                <a:ea typeface="+mn-lt"/>
                <a:cs typeface="+mn-lt"/>
              </a:rPr>
              <a:t> </a:t>
            </a:r>
            <a:r>
              <a:rPr lang="en-US" sz="2000" err="1">
                <a:ea typeface="+mn-lt"/>
                <a:cs typeface="+mn-lt"/>
              </a:rPr>
              <a:t>drwy</a:t>
            </a:r>
            <a:r>
              <a:rPr lang="en-US" sz="2000">
                <a:ea typeface="+mn-lt"/>
                <a:cs typeface="+mn-lt"/>
              </a:rPr>
              <a:t> </a:t>
            </a:r>
            <a:r>
              <a:rPr lang="en-US" sz="2000" err="1">
                <a:ea typeface="+mn-lt"/>
                <a:cs typeface="+mn-lt"/>
              </a:rPr>
              <a:t>brofiad</a:t>
            </a:r>
            <a:r>
              <a:rPr lang="en-US" sz="2000">
                <a:ea typeface="+mn-lt"/>
                <a:cs typeface="+mn-lt"/>
              </a:rPr>
              <a:t>, </a:t>
            </a:r>
            <a:r>
              <a:rPr lang="en-US" sz="2000" err="1">
                <a:ea typeface="+mn-lt"/>
                <a:cs typeface="+mn-lt"/>
              </a:rPr>
              <a:t>gwerthoedd</a:t>
            </a:r>
            <a:r>
              <a:rPr lang="en-US" sz="2000">
                <a:ea typeface="+mn-lt"/>
                <a:cs typeface="+mn-lt"/>
              </a:rPr>
              <a:t> a </a:t>
            </a:r>
            <a:r>
              <a:rPr lang="en-US" sz="2000" err="1">
                <a:ea typeface="+mn-lt"/>
                <a:cs typeface="+mn-lt"/>
              </a:rPr>
              <a:t>disgwyliadau</a:t>
            </a:r>
            <a:endParaRPr lang="en-US" sz="2000">
              <a:ea typeface="Calibri" panose="020F0502020204030204"/>
              <a:cs typeface="Calibri" panose="020F0502020204030204"/>
            </a:endParaRPr>
          </a:p>
          <a:p>
            <a:r>
              <a:rPr lang="en-US" sz="2000">
                <a:ea typeface="+mn-lt"/>
                <a:cs typeface="+mn-lt"/>
              </a:rPr>
              <a:t>Mae </a:t>
            </a:r>
            <a:r>
              <a:rPr lang="en-US" sz="2000" err="1">
                <a:ea typeface="+mn-lt"/>
                <a:cs typeface="+mn-lt"/>
              </a:rPr>
              <a:t>myfyrio</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gofyn</a:t>
            </a:r>
            <a:r>
              <a:rPr lang="en-US" sz="2000">
                <a:ea typeface="+mn-lt"/>
                <a:cs typeface="+mn-lt"/>
              </a:rPr>
              <a:t>: “Beth </a:t>
            </a:r>
            <a:r>
              <a:rPr lang="en-US" sz="2000" err="1">
                <a:ea typeface="+mn-lt"/>
                <a:cs typeface="+mn-lt"/>
              </a:rPr>
              <a:t>arall</a:t>
            </a:r>
            <a:r>
              <a:rPr lang="en-US" sz="2000">
                <a:ea typeface="+mn-lt"/>
                <a:cs typeface="+mn-lt"/>
              </a:rPr>
              <a:t> a </a:t>
            </a:r>
            <a:r>
              <a:rPr lang="en-US" sz="2000" err="1">
                <a:ea typeface="+mn-lt"/>
                <a:cs typeface="+mn-lt"/>
              </a:rPr>
              <a:t>allai</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wir</a:t>
            </a:r>
            <a:r>
              <a:rPr lang="en-US" sz="200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8F78449B-FAAA-F943-8C61-B095C0DD6789}"/>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We rarely see situations neutrally</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We interpret events through experience, values and expectations</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Reflection asks: “What else could be true?”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6230283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522DC-99F8-D65A-7FF3-29B8ED0863B0}"/>
              </a:ext>
            </a:extLst>
          </p:cNvPr>
          <p:cNvSpPr>
            <a:spLocks noGrp="1"/>
          </p:cNvSpPr>
          <p:nvPr>
            <p:ph type="title"/>
          </p:nvPr>
        </p:nvSpPr>
        <p:spPr/>
        <p:txBody>
          <a:bodyPr/>
          <a:lstStyle/>
          <a:p>
            <a:r>
              <a:rPr lang="en-US">
                <a:ea typeface="+mj-lt"/>
                <a:cs typeface="+mj-lt"/>
              </a:rPr>
              <a:t>Ysgol </a:t>
            </a:r>
            <a:r>
              <a:rPr lang="en-US" err="1">
                <a:ea typeface="+mj-lt"/>
                <a:cs typeface="+mj-lt"/>
              </a:rPr>
              <a:t>Casgliadau</a:t>
            </a:r>
            <a:r>
              <a:rPr lang="en-US">
                <a:ea typeface="+mj-lt"/>
                <a:cs typeface="+mj-lt"/>
              </a:rPr>
              <a:t> Chris Argyris</a:t>
            </a:r>
            <a:br>
              <a:rPr lang="en-US">
                <a:solidFill>
                  <a:schemeClr val="accent1">
                    <a:lumMod val="76000"/>
                  </a:schemeClr>
                </a:solidFill>
                <a:ea typeface="+mj-lt"/>
                <a:cs typeface="+mj-lt"/>
              </a:rPr>
            </a:br>
            <a:r>
              <a:rPr lang="en-US">
                <a:solidFill>
                  <a:schemeClr val="accent1">
                    <a:lumMod val="76000"/>
                  </a:schemeClr>
                </a:solidFill>
                <a:ea typeface="Calibri Light"/>
                <a:cs typeface="Calibri Light"/>
              </a:rPr>
              <a:t>Chris Argyris' Ladder of Inferences</a:t>
            </a:r>
            <a:endParaRPr lang="en-US">
              <a:solidFill>
                <a:schemeClr val="accent1">
                  <a:lumMod val="76000"/>
                </a:schemeClr>
              </a:solidFill>
            </a:endParaRPr>
          </a:p>
        </p:txBody>
      </p:sp>
      <p:pic>
        <p:nvPicPr>
          <p:cNvPr id="5" name="Content Placeholder 4" descr="The Ladder of Inference: Understanding Its 7 Rungs | Indeed.com">
            <a:extLst>
              <a:ext uri="{FF2B5EF4-FFF2-40B4-BE49-F238E27FC236}">
                <a16:creationId xmlns:a16="http://schemas.microsoft.com/office/drawing/2014/main" id="{C22D0DAA-625B-0E43-147D-7FDE6F386CD1}"/>
              </a:ext>
            </a:extLst>
          </p:cNvPr>
          <p:cNvPicPr>
            <a:picLocks noGrp="1" noChangeAspect="1"/>
          </p:cNvPicPr>
          <p:nvPr>
            <p:ph sz="half" idx="1"/>
          </p:nvPr>
        </p:nvPicPr>
        <p:blipFill>
          <a:blip r:embed="rId3"/>
          <a:stretch>
            <a:fillRect/>
          </a:stretch>
        </p:blipFill>
        <p:spPr>
          <a:xfrm>
            <a:off x="946898" y="1714850"/>
            <a:ext cx="5248275" cy="3819525"/>
          </a:xfrm>
          <a:prstGeom prst="rect">
            <a:avLst/>
          </a:prstGeom>
        </p:spPr>
      </p:pic>
      <p:sp>
        <p:nvSpPr>
          <p:cNvPr id="4" name="Content Placeholder 3">
            <a:extLst>
              <a:ext uri="{FF2B5EF4-FFF2-40B4-BE49-F238E27FC236}">
                <a16:creationId xmlns:a16="http://schemas.microsoft.com/office/drawing/2014/main" id="{9D33B515-D632-77EE-0A07-51D348CD6C34}"/>
              </a:ext>
            </a:extLst>
          </p:cNvPr>
          <p:cNvSpPr>
            <a:spLocks noGrp="1"/>
          </p:cNvSpPr>
          <p:nvPr>
            <p:ph sz="half" idx="2"/>
          </p:nvPr>
        </p:nvSpPr>
        <p:spPr/>
        <p:txBody>
          <a:bodyPr vert="horz" lIns="91440" tIns="45720" rIns="91440" bIns="45720" rtlCol="0" anchor="t">
            <a:normAutofit/>
          </a:bodyPr>
          <a:lstStyle/>
          <a:p>
            <a:r>
              <a:rPr lang="en-US">
                <a:ea typeface="+mn-lt"/>
                <a:cs typeface="+mn-lt"/>
              </a:rPr>
              <a:t>Mae </a:t>
            </a:r>
            <a:r>
              <a:rPr lang="en-US" err="1">
                <a:ea typeface="+mn-lt"/>
                <a:cs typeface="+mn-lt"/>
              </a:rPr>
              <a:t>angen</a:t>
            </a:r>
            <a:r>
              <a:rPr lang="en-US">
                <a:ea typeface="+mn-lt"/>
                <a:cs typeface="+mn-lt"/>
              </a:rPr>
              <a:t> </a:t>
            </a:r>
            <a:r>
              <a:rPr lang="en-US" err="1">
                <a:ea typeface="+mn-lt"/>
                <a:cs typeface="+mn-lt"/>
              </a:rPr>
              <a:t>i</a:t>
            </a:r>
            <a:r>
              <a:rPr lang="en-US">
                <a:ea typeface="+mn-lt"/>
                <a:cs typeface="+mn-lt"/>
              </a:rPr>
              <a:t> </a:t>
            </a:r>
            <a:r>
              <a:rPr lang="en-US" err="1">
                <a:ea typeface="+mn-lt"/>
                <a:cs typeface="+mn-lt"/>
              </a:rPr>
              <a:t>arweinwyr</a:t>
            </a:r>
            <a:r>
              <a:rPr lang="en-US">
                <a:ea typeface="+mn-lt"/>
                <a:cs typeface="+mn-lt"/>
              </a:rPr>
              <a:t> </a:t>
            </a:r>
            <a:r>
              <a:rPr lang="en-US" err="1">
                <a:ea typeface="+mn-lt"/>
                <a:cs typeface="+mn-lt"/>
              </a:rPr>
              <a:t>myfyriol</a:t>
            </a:r>
            <a:r>
              <a:rPr lang="en-US">
                <a:ea typeface="+mn-lt"/>
                <a:cs typeface="+mn-lt"/>
              </a:rPr>
              <a:t> </a:t>
            </a:r>
            <a:r>
              <a:rPr lang="en-US" err="1">
                <a:ea typeface="+mn-lt"/>
                <a:cs typeface="+mn-lt"/>
              </a:rPr>
              <a:t>arafu</a:t>
            </a:r>
            <a:r>
              <a:rPr lang="en-US">
                <a:ea typeface="+mn-lt"/>
                <a:cs typeface="+mn-lt"/>
              </a:rPr>
              <a:t> </a:t>
            </a:r>
            <a:r>
              <a:rPr lang="en-US" err="1">
                <a:ea typeface="+mn-lt"/>
                <a:cs typeface="+mn-lt"/>
              </a:rPr>
              <a:t>cyn</a:t>
            </a:r>
            <a:r>
              <a:rPr lang="en-US">
                <a:ea typeface="+mn-lt"/>
                <a:cs typeface="+mn-lt"/>
              </a:rPr>
              <a:t> </a:t>
            </a:r>
            <a:r>
              <a:rPr lang="en-US" err="1">
                <a:ea typeface="+mn-lt"/>
                <a:cs typeface="+mn-lt"/>
              </a:rPr>
              <a:t>gweithredu</a:t>
            </a:r>
            <a:r>
              <a:rPr lang="en-US">
                <a:ea typeface="+mn-lt"/>
                <a:cs typeface="+mn-lt"/>
              </a:rPr>
              <a:t> </a:t>
            </a:r>
            <a:r>
              <a:rPr lang="en-US" err="1">
                <a:ea typeface="+mn-lt"/>
                <a:cs typeface="+mn-lt"/>
              </a:rPr>
              <a:t>ar</a:t>
            </a:r>
            <a:r>
              <a:rPr lang="en-US">
                <a:ea typeface="+mn-lt"/>
                <a:cs typeface="+mn-lt"/>
              </a:rPr>
              <a:t> sail </a:t>
            </a:r>
            <a:r>
              <a:rPr lang="en-US" err="1">
                <a:ea typeface="+mn-lt"/>
                <a:cs typeface="+mn-lt"/>
              </a:rPr>
              <a:t>eu</a:t>
            </a:r>
            <a:r>
              <a:rPr lang="en-US">
                <a:ea typeface="+mn-lt"/>
                <a:cs typeface="+mn-lt"/>
              </a:rPr>
              <a:t> </a:t>
            </a:r>
            <a:r>
              <a:rPr lang="en-US" err="1">
                <a:ea typeface="+mn-lt"/>
                <a:cs typeface="+mn-lt"/>
              </a:rPr>
              <a:t>dehongliad</a:t>
            </a:r>
            <a:r>
              <a:rPr lang="en-US">
                <a:ea typeface="+mn-lt"/>
                <a:cs typeface="+mn-lt"/>
              </a:rPr>
              <a:t> </a:t>
            </a:r>
            <a:r>
              <a:rPr lang="en-US" err="1">
                <a:ea typeface="+mn-lt"/>
                <a:cs typeface="+mn-lt"/>
              </a:rPr>
              <a:t>o'r</a:t>
            </a:r>
            <a:r>
              <a:rPr lang="en-US">
                <a:ea typeface="+mn-lt"/>
                <a:cs typeface="+mn-lt"/>
              </a:rPr>
              <a:t> </a:t>
            </a:r>
            <a:r>
              <a:rPr lang="en-US" err="1">
                <a:ea typeface="+mn-lt"/>
                <a:cs typeface="+mn-lt"/>
              </a:rPr>
              <a:t>hyn</a:t>
            </a:r>
            <a:r>
              <a:rPr lang="en-US">
                <a:ea typeface="+mn-lt"/>
                <a:cs typeface="+mn-lt"/>
              </a:rPr>
              <a:t> a </a:t>
            </a:r>
            <a:r>
              <a:rPr lang="en-US" err="1">
                <a:ea typeface="+mn-lt"/>
                <a:cs typeface="+mn-lt"/>
              </a:rPr>
              <a:t>ddigwyddodd</a:t>
            </a:r>
            <a:r>
              <a:rPr lang="en-US">
                <a:ea typeface="+mn-lt"/>
                <a:cs typeface="+mn-lt"/>
              </a:rPr>
              <a:t>.</a:t>
            </a:r>
            <a:endParaRPr lang="en-US">
              <a:ea typeface="Calibri"/>
              <a:cs typeface="Calibri"/>
            </a:endParaRPr>
          </a:p>
          <a:p>
            <a:r>
              <a:rPr lang="en-US">
                <a:solidFill>
                  <a:schemeClr val="accent1">
                    <a:lumMod val="76000"/>
                  </a:schemeClr>
                </a:solidFill>
                <a:ea typeface="Calibri"/>
                <a:cs typeface="Calibri"/>
              </a:rPr>
              <a:t>Reflective leaders need to slow down before acting on their interpretation of what happened</a:t>
            </a:r>
            <a:endParaRPr lang="en-US">
              <a:solidFill>
                <a:schemeClr val="accent1">
                  <a:lumMod val="76000"/>
                </a:schemeClr>
              </a:solidFill>
            </a:endParaRPr>
          </a:p>
        </p:txBody>
      </p:sp>
    </p:spTree>
    <p:extLst>
      <p:ext uri="{BB962C8B-B14F-4D97-AF65-F5344CB8AC3E}">
        <p14:creationId xmlns:p14="http://schemas.microsoft.com/office/powerpoint/2010/main" val="31374370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38BF6-6CCE-83DD-D1DD-E41500EDA718}"/>
              </a:ext>
            </a:extLst>
          </p:cNvPr>
          <p:cNvSpPr>
            <a:spLocks noGrp="1"/>
          </p:cNvSpPr>
          <p:nvPr>
            <p:ph type="title"/>
          </p:nvPr>
        </p:nvSpPr>
        <p:spPr/>
        <p:txBody>
          <a:bodyPr/>
          <a:lstStyle/>
          <a:p>
            <a:r>
              <a:rPr lang="en-US" err="1">
                <a:ea typeface="Calibri Light"/>
                <a:cs typeface="Calibri Light"/>
              </a:rPr>
              <a:t>Dringo'r</a:t>
            </a:r>
            <a:r>
              <a:rPr lang="en-US">
                <a:ea typeface="Calibri Light"/>
                <a:cs typeface="Calibri Light"/>
              </a:rPr>
              <a:t> </a:t>
            </a:r>
            <a:r>
              <a:rPr lang="en-US" err="1">
                <a:ea typeface="Calibri Light"/>
                <a:cs typeface="Calibri Light"/>
              </a:rPr>
              <a:t>ysgol</a:t>
            </a:r>
            <a:br>
              <a:rPr lang="en-US">
                <a:ea typeface="Calibri Light"/>
                <a:cs typeface="Calibri Light"/>
              </a:rPr>
            </a:br>
            <a:r>
              <a:rPr lang="en-US">
                <a:solidFill>
                  <a:schemeClr val="accent1">
                    <a:lumMod val="76000"/>
                  </a:schemeClr>
                </a:solidFill>
                <a:ea typeface="Calibri Light"/>
                <a:cs typeface="Calibri Light"/>
              </a:rPr>
              <a:t>Climbing the ladder </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23C05425-0B0C-9CE3-382D-FA58C9050F66}"/>
              </a:ext>
            </a:extLst>
          </p:cNvPr>
          <p:cNvSpPr>
            <a:spLocks noGrp="1"/>
          </p:cNvSpPr>
          <p:nvPr>
            <p:ph sz="half" idx="1"/>
          </p:nvPr>
        </p:nvSpPr>
        <p:spPr/>
        <p:txBody>
          <a:bodyPr vert="horz" lIns="91440" tIns="45720" rIns="91440" bIns="45720" rtlCol="0" anchor="t">
            <a:normAutofit/>
          </a:bodyPr>
          <a:lstStyle/>
          <a:p>
            <a:pPr marL="0" indent="0">
              <a:buNone/>
            </a:pPr>
            <a:r>
              <a:rPr lang="en-US" err="1">
                <a:ea typeface="+mn-lt"/>
                <a:cs typeface="+mn-lt"/>
              </a:rPr>
              <a:t>Senario</a:t>
            </a:r>
            <a:endParaRPr lang="en-US" err="1">
              <a:ea typeface="Calibri" panose="020F0502020204030204"/>
              <a:cs typeface="Calibri" panose="020F0502020204030204"/>
            </a:endParaRPr>
          </a:p>
          <a:p>
            <a:pPr marL="0" indent="0">
              <a:buNone/>
            </a:pPr>
            <a:r>
              <a:rPr lang="en-US">
                <a:ea typeface="+mn-lt"/>
                <a:cs typeface="+mn-lt"/>
              </a:rPr>
              <a:t>Mae </a:t>
            </a:r>
            <a:r>
              <a:rPr lang="en-US" err="1">
                <a:ea typeface="+mn-lt"/>
                <a:cs typeface="+mn-lt"/>
              </a:rPr>
              <a:t>aelod</a:t>
            </a:r>
            <a:r>
              <a:rPr lang="en-US">
                <a:ea typeface="+mn-lt"/>
                <a:cs typeface="+mn-lt"/>
              </a:rPr>
              <a:t> </a:t>
            </a:r>
            <a:r>
              <a:rPr lang="en-US" err="1">
                <a:ea typeface="+mn-lt"/>
                <a:cs typeface="+mn-lt"/>
              </a:rPr>
              <a:t>o'r</a:t>
            </a:r>
            <a:r>
              <a:rPr lang="en-US">
                <a:ea typeface="+mn-lt"/>
                <a:cs typeface="+mn-lt"/>
              </a:rPr>
              <a:t> </a:t>
            </a:r>
            <a:r>
              <a:rPr lang="en-US" err="1">
                <a:ea typeface="+mn-lt"/>
                <a:cs typeface="+mn-lt"/>
              </a:rPr>
              <a:t>tîm</a:t>
            </a:r>
            <a:r>
              <a:rPr lang="en-US">
                <a:ea typeface="+mn-lt"/>
                <a:cs typeface="+mn-lt"/>
              </a:rPr>
              <a:t> </a:t>
            </a:r>
            <a:r>
              <a:rPr lang="en-US" err="1">
                <a:ea typeface="+mn-lt"/>
                <a:cs typeface="+mn-lt"/>
              </a:rPr>
              <a:t>yn</a:t>
            </a:r>
            <a:r>
              <a:rPr lang="en-US">
                <a:ea typeface="+mn-lt"/>
                <a:cs typeface="+mn-lt"/>
              </a:rPr>
              <a:t> </a:t>
            </a:r>
            <a:r>
              <a:rPr lang="en-US" err="1">
                <a:ea typeface="+mn-lt"/>
                <a:cs typeface="+mn-lt"/>
              </a:rPr>
              <a:t>cyrraedd</a:t>
            </a:r>
            <a:r>
              <a:rPr lang="en-US">
                <a:ea typeface="+mn-lt"/>
                <a:cs typeface="+mn-lt"/>
              </a:rPr>
              <a:t> y </a:t>
            </a:r>
            <a:r>
              <a:rPr lang="en-US" err="1">
                <a:ea typeface="+mn-lt"/>
                <a:cs typeface="+mn-lt"/>
              </a:rPr>
              <a:t>lleoliad</a:t>
            </a:r>
            <a:r>
              <a:rPr lang="en-US">
                <a:ea typeface="+mn-lt"/>
                <a:cs typeface="+mn-lt"/>
              </a:rPr>
              <a:t> 10 </a:t>
            </a:r>
            <a:r>
              <a:rPr lang="en-US" err="1">
                <a:ea typeface="+mn-lt"/>
                <a:cs typeface="+mn-lt"/>
              </a:rPr>
              <a:t>munud</a:t>
            </a:r>
            <a:r>
              <a:rPr lang="en-US">
                <a:ea typeface="+mn-lt"/>
                <a:cs typeface="+mn-lt"/>
              </a:rPr>
              <a:t> </a:t>
            </a:r>
            <a:r>
              <a:rPr lang="en-US" err="1">
                <a:ea typeface="+mn-lt"/>
                <a:cs typeface="+mn-lt"/>
              </a:rPr>
              <a:t>yn</a:t>
            </a:r>
            <a:r>
              <a:rPr lang="en-US">
                <a:ea typeface="+mn-lt"/>
                <a:cs typeface="+mn-lt"/>
              </a:rPr>
              <a:t> </a:t>
            </a:r>
            <a:r>
              <a:rPr lang="en-US" err="1">
                <a:ea typeface="+mn-lt"/>
                <a:cs typeface="+mn-lt"/>
              </a:rPr>
              <a:t>hwyr</a:t>
            </a:r>
            <a:r>
              <a:rPr lang="en-US">
                <a:ea typeface="+mn-lt"/>
                <a:cs typeface="+mn-lt"/>
              </a:rPr>
              <a:t>.</a:t>
            </a:r>
            <a:endParaRPr lang="en-US">
              <a:ea typeface="Calibri"/>
              <a:cs typeface="Calibri"/>
            </a:endParaRPr>
          </a:p>
          <a:p>
            <a:r>
              <a:rPr lang="en-US">
                <a:ea typeface="+mn-lt"/>
                <a:cs typeface="+mn-lt"/>
              </a:rPr>
              <a:t>Beth </a:t>
            </a:r>
            <a:r>
              <a:rPr lang="en-US" err="1">
                <a:ea typeface="+mn-lt"/>
                <a:cs typeface="+mn-lt"/>
              </a:rPr>
              <a:t>ddigwyddodd</a:t>
            </a:r>
            <a:r>
              <a:rPr lang="en-US">
                <a:ea typeface="+mn-lt"/>
                <a:cs typeface="+mn-lt"/>
              </a:rPr>
              <a:t>, </a:t>
            </a:r>
            <a:r>
              <a:rPr lang="en-US" err="1">
                <a:ea typeface="+mn-lt"/>
                <a:cs typeface="+mn-lt"/>
              </a:rPr>
              <a:t>yn</a:t>
            </a:r>
            <a:r>
              <a:rPr lang="en-US">
                <a:ea typeface="+mn-lt"/>
                <a:cs typeface="+mn-lt"/>
              </a:rPr>
              <a:t> </a:t>
            </a:r>
            <a:r>
              <a:rPr lang="en-US" err="1">
                <a:ea typeface="+mn-lt"/>
                <a:cs typeface="+mn-lt"/>
              </a:rPr>
              <a:t>ôl</a:t>
            </a:r>
            <a:r>
              <a:rPr lang="en-US">
                <a:ea typeface="+mn-lt"/>
                <a:cs typeface="+mn-lt"/>
              </a:rPr>
              <a:t> yr </a:t>
            </a:r>
            <a:r>
              <a:rPr lang="en-US" err="1">
                <a:ea typeface="+mn-lt"/>
                <a:cs typeface="+mn-lt"/>
              </a:rPr>
              <a:t>hyn</a:t>
            </a:r>
            <a:r>
              <a:rPr lang="en-US">
                <a:ea typeface="+mn-lt"/>
                <a:cs typeface="+mn-lt"/>
              </a:rPr>
              <a:t> </a:t>
            </a:r>
            <a:r>
              <a:rPr lang="en-US" err="1">
                <a:ea typeface="+mn-lt"/>
                <a:cs typeface="+mn-lt"/>
              </a:rPr>
              <a:t>rydym</a:t>
            </a:r>
            <a:r>
              <a:rPr lang="en-US">
                <a:ea typeface="+mn-lt"/>
                <a:cs typeface="+mn-lt"/>
              </a:rPr>
              <a:t> </a:t>
            </a:r>
            <a:r>
              <a:rPr lang="en-US" err="1">
                <a:ea typeface="+mn-lt"/>
                <a:cs typeface="+mn-lt"/>
              </a:rPr>
              <a:t>yn</a:t>
            </a:r>
            <a:r>
              <a:rPr lang="en-US">
                <a:ea typeface="+mn-lt"/>
                <a:cs typeface="+mn-lt"/>
              </a:rPr>
              <a:t> </a:t>
            </a:r>
            <a:r>
              <a:rPr lang="en-US" err="1">
                <a:ea typeface="+mn-lt"/>
                <a:cs typeface="+mn-lt"/>
              </a:rPr>
              <a:t>ei</a:t>
            </a:r>
            <a:r>
              <a:rPr lang="en-US">
                <a:ea typeface="+mn-lt"/>
                <a:cs typeface="+mn-lt"/>
              </a:rPr>
              <a:t> </a:t>
            </a:r>
            <a:r>
              <a:rPr lang="en-US" err="1">
                <a:ea typeface="+mn-lt"/>
                <a:cs typeface="+mn-lt"/>
              </a:rPr>
              <a:t>wybod</a:t>
            </a:r>
            <a:r>
              <a:rPr lang="en-US">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04DF73B3-A17B-17F7-6C66-B5BFEE755CCE}"/>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Calibri"/>
                <a:cs typeface="Calibri"/>
              </a:rPr>
              <a:t>Scenario</a:t>
            </a:r>
          </a:p>
          <a:p>
            <a:pPr marL="0" indent="0">
              <a:buNone/>
            </a:pPr>
            <a:r>
              <a:rPr lang="en-US">
                <a:solidFill>
                  <a:schemeClr val="accent1">
                    <a:lumMod val="76000"/>
                  </a:schemeClr>
                </a:solidFill>
                <a:ea typeface="Calibri"/>
                <a:cs typeface="Calibri"/>
              </a:rPr>
              <a:t>A team member arrives to the setting 10 minutes late. </a:t>
            </a:r>
          </a:p>
          <a:p>
            <a:r>
              <a:rPr lang="en-US">
                <a:solidFill>
                  <a:schemeClr val="accent1">
                    <a:lumMod val="76000"/>
                  </a:schemeClr>
                </a:solidFill>
                <a:ea typeface="Calibri"/>
                <a:cs typeface="Calibri"/>
              </a:rPr>
              <a:t>What happened from what we know?</a:t>
            </a:r>
          </a:p>
        </p:txBody>
      </p:sp>
    </p:spTree>
    <p:extLst>
      <p:ext uri="{BB962C8B-B14F-4D97-AF65-F5344CB8AC3E}">
        <p14:creationId xmlns:p14="http://schemas.microsoft.com/office/powerpoint/2010/main" val="15063043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B7ECD-4147-0D57-C030-668012E00A42}"/>
              </a:ext>
            </a:extLst>
          </p:cNvPr>
          <p:cNvSpPr>
            <a:spLocks noGrp="1"/>
          </p:cNvSpPr>
          <p:nvPr>
            <p:ph type="title"/>
          </p:nvPr>
        </p:nvSpPr>
        <p:spPr/>
        <p:txBody>
          <a:bodyPr/>
          <a:lstStyle/>
          <a:p>
            <a:r>
              <a:rPr lang="en-US">
                <a:ea typeface="Calibri Light"/>
                <a:cs typeface="Calibri Light"/>
              </a:rPr>
              <a:t>Dewis</a:t>
            </a:r>
            <a:br>
              <a:rPr lang="en-US">
                <a:ea typeface="Calibri Light"/>
                <a:cs typeface="Calibri Light"/>
              </a:rPr>
            </a:br>
            <a:r>
              <a:rPr lang="en-US">
                <a:solidFill>
                  <a:schemeClr val="accent1">
                    <a:lumMod val="76000"/>
                  </a:schemeClr>
                </a:solidFill>
                <a:ea typeface="Calibri Light"/>
                <a:cs typeface="Calibri Light"/>
              </a:rPr>
              <a:t>Select</a:t>
            </a:r>
          </a:p>
        </p:txBody>
      </p:sp>
      <p:sp>
        <p:nvSpPr>
          <p:cNvPr id="3" name="Content Placeholder 2">
            <a:extLst>
              <a:ext uri="{FF2B5EF4-FFF2-40B4-BE49-F238E27FC236}">
                <a16:creationId xmlns:a16="http://schemas.microsoft.com/office/drawing/2014/main" id="{943EC687-5522-E405-48EE-76F23245E145}"/>
              </a:ext>
            </a:extLst>
          </p:cNvPr>
          <p:cNvSpPr>
            <a:spLocks noGrp="1"/>
          </p:cNvSpPr>
          <p:nvPr>
            <p:ph sz="half" idx="1"/>
          </p:nvPr>
        </p:nvSpPr>
        <p:spPr/>
        <p:txBody>
          <a:bodyPr vert="horz" lIns="91440" tIns="45720" rIns="91440" bIns="45720" rtlCol="0" anchor="t">
            <a:normAutofit/>
          </a:bodyPr>
          <a:lstStyle/>
          <a:p>
            <a:r>
              <a:rPr lang="en-US">
                <a:ea typeface="+mn-lt"/>
                <a:cs typeface="+mn-lt"/>
              </a:rPr>
              <a:t>Maen </a:t>
            </a:r>
            <a:r>
              <a:rPr lang="en-US" err="1">
                <a:ea typeface="+mn-lt"/>
                <a:cs typeface="+mn-lt"/>
              </a:rPr>
              <a:t>nhw</a:t>
            </a:r>
            <a:r>
              <a:rPr lang="en-US">
                <a:ea typeface="+mn-lt"/>
                <a:cs typeface="+mn-lt"/>
              </a:rPr>
              <a:t> </a:t>
            </a:r>
            <a:r>
              <a:rPr lang="en-US" err="1">
                <a:ea typeface="+mn-lt"/>
                <a:cs typeface="+mn-lt"/>
              </a:rPr>
              <a:t>wedi</a:t>
            </a:r>
            <a:r>
              <a:rPr lang="en-US">
                <a:ea typeface="+mn-lt"/>
                <a:cs typeface="+mn-lt"/>
              </a:rPr>
              <a:t> bod </a:t>
            </a:r>
            <a:r>
              <a:rPr lang="en-US" err="1">
                <a:ea typeface="+mn-lt"/>
                <a:cs typeface="+mn-lt"/>
              </a:rPr>
              <a:t>yn</a:t>
            </a:r>
            <a:r>
              <a:rPr lang="en-US">
                <a:ea typeface="+mn-lt"/>
                <a:cs typeface="+mn-lt"/>
              </a:rPr>
              <a:t> </a:t>
            </a:r>
            <a:r>
              <a:rPr lang="en-US" err="1">
                <a:ea typeface="+mn-lt"/>
                <a:cs typeface="+mn-lt"/>
              </a:rPr>
              <a:t>hwyr</a:t>
            </a:r>
            <a:r>
              <a:rPr lang="en-US">
                <a:ea typeface="+mn-lt"/>
                <a:cs typeface="+mn-lt"/>
              </a:rPr>
              <a:t> </a:t>
            </a:r>
            <a:r>
              <a:rPr lang="en-US" err="1">
                <a:ea typeface="+mn-lt"/>
                <a:cs typeface="+mn-lt"/>
              </a:rPr>
              <a:t>sawl</a:t>
            </a:r>
            <a:r>
              <a:rPr lang="en-US">
                <a:ea typeface="+mn-lt"/>
                <a:cs typeface="+mn-lt"/>
              </a:rPr>
              <a:t> </a:t>
            </a:r>
            <a:r>
              <a:rPr lang="en-US" err="1">
                <a:ea typeface="+mn-lt"/>
                <a:cs typeface="+mn-lt"/>
              </a:rPr>
              <a:t>gwaith</a:t>
            </a:r>
            <a:r>
              <a:rPr lang="en-US">
                <a:ea typeface="+mn-lt"/>
                <a:cs typeface="+mn-lt"/>
              </a:rPr>
              <a:t> </a:t>
            </a:r>
            <a:r>
              <a:rPr lang="en-US" err="1">
                <a:ea typeface="+mn-lt"/>
                <a:cs typeface="+mn-lt"/>
              </a:rPr>
              <a:t>yn</a:t>
            </a:r>
            <a:r>
              <a:rPr lang="en-US">
                <a:ea typeface="+mn-lt"/>
                <a:cs typeface="+mn-lt"/>
              </a:rPr>
              <a:t> </a:t>
            </a:r>
            <a:r>
              <a:rPr lang="en-US" err="1">
                <a:ea typeface="+mn-lt"/>
                <a:cs typeface="+mn-lt"/>
              </a:rPr>
              <a:t>ddiweddar</a:t>
            </a:r>
            <a:endParaRPr lang="en-US" err="1">
              <a:ea typeface="Calibri" panose="020F0502020204030204"/>
              <a:cs typeface="Calibri" panose="020F0502020204030204"/>
            </a:endParaRPr>
          </a:p>
          <a:p>
            <a:endParaRPr lang="en-US"/>
          </a:p>
          <a:p>
            <a:pPr marL="0" indent="0">
              <a:buNone/>
            </a:pPr>
            <a:r>
              <a:rPr lang="en-US" err="1">
                <a:ea typeface="+mn-lt"/>
                <a:cs typeface="+mn-lt"/>
              </a:rPr>
              <a:t>Defnyddiwch</a:t>
            </a:r>
            <a:r>
              <a:rPr lang="en-US">
                <a:ea typeface="+mn-lt"/>
                <a:cs typeface="+mn-lt"/>
              </a:rPr>
              <a:t> y </a:t>
            </a:r>
            <a:r>
              <a:rPr lang="en-US" err="1">
                <a:ea typeface="+mn-lt"/>
                <a:cs typeface="+mn-lt"/>
              </a:rPr>
              <a:t>cyfleuster</a:t>
            </a:r>
            <a:r>
              <a:rPr lang="en-US">
                <a:ea typeface="+mn-lt"/>
                <a:cs typeface="+mn-lt"/>
              </a:rPr>
              <a:t> </a:t>
            </a:r>
            <a:r>
              <a:rPr lang="en-US" err="1">
                <a:ea typeface="+mn-lt"/>
                <a:cs typeface="+mn-lt"/>
              </a:rPr>
              <a:t>sgwrsio</a:t>
            </a:r>
            <a:r>
              <a:rPr lang="en-US">
                <a:ea typeface="+mn-lt"/>
                <a:cs typeface="+mn-lt"/>
              </a:rPr>
              <a:t> </a:t>
            </a:r>
            <a:r>
              <a:rPr lang="en-US" err="1">
                <a:ea typeface="+mn-lt"/>
                <a:cs typeface="+mn-lt"/>
              </a:rPr>
              <a:t>i</a:t>
            </a:r>
            <a:r>
              <a:rPr lang="en-US">
                <a:ea typeface="+mn-lt"/>
                <a:cs typeface="+mn-lt"/>
              </a:rPr>
              <a:t> ateb</a:t>
            </a:r>
            <a:endParaRPr lang="en-US">
              <a:ea typeface="Calibri" panose="020F0502020204030204"/>
              <a:cs typeface="Calibri" panose="020F0502020204030204"/>
            </a:endParaRPr>
          </a:p>
          <a:p>
            <a:r>
              <a:rPr lang="en-US">
                <a:ea typeface="+mn-lt"/>
                <a:cs typeface="+mn-lt"/>
              </a:rPr>
              <a:t>Pa </a:t>
            </a:r>
            <a:r>
              <a:rPr lang="en-US" err="1">
                <a:ea typeface="+mn-lt"/>
                <a:cs typeface="+mn-lt"/>
              </a:rPr>
              <a:t>dystiolaeth</a:t>
            </a:r>
            <a:r>
              <a:rPr lang="en-US">
                <a:ea typeface="+mn-lt"/>
                <a:cs typeface="+mn-lt"/>
              </a:rPr>
              <a:t> </a:t>
            </a:r>
            <a:r>
              <a:rPr lang="en-US" err="1">
                <a:ea typeface="+mn-lt"/>
                <a:cs typeface="+mn-lt"/>
              </a:rPr>
              <a:t>fyddai</a:t>
            </a:r>
            <a:r>
              <a:rPr lang="en-US">
                <a:ea typeface="+mn-lt"/>
                <a:cs typeface="+mn-lt"/>
              </a:rPr>
              <a:t> </a:t>
            </a:r>
            <a:r>
              <a:rPr lang="en-US" err="1">
                <a:ea typeface="+mn-lt"/>
                <a:cs typeface="+mn-lt"/>
              </a:rPr>
              <a:t>ei</a:t>
            </a:r>
            <a:r>
              <a:rPr lang="en-US">
                <a:ea typeface="+mn-lt"/>
                <a:cs typeface="+mn-lt"/>
              </a:rPr>
              <a:t> </a:t>
            </a:r>
            <a:r>
              <a:rPr lang="en-US" err="1">
                <a:ea typeface="+mn-lt"/>
                <a:cs typeface="+mn-lt"/>
              </a:rPr>
              <a:t>hangen</a:t>
            </a:r>
            <a:r>
              <a:rPr lang="en-US">
                <a:ea typeface="+mn-lt"/>
                <a:cs typeface="+mn-lt"/>
              </a:rPr>
              <a:t> </a:t>
            </a:r>
            <a:r>
              <a:rPr lang="en-US" err="1">
                <a:ea typeface="+mn-lt"/>
                <a:cs typeface="+mn-lt"/>
              </a:rPr>
              <a:t>arnoch</a:t>
            </a:r>
            <a:r>
              <a:rPr lang="en-US">
                <a:ea typeface="+mn-lt"/>
                <a:cs typeface="+mn-lt"/>
              </a:rPr>
              <a:t> chi </a:t>
            </a:r>
            <a:r>
              <a:rPr lang="en-US" err="1">
                <a:ea typeface="+mn-lt"/>
                <a:cs typeface="+mn-lt"/>
              </a:rPr>
              <a:t>cyn</a:t>
            </a:r>
            <a:r>
              <a:rPr lang="en-US">
                <a:ea typeface="+mn-lt"/>
                <a:cs typeface="+mn-lt"/>
              </a:rPr>
              <a:t> </a:t>
            </a:r>
            <a:r>
              <a:rPr lang="en-US" err="1">
                <a:ea typeface="+mn-lt"/>
                <a:cs typeface="+mn-lt"/>
              </a:rPr>
              <a:t>gwneud</a:t>
            </a:r>
            <a:r>
              <a:rPr lang="en-US">
                <a:ea typeface="+mn-lt"/>
                <a:cs typeface="+mn-lt"/>
              </a:rPr>
              <a:t> y </a:t>
            </a:r>
            <a:r>
              <a:rPr lang="en-US" err="1">
                <a:ea typeface="+mn-lt"/>
                <a:cs typeface="+mn-lt"/>
              </a:rPr>
              <a:t>farn</a:t>
            </a:r>
            <a:r>
              <a:rPr lang="en-US">
                <a:ea typeface="+mn-lt"/>
                <a:cs typeface="+mn-lt"/>
              </a:rPr>
              <a:t> </a:t>
            </a:r>
            <a:r>
              <a:rPr lang="en-US" err="1">
                <a:ea typeface="+mn-lt"/>
                <a:cs typeface="+mn-lt"/>
              </a:rPr>
              <a:t>honno</a:t>
            </a:r>
            <a:r>
              <a:rPr lang="en-US">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0ADC6B07-322A-723E-DBCD-6C295C1B6AC3}"/>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They've been late several times lately</a:t>
            </a:r>
          </a:p>
          <a:p>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Calibri"/>
                <a:cs typeface="Calibri"/>
              </a:rPr>
              <a:t>Use the chat function to answer</a:t>
            </a:r>
          </a:p>
          <a:p>
            <a:r>
              <a:rPr lang="en-US">
                <a:solidFill>
                  <a:schemeClr val="accent1">
                    <a:lumMod val="76000"/>
                  </a:schemeClr>
                </a:solidFill>
                <a:ea typeface="Calibri"/>
                <a:cs typeface="Calibri"/>
              </a:rPr>
              <a:t>What evidence would you need before making that judgement?</a:t>
            </a:r>
          </a:p>
        </p:txBody>
      </p:sp>
    </p:spTree>
    <p:extLst>
      <p:ext uri="{BB962C8B-B14F-4D97-AF65-F5344CB8AC3E}">
        <p14:creationId xmlns:p14="http://schemas.microsoft.com/office/powerpoint/2010/main" val="6468392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52A50-E42B-2140-92AE-402D9CE1D0E8}"/>
              </a:ext>
            </a:extLst>
          </p:cNvPr>
          <p:cNvSpPr>
            <a:spLocks noGrp="1"/>
          </p:cNvSpPr>
          <p:nvPr>
            <p:ph type="title"/>
          </p:nvPr>
        </p:nvSpPr>
        <p:spPr/>
        <p:txBody>
          <a:bodyPr/>
          <a:lstStyle/>
          <a:p>
            <a:r>
              <a:rPr lang="en-US" err="1">
                <a:ea typeface="Calibri Light"/>
                <a:cs typeface="Calibri Light"/>
              </a:rPr>
              <a:t>Dehongli</a:t>
            </a:r>
            <a:br>
              <a:rPr lang="en-US">
                <a:ea typeface="Calibri Light"/>
                <a:cs typeface="Calibri Light"/>
              </a:rPr>
            </a:br>
            <a:r>
              <a:rPr lang="en-US" err="1">
                <a:solidFill>
                  <a:schemeClr val="accent1">
                    <a:lumMod val="76000"/>
                  </a:schemeClr>
                </a:solidFill>
                <a:ea typeface="Calibri Light"/>
                <a:cs typeface="Calibri Light"/>
              </a:rPr>
              <a:t>Interperet</a:t>
            </a:r>
            <a:endParaRPr lang="en-US" err="1">
              <a:solidFill>
                <a:schemeClr val="accent1">
                  <a:lumMod val="76000"/>
                </a:schemeClr>
              </a:solidFill>
            </a:endParaRPr>
          </a:p>
        </p:txBody>
      </p:sp>
      <p:sp>
        <p:nvSpPr>
          <p:cNvPr id="3" name="Content Placeholder 2">
            <a:extLst>
              <a:ext uri="{FF2B5EF4-FFF2-40B4-BE49-F238E27FC236}">
                <a16:creationId xmlns:a16="http://schemas.microsoft.com/office/drawing/2014/main" id="{1EDF5DF9-7C62-FEE7-E57E-A125678B71D9}"/>
              </a:ext>
            </a:extLst>
          </p:cNvPr>
          <p:cNvSpPr>
            <a:spLocks noGrp="1"/>
          </p:cNvSpPr>
          <p:nvPr>
            <p:ph sz="half" idx="1"/>
          </p:nvPr>
        </p:nvSpPr>
        <p:spPr/>
        <p:txBody>
          <a:bodyPr vert="horz" lIns="91440" tIns="45720" rIns="91440" bIns="45720" rtlCol="0" anchor="t">
            <a:normAutofit/>
          </a:bodyPr>
          <a:lstStyle/>
          <a:p>
            <a:r>
              <a:rPr lang="en-US">
                <a:ea typeface="+mn-lt"/>
                <a:cs typeface="+mn-lt"/>
              </a:rPr>
              <a:t>Dydyn </a:t>
            </a:r>
            <a:r>
              <a:rPr lang="en-US" err="1">
                <a:ea typeface="+mn-lt"/>
                <a:cs typeface="+mn-lt"/>
              </a:rPr>
              <a:t>nhw</a:t>
            </a:r>
            <a:r>
              <a:rPr lang="en-US">
                <a:ea typeface="+mn-lt"/>
                <a:cs typeface="+mn-lt"/>
              </a:rPr>
              <a:t> </a:t>
            </a:r>
            <a:r>
              <a:rPr lang="en-US" err="1">
                <a:ea typeface="+mn-lt"/>
                <a:cs typeface="+mn-lt"/>
              </a:rPr>
              <a:t>ddim</a:t>
            </a:r>
            <a:r>
              <a:rPr lang="en-US">
                <a:ea typeface="+mn-lt"/>
                <a:cs typeface="+mn-lt"/>
              </a:rPr>
              <a:t> </a:t>
            </a:r>
            <a:r>
              <a:rPr lang="en-US" err="1">
                <a:ea typeface="+mn-lt"/>
                <a:cs typeface="+mn-lt"/>
              </a:rPr>
              <a:t>yn</a:t>
            </a:r>
            <a:r>
              <a:rPr lang="en-US">
                <a:ea typeface="+mn-lt"/>
                <a:cs typeface="+mn-lt"/>
              </a:rPr>
              <a:t> </a:t>
            </a:r>
            <a:r>
              <a:rPr lang="en-US" err="1">
                <a:ea typeface="+mn-lt"/>
                <a:cs typeface="+mn-lt"/>
              </a:rPr>
              <a:t>ymddangos</a:t>
            </a:r>
            <a:r>
              <a:rPr lang="en-US">
                <a:ea typeface="+mn-lt"/>
                <a:cs typeface="+mn-lt"/>
              </a:rPr>
              <a:t> </a:t>
            </a:r>
            <a:r>
              <a:rPr lang="en-US" err="1">
                <a:ea typeface="+mn-lt"/>
                <a:cs typeface="+mn-lt"/>
              </a:rPr>
              <a:t>yn</a:t>
            </a:r>
            <a:r>
              <a:rPr lang="en-US">
                <a:ea typeface="+mn-lt"/>
                <a:cs typeface="+mn-lt"/>
              </a:rPr>
              <a:t> </a:t>
            </a:r>
            <a:r>
              <a:rPr lang="en-US" err="1">
                <a:ea typeface="+mn-lt"/>
                <a:cs typeface="+mn-lt"/>
              </a:rPr>
              <a:t>drefnus</a:t>
            </a:r>
            <a:r>
              <a:rPr lang="en-US">
                <a:ea typeface="+mn-lt"/>
                <a:cs typeface="+mn-lt"/>
              </a:rPr>
              <a:t> </a:t>
            </a:r>
            <a:r>
              <a:rPr lang="en-US" err="1">
                <a:ea typeface="+mn-lt"/>
                <a:cs typeface="+mn-lt"/>
              </a:rPr>
              <a:t>iawn</a:t>
            </a:r>
            <a:r>
              <a:rPr lang="en-US">
                <a:ea typeface="+mn-lt"/>
                <a:cs typeface="+mn-lt"/>
              </a:rPr>
              <a:t>.</a:t>
            </a:r>
            <a:endParaRPr lang="en-US"/>
          </a:p>
        </p:txBody>
      </p:sp>
      <p:sp>
        <p:nvSpPr>
          <p:cNvPr id="4" name="Content Placeholder 3">
            <a:extLst>
              <a:ext uri="{FF2B5EF4-FFF2-40B4-BE49-F238E27FC236}">
                <a16:creationId xmlns:a16="http://schemas.microsoft.com/office/drawing/2014/main" id="{BA7A8461-0FE0-D018-DD65-82FFDE4AF884}"/>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They don't seem very organized</a:t>
            </a:r>
          </a:p>
        </p:txBody>
      </p:sp>
      <p:pic>
        <p:nvPicPr>
          <p:cNvPr id="5" name="Picture 4" descr="6 Top Excuses for Not Getting Organized">
            <a:extLst>
              <a:ext uri="{FF2B5EF4-FFF2-40B4-BE49-F238E27FC236}">
                <a16:creationId xmlns:a16="http://schemas.microsoft.com/office/drawing/2014/main" id="{51A326E0-C50A-EB87-7F6B-29CB19F59765}"/>
              </a:ext>
            </a:extLst>
          </p:cNvPr>
          <p:cNvPicPr>
            <a:picLocks noChangeAspect="1"/>
          </p:cNvPicPr>
          <p:nvPr/>
        </p:nvPicPr>
        <p:blipFill>
          <a:blip r:embed="rId2"/>
          <a:stretch>
            <a:fillRect/>
          </a:stretch>
        </p:blipFill>
        <p:spPr>
          <a:xfrm>
            <a:off x="4411133" y="2472266"/>
            <a:ext cx="3369734" cy="3361267"/>
          </a:xfrm>
          <a:prstGeom prst="rect">
            <a:avLst/>
          </a:prstGeom>
        </p:spPr>
      </p:pic>
    </p:spTree>
    <p:extLst>
      <p:ext uri="{BB962C8B-B14F-4D97-AF65-F5344CB8AC3E}">
        <p14:creationId xmlns:p14="http://schemas.microsoft.com/office/powerpoint/2010/main" val="17744049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6124E-666C-E5C6-E0C0-8B0A7840F17A}"/>
              </a:ext>
            </a:extLst>
          </p:cNvPr>
          <p:cNvSpPr>
            <a:spLocks noGrp="1"/>
          </p:cNvSpPr>
          <p:nvPr>
            <p:ph type="title"/>
          </p:nvPr>
        </p:nvSpPr>
        <p:spPr/>
        <p:txBody>
          <a:bodyPr/>
          <a:lstStyle/>
          <a:p>
            <a:r>
              <a:rPr lang="en-US" err="1">
                <a:ea typeface="Calibri Light"/>
                <a:cs typeface="Calibri Light"/>
              </a:rPr>
              <a:t>Tybio</a:t>
            </a:r>
            <a:br>
              <a:rPr lang="en-US">
                <a:ea typeface="Calibri Light"/>
                <a:cs typeface="Calibri Light"/>
              </a:rPr>
            </a:br>
            <a:r>
              <a:rPr lang="en-US">
                <a:solidFill>
                  <a:schemeClr val="accent1">
                    <a:lumMod val="76000"/>
                  </a:schemeClr>
                </a:solidFill>
                <a:ea typeface="Calibri Light"/>
                <a:cs typeface="Calibri Light"/>
              </a:rPr>
              <a:t>Assume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15C42B89-27CF-8548-6A9C-8844E696ECC1}"/>
              </a:ext>
            </a:extLst>
          </p:cNvPr>
          <p:cNvSpPr>
            <a:spLocks noGrp="1"/>
          </p:cNvSpPr>
          <p:nvPr>
            <p:ph sz="half" idx="1"/>
          </p:nvPr>
        </p:nvSpPr>
        <p:spPr/>
        <p:txBody>
          <a:bodyPr vert="horz" lIns="91440" tIns="45720" rIns="91440" bIns="45720" rtlCol="0" anchor="t">
            <a:normAutofit/>
          </a:bodyPr>
          <a:lstStyle/>
          <a:p>
            <a:r>
              <a:rPr lang="en-US" err="1">
                <a:ea typeface="+mn-lt"/>
                <a:cs typeface="+mn-lt"/>
              </a:rPr>
              <a:t>Mae'n</a:t>
            </a:r>
            <a:r>
              <a:rPr lang="en-US">
                <a:ea typeface="+mn-lt"/>
                <a:cs typeface="+mn-lt"/>
              </a:rPr>
              <a:t> </a:t>
            </a:r>
            <a:r>
              <a:rPr lang="en-US" err="1">
                <a:ea typeface="+mn-lt"/>
                <a:cs typeface="+mn-lt"/>
              </a:rPr>
              <a:t>debyg</a:t>
            </a:r>
            <a:r>
              <a:rPr lang="en-US">
                <a:ea typeface="+mn-lt"/>
                <a:cs typeface="+mn-lt"/>
              </a:rPr>
              <a:t> </a:t>
            </a:r>
            <a:r>
              <a:rPr lang="en-US" err="1">
                <a:ea typeface="+mn-lt"/>
                <a:cs typeface="+mn-lt"/>
              </a:rPr>
              <a:t>nad</a:t>
            </a:r>
            <a:r>
              <a:rPr lang="en-US">
                <a:ea typeface="+mn-lt"/>
                <a:cs typeface="+mn-lt"/>
              </a:rPr>
              <a:t> </a:t>
            </a:r>
            <a:r>
              <a:rPr lang="en-US" err="1">
                <a:ea typeface="+mn-lt"/>
                <a:cs typeface="+mn-lt"/>
              </a:rPr>
              <a:t>ydyn</a:t>
            </a:r>
            <a:r>
              <a:rPr lang="en-US">
                <a:ea typeface="+mn-lt"/>
                <a:cs typeface="+mn-lt"/>
              </a:rPr>
              <a:t> </a:t>
            </a:r>
            <a:r>
              <a:rPr lang="en-US" err="1">
                <a:ea typeface="+mn-lt"/>
                <a:cs typeface="+mn-lt"/>
              </a:rPr>
              <a:t>nhw'n</a:t>
            </a:r>
            <a:r>
              <a:rPr lang="en-US">
                <a:ea typeface="+mn-lt"/>
                <a:cs typeface="+mn-lt"/>
              </a:rPr>
              <a:t> </a:t>
            </a:r>
            <a:r>
              <a:rPr lang="en-US" err="1">
                <a:ea typeface="+mn-lt"/>
                <a:cs typeface="+mn-lt"/>
              </a:rPr>
              <a:t>cymryd</a:t>
            </a:r>
            <a:r>
              <a:rPr lang="en-US">
                <a:ea typeface="+mn-lt"/>
                <a:cs typeface="+mn-lt"/>
              </a:rPr>
              <a:t> </a:t>
            </a:r>
            <a:r>
              <a:rPr lang="en-US" err="1">
                <a:ea typeface="+mn-lt"/>
                <a:cs typeface="+mn-lt"/>
              </a:rPr>
              <a:t>eu</a:t>
            </a:r>
            <a:r>
              <a:rPr lang="en-US">
                <a:ea typeface="+mn-lt"/>
                <a:cs typeface="+mn-lt"/>
              </a:rPr>
              <a:t> </a:t>
            </a:r>
            <a:r>
              <a:rPr lang="en-US" err="1">
                <a:ea typeface="+mn-lt"/>
                <a:cs typeface="+mn-lt"/>
              </a:rPr>
              <a:t>rôl</a:t>
            </a:r>
            <a:r>
              <a:rPr lang="en-US">
                <a:ea typeface="+mn-lt"/>
                <a:cs typeface="+mn-lt"/>
              </a:rPr>
              <a:t> o </a:t>
            </a:r>
            <a:r>
              <a:rPr lang="en-US" err="1">
                <a:ea typeface="+mn-lt"/>
                <a:cs typeface="+mn-lt"/>
              </a:rPr>
              <a:t>ddifrif</a:t>
            </a:r>
            <a:r>
              <a:rPr lang="en-US">
                <a:ea typeface="+mn-lt"/>
                <a:cs typeface="+mn-lt"/>
              </a:rPr>
              <a:t>.</a:t>
            </a:r>
            <a:endParaRPr lang="en-US"/>
          </a:p>
        </p:txBody>
      </p:sp>
      <p:sp>
        <p:nvSpPr>
          <p:cNvPr id="4" name="Content Placeholder 3">
            <a:extLst>
              <a:ext uri="{FF2B5EF4-FFF2-40B4-BE49-F238E27FC236}">
                <a16:creationId xmlns:a16="http://schemas.microsoft.com/office/drawing/2014/main" id="{72805B11-871C-A805-D404-7E9EE140EEDF}"/>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They're probably not taking their role seriously</a:t>
            </a:r>
          </a:p>
        </p:txBody>
      </p:sp>
      <p:pic>
        <p:nvPicPr>
          <p:cNvPr id="5" name="Picture 4" descr="Clown clip art Vectors - Download Free High-Quality Vectors | Magnific  (formerly Freepik)">
            <a:extLst>
              <a:ext uri="{FF2B5EF4-FFF2-40B4-BE49-F238E27FC236}">
                <a16:creationId xmlns:a16="http://schemas.microsoft.com/office/drawing/2014/main" id="{15E750FE-6C02-FEF9-F5CB-DD1C36AD869B}"/>
              </a:ext>
            </a:extLst>
          </p:cNvPr>
          <p:cNvPicPr>
            <a:picLocks noChangeAspect="1"/>
          </p:cNvPicPr>
          <p:nvPr/>
        </p:nvPicPr>
        <p:blipFill>
          <a:blip r:embed="rId2"/>
          <a:stretch>
            <a:fillRect/>
          </a:stretch>
        </p:blipFill>
        <p:spPr>
          <a:xfrm>
            <a:off x="4622800" y="2638350"/>
            <a:ext cx="2743200" cy="3206900"/>
          </a:xfrm>
          <a:prstGeom prst="rect">
            <a:avLst/>
          </a:prstGeom>
        </p:spPr>
      </p:pic>
    </p:spTree>
    <p:extLst>
      <p:ext uri="{BB962C8B-B14F-4D97-AF65-F5344CB8AC3E}">
        <p14:creationId xmlns:p14="http://schemas.microsoft.com/office/powerpoint/2010/main" val="20941718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BC6E-70E2-59FC-407B-327D2CC1BBE2}"/>
              </a:ext>
            </a:extLst>
          </p:cNvPr>
          <p:cNvSpPr>
            <a:spLocks noGrp="1"/>
          </p:cNvSpPr>
          <p:nvPr>
            <p:ph type="title"/>
          </p:nvPr>
        </p:nvSpPr>
        <p:spPr/>
        <p:txBody>
          <a:bodyPr/>
          <a:lstStyle/>
          <a:p>
            <a:r>
              <a:rPr lang="en-US" err="1">
                <a:ea typeface="Calibri Light"/>
                <a:cs typeface="Calibri Light"/>
              </a:rPr>
              <a:t>Casgliad</a:t>
            </a:r>
            <a:br>
              <a:rPr lang="en-US">
                <a:ea typeface="Calibri Light"/>
                <a:cs typeface="Calibri Light"/>
              </a:rPr>
            </a:br>
            <a:r>
              <a:rPr lang="en-US">
                <a:solidFill>
                  <a:schemeClr val="accent1">
                    <a:lumMod val="76000"/>
                  </a:schemeClr>
                </a:solidFill>
                <a:ea typeface="Calibri Light"/>
                <a:cs typeface="Calibri Light"/>
              </a:rPr>
              <a:t>Conclude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FED45CC7-83FB-C311-5221-DDE35AD79B8E}"/>
              </a:ext>
            </a:extLst>
          </p:cNvPr>
          <p:cNvSpPr>
            <a:spLocks noGrp="1"/>
          </p:cNvSpPr>
          <p:nvPr>
            <p:ph sz="half" idx="1"/>
          </p:nvPr>
        </p:nvSpPr>
        <p:spPr/>
        <p:txBody>
          <a:bodyPr vert="horz" lIns="91440" tIns="45720" rIns="91440" bIns="45720" rtlCol="0" anchor="t">
            <a:normAutofit/>
          </a:bodyPr>
          <a:lstStyle/>
          <a:p>
            <a:r>
              <a:rPr lang="en-US">
                <a:ea typeface="+mn-lt"/>
                <a:cs typeface="+mn-lt"/>
              </a:rPr>
              <a:t>Dydyn </a:t>
            </a:r>
            <a:r>
              <a:rPr lang="en-US" err="1">
                <a:ea typeface="+mn-lt"/>
                <a:cs typeface="+mn-lt"/>
              </a:rPr>
              <a:t>nhw</a:t>
            </a:r>
            <a:r>
              <a:rPr lang="en-US">
                <a:ea typeface="+mn-lt"/>
                <a:cs typeface="+mn-lt"/>
              </a:rPr>
              <a:t> </a:t>
            </a:r>
            <a:r>
              <a:rPr lang="en-US" err="1">
                <a:ea typeface="+mn-lt"/>
                <a:cs typeface="+mn-lt"/>
              </a:rPr>
              <a:t>ddim</a:t>
            </a:r>
            <a:r>
              <a:rPr lang="en-US">
                <a:ea typeface="+mn-lt"/>
                <a:cs typeface="+mn-lt"/>
              </a:rPr>
              <a:t> </a:t>
            </a:r>
            <a:r>
              <a:rPr lang="en-US" err="1">
                <a:ea typeface="+mn-lt"/>
                <a:cs typeface="+mn-lt"/>
              </a:rPr>
              <a:t>wedi</a:t>
            </a:r>
            <a:r>
              <a:rPr lang="en-US">
                <a:ea typeface="+mn-lt"/>
                <a:cs typeface="+mn-lt"/>
              </a:rPr>
              <a:t> </a:t>
            </a:r>
            <a:r>
              <a:rPr lang="en-US" err="1">
                <a:ea typeface="+mn-lt"/>
                <a:cs typeface="+mn-lt"/>
              </a:rPr>
              <a:t>ymrwymo</a:t>
            </a:r>
            <a:r>
              <a:rPr lang="en-US">
                <a:ea typeface="+mn-lt"/>
                <a:cs typeface="+mn-lt"/>
              </a:rPr>
              <a:t> </a:t>
            </a:r>
            <a:r>
              <a:rPr lang="en-US" err="1">
                <a:ea typeface="+mn-lt"/>
                <a:cs typeface="+mn-lt"/>
              </a:rPr>
              <a:t>i'r</a:t>
            </a:r>
            <a:r>
              <a:rPr lang="en-US">
                <a:ea typeface="+mn-lt"/>
                <a:cs typeface="+mn-lt"/>
              </a:rPr>
              <a:t> </a:t>
            </a:r>
            <a:r>
              <a:rPr lang="en-US" err="1">
                <a:ea typeface="+mn-lt"/>
                <a:cs typeface="+mn-lt"/>
              </a:rPr>
              <a:t>tîm</a:t>
            </a:r>
            <a:r>
              <a:rPr lang="en-US">
                <a:ea typeface="+mn-lt"/>
                <a:cs typeface="+mn-lt"/>
              </a:rPr>
              <a:t>.</a:t>
            </a:r>
            <a:endParaRPr lang="en-US"/>
          </a:p>
        </p:txBody>
      </p:sp>
      <p:sp>
        <p:nvSpPr>
          <p:cNvPr id="4" name="Content Placeholder 3">
            <a:extLst>
              <a:ext uri="{FF2B5EF4-FFF2-40B4-BE49-F238E27FC236}">
                <a16:creationId xmlns:a16="http://schemas.microsoft.com/office/drawing/2014/main" id="{445A6F82-435D-80A4-D34B-274FB95D2DE1}"/>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They're not committed to the team</a:t>
            </a:r>
          </a:p>
        </p:txBody>
      </p:sp>
      <p:pic>
        <p:nvPicPr>
          <p:cNvPr id="5" name="Picture 4" descr="Teamwork vs Collaboration: The Power of Understanding Each">
            <a:extLst>
              <a:ext uri="{FF2B5EF4-FFF2-40B4-BE49-F238E27FC236}">
                <a16:creationId xmlns:a16="http://schemas.microsoft.com/office/drawing/2014/main" id="{59044181-24BE-C5BA-A81B-229345B25850}"/>
              </a:ext>
            </a:extLst>
          </p:cNvPr>
          <p:cNvPicPr>
            <a:picLocks noChangeAspect="1"/>
          </p:cNvPicPr>
          <p:nvPr/>
        </p:nvPicPr>
        <p:blipFill>
          <a:blip r:embed="rId2"/>
          <a:stretch>
            <a:fillRect/>
          </a:stretch>
        </p:blipFill>
        <p:spPr>
          <a:xfrm>
            <a:off x="4478867" y="2963333"/>
            <a:ext cx="3234266" cy="2226733"/>
          </a:xfrm>
          <a:prstGeom prst="rect">
            <a:avLst/>
          </a:prstGeom>
        </p:spPr>
      </p:pic>
    </p:spTree>
    <p:extLst>
      <p:ext uri="{BB962C8B-B14F-4D97-AF65-F5344CB8AC3E}">
        <p14:creationId xmlns:p14="http://schemas.microsoft.com/office/powerpoint/2010/main" val="27139283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B8AC-82A8-0E17-4625-7E93BAFD4555}"/>
              </a:ext>
            </a:extLst>
          </p:cNvPr>
          <p:cNvSpPr>
            <a:spLocks noGrp="1"/>
          </p:cNvSpPr>
          <p:nvPr>
            <p:ph type="title"/>
          </p:nvPr>
        </p:nvSpPr>
        <p:spPr/>
        <p:txBody>
          <a:bodyPr/>
          <a:lstStyle/>
          <a:p>
            <a:r>
              <a:rPr lang="en-US" err="1">
                <a:ea typeface="Calibri Light"/>
                <a:cs typeface="Calibri Light"/>
              </a:rPr>
              <a:t>Gwneud</a:t>
            </a:r>
            <a:br>
              <a:rPr lang="en-US">
                <a:ea typeface="Calibri Light"/>
                <a:cs typeface="Calibri Light"/>
              </a:rPr>
            </a:br>
            <a:r>
              <a:rPr lang="en-US">
                <a:solidFill>
                  <a:schemeClr val="accent1">
                    <a:lumMod val="76000"/>
                  </a:schemeClr>
                </a:solidFill>
                <a:ea typeface="Calibri Light"/>
                <a:cs typeface="Calibri Light"/>
              </a:rPr>
              <a:t>Act</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634B007C-DC90-8B6B-26FE-40B712285956}"/>
              </a:ext>
            </a:extLst>
          </p:cNvPr>
          <p:cNvSpPr>
            <a:spLocks noGrp="1"/>
          </p:cNvSpPr>
          <p:nvPr>
            <p:ph sz="half" idx="1"/>
          </p:nvPr>
        </p:nvSpPr>
        <p:spPr/>
        <p:txBody>
          <a:bodyPr vert="horz" lIns="91440" tIns="45720" rIns="91440" bIns="45720" rtlCol="0" anchor="t">
            <a:normAutofit/>
          </a:bodyPr>
          <a:lstStyle/>
          <a:p>
            <a:r>
              <a:rPr lang="en-US">
                <a:ea typeface="+mn-lt"/>
                <a:cs typeface="+mn-lt"/>
              </a:rPr>
              <a:t>Gall yr </a:t>
            </a:r>
            <a:r>
              <a:rPr lang="en-US" err="1">
                <a:ea typeface="+mn-lt"/>
                <a:cs typeface="+mn-lt"/>
              </a:rPr>
              <a:t>arweinydd</a:t>
            </a:r>
            <a:r>
              <a:rPr lang="en-US">
                <a:ea typeface="+mn-lt"/>
                <a:cs typeface="+mn-lt"/>
              </a:rPr>
              <a:t> </a:t>
            </a:r>
            <a:r>
              <a:rPr lang="en-US" err="1">
                <a:ea typeface="+mn-lt"/>
                <a:cs typeface="+mn-lt"/>
              </a:rPr>
              <a:t>fynd</a:t>
            </a:r>
            <a:r>
              <a:rPr lang="en-US">
                <a:ea typeface="+mn-lt"/>
                <a:cs typeface="+mn-lt"/>
              </a:rPr>
              <a:t> </a:t>
            </a:r>
            <a:r>
              <a:rPr lang="en-US" err="1">
                <a:ea typeface="+mn-lt"/>
                <a:cs typeface="+mn-lt"/>
              </a:rPr>
              <a:t>yn</a:t>
            </a:r>
            <a:r>
              <a:rPr lang="en-US">
                <a:ea typeface="+mn-lt"/>
                <a:cs typeface="+mn-lt"/>
              </a:rPr>
              <a:t> </a:t>
            </a:r>
            <a:r>
              <a:rPr lang="en-US" err="1">
                <a:ea typeface="+mn-lt"/>
                <a:cs typeface="+mn-lt"/>
              </a:rPr>
              <a:t>rhwystredig</a:t>
            </a:r>
            <a:r>
              <a:rPr lang="en-US">
                <a:ea typeface="+mn-lt"/>
                <a:cs typeface="+mn-lt"/>
              </a:rPr>
              <a:t>, a gall </a:t>
            </a:r>
            <a:r>
              <a:rPr lang="en-US" err="1">
                <a:ea typeface="+mn-lt"/>
                <a:cs typeface="+mn-lt"/>
              </a:rPr>
              <a:t>hyd</a:t>
            </a:r>
            <a:r>
              <a:rPr lang="en-US">
                <a:ea typeface="+mn-lt"/>
                <a:cs typeface="+mn-lt"/>
              </a:rPr>
              <a:t> </a:t>
            </a:r>
            <a:r>
              <a:rPr lang="en-US" err="1">
                <a:ea typeface="+mn-lt"/>
                <a:cs typeface="+mn-lt"/>
              </a:rPr>
              <a:t>yn</a:t>
            </a:r>
            <a:r>
              <a:rPr lang="en-US">
                <a:ea typeface="+mn-lt"/>
                <a:cs typeface="+mn-lt"/>
              </a:rPr>
              <a:t> </a:t>
            </a:r>
            <a:r>
              <a:rPr lang="en-US" err="1">
                <a:ea typeface="+mn-lt"/>
                <a:cs typeface="+mn-lt"/>
              </a:rPr>
              <a:t>oed</a:t>
            </a:r>
            <a:r>
              <a:rPr lang="en-US">
                <a:ea typeface="+mn-lt"/>
                <a:cs typeface="+mn-lt"/>
              </a:rPr>
              <a:t> </a:t>
            </a:r>
            <a:r>
              <a:rPr lang="en-US" err="1">
                <a:ea typeface="+mn-lt"/>
                <a:cs typeface="+mn-lt"/>
              </a:rPr>
              <a:t>eu</a:t>
            </a:r>
            <a:r>
              <a:rPr lang="en-US">
                <a:ea typeface="+mn-lt"/>
                <a:cs typeface="+mn-lt"/>
              </a:rPr>
              <a:t> </a:t>
            </a:r>
            <a:r>
              <a:rPr lang="en-US" err="1">
                <a:ea typeface="+mn-lt"/>
                <a:cs typeface="+mn-lt"/>
              </a:rPr>
              <a:t>herio</a:t>
            </a:r>
            <a:r>
              <a:rPr lang="en-US">
                <a:ea typeface="+mn-lt"/>
                <a:cs typeface="+mn-lt"/>
              </a:rPr>
              <a:t> </a:t>
            </a:r>
            <a:r>
              <a:rPr lang="en-US" err="1">
                <a:ea typeface="+mn-lt"/>
                <a:cs typeface="+mn-lt"/>
              </a:rPr>
              <a:t>ynghylch</a:t>
            </a:r>
            <a:r>
              <a:rPr lang="en-US">
                <a:ea typeface="+mn-lt"/>
                <a:cs typeface="+mn-lt"/>
              </a:rPr>
              <a:t> </a:t>
            </a:r>
            <a:r>
              <a:rPr lang="en-US" err="1">
                <a:ea typeface="+mn-lt"/>
                <a:cs typeface="+mn-lt"/>
              </a:rPr>
              <a:t>eu</a:t>
            </a:r>
            <a:r>
              <a:rPr lang="en-US">
                <a:ea typeface="+mn-lt"/>
                <a:cs typeface="+mn-lt"/>
              </a:rPr>
              <a:t> </a:t>
            </a:r>
            <a:r>
              <a:rPr lang="en-US" err="1">
                <a:ea typeface="+mn-lt"/>
                <a:cs typeface="+mn-lt"/>
              </a:rPr>
              <a:t>hagwedd</a:t>
            </a:r>
            <a:r>
              <a:rPr lang="en-US">
                <a:ea typeface="+mn-lt"/>
                <a:cs typeface="+mn-lt"/>
              </a:rPr>
              <a:t>.</a:t>
            </a:r>
            <a:endParaRPr lang="en-US"/>
          </a:p>
        </p:txBody>
      </p:sp>
      <p:sp>
        <p:nvSpPr>
          <p:cNvPr id="4" name="Content Placeholder 3">
            <a:extLst>
              <a:ext uri="{FF2B5EF4-FFF2-40B4-BE49-F238E27FC236}">
                <a16:creationId xmlns:a16="http://schemas.microsoft.com/office/drawing/2014/main" id="{4492BA38-B410-03A0-8F2F-950BE7A25633}"/>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The leader may become frustrated, may even challenge them about their attitude </a:t>
            </a:r>
          </a:p>
        </p:txBody>
      </p:sp>
      <p:pic>
        <p:nvPicPr>
          <p:cNvPr id="5" name="Picture 4" descr="Annoyed Vector Art, Icons, and Graphics for Free Download">
            <a:extLst>
              <a:ext uri="{FF2B5EF4-FFF2-40B4-BE49-F238E27FC236}">
                <a16:creationId xmlns:a16="http://schemas.microsoft.com/office/drawing/2014/main" id="{B905D109-D9AB-756F-57B1-E8B69184E0AE}"/>
              </a:ext>
            </a:extLst>
          </p:cNvPr>
          <p:cNvPicPr>
            <a:picLocks noChangeAspect="1"/>
          </p:cNvPicPr>
          <p:nvPr/>
        </p:nvPicPr>
        <p:blipFill>
          <a:blip r:embed="rId2"/>
          <a:stretch>
            <a:fillRect/>
          </a:stretch>
        </p:blipFill>
        <p:spPr>
          <a:xfrm>
            <a:off x="4775200" y="3166533"/>
            <a:ext cx="2429934" cy="2599267"/>
          </a:xfrm>
          <a:prstGeom prst="rect">
            <a:avLst/>
          </a:prstGeom>
        </p:spPr>
      </p:pic>
    </p:spTree>
    <p:extLst>
      <p:ext uri="{BB962C8B-B14F-4D97-AF65-F5344CB8AC3E}">
        <p14:creationId xmlns:p14="http://schemas.microsoft.com/office/powerpoint/2010/main" val="29360892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360BA-FF56-E0D0-3F6A-3BEFF8E0FC06}"/>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yw'r</a:t>
            </a:r>
            <a:r>
              <a:rPr lang="en-US">
                <a:ea typeface="Calibri Light"/>
                <a:cs typeface="Calibri Light"/>
              </a:rPr>
              <a:t> problem?</a:t>
            </a:r>
            <a:br>
              <a:rPr lang="en-US">
                <a:ea typeface="Calibri Light"/>
                <a:cs typeface="Calibri Light"/>
              </a:rPr>
            </a:br>
            <a:r>
              <a:rPr lang="en-US">
                <a:solidFill>
                  <a:schemeClr val="accent1">
                    <a:lumMod val="76000"/>
                  </a:schemeClr>
                </a:solidFill>
                <a:ea typeface="Calibri Light"/>
                <a:cs typeface="Calibri Light"/>
              </a:rPr>
              <a:t>What's the problem here?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D32614B1-DFA9-2F41-5380-B6F588C83162}"/>
              </a:ext>
            </a:extLst>
          </p:cNvPr>
          <p:cNvSpPr>
            <a:spLocks noGrp="1"/>
          </p:cNvSpPr>
          <p:nvPr>
            <p:ph sz="half" idx="1"/>
          </p:nvPr>
        </p:nvSpPr>
        <p:spPr/>
        <p:txBody>
          <a:bodyPr vert="horz" lIns="91440" tIns="45720" rIns="91440" bIns="45720" rtlCol="0" anchor="t">
            <a:normAutofit fontScale="92500" lnSpcReduction="20000"/>
          </a:bodyPr>
          <a:lstStyle/>
          <a:p>
            <a:r>
              <a:rPr lang="en-US">
                <a:ea typeface="+mn-lt"/>
                <a:cs typeface="+mn-lt"/>
              </a:rPr>
              <a:t>Yr </a:t>
            </a:r>
            <a:r>
              <a:rPr lang="en-US" err="1">
                <a:ea typeface="+mn-lt"/>
                <a:cs typeface="+mn-lt"/>
              </a:rPr>
              <a:t>unig</a:t>
            </a:r>
            <a:r>
              <a:rPr lang="en-US">
                <a:ea typeface="+mn-lt"/>
                <a:cs typeface="+mn-lt"/>
              </a:rPr>
              <a:t> </a:t>
            </a:r>
            <a:r>
              <a:rPr lang="en-US" err="1">
                <a:ea typeface="+mn-lt"/>
                <a:cs typeface="+mn-lt"/>
              </a:rPr>
              <a:t>beth</a:t>
            </a:r>
            <a:r>
              <a:rPr lang="en-US">
                <a:ea typeface="+mn-lt"/>
                <a:cs typeface="+mn-lt"/>
              </a:rPr>
              <a:t> </a:t>
            </a:r>
            <a:r>
              <a:rPr lang="en-US" err="1">
                <a:ea typeface="+mn-lt"/>
                <a:cs typeface="+mn-lt"/>
              </a:rPr>
              <a:t>rydyn</a:t>
            </a:r>
            <a:r>
              <a:rPr lang="en-US">
                <a:ea typeface="+mn-lt"/>
                <a:cs typeface="+mn-lt"/>
              </a:rPr>
              <a:t> </a:t>
            </a:r>
            <a:r>
              <a:rPr lang="en-US" err="1">
                <a:ea typeface="+mn-lt"/>
                <a:cs typeface="+mn-lt"/>
              </a:rPr>
              <a:t>ni'n</a:t>
            </a:r>
            <a:r>
              <a:rPr lang="en-US">
                <a:ea typeface="+mn-lt"/>
                <a:cs typeface="+mn-lt"/>
              </a:rPr>
              <a:t> </a:t>
            </a:r>
            <a:r>
              <a:rPr lang="en-US" err="1">
                <a:ea typeface="+mn-lt"/>
                <a:cs typeface="+mn-lt"/>
              </a:rPr>
              <a:t>ei</a:t>
            </a:r>
            <a:r>
              <a:rPr lang="en-US">
                <a:ea typeface="+mn-lt"/>
                <a:cs typeface="+mn-lt"/>
              </a:rPr>
              <a:t> </a:t>
            </a:r>
            <a:r>
              <a:rPr lang="en-US" err="1">
                <a:ea typeface="+mn-lt"/>
                <a:cs typeface="+mn-lt"/>
              </a:rPr>
              <a:t>wybod</a:t>
            </a:r>
            <a:r>
              <a:rPr lang="en-US">
                <a:ea typeface="+mn-lt"/>
                <a:cs typeface="+mn-lt"/>
              </a:rPr>
              <a:t> </a:t>
            </a:r>
            <a:r>
              <a:rPr lang="en-US" err="1">
                <a:ea typeface="+mn-lt"/>
                <a:cs typeface="+mn-lt"/>
              </a:rPr>
              <a:t>yn</a:t>
            </a:r>
            <a:r>
              <a:rPr lang="en-US">
                <a:ea typeface="+mn-lt"/>
                <a:cs typeface="+mn-lt"/>
              </a:rPr>
              <a:t> </a:t>
            </a:r>
            <a:r>
              <a:rPr lang="en-US" err="1">
                <a:ea typeface="+mn-lt"/>
                <a:cs typeface="+mn-lt"/>
              </a:rPr>
              <a:t>sicr</a:t>
            </a:r>
            <a:r>
              <a:rPr lang="en-US">
                <a:ea typeface="+mn-lt"/>
                <a:cs typeface="+mn-lt"/>
              </a:rPr>
              <a:t> </a:t>
            </a:r>
            <a:r>
              <a:rPr lang="en-US" err="1">
                <a:ea typeface="+mn-lt"/>
                <a:cs typeface="+mn-lt"/>
              </a:rPr>
              <a:t>yw</a:t>
            </a:r>
            <a:r>
              <a:rPr lang="en-US">
                <a:ea typeface="+mn-lt"/>
                <a:cs typeface="+mn-lt"/>
              </a:rPr>
              <a:t> </a:t>
            </a:r>
            <a:r>
              <a:rPr lang="en-US" err="1">
                <a:ea typeface="+mn-lt"/>
                <a:cs typeface="+mn-lt"/>
              </a:rPr>
              <a:t>eu</a:t>
            </a:r>
            <a:r>
              <a:rPr lang="en-US">
                <a:ea typeface="+mn-lt"/>
                <a:cs typeface="+mn-lt"/>
              </a:rPr>
              <a:t> bod </a:t>
            </a:r>
            <a:r>
              <a:rPr lang="en-US" err="1">
                <a:ea typeface="+mn-lt"/>
                <a:cs typeface="+mn-lt"/>
              </a:rPr>
              <a:t>nhw</a:t>
            </a:r>
            <a:r>
              <a:rPr lang="en-US">
                <a:ea typeface="+mn-lt"/>
                <a:cs typeface="+mn-lt"/>
              </a:rPr>
              <a:t> </a:t>
            </a:r>
            <a:r>
              <a:rPr lang="en-US" err="1">
                <a:ea typeface="+mn-lt"/>
                <a:cs typeface="+mn-lt"/>
              </a:rPr>
              <a:t>wedi</a:t>
            </a:r>
            <a:r>
              <a:rPr lang="en-US">
                <a:ea typeface="+mn-lt"/>
                <a:cs typeface="+mn-lt"/>
              </a:rPr>
              <a:t> </a:t>
            </a:r>
            <a:r>
              <a:rPr lang="en-US" err="1">
                <a:ea typeface="+mn-lt"/>
                <a:cs typeface="+mn-lt"/>
              </a:rPr>
              <a:t>cyrraedd</a:t>
            </a:r>
            <a:r>
              <a:rPr lang="en-US">
                <a:ea typeface="+mn-lt"/>
                <a:cs typeface="+mn-lt"/>
              </a:rPr>
              <a:t> </a:t>
            </a:r>
            <a:r>
              <a:rPr lang="en-US" err="1">
                <a:ea typeface="+mn-lt"/>
                <a:cs typeface="+mn-lt"/>
              </a:rPr>
              <a:t>yn</a:t>
            </a:r>
            <a:r>
              <a:rPr lang="en-US">
                <a:ea typeface="+mn-lt"/>
                <a:cs typeface="+mn-lt"/>
              </a:rPr>
              <a:t> </a:t>
            </a:r>
            <a:r>
              <a:rPr lang="en-US" err="1">
                <a:ea typeface="+mn-lt"/>
                <a:cs typeface="+mn-lt"/>
              </a:rPr>
              <a:t>hwyr</a:t>
            </a:r>
            <a:r>
              <a:rPr lang="en-US">
                <a:ea typeface="+mn-lt"/>
                <a:cs typeface="+mn-lt"/>
              </a:rPr>
              <a:t>.</a:t>
            </a:r>
            <a:endParaRPr lang="en-US">
              <a:ea typeface="Calibri"/>
              <a:cs typeface="Calibri"/>
            </a:endParaRPr>
          </a:p>
          <a:p>
            <a:r>
              <a:rPr lang="en-US">
                <a:ea typeface="+mn-lt"/>
                <a:cs typeface="+mn-lt"/>
              </a:rPr>
              <a:t>Mae </a:t>
            </a:r>
            <a:r>
              <a:rPr lang="en-US" err="1">
                <a:ea typeface="+mn-lt"/>
                <a:cs typeface="+mn-lt"/>
              </a:rPr>
              <a:t>popeth</a:t>
            </a:r>
            <a:r>
              <a:rPr lang="en-US">
                <a:ea typeface="+mn-lt"/>
                <a:cs typeface="+mn-lt"/>
              </a:rPr>
              <a:t> </a:t>
            </a:r>
            <a:r>
              <a:rPr lang="en-US" err="1">
                <a:ea typeface="+mn-lt"/>
                <a:cs typeface="+mn-lt"/>
              </a:rPr>
              <a:t>ar</a:t>
            </a:r>
            <a:r>
              <a:rPr lang="en-US">
                <a:ea typeface="+mn-lt"/>
                <a:cs typeface="+mn-lt"/>
              </a:rPr>
              <a:t> </a:t>
            </a:r>
            <a:r>
              <a:rPr lang="en-US" err="1">
                <a:ea typeface="+mn-lt"/>
                <a:cs typeface="+mn-lt"/>
              </a:rPr>
              <a:t>ôl</a:t>
            </a:r>
            <a:r>
              <a:rPr lang="en-US">
                <a:ea typeface="+mn-lt"/>
                <a:cs typeface="+mn-lt"/>
              </a:rPr>
              <a:t> </a:t>
            </a:r>
            <a:r>
              <a:rPr lang="en-US" err="1">
                <a:ea typeface="+mn-lt"/>
                <a:cs typeface="+mn-lt"/>
              </a:rPr>
              <a:t>hynny'n</a:t>
            </a:r>
            <a:r>
              <a:rPr lang="en-US">
                <a:ea typeface="+mn-lt"/>
                <a:cs typeface="+mn-lt"/>
              </a:rPr>
              <a:t> </a:t>
            </a:r>
            <a:r>
              <a:rPr lang="en-US" err="1">
                <a:ea typeface="+mn-lt"/>
                <a:cs typeface="+mn-lt"/>
              </a:rPr>
              <a:t>cynnwys</a:t>
            </a:r>
            <a:r>
              <a:rPr lang="en-US">
                <a:ea typeface="+mn-lt"/>
                <a:cs typeface="+mn-lt"/>
              </a:rPr>
              <a:t> </a:t>
            </a:r>
            <a:r>
              <a:rPr lang="en-US" err="1">
                <a:ea typeface="+mn-lt"/>
                <a:cs typeface="+mn-lt"/>
              </a:rPr>
              <a:t>lefelau</a:t>
            </a:r>
            <a:r>
              <a:rPr lang="en-US">
                <a:ea typeface="+mn-lt"/>
                <a:cs typeface="+mn-lt"/>
              </a:rPr>
              <a:t> </a:t>
            </a:r>
            <a:r>
              <a:rPr lang="en-US" err="1">
                <a:ea typeface="+mn-lt"/>
                <a:cs typeface="+mn-lt"/>
              </a:rPr>
              <a:t>cynyddol</a:t>
            </a:r>
            <a:r>
              <a:rPr lang="en-US">
                <a:ea typeface="+mn-lt"/>
                <a:cs typeface="+mn-lt"/>
              </a:rPr>
              <a:t> o </a:t>
            </a:r>
            <a:r>
              <a:rPr lang="en-US" err="1">
                <a:ea typeface="+mn-lt"/>
                <a:cs typeface="+mn-lt"/>
              </a:rPr>
              <a:t>ddehongli</a:t>
            </a:r>
            <a:r>
              <a:rPr lang="en-US">
                <a:ea typeface="+mn-lt"/>
                <a:cs typeface="+mn-lt"/>
              </a:rPr>
              <a:t> a </a:t>
            </a:r>
            <a:r>
              <a:rPr lang="en-US" err="1">
                <a:ea typeface="+mn-lt"/>
                <a:cs typeface="+mn-lt"/>
              </a:rPr>
              <a:t>rhagdybio</a:t>
            </a:r>
            <a:r>
              <a:rPr lang="en-US">
                <a:ea typeface="+mn-lt"/>
                <a:cs typeface="+mn-lt"/>
              </a:rPr>
              <a:t>.</a:t>
            </a:r>
            <a:endParaRPr lang="en-US">
              <a:ea typeface="Calibri"/>
              <a:cs typeface="Calibri"/>
            </a:endParaRPr>
          </a:p>
          <a:p>
            <a:r>
              <a:rPr lang="en-US">
                <a:ea typeface="+mn-lt"/>
                <a:cs typeface="+mn-lt"/>
              </a:rPr>
              <a:t>Gallai </a:t>
            </a:r>
            <a:r>
              <a:rPr lang="en-US" err="1">
                <a:ea typeface="+mn-lt"/>
                <a:cs typeface="+mn-lt"/>
              </a:rPr>
              <a:t>fod</a:t>
            </a:r>
            <a:r>
              <a:rPr lang="en-US">
                <a:ea typeface="+mn-lt"/>
                <a:cs typeface="+mn-lt"/>
              </a:rPr>
              <a:t> </a:t>
            </a:r>
            <a:r>
              <a:rPr lang="en-US" err="1">
                <a:ea typeface="+mn-lt"/>
                <a:cs typeface="+mn-lt"/>
              </a:rPr>
              <a:t>esboniad</a:t>
            </a:r>
            <a:r>
              <a:rPr lang="en-US">
                <a:ea typeface="+mn-lt"/>
                <a:cs typeface="+mn-lt"/>
              </a:rPr>
              <a:t> </a:t>
            </a:r>
            <a:r>
              <a:rPr lang="en-US" err="1">
                <a:ea typeface="+mn-lt"/>
                <a:cs typeface="+mn-lt"/>
              </a:rPr>
              <a:t>arall</a:t>
            </a:r>
            <a:r>
              <a:rPr lang="en-US">
                <a:ea typeface="+mn-lt"/>
                <a:cs typeface="+mn-lt"/>
              </a:rPr>
              <a:t>; </a:t>
            </a:r>
            <a:r>
              <a:rPr lang="en-US" err="1">
                <a:ea typeface="+mn-lt"/>
                <a:cs typeface="+mn-lt"/>
              </a:rPr>
              <a:t>roeddent</a:t>
            </a:r>
            <a:r>
              <a:rPr lang="en-US">
                <a:ea typeface="+mn-lt"/>
                <a:cs typeface="+mn-lt"/>
              </a:rPr>
              <a:t> </a:t>
            </a:r>
            <a:r>
              <a:rPr lang="en-US" err="1">
                <a:ea typeface="+mn-lt"/>
                <a:cs typeface="+mn-lt"/>
              </a:rPr>
              <a:t>yn</a:t>
            </a:r>
            <a:r>
              <a:rPr lang="en-US">
                <a:ea typeface="+mn-lt"/>
                <a:cs typeface="+mn-lt"/>
              </a:rPr>
              <a:t> </a:t>
            </a:r>
            <a:r>
              <a:rPr lang="en-US" err="1">
                <a:ea typeface="+mn-lt"/>
                <a:cs typeface="+mn-lt"/>
              </a:rPr>
              <a:t>delio</a:t>
            </a:r>
            <a:r>
              <a:rPr lang="en-US">
                <a:ea typeface="+mn-lt"/>
                <a:cs typeface="+mn-lt"/>
              </a:rPr>
              <a:t> â </a:t>
            </a:r>
            <a:r>
              <a:rPr lang="en-US" err="1">
                <a:ea typeface="+mn-lt"/>
                <a:cs typeface="+mn-lt"/>
              </a:rPr>
              <a:t>phroblem</a:t>
            </a:r>
            <a:r>
              <a:rPr lang="en-US">
                <a:ea typeface="+mn-lt"/>
                <a:cs typeface="+mn-lt"/>
              </a:rPr>
              <a:t> </a:t>
            </a:r>
            <a:r>
              <a:rPr lang="en-US" err="1">
                <a:ea typeface="+mn-lt"/>
                <a:cs typeface="+mn-lt"/>
              </a:rPr>
              <a:t>annisgwyl</a:t>
            </a:r>
            <a:r>
              <a:rPr lang="en-US">
                <a:ea typeface="+mn-lt"/>
                <a:cs typeface="+mn-lt"/>
              </a:rPr>
              <a:t> </a:t>
            </a:r>
            <a:r>
              <a:rPr lang="en-US" err="1">
                <a:ea typeface="+mn-lt"/>
                <a:cs typeface="+mn-lt"/>
              </a:rPr>
              <a:t>gartref</a:t>
            </a:r>
            <a:r>
              <a:rPr lang="en-US">
                <a:ea typeface="+mn-lt"/>
                <a:cs typeface="+mn-lt"/>
              </a:rPr>
              <a:t>, </a:t>
            </a:r>
            <a:r>
              <a:rPr lang="en-US" err="1">
                <a:ea typeface="+mn-lt"/>
                <a:cs typeface="+mn-lt"/>
              </a:rPr>
              <a:t>yn</a:t>
            </a:r>
            <a:r>
              <a:rPr lang="en-US">
                <a:ea typeface="+mn-lt"/>
                <a:cs typeface="+mn-lt"/>
              </a:rPr>
              <a:t> </a:t>
            </a:r>
            <a:r>
              <a:rPr lang="en-US" err="1">
                <a:ea typeface="+mn-lt"/>
                <a:cs typeface="+mn-lt"/>
              </a:rPr>
              <a:t>helpu</a:t>
            </a:r>
            <a:r>
              <a:rPr lang="en-US">
                <a:ea typeface="+mn-lt"/>
                <a:cs typeface="+mn-lt"/>
              </a:rPr>
              <a:t> </a:t>
            </a:r>
            <a:r>
              <a:rPr lang="en-US" err="1">
                <a:ea typeface="+mn-lt"/>
                <a:cs typeface="+mn-lt"/>
              </a:rPr>
              <a:t>cydweithiwr</a:t>
            </a:r>
            <a:r>
              <a:rPr lang="en-US">
                <a:ea typeface="+mn-lt"/>
                <a:cs typeface="+mn-lt"/>
              </a:rPr>
              <a:t>, neu </a:t>
            </a:r>
            <a:r>
              <a:rPr lang="en-US" err="1">
                <a:ea typeface="+mn-lt"/>
                <a:cs typeface="+mn-lt"/>
              </a:rPr>
              <a:t>wedi</a:t>
            </a:r>
            <a:r>
              <a:rPr lang="en-US">
                <a:ea typeface="+mn-lt"/>
                <a:cs typeface="+mn-lt"/>
              </a:rPr>
              <a:t> </a:t>
            </a:r>
            <a:r>
              <a:rPr lang="en-US" err="1">
                <a:ea typeface="+mn-lt"/>
                <a:cs typeface="+mn-lt"/>
              </a:rPr>
              <a:t>camddeall</a:t>
            </a:r>
            <a:r>
              <a:rPr lang="en-US">
                <a:ea typeface="+mn-lt"/>
                <a:cs typeface="+mn-lt"/>
              </a:rPr>
              <a:t> </a:t>
            </a:r>
            <a:r>
              <a:rPr lang="en-US" err="1">
                <a:ea typeface="+mn-lt"/>
                <a:cs typeface="+mn-lt"/>
              </a:rPr>
              <a:t>eu</a:t>
            </a:r>
            <a:r>
              <a:rPr lang="en-US">
                <a:ea typeface="+mn-lt"/>
                <a:cs typeface="+mn-lt"/>
              </a:rPr>
              <a:t> </a:t>
            </a:r>
            <a:r>
              <a:rPr lang="en-US" err="1">
                <a:ea typeface="+mn-lt"/>
                <a:cs typeface="+mn-lt"/>
              </a:rPr>
              <a:t>hamser</a:t>
            </a:r>
            <a:r>
              <a:rPr lang="en-US">
                <a:ea typeface="+mn-lt"/>
                <a:cs typeface="+mn-lt"/>
              </a:rPr>
              <a:t> </a:t>
            </a:r>
            <a:r>
              <a:rPr lang="en-US" err="1">
                <a:ea typeface="+mn-lt"/>
                <a:cs typeface="+mn-lt"/>
              </a:rPr>
              <a:t>cychwyn</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03F66196-9727-24F9-F007-A6FDE664A1BF}"/>
              </a:ext>
            </a:extLst>
          </p:cNvPr>
          <p:cNvSpPr>
            <a:spLocks noGrp="1"/>
          </p:cNvSpPr>
          <p:nvPr>
            <p:ph sz="half" idx="2"/>
          </p:nvPr>
        </p:nvSpPr>
        <p:spPr/>
        <p:txBody>
          <a:bodyPr vert="horz" lIns="91440" tIns="45720" rIns="91440" bIns="45720" rtlCol="0" anchor="t">
            <a:normAutofit fontScale="92500" lnSpcReduction="20000"/>
          </a:bodyPr>
          <a:lstStyle/>
          <a:p>
            <a:r>
              <a:rPr lang="en-US">
                <a:solidFill>
                  <a:schemeClr val="accent1">
                    <a:lumMod val="76000"/>
                  </a:schemeClr>
                </a:solidFill>
                <a:ea typeface="Calibri"/>
                <a:cs typeface="Calibri"/>
              </a:rPr>
              <a:t>The only thing we actually know for certain is that they arrived late.</a:t>
            </a:r>
          </a:p>
          <a:p>
            <a:r>
              <a:rPr lang="en-US">
                <a:solidFill>
                  <a:schemeClr val="accent1">
                    <a:lumMod val="76000"/>
                  </a:schemeClr>
                </a:solidFill>
                <a:ea typeface="Calibri"/>
                <a:cs typeface="Calibri"/>
              </a:rPr>
              <a:t>Everything after that contains increasing amounts of interpretation and assumption. </a:t>
            </a:r>
          </a:p>
          <a:p>
            <a:r>
              <a:rPr lang="en-US">
                <a:solidFill>
                  <a:schemeClr val="accent1">
                    <a:lumMod val="76000"/>
                  </a:schemeClr>
                </a:solidFill>
                <a:ea typeface="Calibri"/>
                <a:cs typeface="Calibri"/>
              </a:rPr>
              <a:t>There could be another explanation; They were dealing with an unexpected problem at home, they were helping a colleague, they misunderstood their starting time</a:t>
            </a:r>
          </a:p>
        </p:txBody>
      </p:sp>
    </p:spTree>
    <p:extLst>
      <p:ext uri="{BB962C8B-B14F-4D97-AF65-F5344CB8AC3E}">
        <p14:creationId xmlns:p14="http://schemas.microsoft.com/office/powerpoint/2010/main" val="5687533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C9515-CA8F-5C80-AECB-86BFD422A88F}"/>
              </a:ext>
            </a:extLst>
          </p:cNvPr>
          <p:cNvSpPr>
            <a:spLocks noGrp="1"/>
          </p:cNvSpPr>
          <p:nvPr>
            <p:ph type="title"/>
          </p:nvPr>
        </p:nvSpPr>
        <p:spPr/>
        <p:txBody>
          <a:bodyPr/>
          <a:lstStyle/>
          <a:p>
            <a:r>
              <a:rPr lang="en-US">
                <a:ea typeface="+mj-lt"/>
                <a:cs typeface="+mj-lt"/>
              </a:rPr>
              <a:t>Beth </a:t>
            </a:r>
            <a:r>
              <a:rPr lang="en-US" err="1">
                <a:ea typeface="+mj-lt"/>
                <a:cs typeface="+mj-lt"/>
              </a:rPr>
              <a:t>allai'r</a:t>
            </a:r>
            <a:r>
              <a:rPr lang="en-US">
                <a:ea typeface="+mj-lt"/>
                <a:cs typeface="+mj-lt"/>
              </a:rPr>
              <a:t> </a:t>
            </a:r>
            <a:r>
              <a:rPr lang="en-US" err="1">
                <a:ea typeface="+mj-lt"/>
                <a:cs typeface="+mj-lt"/>
              </a:rPr>
              <a:t>arweinydd</a:t>
            </a:r>
            <a:r>
              <a:rPr lang="en-US">
                <a:ea typeface="+mj-lt"/>
                <a:cs typeface="+mj-lt"/>
              </a:rPr>
              <a:t> </a:t>
            </a:r>
            <a:r>
              <a:rPr lang="en-US" err="1">
                <a:ea typeface="+mj-lt"/>
                <a:cs typeface="+mj-lt"/>
              </a:rPr>
              <a:t>ei</a:t>
            </a:r>
            <a:r>
              <a:rPr lang="en-US">
                <a:ea typeface="+mj-lt"/>
                <a:cs typeface="+mj-lt"/>
              </a:rPr>
              <a:t> </a:t>
            </a:r>
            <a:r>
              <a:rPr lang="en-US" err="1">
                <a:ea typeface="+mj-lt"/>
                <a:cs typeface="+mj-lt"/>
              </a:rPr>
              <a:t>wneud</a:t>
            </a:r>
            <a:r>
              <a:rPr lang="en-US">
                <a:ea typeface="+mj-lt"/>
                <a:cs typeface="+mj-lt"/>
              </a:rPr>
              <a:t> </a:t>
            </a:r>
            <a:r>
              <a:rPr lang="en-US" err="1">
                <a:ea typeface="+mj-lt"/>
                <a:cs typeface="+mj-lt"/>
              </a:rPr>
              <a:t>yn</a:t>
            </a:r>
            <a:r>
              <a:rPr lang="en-US">
                <a:ea typeface="+mj-lt"/>
                <a:cs typeface="+mj-lt"/>
              </a:rPr>
              <a:t> </a:t>
            </a:r>
            <a:r>
              <a:rPr lang="en-US" err="1">
                <a:ea typeface="+mj-lt"/>
                <a:cs typeface="+mj-lt"/>
              </a:rPr>
              <a:t>lle</a:t>
            </a:r>
            <a:r>
              <a:rPr lang="en-US">
                <a:ea typeface="+mj-lt"/>
                <a:cs typeface="+mj-lt"/>
              </a:rPr>
              <a:t> </a:t>
            </a:r>
            <a:r>
              <a:rPr lang="en-US" err="1">
                <a:ea typeface="+mj-lt"/>
                <a:cs typeface="+mj-lt"/>
              </a:rPr>
              <a:t>hynny</a:t>
            </a:r>
            <a:r>
              <a:rPr lang="en-US">
                <a:ea typeface="+mj-lt"/>
                <a:cs typeface="+mj-lt"/>
              </a:rPr>
              <a:t>?</a:t>
            </a:r>
            <a:br>
              <a:rPr lang="en-US">
                <a:solidFill>
                  <a:schemeClr val="accent1">
                    <a:lumMod val="76000"/>
                  </a:schemeClr>
                </a:solidFill>
                <a:ea typeface="Calibri Light"/>
                <a:cs typeface="Calibri Light"/>
              </a:rPr>
            </a:br>
            <a:r>
              <a:rPr lang="en-US">
                <a:solidFill>
                  <a:schemeClr val="accent1">
                    <a:lumMod val="76000"/>
                  </a:schemeClr>
                </a:solidFill>
                <a:ea typeface="Calibri Light"/>
                <a:cs typeface="Calibri Light"/>
              </a:rPr>
              <a:t>What could the leader do instead?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CF935D4-5A6E-6819-2EA7-653C6F082BCA}"/>
              </a:ext>
            </a:extLst>
          </p:cNvPr>
          <p:cNvSpPr>
            <a:spLocks noGrp="1"/>
          </p:cNvSpPr>
          <p:nvPr>
            <p:ph sz="half" idx="1"/>
          </p:nvPr>
        </p:nvSpPr>
        <p:spPr/>
        <p:txBody>
          <a:bodyPr vert="horz" lIns="91440" tIns="45720" rIns="91440" bIns="45720" rtlCol="0" anchor="t">
            <a:normAutofit/>
          </a:bodyPr>
          <a:lstStyle/>
          <a:p>
            <a:r>
              <a:rPr lang="en-US">
                <a:ea typeface="+mn-lt"/>
                <a:cs typeface="+mn-lt"/>
              </a:rPr>
              <a:t>Mae </a:t>
            </a:r>
            <a:r>
              <a:rPr lang="en-US" err="1">
                <a:ea typeface="+mn-lt"/>
                <a:cs typeface="+mn-lt"/>
              </a:rPr>
              <a:t>arweinydd</a:t>
            </a:r>
            <a:r>
              <a:rPr lang="en-US">
                <a:ea typeface="+mn-lt"/>
                <a:cs typeface="+mn-lt"/>
              </a:rPr>
              <a:t> </a:t>
            </a:r>
            <a:r>
              <a:rPr lang="en-US" err="1">
                <a:ea typeface="+mn-lt"/>
                <a:cs typeface="+mn-lt"/>
              </a:rPr>
              <a:t>myfyriol</a:t>
            </a:r>
            <a:r>
              <a:rPr lang="en-US">
                <a:ea typeface="+mn-lt"/>
                <a:cs typeface="+mn-lt"/>
              </a:rPr>
              <a:t> </a:t>
            </a:r>
            <a:r>
              <a:rPr lang="en-US" err="1">
                <a:ea typeface="+mn-lt"/>
                <a:cs typeface="+mn-lt"/>
              </a:rPr>
              <a:t>yn</a:t>
            </a:r>
            <a:r>
              <a:rPr lang="en-US">
                <a:ea typeface="+mn-lt"/>
                <a:cs typeface="+mn-lt"/>
              </a:rPr>
              <a:t> </a:t>
            </a:r>
            <a:r>
              <a:rPr lang="en-US" err="1">
                <a:ea typeface="+mn-lt"/>
                <a:cs typeface="+mn-lt"/>
              </a:rPr>
              <a:t>dysgu</a:t>
            </a:r>
            <a:r>
              <a:rPr lang="en-US">
                <a:ea typeface="+mn-lt"/>
                <a:cs typeface="+mn-lt"/>
              </a:rPr>
              <a:t> </a:t>
            </a:r>
            <a:r>
              <a:rPr lang="en-US" err="1">
                <a:ea typeface="+mn-lt"/>
                <a:cs typeface="+mn-lt"/>
              </a:rPr>
              <a:t>arafu'r</a:t>
            </a:r>
            <a:r>
              <a:rPr lang="en-US">
                <a:ea typeface="+mn-lt"/>
                <a:cs typeface="+mn-lt"/>
              </a:rPr>
              <a:t> </a:t>
            </a:r>
            <a:r>
              <a:rPr lang="en-US" err="1">
                <a:ea typeface="+mn-lt"/>
                <a:cs typeface="+mn-lt"/>
              </a:rPr>
              <a:t>dringo</a:t>
            </a:r>
            <a:r>
              <a:rPr lang="en-US">
                <a:ea typeface="+mn-lt"/>
                <a:cs typeface="+mn-lt"/>
              </a:rPr>
              <a:t> </a:t>
            </a:r>
            <a:r>
              <a:rPr lang="en-US" err="1">
                <a:ea typeface="+mn-lt"/>
                <a:cs typeface="+mn-lt"/>
              </a:rPr>
              <a:t>i</a:t>
            </a:r>
            <a:r>
              <a:rPr lang="en-US">
                <a:ea typeface="+mn-lt"/>
                <a:cs typeface="+mn-lt"/>
              </a:rPr>
              <a:t> </a:t>
            </a:r>
            <a:r>
              <a:rPr lang="en-US" err="1">
                <a:ea typeface="+mn-lt"/>
                <a:cs typeface="+mn-lt"/>
              </a:rPr>
              <a:t>fyny'r</a:t>
            </a:r>
            <a:r>
              <a:rPr lang="en-US">
                <a:ea typeface="+mn-lt"/>
                <a:cs typeface="+mn-lt"/>
              </a:rPr>
              <a:t> </a:t>
            </a:r>
            <a:r>
              <a:rPr lang="en-US" err="1">
                <a:ea typeface="+mn-lt"/>
                <a:cs typeface="+mn-lt"/>
              </a:rPr>
              <a:t>ysgol</a:t>
            </a:r>
            <a:r>
              <a:rPr lang="en-US">
                <a:ea typeface="+mn-lt"/>
                <a:cs typeface="+mn-lt"/>
              </a:rPr>
              <a:t>.</a:t>
            </a:r>
            <a:endParaRPr lang="en-US"/>
          </a:p>
        </p:txBody>
      </p:sp>
      <p:sp>
        <p:nvSpPr>
          <p:cNvPr id="4" name="Content Placeholder 3">
            <a:extLst>
              <a:ext uri="{FF2B5EF4-FFF2-40B4-BE49-F238E27FC236}">
                <a16:creationId xmlns:a16="http://schemas.microsoft.com/office/drawing/2014/main" id="{D53CF8F7-8D1A-DB1F-BE4F-470A9CF7C02E}"/>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A reflective leader learns to slow down the climb up the ladder</a:t>
            </a:r>
          </a:p>
        </p:txBody>
      </p:sp>
      <p:pic>
        <p:nvPicPr>
          <p:cNvPr id="7" name="Picture 6" descr="Slow Down - Justseeds">
            <a:extLst>
              <a:ext uri="{FF2B5EF4-FFF2-40B4-BE49-F238E27FC236}">
                <a16:creationId xmlns:a16="http://schemas.microsoft.com/office/drawing/2014/main" id="{9B4B6A4D-6670-8131-3615-A81BA3681581}"/>
              </a:ext>
            </a:extLst>
          </p:cNvPr>
          <p:cNvPicPr>
            <a:picLocks noChangeAspect="1"/>
          </p:cNvPicPr>
          <p:nvPr/>
        </p:nvPicPr>
        <p:blipFill>
          <a:blip r:embed="rId2"/>
          <a:stretch>
            <a:fillRect/>
          </a:stretch>
        </p:blipFill>
        <p:spPr>
          <a:xfrm>
            <a:off x="4521200" y="2827866"/>
            <a:ext cx="2277534" cy="3031067"/>
          </a:xfrm>
          <a:prstGeom prst="rect">
            <a:avLst/>
          </a:prstGeom>
        </p:spPr>
      </p:pic>
    </p:spTree>
    <p:extLst>
      <p:ext uri="{BB962C8B-B14F-4D97-AF65-F5344CB8AC3E}">
        <p14:creationId xmlns:p14="http://schemas.microsoft.com/office/powerpoint/2010/main" val="12512112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C16BA-6814-1DFF-C8A3-00AB96ADDA8A}"/>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allai'r</a:t>
            </a:r>
            <a:r>
              <a:rPr lang="en-US">
                <a:ea typeface="Calibri Light"/>
                <a:cs typeface="Calibri Light"/>
              </a:rPr>
              <a:t> </a:t>
            </a:r>
            <a:r>
              <a:rPr lang="en-US" err="1">
                <a:ea typeface="Calibri Light"/>
                <a:cs typeface="Calibri Light"/>
              </a:rPr>
              <a:t>arweinydd</a:t>
            </a:r>
            <a:r>
              <a:rPr lang="en-US">
                <a:ea typeface="Calibri Light"/>
                <a:cs typeface="Calibri Light"/>
              </a:rPr>
              <a:t> </a:t>
            </a:r>
            <a:r>
              <a:rPr lang="en-US" err="1">
                <a:ea typeface="Calibri Light"/>
                <a:cs typeface="Calibri Light"/>
              </a:rPr>
              <a:t>ei</a:t>
            </a:r>
            <a:r>
              <a:rPr lang="en-US">
                <a:ea typeface="Calibri Light"/>
                <a:cs typeface="Calibri Light"/>
              </a:rPr>
              <a:t> </a:t>
            </a:r>
            <a:r>
              <a:rPr lang="en-US" err="1">
                <a:ea typeface="Calibri Light"/>
                <a:cs typeface="Calibri Light"/>
              </a:rPr>
              <a:t>wneud</a:t>
            </a:r>
            <a:r>
              <a:rPr lang="en-US">
                <a:ea typeface="Calibri Light"/>
                <a:cs typeface="Calibri Light"/>
              </a:rPr>
              <a:t> </a:t>
            </a:r>
            <a:r>
              <a:rPr lang="en-US" err="1">
                <a:ea typeface="Calibri Light"/>
                <a:cs typeface="Calibri Light"/>
              </a:rPr>
              <a:t>yn</a:t>
            </a:r>
            <a:r>
              <a:rPr lang="en-US">
                <a:ea typeface="Calibri Light"/>
                <a:cs typeface="Calibri Light"/>
              </a:rPr>
              <a:t> </a:t>
            </a:r>
            <a:r>
              <a:rPr lang="en-US" err="1">
                <a:ea typeface="Calibri Light"/>
                <a:cs typeface="Calibri Light"/>
              </a:rPr>
              <a:t>lle</a:t>
            </a:r>
            <a:r>
              <a:rPr lang="en-US">
                <a:ea typeface="Calibri Light"/>
                <a:cs typeface="Calibri Light"/>
              </a:rPr>
              <a:t> </a:t>
            </a:r>
            <a:r>
              <a:rPr lang="en-US" err="1">
                <a:ea typeface="Calibri Light"/>
                <a:cs typeface="Calibri Light"/>
              </a:rPr>
              <a:t>hynny</a:t>
            </a:r>
            <a:r>
              <a:rPr lang="en-US">
                <a:ea typeface="Calibri Light"/>
                <a:cs typeface="Calibri Light"/>
              </a:rPr>
              <a:t>?</a:t>
            </a:r>
            <a:br>
              <a:rPr lang="en-US">
                <a:ea typeface="Calibri Light"/>
                <a:cs typeface="Calibri Light"/>
              </a:rPr>
            </a:br>
            <a:r>
              <a:rPr lang="en-US">
                <a:solidFill>
                  <a:schemeClr val="accent1">
                    <a:lumMod val="76000"/>
                  </a:schemeClr>
                </a:solidFill>
                <a:ea typeface="Calibri Light"/>
                <a:cs typeface="Calibri Light"/>
              </a:rPr>
              <a:t>What could the leader do instead?</a:t>
            </a:r>
          </a:p>
        </p:txBody>
      </p:sp>
      <p:sp>
        <p:nvSpPr>
          <p:cNvPr id="3" name="Content Placeholder 2">
            <a:extLst>
              <a:ext uri="{FF2B5EF4-FFF2-40B4-BE49-F238E27FC236}">
                <a16:creationId xmlns:a16="http://schemas.microsoft.com/office/drawing/2014/main" id="{D9046080-D08B-06B3-9C72-EE89BA3E01F6}"/>
              </a:ext>
            </a:extLst>
          </p:cNvPr>
          <p:cNvSpPr>
            <a:spLocks noGrp="1"/>
          </p:cNvSpPr>
          <p:nvPr>
            <p:ph sz="half" idx="1"/>
          </p:nvPr>
        </p:nvSpPr>
        <p:spPr/>
        <p:txBody>
          <a:bodyPr vert="horz" lIns="91440" tIns="45720" rIns="91440" bIns="45720" rtlCol="0" anchor="t">
            <a:normAutofit/>
          </a:bodyPr>
          <a:lstStyle/>
          <a:p>
            <a:r>
              <a:rPr lang="en-US">
                <a:ea typeface="+mn-lt"/>
                <a:cs typeface="+mn-lt"/>
              </a:rPr>
              <a:t>Saib </a:t>
            </a:r>
            <a:endParaRPr lang="en-US">
              <a:ea typeface="Calibri" panose="020F0502020204030204"/>
              <a:cs typeface="Calibri" panose="020F0502020204030204"/>
            </a:endParaRPr>
          </a:p>
          <a:p>
            <a:r>
              <a:rPr lang="en-US" err="1">
                <a:ea typeface="+mn-lt"/>
                <a:cs typeface="+mn-lt"/>
              </a:rPr>
              <a:t>Gwiriwch</a:t>
            </a:r>
            <a:r>
              <a:rPr lang="en-US">
                <a:ea typeface="+mn-lt"/>
                <a:cs typeface="+mn-lt"/>
              </a:rPr>
              <a:t> y </a:t>
            </a:r>
            <a:r>
              <a:rPr lang="en-US" err="1">
                <a:ea typeface="+mn-lt"/>
                <a:cs typeface="+mn-lt"/>
              </a:rPr>
              <a:t>ffeithiau</a:t>
            </a:r>
            <a:r>
              <a:rPr lang="en-US">
                <a:ea typeface="+mn-lt"/>
                <a:cs typeface="+mn-lt"/>
              </a:rPr>
              <a:t> </a:t>
            </a:r>
            <a:endParaRPr lang="en-US"/>
          </a:p>
          <a:p>
            <a:r>
              <a:rPr lang="en-US" err="1">
                <a:ea typeface="+mn-lt"/>
                <a:cs typeface="+mn-lt"/>
              </a:rPr>
              <a:t>Gofynnwch</a:t>
            </a:r>
            <a:r>
              <a:rPr lang="en-US">
                <a:ea typeface="+mn-lt"/>
                <a:cs typeface="+mn-lt"/>
              </a:rPr>
              <a:t> </a:t>
            </a:r>
            <a:r>
              <a:rPr lang="en-US" err="1">
                <a:ea typeface="+mn-lt"/>
                <a:cs typeface="+mn-lt"/>
              </a:rPr>
              <a:t>gwestiynau</a:t>
            </a:r>
            <a:r>
              <a:rPr lang="en-US">
                <a:ea typeface="+mn-lt"/>
                <a:cs typeface="+mn-lt"/>
              </a:rPr>
              <a:t> </a:t>
            </a:r>
            <a:r>
              <a:rPr lang="en-US" err="1">
                <a:ea typeface="+mn-lt"/>
                <a:cs typeface="+mn-lt"/>
              </a:rPr>
              <a:t>chwilfrydig</a:t>
            </a:r>
            <a:r>
              <a:rPr lang="en-US">
                <a:ea typeface="+mn-lt"/>
                <a:cs typeface="+mn-lt"/>
              </a:rPr>
              <a:t> </a:t>
            </a:r>
            <a:endParaRPr lang="en-US"/>
          </a:p>
          <a:p>
            <a:r>
              <a:rPr lang="en-US" err="1">
                <a:ea typeface="+mn-lt"/>
                <a:cs typeface="+mn-lt"/>
              </a:rPr>
              <a:t>Gwrandewch</a:t>
            </a:r>
            <a:r>
              <a:rPr lang="en-US">
                <a:ea typeface="+mn-lt"/>
                <a:cs typeface="+mn-lt"/>
              </a:rPr>
              <a:t> </a:t>
            </a:r>
            <a:endParaRPr lang="en-US"/>
          </a:p>
          <a:p>
            <a:r>
              <a:rPr lang="en-US">
                <a:ea typeface="+mn-lt"/>
                <a:cs typeface="+mn-lt"/>
              </a:rPr>
              <a:t>Yna </a:t>
            </a:r>
            <a:r>
              <a:rPr lang="en-US" err="1">
                <a:ea typeface="+mn-lt"/>
                <a:cs typeface="+mn-lt"/>
              </a:rPr>
              <a:t>penderfynwch</a:t>
            </a:r>
            <a:r>
              <a:rPr lang="en-US">
                <a:ea typeface="+mn-lt"/>
                <a:cs typeface="+mn-lt"/>
              </a:rPr>
              <a:t> </a:t>
            </a:r>
            <a:endParaRPr lang="en-US"/>
          </a:p>
        </p:txBody>
      </p:sp>
      <p:sp>
        <p:nvSpPr>
          <p:cNvPr id="4" name="Content Placeholder 3">
            <a:extLst>
              <a:ext uri="{FF2B5EF4-FFF2-40B4-BE49-F238E27FC236}">
                <a16:creationId xmlns:a16="http://schemas.microsoft.com/office/drawing/2014/main" id="{2BECA192-50F9-2471-E3F2-D72F5E0979A6}"/>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Pause</a:t>
            </a:r>
          </a:p>
          <a:p>
            <a:r>
              <a:rPr lang="en-US">
                <a:solidFill>
                  <a:schemeClr val="accent1">
                    <a:lumMod val="76000"/>
                  </a:schemeClr>
                </a:solidFill>
                <a:ea typeface="Calibri"/>
                <a:cs typeface="Calibri"/>
              </a:rPr>
              <a:t>Check the facts</a:t>
            </a:r>
          </a:p>
          <a:p>
            <a:r>
              <a:rPr lang="en-US">
                <a:solidFill>
                  <a:schemeClr val="accent1">
                    <a:lumMod val="76000"/>
                  </a:schemeClr>
                </a:solidFill>
                <a:ea typeface="Calibri"/>
                <a:cs typeface="Calibri"/>
              </a:rPr>
              <a:t>Ask curious questions</a:t>
            </a:r>
          </a:p>
          <a:p>
            <a:r>
              <a:rPr lang="en-US">
                <a:solidFill>
                  <a:schemeClr val="accent1">
                    <a:lumMod val="76000"/>
                  </a:schemeClr>
                </a:solidFill>
                <a:ea typeface="Calibri"/>
                <a:cs typeface="Calibri"/>
              </a:rPr>
              <a:t>Listen</a:t>
            </a:r>
          </a:p>
          <a:p>
            <a:r>
              <a:rPr lang="en-US">
                <a:solidFill>
                  <a:schemeClr val="accent1">
                    <a:lumMod val="76000"/>
                  </a:schemeClr>
                </a:solidFill>
                <a:ea typeface="Calibri"/>
                <a:cs typeface="Calibri"/>
              </a:rPr>
              <a:t>Then decide </a:t>
            </a:r>
          </a:p>
        </p:txBody>
      </p:sp>
    </p:spTree>
    <p:extLst>
      <p:ext uri="{BB962C8B-B14F-4D97-AF65-F5344CB8AC3E}">
        <p14:creationId xmlns:p14="http://schemas.microsoft.com/office/powerpoint/2010/main" val="3391999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FD720-2FCB-74C4-FBBF-8213C519879C}"/>
              </a:ext>
            </a:extLst>
          </p:cNvPr>
          <p:cNvSpPr>
            <a:spLocks noGrp="1"/>
          </p:cNvSpPr>
          <p:nvPr>
            <p:ph type="title"/>
          </p:nvPr>
        </p:nvSpPr>
        <p:spPr/>
        <p:txBody>
          <a:bodyPr/>
          <a:lstStyle/>
          <a:p>
            <a:r>
              <a:rPr lang="en-US" err="1">
                <a:ea typeface="Calibri Light"/>
                <a:cs typeface="Calibri Light"/>
              </a:rPr>
              <a:t>Ystyriwch</a:t>
            </a:r>
            <a:br>
              <a:rPr lang="en-US">
                <a:ea typeface="Calibri Light"/>
                <a:cs typeface="Calibri Light"/>
              </a:rPr>
            </a:br>
            <a:r>
              <a:rPr lang="en-US">
                <a:solidFill>
                  <a:schemeClr val="accent1">
                    <a:lumMod val="76000"/>
                  </a:schemeClr>
                </a:solidFill>
                <a:ea typeface="Calibri Light"/>
                <a:cs typeface="Calibri Light"/>
              </a:rPr>
              <a:t>Consider</a:t>
            </a:r>
          </a:p>
        </p:txBody>
      </p:sp>
      <p:sp>
        <p:nvSpPr>
          <p:cNvPr id="3" name="Content Placeholder 2">
            <a:extLst>
              <a:ext uri="{FF2B5EF4-FFF2-40B4-BE49-F238E27FC236}">
                <a16:creationId xmlns:a16="http://schemas.microsoft.com/office/drawing/2014/main" id="{51679960-BF1C-F852-D9EF-ED0959529B6B}"/>
              </a:ext>
            </a:extLst>
          </p:cNvPr>
          <p:cNvSpPr>
            <a:spLocks noGrp="1"/>
          </p:cNvSpPr>
          <p:nvPr>
            <p:ph sz="half" idx="1"/>
          </p:nvPr>
        </p:nvSpPr>
        <p:spPr/>
        <p:txBody>
          <a:bodyPr vert="horz" lIns="91440" tIns="45720" rIns="91440" bIns="45720" rtlCol="0" anchor="t">
            <a:normAutofit/>
          </a:bodyPr>
          <a:lstStyle/>
          <a:p>
            <a:pPr marL="514350" indent="-514350">
              <a:buAutoNum type="arabicPeriod"/>
            </a:pPr>
            <a:r>
              <a:rPr lang="en-US">
                <a:ea typeface="+mn-lt"/>
                <a:cs typeface="+mn-lt"/>
              </a:rPr>
              <a:t>Beth </a:t>
            </a:r>
            <a:r>
              <a:rPr lang="en-US" err="1">
                <a:ea typeface="+mn-lt"/>
                <a:cs typeface="+mn-lt"/>
              </a:rPr>
              <a:t>welais</a:t>
            </a:r>
            <a:r>
              <a:rPr lang="en-US">
                <a:ea typeface="+mn-lt"/>
                <a:cs typeface="+mn-lt"/>
              </a:rPr>
              <a:t> neu </a:t>
            </a:r>
            <a:r>
              <a:rPr lang="en-US" err="1">
                <a:ea typeface="+mn-lt"/>
                <a:cs typeface="+mn-lt"/>
              </a:rPr>
              <a:t>clywais</a:t>
            </a:r>
            <a:r>
              <a:rPr lang="en-US">
                <a:ea typeface="+mn-lt"/>
                <a:cs typeface="+mn-lt"/>
              </a:rPr>
              <a:t> </a:t>
            </a:r>
            <a:r>
              <a:rPr lang="en-US" err="1">
                <a:ea typeface="+mn-lt"/>
                <a:cs typeface="+mn-lt"/>
              </a:rPr>
              <a:t>i</a:t>
            </a:r>
            <a:r>
              <a:rPr lang="en-US">
                <a:ea typeface="+mn-lt"/>
                <a:cs typeface="+mn-lt"/>
              </a:rPr>
              <a:t> </a:t>
            </a:r>
            <a:r>
              <a:rPr lang="en-US" err="1">
                <a:ea typeface="+mn-lt"/>
                <a:cs typeface="+mn-lt"/>
              </a:rPr>
              <a:t>mewn</a:t>
            </a:r>
            <a:r>
              <a:rPr lang="en-US">
                <a:ea typeface="+mn-lt"/>
                <a:cs typeface="+mn-lt"/>
              </a:rPr>
              <a:t> </a:t>
            </a:r>
            <a:r>
              <a:rPr lang="en-US" err="1">
                <a:ea typeface="+mn-lt"/>
                <a:cs typeface="+mn-lt"/>
              </a:rPr>
              <a:t>gwirionedd</a:t>
            </a:r>
            <a:r>
              <a:rPr lang="en-US">
                <a:ea typeface="+mn-lt"/>
                <a:cs typeface="+mn-lt"/>
              </a:rPr>
              <a:t>?</a:t>
            </a:r>
            <a:endParaRPr lang="en-US">
              <a:ea typeface="Calibri" panose="020F0502020204030204"/>
              <a:cs typeface="Calibri" panose="020F0502020204030204"/>
            </a:endParaRPr>
          </a:p>
          <a:p>
            <a:pPr marL="514350" indent="-514350">
              <a:buAutoNum type="arabicPeriod"/>
            </a:pPr>
            <a:r>
              <a:rPr lang="en-US">
                <a:ea typeface="+mn-lt"/>
                <a:cs typeface="+mn-lt"/>
              </a:rPr>
              <a:t>Pa </a:t>
            </a:r>
            <a:r>
              <a:rPr lang="en-US" err="1">
                <a:ea typeface="+mn-lt"/>
                <a:cs typeface="+mn-lt"/>
              </a:rPr>
              <a:t>ystyr</a:t>
            </a:r>
            <a:r>
              <a:rPr lang="en-US">
                <a:ea typeface="+mn-lt"/>
                <a:cs typeface="+mn-lt"/>
              </a:rPr>
              <a:t> a </a:t>
            </a:r>
            <a:r>
              <a:rPr lang="en-US" err="1">
                <a:ea typeface="+mn-lt"/>
                <a:cs typeface="+mn-lt"/>
              </a:rPr>
              <a:t>roddais</a:t>
            </a:r>
            <a:r>
              <a:rPr lang="en-US">
                <a:ea typeface="+mn-lt"/>
                <a:cs typeface="+mn-lt"/>
              </a:rPr>
              <a:t> </a:t>
            </a:r>
            <a:r>
              <a:rPr lang="en-US" err="1">
                <a:ea typeface="+mn-lt"/>
                <a:cs typeface="+mn-lt"/>
              </a:rPr>
              <a:t>iddo</a:t>
            </a:r>
            <a:r>
              <a:rPr lang="en-US">
                <a:ea typeface="+mn-lt"/>
                <a:cs typeface="+mn-lt"/>
              </a:rPr>
              <a:t>?</a:t>
            </a:r>
            <a:endParaRPr lang="en-US">
              <a:ea typeface="Calibri" panose="020F0502020204030204"/>
              <a:cs typeface="Calibri" panose="020F0502020204030204"/>
            </a:endParaRPr>
          </a:p>
          <a:p>
            <a:pPr marL="514350" indent="-514350">
              <a:buAutoNum type="arabicPeriod"/>
            </a:pPr>
            <a:r>
              <a:rPr lang="en-US">
                <a:ea typeface="+mn-lt"/>
                <a:cs typeface="+mn-lt"/>
              </a:rPr>
              <a:t>Pa </a:t>
            </a:r>
            <a:r>
              <a:rPr lang="en-US" err="1">
                <a:ea typeface="+mn-lt"/>
                <a:cs typeface="+mn-lt"/>
              </a:rPr>
              <a:t>ragdybiaeth</a:t>
            </a:r>
            <a:r>
              <a:rPr lang="en-US">
                <a:ea typeface="+mn-lt"/>
                <a:cs typeface="+mn-lt"/>
              </a:rPr>
              <a:t> a </a:t>
            </a:r>
            <a:r>
              <a:rPr lang="en-US" err="1">
                <a:ea typeface="+mn-lt"/>
                <a:cs typeface="+mn-lt"/>
              </a:rPr>
              <a:t>wneuthum</a:t>
            </a:r>
            <a:r>
              <a:rPr lang="en-US">
                <a:ea typeface="+mn-lt"/>
                <a:cs typeface="+mn-lt"/>
              </a:rPr>
              <a:t>?</a:t>
            </a:r>
            <a:endParaRPr lang="en-US">
              <a:ea typeface="Calibri" panose="020F0502020204030204"/>
              <a:cs typeface="Calibri" panose="020F0502020204030204"/>
            </a:endParaRPr>
          </a:p>
          <a:p>
            <a:pPr marL="514350" indent="-514350">
              <a:buAutoNum type="arabicPeriod"/>
            </a:pPr>
            <a:r>
              <a:rPr lang="en-US">
                <a:ea typeface="+mn-lt"/>
                <a:cs typeface="+mn-lt"/>
              </a:rPr>
              <a:t>Pa </a:t>
            </a:r>
            <a:r>
              <a:rPr lang="en-US" err="1">
                <a:ea typeface="+mn-lt"/>
                <a:cs typeface="+mn-lt"/>
              </a:rPr>
              <a:t>esboniad</a:t>
            </a:r>
            <a:r>
              <a:rPr lang="en-US">
                <a:ea typeface="+mn-lt"/>
                <a:cs typeface="+mn-lt"/>
              </a:rPr>
              <a:t> </a:t>
            </a:r>
            <a:r>
              <a:rPr lang="en-US" err="1">
                <a:ea typeface="+mn-lt"/>
                <a:cs typeface="+mn-lt"/>
              </a:rPr>
              <a:t>arall</a:t>
            </a:r>
            <a:r>
              <a:rPr lang="en-US">
                <a:ea typeface="+mn-lt"/>
                <a:cs typeface="+mn-lt"/>
              </a:rPr>
              <a:t> a </a:t>
            </a:r>
            <a:r>
              <a:rPr lang="en-US" err="1">
                <a:ea typeface="+mn-lt"/>
                <a:cs typeface="+mn-lt"/>
              </a:rPr>
              <a:t>allai</a:t>
            </a:r>
            <a:r>
              <a:rPr lang="en-US">
                <a:ea typeface="+mn-lt"/>
                <a:cs typeface="+mn-lt"/>
              </a:rPr>
              <a:t> </a:t>
            </a:r>
            <a:r>
              <a:rPr lang="en-US" err="1">
                <a:ea typeface="+mn-lt"/>
                <a:cs typeface="+mn-lt"/>
              </a:rPr>
              <a:t>fodoli</a:t>
            </a:r>
            <a:r>
              <a:rPr lang="en-US">
                <a:ea typeface="+mn-lt"/>
                <a:cs typeface="+mn-lt"/>
              </a:rPr>
              <a:t>?</a:t>
            </a:r>
            <a:endParaRPr lang="en-US">
              <a:ea typeface="Calibri" panose="020F0502020204030204"/>
              <a:cs typeface="Calibri" panose="020F0502020204030204"/>
            </a:endParaRPr>
          </a:p>
          <a:p>
            <a:pPr marL="514350" indent="-514350">
              <a:buAutoNum type="arabicPeriod"/>
            </a:pPr>
            <a:r>
              <a:rPr lang="en-US">
                <a:ea typeface="+mn-lt"/>
                <a:cs typeface="+mn-lt"/>
              </a:rPr>
              <a:t>Pa </a:t>
            </a:r>
            <a:r>
              <a:rPr lang="en-US" err="1">
                <a:ea typeface="+mn-lt"/>
                <a:cs typeface="+mn-lt"/>
              </a:rPr>
              <a:t>gwestiwn</a:t>
            </a:r>
            <a:r>
              <a:rPr lang="en-US">
                <a:ea typeface="+mn-lt"/>
                <a:cs typeface="+mn-lt"/>
              </a:rPr>
              <a:t> y </a:t>
            </a:r>
            <a:r>
              <a:rPr lang="en-US" err="1">
                <a:ea typeface="+mn-lt"/>
                <a:cs typeface="+mn-lt"/>
              </a:rPr>
              <a:t>gallwn</a:t>
            </a:r>
            <a:r>
              <a:rPr lang="en-US">
                <a:ea typeface="+mn-lt"/>
                <a:cs typeface="+mn-lt"/>
              </a:rPr>
              <a:t> </a:t>
            </a:r>
            <a:r>
              <a:rPr lang="en-US" err="1">
                <a:ea typeface="+mn-lt"/>
                <a:cs typeface="+mn-lt"/>
              </a:rPr>
              <a:t>ei</a:t>
            </a:r>
            <a:r>
              <a:rPr lang="en-US">
                <a:ea typeface="+mn-lt"/>
                <a:cs typeface="+mn-lt"/>
              </a:rPr>
              <a:t> </a:t>
            </a:r>
            <a:r>
              <a:rPr lang="en-US" err="1">
                <a:ea typeface="+mn-lt"/>
                <a:cs typeface="+mn-lt"/>
              </a:rPr>
              <a:t>ofyn</a:t>
            </a:r>
            <a:r>
              <a:rPr lang="en-US">
                <a:ea typeface="+mn-lt"/>
                <a:cs typeface="+mn-lt"/>
              </a:rPr>
              <a:t> </a:t>
            </a:r>
            <a:r>
              <a:rPr lang="en-US" err="1">
                <a:ea typeface="+mn-lt"/>
                <a:cs typeface="+mn-lt"/>
              </a:rPr>
              <a:t>cyn</a:t>
            </a:r>
            <a:r>
              <a:rPr lang="en-US">
                <a:ea typeface="+mn-lt"/>
                <a:cs typeface="+mn-lt"/>
              </a:rPr>
              <a:t> </a:t>
            </a:r>
            <a:r>
              <a:rPr lang="en-US" err="1">
                <a:ea typeface="+mn-lt"/>
                <a:cs typeface="+mn-lt"/>
              </a:rPr>
              <a:t>gweithredu</a:t>
            </a:r>
            <a:r>
              <a:rPr lang="en-US">
                <a:ea typeface="+mn-lt"/>
                <a:cs typeface="+mn-lt"/>
              </a:rPr>
              <a:t>?</a:t>
            </a: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80E5383E-E978-C6C8-C5DE-D862FB19CD9B}"/>
              </a:ext>
            </a:extLst>
          </p:cNvPr>
          <p:cNvSpPr>
            <a:spLocks noGrp="1"/>
          </p:cNvSpPr>
          <p:nvPr>
            <p:ph sz="half" idx="2"/>
          </p:nvPr>
        </p:nvSpPr>
        <p:spPr/>
        <p:txBody>
          <a:bodyPr vert="horz" lIns="91440" tIns="45720" rIns="91440" bIns="45720" rtlCol="0" anchor="t">
            <a:normAutofit/>
          </a:bodyPr>
          <a:lstStyle/>
          <a:p>
            <a:pPr marL="514350" indent="-514350">
              <a:buAutoNum type="arabicPeriod"/>
            </a:pPr>
            <a:r>
              <a:rPr lang="en-US">
                <a:solidFill>
                  <a:schemeClr val="accent1">
                    <a:lumMod val="76000"/>
                  </a:schemeClr>
                </a:solidFill>
                <a:ea typeface="Calibri"/>
                <a:cs typeface="Calibri"/>
              </a:rPr>
              <a:t>What did I actually see/ hear?</a:t>
            </a:r>
          </a:p>
          <a:p>
            <a:pPr marL="514350" indent="-514350">
              <a:buAutoNum type="arabicPeriod"/>
            </a:pPr>
            <a:r>
              <a:rPr lang="en-US">
                <a:solidFill>
                  <a:schemeClr val="accent1">
                    <a:lumMod val="76000"/>
                  </a:schemeClr>
                </a:solidFill>
                <a:ea typeface="Calibri"/>
                <a:cs typeface="Calibri"/>
              </a:rPr>
              <a:t>What meaning did it give?</a:t>
            </a:r>
          </a:p>
          <a:p>
            <a:pPr marL="514350" indent="-514350">
              <a:buAutoNum type="arabicPeriod"/>
            </a:pPr>
            <a:r>
              <a:rPr lang="en-US">
                <a:solidFill>
                  <a:schemeClr val="accent1">
                    <a:lumMod val="76000"/>
                  </a:schemeClr>
                </a:solidFill>
                <a:ea typeface="Calibri"/>
                <a:cs typeface="Calibri"/>
              </a:rPr>
              <a:t>What assumption did I make?</a:t>
            </a:r>
          </a:p>
          <a:p>
            <a:pPr marL="514350" indent="-514350">
              <a:buAutoNum type="arabicPeriod"/>
            </a:pPr>
            <a:r>
              <a:rPr lang="en-US">
                <a:solidFill>
                  <a:schemeClr val="accent1">
                    <a:lumMod val="76000"/>
                  </a:schemeClr>
                </a:solidFill>
                <a:ea typeface="Calibri"/>
                <a:cs typeface="Calibri"/>
              </a:rPr>
              <a:t>What other explanation could there be?</a:t>
            </a:r>
          </a:p>
          <a:p>
            <a:pPr marL="514350" indent="-514350">
              <a:buAutoNum type="arabicPeriod"/>
            </a:pPr>
            <a:r>
              <a:rPr lang="en-US">
                <a:solidFill>
                  <a:schemeClr val="accent1">
                    <a:lumMod val="76000"/>
                  </a:schemeClr>
                </a:solidFill>
                <a:ea typeface="Calibri"/>
                <a:cs typeface="Calibri"/>
              </a:rPr>
              <a:t>What question could I ask before acting?</a:t>
            </a:r>
          </a:p>
        </p:txBody>
      </p:sp>
    </p:spTree>
    <p:extLst>
      <p:ext uri="{BB962C8B-B14F-4D97-AF65-F5344CB8AC3E}">
        <p14:creationId xmlns:p14="http://schemas.microsoft.com/office/powerpoint/2010/main" val="42171512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D21AB-44CC-2DA3-2C0A-59CE665EB6EA}"/>
              </a:ext>
            </a:extLst>
          </p:cNvPr>
          <p:cNvSpPr>
            <a:spLocks noGrp="1"/>
          </p:cNvSpPr>
          <p:nvPr>
            <p:ph type="title"/>
          </p:nvPr>
        </p:nvSpPr>
        <p:spPr/>
        <p:txBody>
          <a:bodyPr/>
          <a:lstStyle/>
          <a:p>
            <a:r>
              <a:rPr lang="en-US" err="1">
                <a:ea typeface="Calibri Light"/>
                <a:cs typeface="Calibri Light"/>
              </a:rPr>
              <a:t>Senario</a:t>
            </a:r>
            <a:br>
              <a:rPr lang="en-US">
                <a:ea typeface="Calibri Light"/>
                <a:cs typeface="Calibri Light"/>
              </a:rPr>
            </a:br>
            <a:r>
              <a:rPr lang="en-US">
                <a:solidFill>
                  <a:schemeClr val="accent1">
                    <a:lumMod val="76000"/>
                  </a:schemeClr>
                </a:solidFill>
                <a:ea typeface="Calibri Light"/>
                <a:cs typeface="Calibri Light"/>
              </a:rPr>
              <a:t>Scenario</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EABAC1FF-34C4-1C2D-3749-CCCC0D24BE45}"/>
              </a:ext>
            </a:extLst>
          </p:cNvPr>
          <p:cNvSpPr>
            <a:spLocks noGrp="1"/>
          </p:cNvSpPr>
          <p:nvPr>
            <p:ph sz="half" idx="1"/>
          </p:nvPr>
        </p:nvSpPr>
        <p:spPr/>
        <p:txBody>
          <a:bodyPr vert="horz" lIns="91440" tIns="45720" rIns="91440" bIns="45720" rtlCol="0" anchor="t">
            <a:noAutofit/>
          </a:bodyPr>
          <a:lstStyle/>
          <a:p>
            <a:r>
              <a:rPr lang="en-US" sz="2000">
                <a:ea typeface="+mn-lt"/>
                <a:cs typeface="+mn-lt"/>
              </a:rPr>
              <a:t>Mae </a:t>
            </a:r>
            <a:r>
              <a:rPr lang="en-US" sz="2000" err="1">
                <a:ea typeface="+mn-lt"/>
                <a:cs typeface="+mn-lt"/>
              </a:rPr>
              <a:t>cyfarfod</a:t>
            </a:r>
            <a:r>
              <a:rPr lang="en-US" sz="2000">
                <a:ea typeface="+mn-lt"/>
                <a:cs typeface="+mn-lt"/>
              </a:rPr>
              <a:t> </a:t>
            </a:r>
            <a:r>
              <a:rPr lang="en-US" sz="2000" err="1">
                <a:ea typeface="+mn-lt"/>
                <a:cs typeface="+mn-lt"/>
              </a:rPr>
              <a:t>tîm</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mynd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llawn</a:t>
            </a:r>
            <a:r>
              <a:rPr lang="en-US" sz="2000">
                <a:ea typeface="+mn-lt"/>
                <a:cs typeface="+mn-lt"/>
              </a:rPr>
              <a:t> </a:t>
            </a:r>
            <a:r>
              <a:rPr lang="en-US" sz="2000" err="1">
                <a:ea typeface="+mn-lt"/>
                <a:cs typeface="+mn-lt"/>
              </a:rPr>
              <a:t>tensiwn</a:t>
            </a:r>
            <a:r>
              <a:rPr lang="en-US" sz="2000">
                <a:ea typeface="+mn-lt"/>
                <a:cs typeface="+mn-lt"/>
              </a:rPr>
              <a:t>. </a:t>
            </a:r>
            <a:endParaRPr lang="en-US" sz="2000">
              <a:ea typeface="Calibri" panose="020F0502020204030204"/>
              <a:cs typeface="Calibri" panose="020F0502020204030204"/>
            </a:endParaRPr>
          </a:p>
          <a:p>
            <a:r>
              <a:rPr lang="en-US" sz="2000">
                <a:ea typeface="+mn-lt"/>
                <a:cs typeface="+mn-lt"/>
              </a:rPr>
              <a:t>Mae un person </a:t>
            </a:r>
            <a:r>
              <a:rPr lang="en-US" sz="2000" err="1">
                <a:ea typeface="+mn-lt"/>
                <a:cs typeface="+mn-lt"/>
              </a:rPr>
              <a:t>yn</a:t>
            </a:r>
            <a:r>
              <a:rPr lang="en-US" sz="2000">
                <a:ea typeface="+mn-lt"/>
                <a:cs typeface="+mn-lt"/>
              </a:rPr>
              <a:t> </a:t>
            </a:r>
            <a:r>
              <a:rPr lang="en-US" sz="2000" err="1">
                <a:ea typeface="+mn-lt"/>
                <a:cs typeface="+mn-lt"/>
              </a:rPr>
              <a:t>herio</a:t>
            </a:r>
            <a:r>
              <a:rPr lang="en-US" sz="2000">
                <a:ea typeface="+mn-lt"/>
                <a:cs typeface="+mn-lt"/>
              </a:rPr>
              <a:t> </a:t>
            </a:r>
            <a:r>
              <a:rPr lang="en-US" sz="2000" err="1">
                <a:ea typeface="+mn-lt"/>
                <a:cs typeface="+mn-lt"/>
              </a:rPr>
              <a:t>eich</a:t>
            </a:r>
            <a:r>
              <a:rPr lang="en-US" sz="2000">
                <a:ea typeface="+mn-lt"/>
                <a:cs typeface="+mn-lt"/>
              </a:rPr>
              <a:t> </a:t>
            </a:r>
            <a:r>
              <a:rPr lang="en-US" sz="2000" err="1">
                <a:ea typeface="+mn-lt"/>
                <a:cs typeface="+mn-lt"/>
              </a:rPr>
              <a:t>cynnig</a:t>
            </a:r>
            <a:r>
              <a:rPr lang="en-US" sz="2000">
                <a:ea typeface="+mn-lt"/>
                <a:cs typeface="+mn-lt"/>
              </a:rPr>
              <a:t>. </a:t>
            </a:r>
            <a:endParaRPr lang="en-US" sz="2000">
              <a:ea typeface="Calibri"/>
              <a:cs typeface="Calibri"/>
            </a:endParaRPr>
          </a:p>
          <a:p>
            <a:r>
              <a:rPr lang="en-US" sz="2000">
                <a:ea typeface="+mn-lt"/>
                <a:cs typeface="+mn-lt"/>
              </a:rPr>
              <a:t>Rydych </a:t>
            </a:r>
            <a:r>
              <a:rPr lang="en-US" sz="2000" err="1">
                <a:ea typeface="+mn-lt"/>
                <a:cs typeface="+mn-lt"/>
              </a:rPr>
              <a:t>chi'n</a:t>
            </a:r>
            <a:r>
              <a:rPr lang="en-US" sz="2000">
                <a:ea typeface="+mn-lt"/>
                <a:cs typeface="+mn-lt"/>
              </a:rPr>
              <a:t> </a:t>
            </a:r>
            <a:r>
              <a:rPr lang="en-US" sz="2000" err="1">
                <a:ea typeface="+mn-lt"/>
                <a:cs typeface="+mn-lt"/>
              </a:rPr>
              <a:t>cau'r</a:t>
            </a:r>
            <a:r>
              <a:rPr lang="en-US" sz="2000">
                <a:ea typeface="+mn-lt"/>
                <a:cs typeface="+mn-lt"/>
              </a:rPr>
              <a:t> </a:t>
            </a:r>
            <a:r>
              <a:rPr lang="en-US" sz="2000" err="1">
                <a:ea typeface="+mn-lt"/>
                <a:cs typeface="+mn-lt"/>
              </a:rPr>
              <a:t>drafodaeth</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lawr</a:t>
            </a:r>
            <a:r>
              <a:rPr lang="en-US" sz="2000">
                <a:ea typeface="+mn-lt"/>
                <a:cs typeface="+mn-lt"/>
              </a:rPr>
              <a:t>. </a:t>
            </a:r>
            <a:endParaRPr lang="en-US" sz="2000">
              <a:ea typeface="Calibri"/>
              <a:cs typeface="Calibri"/>
            </a:endParaRPr>
          </a:p>
          <a:p>
            <a:r>
              <a:rPr lang="en-US" sz="2000">
                <a:ea typeface="+mn-lt"/>
                <a:cs typeface="+mn-lt"/>
              </a:rPr>
              <a:t>Yn </a:t>
            </a:r>
            <a:r>
              <a:rPr lang="en-US" sz="2000" err="1">
                <a:ea typeface="+mn-lt"/>
                <a:cs typeface="+mn-lt"/>
              </a:rPr>
              <a:t>ddiweddarach</a:t>
            </a:r>
            <a:r>
              <a:rPr lang="en-US" sz="2000">
                <a:ea typeface="+mn-lt"/>
                <a:cs typeface="+mn-lt"/>
              </a:rPr>
              <a:t>, </a:t>
            </a:r>
            <a:r>
              <a:rPr lang="en-US" sz="2000" err="1">
                <a:ea typeface="+mn-lt"/>
                <a:cs typeface="+mn-lt"/>
              </a:rPr>
              <a:t>rydych</a:t>
            </a:r>
            <a:r>
              <a:rPr lang="en-US" sz="2000">
                <a:ea typeface="+mn-lt"/>
                <a:cs typeface="+mn-lt"/>
              </a:rPr>
              <a:t> </a:t>
            </a:r>
            <a:r>
              <a:rPr lang="en-US" sz="2000" err="1">
                <a:ea typeface="+mn-lt"/>
                <a:cs typeface="+mn-lt"/>
              </a:rPr>
              <a:t>chi'n</a:t>
            </a:r>
            <a:r>
              <a:rPr lang="en-US" sz="2000">
                <a:ea typeface="+mn-lt"/>
                <a:cs typeface="+mn-lt"/>
              </a:rPr>
              <a:t> </a:t>
            </a:r>
            <a:r>
              <a:rPr lang="en-US" sz="2000" err="1">
                <a:ea typeface="+mn-lt"/>
                <a:cs typeface="+mn-lt"/>
              </a:rPr>
              <a:t>dysgu</a:t>
            </a:r>
            <a:r>
              <a:rPr lang="en-US" sz="2000">
                <a:ea typeface="+mn-lt"/>
                <a:cs typeface="+mn-lt"/>
              </a:rPr>
              <a:t> bod </a:t>
            </a:r>
            <a:r>
              <a:rPr lang="en-US" sz="2000" err="1">
                <a:ea typeface="+mn-lt"/>
                <a:cs typeface="+mn-lt"/>
              </a:rPr>
              <a:t>ganddyn</a:t>
            </a:r>
            <a:r>
              <a:rPr lang="en-US" sz="2000">
                <a:ea typeface="+mn-lt"/>
                <a:cs typeface="+mn-lt"/>
              </a:rPr>
              <a:t> </a:t>
            </a:r>
            <a:r>
              <a:rPr lang="en-US" sz="2000" err="1">
                <a:ea typeface="+mn-lt"/>
                <a:cs typeface="+mn-lt"/>
              </a:rPr>
              <a:t>nhw</a:t>
            </a:r>
            <a:r>
              <a:rPr lang="en-US" sz="2000">
                <a:ea typeface="+mn-lt"/>
                <a:cs typeface="+mn-lt"/>
              </a:rPr>
              <a:t> </a:t>
            </a:r>
            <a:r>
              <a:rPr lang="en-US" sz="2000" err="1">
                <a:ea typeface="+mn-lt"/>
                <a:cs typeface="+mn-lt"/>
              </a:rPr>
              <a:t>dystiolaeth</a:t>
            </a:r>
            <a:r>
              <a:rPr lang="en-US" sz="2000">
                <a:ea typeface="+mn-lt"/>
                <a:cs typeface="+mn-lt"/>
              </a:rPr>
              <a:t> yr </a:t>
            </a:r>
            <a:r>
              <a:rPr lang="en-US" sz="2000" err="1">
                <a:ea typeface="+mn-lt"/>
                <a:cs typeface="+mn-lt"/>
              </a:rPr>
              <a:t>oeddech</a:t>
            </a:r>
            <a:r>
              <a:rPr lang="en-US" sz="2000">
                <a:ea typeface="+mn-lt"/>
                <a:cs typeface="+mn-lt"/>
              </a:rPr>
              <a:t> chi </a:t>
            </a:r>
            <a:r>
              <a:rPr lang="en-US" sz="2000" err="1">
                <a:ea typeface="+mn-lt"/>
                <a:cs typeface="+mn-lt"/>
              </a:rPr>
              <a:t>wedi'i</a:t>
            </a:r>
            <a:r>
              <a:rPr lang="en-US" sz="2000">
                <a:ea typeface="+mn-lt"/>
                <a:cs typeface="+mn-lt"/>
              </a:rPr>
              <a:t> </a:t>
            </a:r>
            <a:r>
              <a:rPr lang="en-US" sz="2000" err="1">
                <a:ea typeface="+mn-lt"/>
                <a:cs typeface="+mn-lt"/>
              </a:rPr>
              <a:t>cholli</a:t>
            </a:r>
            <a:r>
              <a:rPr lang="en-US" sz="2000">
                <a:ea typeface="+mn-lt"/>
                <a:cs typeface="+mn-lt"/>
              </a:rPr>
              <a:t>. </a:t>
            </a:r>
            <a:endParaRPr lang="en-US" sz="2000">
              <a:ea typeface="Calibri" panose="020F0502020204030204"/>
              <a:cs typeface="Calibri" panose="020F0502020204030204"/>
            </a:endParaRPr>
          </a:p>
          <a:p>
            <a:pPr marL="0" indent="0">
              <a:buNone/>
            </a:pPr>
            <a:endParaRPr lang="en-US" sz="2000">
              <a:ea typeface="Calibri" panose="020F0502020204030204"/>
              <a:cs typeface="Calibri" panose="020F0502020204030204"/>
            </a:endParaRPr>
          </a:p>
          <a:p>
            <a:r>
              <a:rPr lang="en-US" sz="2000">
                <a:ea typeface="+mn-lt"/>
                <a:cs typeface="+mn-lt"/>
              </a:rPr>
              <a:t>Beth </a:t>
            </a:r>
            <a:r>
              <a:rPr lang="en-US" sz="2000" err="1">
                <a:ea typeface="+mn-lt"/>
                <a:cs typeface="+mn-lt"/>
              </a:rPr>
              <a:t>fyddai</a:t>
            </a:r>
            <a:r>
              <a:rPr lang="en-US" sz="2000">
                <a:ea typeface="+mn-lt"/>
                <a:cs typeface="+mn-lt"/>
              </a:rPr>
              <a:t> </a:t>
            </a:r>
            <a:r>
              <a:rPr lang="en-US" sz="2000" err="1">
                <a:ea typeface="+mn-lt"/>
                <a:cs typeface="+mn-lt"/>
              </a:rPr>
              <a:t>arweinydd</a:t>
            </a:r>
            <a:r>
              <a:rPr lang="en-US" sz="2000">
                <a:ea typeface="+mn-lt"/>
                <a:cs typeface="+mn-lt"/>
              </a:rPr>
              <a:t> </a:t>
            </a:r>
            <a:r>
              <a:rPr lang="en-US" sz="2000" err="1">
                <a:ea typeface="+mn-lt"/>
                <a:cs typeface="+mn-lt"/>
              </a:rPr>
              <a:t>myfyriol</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ei</a:t>
            </a:r>
            <a:r>
              <a:rPr lang="en-US" sz="2000">
                <a:ea typeface="+mn-lt"/>
                <a:cs typeface="+mn-lt"/>
              </a:rPr>
              <a:t> </a:t>
            </a:r>
            <a:r>
              <a:rPr lang="en-US" sz="2000" err="1">
                <a:ea typeface="+mn-lt"/>
                <a:cs typeface="+mn-lt"/>
              </a:rPr>
              <a:t>wneud</a:t>
            </a:r>
            <a:r>
              <a:rPr lang="en-US" sz="2000">
                <a:ea typeface="+mn-lt"/>
                <a:cs typeface="+mn-lt"/>
              </a:rPr>
              <a:t> </a:t>
            </a:r>
            <a:r>
              <a:rPr lang="en-US" sz="2000" err="1">
                <a:ea typeface="+mn-lt"/>
                <a:cs typeface="+mn-lt"/>
              </a:rPr>
              <a:t>nesaf</a:t>
            </a:r>
            <a:r>
              <a:rPr lang="en-US" sz="2000">
                <a:ea typeface="+mn-lt"/>
                <a:cs typeface="+mn-lt"/>
              </a:rPr>
              <a:t>?</a:t>
            </a:r>
            <a:r>
              <a:rPr lang="en-US" sz="2400">
                <a:ea typeface="+mn-lt"/>
                <a:cs typeface="+mn-lt"/>
              </a:rPr>
              <a:t> </a:t>
            </a:r>
            <a:endParaRPr lang="en-US" sz="2400">
              <a:ea typeface="Calibri"/>
              <a:cs typeface="Calibri"/>
            </a:endParaRPr>
          </a:p>
        </p:txBody>
      </p:sp>
      <p:sp>
        <p:nvSpPr>
          <p:cNvPr id="4" name="Content Placeholder 3">
            <a:extLst>
              <a:ext uri="{FF2B5EF4-FFF2-40B4-BE49-F238E27FC236}">
                <a16:creationId xmlns:a16="http://schemas.microsoft.com/office/drawing/2014/main" id="{DED1B623-DF2C-1706-C59B-4426134A5FCC}"/>
              </a:ext>
            </a:extLst>
          </p:cNvPr>
          <p:cNvSpPr>
            <a:spLocks noGrp="1"/>
          </p:cNvSpPr>
          <p:nvPr>
            <p:ph sz="half" idx="2"/>
          </p:nvPr>
        </p:nvSpPr>
        <p:spPr/>
        <p:txBody>
          <a:bodyPr vert="horz" lIns="91440" tIns="45720" rIns="91440" bIns="45720" rtlCol="0" anchor="t">
            <a:normAutofit fontScale="85000" lnSpcReduction="20000"/>
          </a:bodyPr>
          <a:lstStyle/>
          <a:p>
            <a:r>
              <a:rPr lang="en-US" sz="2000">
                <a:solidFill>
                  <a:schemeClr val="accent1">
                    <a:lumMod val="76000"/>
                  </a:schemeClr>
                </a:solidFill>
                <a:ea typeface="Calibri"/>
                <a:cs typeface="Calibri"/>
              </a:rPr>
              <a:t>A team meeting becomes tense.</a:t>
            </a:r>
          </a:p>
          <a:p>
            <a:r>
              <a:rPr lang="en-US" sz="2000">
                <a:solidFill>
                  <a:schemeClr val="accent1">
                    <a:lumMod val="76000"/>
                  </a:schemeClr>
                </a:solidFill>
                <a:ea typeface="Calibri"/>
                <a:cs typeface="Calibri"/>
              </a:rPr>
              <a:t>One person challenges your proposal.</a:t>
            </a:r>
          </a:p>
          <a:p>
            <a:r>
              <a:rPr lang="en-US" sz="2000">
                <a:solidFill>
                  <a:schemeClr val="accent1">
                    <a:lumMod val="76000"/>
                  </a:schemeClr>
                </a:solidFill>
                <a:ea typeface="Calibri"/>
                <a:cs typeface="Calibri"/>
              </a:rPr>
              <a:t>You shut the discussion down.</a:t>
            </a:r>
          </a:p>
          <a:p>
            <a:r>
              <a:rPr lang="en-US" sz="2000">
                <a:solidFill>
                  <a:schemeClr val="accent1">
                    <a:lumMod val="76000"/>
                  </a:schemeClr>
                </a:solidFill>
                <a:ea typeface="Calibri"/>
                <a:cs typeface="Calibri"/>
              </a:rPr>
              <a:t>Later, you learn they had evidence you had missed.</a:t>
            </a:r>
          </a:p>
          <a:p>
            <a:endParaRPr lang="en-US" sz="2000">
              <a:solidFill>
                <a:schemeClr val="accent1">
                  <a:lumMod val="76000"/>
                </a:schemeClr>
              </a:solidFill>
              <a:ea typeface="Calibri"/>
              <a:cs typeface="Calibri"/>
            </a:endParaRPr>
          </a:p>
          <a:p>
            <a:r>
              <a:rPr lang="en-US" sz="2000">
                <a:solidFill>
                  <a:schemeClr val="accent1">
                    <a:lumMod val="76000"/>
                  </a:schemeClr>
                </a:solidFill>
                <a:ea typeface="Calibri"/>
                <a:cs typeface="Calibri"/>
              </a:rPr>
              <a:t>What would a reflective leader do next?</a:t>
            </a:r>
          </a:p>
          <a:p>
            <a:endParaRPr lang="en-US">
              <a:ea typeface="Calibri"/>
              <a:cs typeface="Calibri"/>
            </a:endParaRPr>
          </a:p>
        </p:txBody>
      </p:sp>
    </p:spTree>
    <p:extLst>
      <p:ext uri="{BB962C8B-B14F-4D97-AF65-F5344CB8AC3E}">
        <p14:creationId xmlns:p14="http://schemas.microsoft.com/office/powerpoint/2010/main" val="26352278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1CD2-9B49-6E36-4838-E2761386184D}"/>
              </a:ext>
            </a:extLst>
          </p:cNvPr>
          <p:cNvSpPr>
            <a:spLocks noGrp="1"/>
          </p:cNvSpPr>
          <p:nvPr>
            <p:ph type="title"/>
          </p:nvPr>
        </p:nvSpPr>
        <p:spPr/>
        <p:txBody>
          <a:bodyPr/>
          <a:lstStyle/>
          <a:p>
            <a:r>
              <a:rPr lang="en-US" err="1">
                <a:ea typeface="Calibri Light"/>
                <a:cs typeface="Calibri Light"/>
              </a:rPr>
              <a:t>Senario</a:t>
            </a:r>
            <a:br>
              <a:rPr lang="en-US">
                <a:ea typeface="Calibri Light"/>
                <a:cs typeface="Calibri Light"/>
              </a:rPr>
            </a:br>
            <a:r>
              <a:rPr lang="en-US">
                <a:solidFill>
                  <a:schemeClr val="accent1">
                    <a:lumMod val="76000"/>
                  </a:schemeClr>
                </a:solidFill>
                <a:ea typeface="Calibri Light"/>
                <a:cs typeface="Calibri Light"/>
              </a:rPr>
              <a:t>Scenario</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72EC02D3-BFB7-E5FA-D397-065D01F678BA}"/>
              </a:ext>
            </a:extLst>
          </p:cNvPr>
          <p:cNvSpPr>
            <a:spLocks noGrp="1"/>
          </p:cNvSpPr>
          <p:nvPr>
            <p:ph sz="half" idx="1"/>
          </p:nvPr>
        </p:nvSpPr>
        <p:spPr/>
        <p:txBody>
          <a:bodyPr vert="horz" lIns="91440" tIns="45720" rIns="91440" bIns="45720" rtlCol="0" anchor="t">
            <a:normAutofit fontScale="85000" lnSpcReduction="20000"/>
          </a:bodyPr>
          <a:lstStyle/>
          <a:p>
            <a:pPr marL="0" indent="0">
              <a:buNone/>
            </a:pPr>
            <a:r>
              <a:rPr lang="en-US" err="1">
                <a:ea typeface="+mn-lt"/>
                <a:cs typeface="+mn-lt"/>
              </a:rPr>
              <a:t>Ymateb</a:t>
            </a:r>
            <a:endParaRPr lang="en-US" err="1">
              <a:ea typeface="Calibri" panose="020F0502020204030204"/>
              <a:cs typeface="Calibri" panose="020F0502020204030204"/>
            </a:endParaRPr>
          </a:p>
          <a:p>
            <a:r>
              <a:rPr lang="en-US">
                <a:ea typeface="+mn-lt"/>
                <a:cs typeface="+mn-lt"/>
              </a:rPr>
              <a:t>Fe </a:t>
            </a:r>
            <a:r>
              <a:rPr lang="en-US" err="1">
                <a:ea typeface="+mn-lt"/>
                <a:cs typeface="+mn-lt"/>
              </a:rPr>
              <a:t>wnaethant</a:t>
            </a:r>
            <a:r>
              <a:rPr lang="en-US">
                <a:ea typeface="+mn-lt"/>
                <a:cs typeface="+mn-lt"/>
              </a:rPr>
              <a:t> </a:t>
            </a:r>
            <a:r>
              <a:rPr lang="en-US" err="1">
                <a:ea typeface="+mn-lt"/>
                <a:cs typeface="+mn-lt"/>
              </a:rPr>
              <a:t>danseilio</a:t>
            </a:r>
            <a:r>
              <a:rPr lang="en-US">
                <a:ea typeface="+mn-lt"/>
                <a:cs typeface="+mn-lt"/>
              </a:rPr>
              <a:t> </a:t>
            </a:r>
            <a:r>
              <a:rPr lang="en-US" err="1">
                <a:ea typeface="+mn-lt"/>
                <a:cs typeface="+mn-lt"/>
              </a:rPr>
              <a:t>fy</a:t>
            </a:r>
            <a:r>
              <a:rPr lang="en-US">
                <a:ea typeface="+mn-lt"/>
                <a:cs typeface="+mn-lt"/>
              </a:rPr>
              <a:t> </a:t>
            </a:r>
            <a:r>
              <a:rPr lang="en-US" err="1">
                <a:ea typeface="+mn-lt"/>
                <a:cs typeface="+mn-lt"/>
              </a:rPr>
              <a:t>safle</a:t>
            </a:r>
            <a:r>
              <a:rPr lang="en-US">
                <a:ea typeface="+mn-lt"/>
                <a:cs typeface="+mn-lt"/>
              </a:rPr>
              <a:t>, felly </a:t>
            </a:r>
            <a:r>
              <a:rPr lang="en-US" err="1">
                <a:ea typeface="+mn-lt"/>
                <a:cs typeface="+mn-lt"/>
              </a:rPr>
              <a:t>roedd</a:t>
            </a:r>
            <a:r>
              <a:rPr lang="en-US">
                <a:ea typeface="+mn-lt"/>
                <a:cs typeface="+mn-lt"/>
              </a:rPr>
              <a:t> </a:t>
            </a:r>
            <a:r>
              <a:rPr lang="en-US" err="1">
                <a:ea typeface="+mn-lt"/>
                <a:cs typeface="+mn-lt"/>
              </a:rPr>
              <a:t>angen</a:t>
            </a:r>
            <a:r>
              <a:rPr lang="en-US">
                <a:ea typeface="+mn-lt"/>
                <a:cs typeface="+mn-lt"/>
              </a:rPr>
              <a:t> </a:t>
            </a:r>
            <a:r>
              <a:rPr lang="en-US" err="1">
                <a:ea typeface="+mn-lt"/>
                <a:cs typeface="+mn-lt"/>
              </a:rPr>
              <a:t>i</a:t>
            </a:r>
            <a:r>
              <a:rPr lang="en-US">
                <a:ea typeface="+mn-lt"/>
                <a:cs typeface="+mn-lt"/>
              </a:rPr>
              <a:t> mi </a:t>
            </a:r>
            <a:r>
              <a:rPr lang="en-US" err="1">
                <a:ea typeface="+mn-lt"/>
                <a:cs typeface="+mn-lt"/>
              </a:rPr>
              <a:t>gadarnhau</a:t>
            </a:r>
            <a:r>
              <a:rPr lang="en-US">
                <a:ea typeface="+mn-lt"/>
                <a:cs typeface="+mn-lt"/>
              </a:rPr>
              <a:t> </a:t>
            </a:r>
            <a:r>
              <a:rPr lang="en-US" err="1">
                <a:ea typeface="+mn-lt"/>
                <a:cs typeface="+mn-lt"/>
              </a:rPr>
              <a:t>fy</a:t>
            </a:r>
            <a:r>
              <a:rPr lang="en-US">
                <a:ea typeface="+mn-lt"/>
                <a:cs typeface="+mn-lt"/>
              </a:rPr>
              <a:t> </a:t>
            </a:r>
            <a:r>
              <a:rPr lang="en-US" err="1">
                <a:ea typeface="+mn-lt"/>
                <a:cs typeface="+mn-lt"/>
              </a:rPr>
              <a:t>awdurdod</a:t>
            </a:r>
            <a:endParaRPr lang="en-US" err="1">
              <a:ea typeface="Calibri" panose="020F0502020204030204"/>
              <a:cs typeface="Calibri" panose="020F0502020204030204"/>
            </a:endParaRPr>
          </a:p>
          <a:p>
            <a:endParaRPr lang="en-US"/>
          </a:p>
          <a:p>
            <a:pPr marL="0" indent="0">
              <a:buNone/>
            </a:pPr>
            <a:r>
              <a:rPr lang="en-US" err="1">
                <a:ea typeface="+mn-lt"/>
                <a:cs typeface="+mn-lt"/>
              </a:rPr>
              <a:t>Myfyrdod</a:t>
            </a:r>
            <a:endParaRPr lang="en-US" err="1">
              <a:ea typeface="Calibri" panose="020F0502020204030204"/>
              <a:cs typeface="Calibri" panose="020F0502020204030204"/>
            </a:endParaRPr>
          </a:p>
          <a:p>
            <a:r>
              <a:rPr lang="en-US" err="1">
                <a:ea typeface="+mn-lt"/>
                <a:cs typeface="+mn-lt"/>
              </a:rPr>
              <a:t>Teimlais</a:t>
            </a:r>
            <a:r>
              <a:rPr lang="en-US">
                <a:ea typeface="+mn-lt"/>
                <a:cs typeface="+mn-lt"/>
              </a:rPr>
              <a:t> </a:t>
            </a:r>
            <a:r>
              <a:rPr lang="en-US" err="1">
                <a:ea typeface="+mn-lt"/>
                <a:cs typeface="+mn-lt"/>
              </a:rPr>
              <a:t>fy</a:t>
            </a:r>
            <a:r>
              <a:rPr lang="en-US">
                <a:ea typeface="+mn-lt"/>
                <a:cs typeface="+mn-lt"/>
              </a:rPr>
              <a:t> mod </a:t>
            </a:r>
            <a:r>
              <a:rPr lang="en-US" err="1">
                <a:ea typeface="+mn-lt"/>
                <a:cs typeface="+mn-lt"/>
              </a:rPr>
              <a:t>wedi</a:t>
            </a:r>
            <a:r>
              <a:rPr lang="en-US">
                <a:ea typeface="+mn-lt"/>
                <a:cs typeface="+mn-lt"/>
              </a:rPr>
              <a:t> </a:t>
            </a:r>
            <a:r>
              <a:rPr lang="en-US" err="1">
                <a:ea typeface="+mn-lt"/>
                <a:cs typeface="+mn-lt"/>
              </a:rPr>
              <a:t>cael</a:t>
            </a:r>
            <a:r>
              <a:rPr lang="en-US">
                <a:ea typeface="+mn-lt"/>
                <a:cs typeface="+mn-lt"/>
              </a:rPr>
              <a:t> </a:t>
            </a:r>
            <a:r>
              <a:rPr lang="en-US" err="1">
                <a:ea typeface="+mn-lt"/>
                <a:cs typeface="+mn-lt"/>
              </a:rPr>
              <a:t>fy</a:t>
            </a:r>
            <a:r>
              <a:rPr lang="en-US">
                <a:ea typeface="+mn-lt"/>
                <a:cs typeface="+mn-lt"/>
              </a:rPr>
              <a:t> </a:t>
            </a:r>
            <a:r>
              <a:rPr lang="en-US" err="1">
                <a:ea typeface="+mn-lt"/>
                <a:cs typeface="+mn-lt"/>
              </a:rPr>
              <a:t>nhanseilio</a:t>
            </a:r>
            <a:r>
              <a:rPr lang="en-US">
                <a:ea typeface="+mn-lt"/>
                <a:cs typeface="+mn-lt"/>
              </a:rPr>
              <a:t>. </a:t>
            </a:r>
            <a:r>
              <a:rPr lang="en-US" err="1">
                <a:ea typeface="+mn-lt"/>
                <a:cs typeface="+mn-lt"/>
              </a:rPr>
              <a:t>Ond</a:t>
            </a:r>
            <a:r>
              <a:rPr lang="en-US">
                <a:ea typeface="+mn-lt"/>
                <a:cs typeface="+mn-lt"/>
              </a:rPr>
              <a:t> pa </a:t>
            </a:r>
            <a:r>
              <a:rPr lang="en-US" err="1">
                <a:ea typeface="+mn-lt"/>
                <a:cs typeface="+mn-lt"/>
              </a:rPr>
              <a:t>dystiolaeth</a:t>
            </a:r>
            <a:r>
              <a:rPr lang="en-US">
                <a:ea typeface="+mn-lt"/>
                <a:cs typeface="+mn-lt"/>
              </a:rPr>
              <a:t> </a:t>
            </a:r>
            <a:r>
              <a:rPr lang="en-US" err="1">
                <a:ea typeface="+mn-lt"/>
                <a:cs typeface="+mn-lt"/>
              </a:rPr>
              <a:t>oedd</a:t>
            </a:r>
            <a:r>
              <a:rPr lang="en-US">
                <a:ea typeface="+mn-lt"/>
                <a:cs typeface="+mn-lt"/>
              </a:rPr>
              <a:t> </a:t>
            </a:r>
            <a:r>
              <a:rPr lang="en-US" err="1">
                <a:ea typeface="+mn-lt"/>
                <a:cs typeface="+mn-lt"/>
              </a:rPr>
              <a:t>gennyf</a:t>
            </a:r>
            <a:r>
              <a:rPr lang="en-US">
                <a:ea typeface="+mn-lt"/>
                <a:cs typeface="+mn-lt"/>
              </a:rPr>
              <a:t> </a:t>
            </a:r>
            <a:r>
              <a:rPr lang="en-US" err="1">
                <a:ea typeface="+mn-lt"/>
                <a:cs typeface="+mn-lt"/>
              </a:rPr>
              <a:t>ar</a:t>
            </a:r>
            <a:r>
              <a:rPr lang="en-US">
                <a:ea typeface="+mn-lt"/>
                <a:cs typeface="+mn-lt"/>
              </a:rPr>
              <a:t> </a:t>
            </a:r>
            <a:r>
              <a:rPr lang="en-US" err="1">
                <a:ea typeface="+mn-lt"/>
                <a:cs typeface="+mn-lt"/>
              </a:rPr>
              <a:t>gyfer</a:t>
            </a:r>
            <a:r>
              <a:rPr lang="en-US">
                <a:ea typeface="+mn-lt"/>
                <a:cs typeface="+mn-lt"/>
              </a:rPr>
              <a:t> y </a:t>
            </a:r>
            <a:r>
              <a:rPr lang="en-US" err="1">
                <a:ea typeface="+mn-lt"/>
                <a:cs typeface="+mn-lt"/>
              </a:rPr>
              <a:t>dehongliad</a:t>
            </a:r>
            <a:r>
              <a:rPr lang="en-US">
                <a:ea typeface="+mn-lt"/>
                <a:cs typeface="+mn-lt"/>
              </a:rPr>
              <a:t> </a:t>
            </a:r>
            <a:r>
              <a:rPr lang="en-US" err="1">
                <a:ea typeface="+mn-lt"/>
                <a:cs typeface="+mn-lt"/>
              </a:rPr>
              <a:t>hwnnw</a:t>
            </a:r>
            <a:r>
              <a:rPr lang="en-US">
                <a:ea typeface="+mn-lt"/>
                <a:cs typeface="+mn-lt"/>
              </a:rPr>
              <a:t>? Beth </a:t>
            </a:r>
            <a:r>
              <a:rPr lang="en-US" err="1">
                <a:ea typeface="+mn-lt"/>
                <a:cs typeface="+mn-lt"/>
              </a:rPr>
              <a:t>arall</a:t>
            </a:r>
            <a:r>
              <a:rPr lang="en-US">
                <a:ea typeface="+mn-lt"/>
                <a:cs typeface="+mn-lt"/>
              </a:rPr>
              <a:t> a </a:t>
            </a:r>
            <a:r>
              <a:rPr lang="en-US" err="1">
                <a:ea typeface="+mn-lt"/>
                <a:cs typeface="+mn-lt"/>
              </a:rPr>
              <a:t>allai</a:t>
            </a:r>
            <a:r>
              <a:rPr lang="en-US">
                <a:ea typeface="+mn-lt"/>
                <a:cs typeface="+mn-lt"/>
              </a:rPr>
              <a:t> </a:t>
            </a:r>
            <a:r>
              <a:rPr lang="en-US" err="1">
                <a:ea typeface="+mn-lt"/>
                <a:cs typeface="+mn-lt"/>
              </a:rPr>
              <a:t>fod</a:t>
            </a:r>
            <a:r>
              <a:rPr lang="en-US">
                <a:ea typeface="+mn-lt"/>
                <a:cs typeface="+mn-lt"/>
              </a:rPr>
              <a:t> </a:t>
            </a:r>
            <a:r>
              <a:rPr lang="en-US" err="1">
                <a:ea typeface="+mn-lt"/>
                <a:cs typeface="+mn-lt"/>
              </a:rPr>
              <a:t>wedi</a:t>
            </a:r>
            <a:r>
              <a:rPr lang="en-US">
                <a:ea typeface="+mn-lt"/>
                <a:cs typeface="+mn-lt"/>
              </a:rPr>
              <a:t> </a:t>
            </a:r>
            <a:r>
              <a:rPr lang="en-US" err="1">
                <a:ea typeface="+mn-lt"/>
                <a:cs typeface="+mn-lt"/>
              </a:rPr>
              <a:t>esbonio'r</a:t>
            </a:r>
            <a:r>
              <a:rPr lang="en-US">
                <a:ea typeface="+mn-lt"/>
                <a:cs typeface="+mn-lt"/>
              </a:rPr>
              <a:t> </a:t>
            </a:r>
            <a:r>
              <a:rPr lang="en-US" err="1">
                <a:ea typeface="+mn-lt"/>
                <a:cs typeface="+mn-lt"/>
              </a:rPr>
              <a:t>ymddygiad</a:t>
            </a:r>
            <a:r>
              <a:rPr lang="en-US">
                <a:ea typeface="+mn-lt"/>
                <a:cs typeface="+mn-lt"/>
              </a:rPr>
              <a:t>? Pa </a:t>
            </a:r>
            <a:r>
              <a:rPr lang="en-US" err="1">
                <a:ea typeface="+mn-lt"/>
                <a:cs typeface="+mn-lt"/>
              </a:rPr>
              <a:t>ymateb</a:t>
            </a:r>
            <a:r>
              <a:rPr lang="en-US">
                <a:ea typeface="+mn-lt"/>
                <a:cs typeface="+mn-lt"/>
              </a:rPr>
              <a:t> a </a:t>
            </a:r>
            <a:r>
              <a:rPr lang="en-US" err="1">
                <a:ea typeface="+mn-lt"/>
                <a:cs typeface="+mn-lt"/>
              </a:rPr>
              <a:t>fyddai</a:t>
            </a:r>
            <a:r>
              <a:rPr lang="en-US">
                <a:ea typeface="+mn-lt"/>
                <a:cs typeface="+mn-lt"/>
              </a:rPr>
              <a:t> </a:t>
            </a:r>
            <a:r>
              <a:rPr lang="en-US" err="1">
                <a:ea typeface="+mn-lt"/>
                <a:cs typeface="+mn-lt"/>
              </a:rPr>
              <a:t>wedi</a:t>
            </a:r>
            <a:r>
              <a:rPr lang="en-US">
                <a:ea typeface="+mn-lt"/>
                <a:cs typeface="+mn-lt"/>
              </a:rPr>
              <a:t> </a:t>
            </a:r>
            <a:r>
              <a:rPr lang="en-US" err="1">
                <a:ea typeface="+mn-lt"/>
                <a:cs typeface="+mn-lt"/>
              </a:rPr>
              <a:t>helpu'r</a:t>
            </a:r>
            <a:r>
              <a:rPr lang="en-US">
                <a:ea typeface="+mn-lt"/>
                <a:cs typeface="+mn-lt"/>
              </a:rPr>
              <a:t> </a:t>
            </a:r>
            <a:r>
              <a:rPr lang="en-US" err="1">
                <a:ea typeface="+mn-lt"/>
                <a:cs typeface="+mn-lt"/>
              </a:rPr>
              <a:t>tîm</a:t>
            </a:r>
            <a:r>
              <a:rPr lang="en-US">
                <a:ea typeface="+mn-lt"/>
                <a:cs typeface="+mn-lt"/>
              </a:rPr>
              <a:t> </a:t>
            </a:r>
            <a:r>
              <a:rPr lang="en-US" err="1">
                <a:ea typeface="+mn-lt"/>
                <a:cs typeface="+mn-lt"/>
              </a:rPr>
              <a:t>i</a:t>
            </a:r>
            <a:r>
              <a:rPr lang="en-US">
                <a:ea typeface="+mn-lt"/>
                <a:cs typeface="+mn-lt"/>
              </a:rPr>
              <a:t> </a:t>
            </a:r>
            <a:r>
              <a:rPr lang="en-US" err="1">
                <a:ea typeface="+mn-lt"/>
                <a:cs typeface="+mn-lt"/>
              </a:rPr>
              <a:t>symud</a:t>
            </a:r>
            <a:r>
              <a:rPr lang="en-US">
                <a:ea typeface="+mn-lt"/>
                <a:cs typeface="+mn-lt"/>
              </a:rPr>
              <a:t> </a:t>
            </a:r>
            <a:r>
              <a:rPr lang="en-US" err="1">
                <a:ea typeface="+mn-lt"/>
                <a:cs typeface="+mn-lt"/>
              </a:rPr>
              <a:t>ymlaen</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93431AA0-3B1A-C81C-CD89-CFB41ACF6253}"/>
              </a:ext>
            </a:extLst>
          </p:cNvPr>
          <p:cNvSpPr>
            <a:spLocks noGrp="1"/>
          </p:cNvSpPr>
          <p:nvPr>
            <p:ph sz="half" idx="2"/>
          </p:nvPr>
        </p:nvSpPr>
        <p:spPr/>
        <p:txBody>
          <a:bodyPr vert="horz" lIns="91440" tIns="45720" rIns="91440" bIns="45720" rtlCol="0" anchor="t">
            <a:normAutofit fontScale="85000" lnSpcReduction="20000"/>
          </a:bodyPr>
          <a:lstStyle/>
          <a:p>
            <a:pPr marL="0" indent="0">
              <a:buNone/>
            </a:pPr>
            <a:r>
              <a:rPr lang="en-US">
                <a:solidFill>
                  <a:schemeClr val="accent1">
                    <a:lumMod val="76000"/>
                  </a:schemeClr>
                </a:solidFill>
                <a:ea typeface="Calibri"/>
                <a:cs typeface="Calibri"/>
              </a:rPr>
              <a:t>Reaction</a:t>
            </a:r>
          </a:p>
          <a:p>
            <a:r>
              <a:rPr lang="en-US">
                <a:solidFill>
                  <a:schemeClr val="accent1">
                    <a:lumMod val="76000"/>
                  </a:schemeClr>
                </a:solidFill>
                <a:ea typeface="Calibri"/>
                <a:cs typeface="Calibri"/>
              </a:rPr>
              <a:t>They </a:t>
            </a:r>
            <a:r>
              <a:rPr lang="en-US" err="1">
                <a:solidFill>
                  <a:schemeClr val="accent1">
                    <a:lumMod val="76000"/>
                  </a:schemeClr>
                </a:solidFill>
                <a:ea typeface="Calibri"/>
                <a:cs typeface="Calibri"/>
              </a:rPr>
              <a:t>underminded</a:t>
            </a:r>
            <a:r>
              <a:rPr lang="en-US">
                <a:solidFill>
                  <a:schemeClr val="accent1">
                    <a:lumMod val="76000"/>
                  </a:schemeClr>
                </a:solidFill>
                <a:ea typeface="Calibri"/>
                <a:cs typeface="Calibri"/>
              </a:rPr>
              <a:t> me, so I needed to assert my authority</a:t>
            </a:r>
          </a:p>
          <a:p>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Calibri"/>
                <a:cs typeface="Calibri"/>
              </a:rPr>
              <a:t>Reflection</a:t>
            </a:r>
          </a:p>
          <a:p>
            <a:r>
              <a:rPr lang="en-US">
                <a:solidFill>
                  <a:schemeClr val="accent1">
                    <a:lumMod val="76000"/>
                  </a:schemeClr>
                </a:solidFill>
                <a:ea typeface="Calibri"/>
                <a:cs typeface="Calibri"/>
              </a:rPr>
              <a:t>I felt undermined. But what evidence did I have for that interpretation? What else could have explained the </a:t>
            </a:r>
            <a:r>
              <a:rPr lang="en-US" err="1">
                <a:solidFill>
                  <a:schemeClr val="accent1">
                    <a:lumMod val="76000"/>
                  </a:schemeClr>
                </a:solidFill>
                <a:ea typeface="Calibri"/>
                <a:cs typeface="Calibri"/>
              </a:rPr>
              <a:t>behaviour</a:t>
            </a:r>
            <a:r>
              <a:rPr lang="en-US">
                <a:solidFill>
                  <a:schemeClr val="accent1">
                    <a:lumMod val="76000"/>
                  </a:schemeClr>
                </a:solidFill>
                <a:ea typeface="Calibri"/>
                <a:cs typeface="Calibri"/>
              </a:rPr>
              <a:t>? What response would have helped the team move forward?</a:t>
            </a:r>
          </a:p>
        </p:txBody>
      </p:sp>
    </p:spTree>
    <p:extLst>
      <p:ext uri="{BB962C8B-B14F-4D97-AF65-F5344CB8AC3E}">
        <p14:creationId xmlns:p14="http://schemas.microsoft.com/office/powerpoint/2010/main" val="34443516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E203-3B23-9C57-B801-3C71378920DB}"/>
              </a:ext>
            </a:extLst>
          </p:cNvPr>
          <p:cNvSpPr>
            <a:spLocks noGrp="1"/>
          </p:cNvSpPr>
          <p:nvPr>
            <p:ph type="title"/>
          </p:nvPr>
        </p:nvSpPr>
        <p:spPr/>
        <p:txBody>
          <a:bodyPr/>
          <a:lstStyle/>
          <a:p>
            <a:r>
              <a:rPr lang="en-US">
                <a:ea typeface="+mj-lt"/>
                <a:cs typeface="+mj-lt"/>
              </a:rPr>
              <a:t>Arweinydd </a:t>
            </a:r>
            <a:r>
              <a:rPr lang="en-US" err="1">
                <a:ea typeface="+mj-lt"/>
                <a:cs typeface="+mj-lt"/>
              </a:rPr>
              <a:t>myfyriol</a:t>
            </a:r>
            <a:br>
              <a:rPr lang="en-US">
                <a:ea typeface="Calibri Light"/>
                <a:cs typeface="Calibri Light"/>
              </a:rPr>
            </a:br>
            <a:r>
              <a:rPr lang="en-US">
                <a:solidFill>
                  <a:schemeClr val="accent1">
                    <a:lumMod val="76000"/>
                  </a:schemeClr>
                </a:solidFill>
                <a:ea typeface="Calibri Light"/>
                <a:cs typeface="Calibri Light"/>
              </a:rPr>
              <a:t>A reflective leader</a:t>
            </a:r>
          </a:p>
        </p:txBody>
      </p:sp>
      <p:sp>
        <p:nvSpPr>
          <p:cNvPr id="3" name="Content Placeholder 2">
            <a:extLst>
              <a:ext uri="{FF2B5EF4-FFF2-40B4-BE49-F238E27FC236}">
                <a16:creationId xmlns:a16="http://schemas.microsoft.com/office/drawing/2014/main" id="{DE9B277B-2F25-6CB7-E81A-4296C89F8476}"/>
              </a:ext>
            </a:extLst>
          </p:cNvPr>
          <p:cNvSpPr>
            <a:spLocks noGrp="1"/>
          </p:cNvSpPr>
          <p:nvPr>
            <p:ph sz="half" idx="1"/>
          </p:nvPr>
        </p:nvSpPr>
        <p:spPr/>
        <p:txBody>
          <a:bodyPr vert="horz" lIns="91440" tIns="45720" rIns="91440" bIns="45720" rtlCol="0" anchor="t">
            <a:normAutofit/>
          </a:bodyPr>
          <a:lstStyle/>
          <a:p>
            <a:r>
              <a:rPr lang="en-US">
                <a:ea typeface="+mn-lt"/>
                <a:cs typeface="+mn-lt"/>
              </a:rPr>
              <a:t>Mae </a:t>
            </a:r>
            <a:r>
              <a:rPr lang="en-US" err="1">
                <a:ea typeface="+mn-lt"/>
                <a:cs typeface="+mn-lt"/>
              </a:rPr>
              <a:t>arweinydd</a:t>
            </a:r>
            <a:r>
              <a:rPr lang="en-US">
                <a:ea typeface="+mn-lt"/>
                <a:cs typeface="+mn-lt"/>
              </a:rPr>
              <a:t> </a:t>
            </a:r>
            <a:r>
              <a:rPr lang="en-US" err="1">
                <a:ea typeface="+mn-lt"/>
                <a:cs typeface="+mn-lt"/>
              </a:rPr>
              <a:t>myfyriol</a:t>
            </a:r>
            <a:r>
              <a:rPr lang="en-US">
                <a:ea typeface="+mn-lt"/>
                <a:cs typeface="+mn-lt"/>
              </a:rPr>
              <a:t> </a:t>
            </a:r>
            <a:r>
              <a:rPr lang="en-US" err="1">
                <a:ea typeface="+mn-lt"/>
                <a:cs typeface="+mn-lt"/>
              </a:rPr>
              <a:t>yn</a:t>
            </a:r>
            <a:r>
              <a:rPr lang="en-US">
                <a:ea typeface="+mn-lt"/>
                <a:cs typeface="+mn-lt"/>
              </a:rPr>
              <a:t> </a:t>
            </a:r>
            <a:r>
              <a:rPr lang="en-US" err="1">
                <a:ea typeface="+mn-lt"/>
                <a:cs typeface="+mn-lt"/>
              </a:rPr>
              <a:t>osgoi</a:t>
            </a:r>
            <a:r>
              <a:rPr lang="en-US">
                <a:ea typeface="+mn-lt"/>
                <a:cs typeface="+mn-lt"/>
              </a:rPr>
              <a:t> </a:t>
            </a:r>
            <a:r>
              <a:rPr lang="en-US" err="1">
                <a:ea typeface="+mn-lt"/>
                <a:cs typeface="+mn-lt"/>
              </a:rPr>
              <a:t>ymateb</a:t>
            </a:r>
            <a:r>
              <a:rPr lang="en-US">
                <a:ea typeface="+mn-lt"/>
                <a:cs typeface="+mn-lt"/>
              </a:rPr>
              <a:t> </a:t>
            </a:r>
            <a:r>
              <a:rPr lang="en-US" err="1">
                <a:ea typeface="+mn-lt"/>
                <a:cs typeface="+mn-lt"/>
              </a:rPr>
              <a:t>ar</a:t>
            </a:r>
            <a:r>
              <a:rPr lang="en-US">
                <a:ea typeface="+mn-lt"/>
                <a:cs typeface="+mn-lt"/>
              </a:rPr>
              <a:t> </a:t>
            </a:r>
            <a:r>
              <a:rPr lang="en-US" err="1">
                <a:ea typeface="+mn-lt"/>
                <a:cs typeface="+mn-lt"/>
              </a:rPr>
              <a:t>unwaith</a:t>
            </a:r>
            <a:r>
              <a:rPr lang="en-US">
                <a:ea typeface="+mn-lt"/>
                <a:cs typeface="+mn-lt"/>
              </a:rPr>
              <a:t>. </a:t>
            </a:r>
            <a:r>
              <a:rPr lang="en-US" err="1">
                <a:ea typeface="+mn-lt"/>
                <a:cs typeface="+mn-lt"/>
              </a:rPr>
              <a:t>Maent</a:t>
            </a:r>
            <a:r>
              <a:rPr lang="en-US">
                <a:ea typeface="+mn-lt"/>
                <a:cs typeface="+mn-lt"/>
              </a:rPr>
              <a:t> </a:t>
            </a:r>
            <a:r>
              <a:rPr lang="en-US" err="1">
                <a:ea typeface="+mn-lt"/>
                <a:cs typeface="+mn-lt"/>
              </a:rPr>
              <a:t>yn</a:t>
            </a:r>
            <a:r>
              <a:rPr lang="en-US">
                <a:ea typeface="+mn-lt"/>
                <a:cs typeface="+mn-lt"/>
              </a:rPr>
              <a:t> </a:t>
            </a:r>
            <a:r>
              <a:rPr lang="en-US" err="1">
                <a:ea typeface="+mn-lt"/>
                <a:cs typeface="+mn-lt"/>
              </a:rPr>
              <a:t>arafu</a:t>
            </a:r>
            <a:r>
              <a:rPr lang="en-US">
                <a:ea typeface="+mn-lt"/>
                <a:cs typeface="+mn-lt"/>
              </a:rPr>
              <a:t>, </a:t>
            </a:r>
            <a:r>
              <a:rPr lang="en-US" err="1">
                <a:ea typeface="+mn-lt"/>
                <a:cs typeface="+mn-lt"/>
              </a:rPr>
              <a:t>yn</a:t>
            </a:r>
            <a:r>
              <a:rPr lang="en-US">
                <a:ea typeface="+mn-lt"/>
                <a:cs typeface="+mn-lt"/>
              </a:rPr>
              <a:t> </a:t>
            </a:r>
            <a:r>
              <a:rPr lang="en-US" err="1">
                <a:ea typeface="+mn-lt"/>
                <a:cs typeface="+mn-lt"/>
              </a:rPr>
              <a:t>casglu</a:t>
            </a:r>
            <a:r>
              <a:rPr lang="en-US">
                <a:ea typeface="+mn-lt"/>
                <a:cs typeface="+mn-lt"/>
              </a:rPr>
              <a:t> </a:t>
            </a:r>
            <a:r>
              <a:rPr lang="en-US" err="1">
                <a:ea typeface="+mn-lt"/>
                <a:cs typeface="+mn-lt"/>
              </a:rPr>
              <a:t>tystiolaeth</a:t>
            </a:r>
            <a:r>
              <a:rPr lang="en-US">
                <a:ea typeface="+mn-lt"/>
                <a:cs typeface="+mn-lt"/>
              </a:rPr>
              <a:t>, </a:t>
            </a:r>
            <a:r>
              <a:rPr lang="en-US" err="1">
                <a:ea typeface="+mn-lt"/>
                <a:cs typeface="+mn-lt"/>
              </a:rPr>
              <a:t>yn</a:t>
            </a:r>
            <a:r>
              <a:rPr lang="en-US">
                <a:ea typeface="+mn-lt"/>
                <a:cs typeface="+mn-lt"/>
              </a:rPr>
              <a:t> </a:t>
            </a:r>
            <a:r>
              <a:rPr lang="en-US" err="1">
                <a:ea typeface="+mn-lt"/>
                <a:cs typeface="+mn-lt"/>
              </a:rPr>
              <a:t>cwestiynu</a:t>
            </a:r>
            <a:r>
              <a:rPr lang="en-US">
                <a:ea typeface="+mn-lt"/>
                <a:cs typeface="+mn-lt"/>
              </a:rPr>
              <a:t> </a:t>
            </a:r>
            <a:r>
              <a:rPr lang="en-US" err="1">
                <a:ea typeface="+mn-lt"/>
                <a:cs typeface="+mn-lt"/>
              </a:rPr>
              <a:t>eu</a:t>
            </a:r>
            <a:r>
              <a:rPr lang="en-US">
                <a:ea typeface="+mn-lt"/>
                <a:cs typeface="+mn-lt"/>
              </a:rPr>
              <a:t> </a:t>
            </a:r>
            <a:r>
              <a:rPr lang="en-US" err="1">
                <a:ea typeface="+mn-lt"/>
                <a:cs typeface="+mn-lt"/>
              </a:rPr>
              <a:t>rhagdybiaethau</a:t>
            </a:r>
            <a:r>
              <a:rPr lang="en-US">
                <a:ea typeface="+mn-lt"/>
                <a:cs typeface="+mn-lt"/>
              </a:rPr>
              <a:t> ac </a:t>
            </a:r>
            <a:r>
              <a:rPr lang="en-US" err="1">
                <a:ea typeface="+mn-lt"/>
                <a:cs typeface="+mn-lt"/>
              </a:rPr>
              <a:t>yn</a:t>
            </a:r>
            <a:r>
              <a:rPr lang="en-US">
                <a:ea typeface="+mn-lt"/>
                <a:cs typeface="+mn-lt"/>
              </a:rPr>
              <a:t> </a:t>
            </a:r>
            <a:r>
              <a:rPr lang="en-US" err="1">
                <a:ea typeface="+mn-lt"/>
                <a:cs typeface="+mn-lt"/>
              </a:rPr>
              <a:t>ystyried</a:t>
            </a:r>
            <a:r>
              <a:rPr lang="en-US">
                <a:ea typeface="+mn-lt"/>
                <a:cs typeface="+mn-lt"/>
              </a:rPr>
              <a:t> </a:t>
            </a:r>
            <a:r>
              <a:rPr lang="en-US" err="1">
                <a:ea typeface="+mn-lt"/>
                <a:cs typeface="+mn-lt"/>
              </a:rPr>
              <a:t>safbwyntiau</a:t>
            </a:r>
            <a:r>
              <a:rPr lang="en-US">
                <a:ea typeface="+mn-lt"/>
                <a:cs typeface="+mn-lt"/>
              </a:rPr>
              <a:t> </a:t>
            </a:r>
            <a:r>
              <a:rPr lang="en-US" err="1">
                <a:ea typeface="+mn-lt"/>
                <a:cs typeface="+mn-lt"/>
              </a:rPr>
              <a:t>gwahanol</a:t>
            </a:r>
            <a:r>
              <a:rPr lang="en-US">
                <a:ea typeface="+mn-lt"/>
                <a:cs typeface="+mn-lt"/>
              </a:rPr>
              <a:t> </a:t>
            </a:r>
            <a:r>
              <a:rPr lang="en-US" err="1">
                <a:ea typeface="+mn-lt"/>
                <a:cs typeface="+mn-lt"/>
              </a:rPr>
              <a:t>cyn</a:t>
            </a:r>
            <a:r>
              <a:rPr lang="en-US">
                <a:ea typeface="+mn-lt"/>
                <a:cs typeface="+mn-lt"/>
              </a:rPr>
              <a:t> </a:t>
            </a:r>
            <a:r>
              <a:rPr lang="en-US" err="1">
                <a:ea typeface="+mn-lt"/>
                <a:cs typeface="+mn-lt"/>
              </a:rPr>
              <a:t>penderfynu</a:t>
            </a:r>
            <a:r>
              <a:rPr lang="en-US">
                <a:ea typeface="+mn-lt"/>
                <a:cs typeface="+mn-lt"/>
              </a:rPr>
              <a:t> </a:t>
            </a:r>
            <a:r>
              <a:rPr lang="en-US" err="1">
                <a:ea typeface="+mn-lt"/>
                <a:cs typeface="+mn-lt"/>
              </a:rPr>
              <a:t>sut</a:t>
            </a:r>
            <a:r>
              <a:rPr lang="en-US">
                <a:ea typeface="+mn-lt"/>
                <a:cs typeface="+mn-lt"/>
              </a:rPr>
              <a:t> </a:t>
            </a:r>
            <a:r>
              <a:rPr lang="en-US" err="1">
                <a:ea typeface="+mn-lt"/>
                <a:cs typeface="+mn-lt"/>
              </a:rPr>
              <a:t>i</a:t>
            </a:r>
            <a:r>
              <a:rPr lang="en-US">
                <a:ea typeface="+mn-lt"/>
                <a:cs typeface="+mn-lt"/>
              </a:rPr>
              <a:t> </a:t>
            </a:r>
            <a:r>
              <a:rPr lang="en-US" err="1">
                <a:ea typeface="+mn-lt"/>
                <a:cs typeface="+mn-lt"/>
              </a:rPr>
              <a:t>ymateb</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730A7128-9B67-7B7C-7BE6-21DA40F93584}"/>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A reflective leader avoids reacting immediately. They slow down, gather evidence, question their assumptions and consider different perspectives before deciding how to respond. </a:t>
            </a:r>
          </a:p>
        </p:txBody>
      </p:sp>
    </p:spTree>
    <p:extLst>
      <p:ext uri="{BB962C8B-B14F-4D97-AF65-F5344CB8AC3E}">
        <p14:creationId xmlns:p14="http://schemas.microsoft.com/office/powerpoint/2010/main" val="34425772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FEED-FFB3-7324-DFAC-D4D6BB603B46}"/>
              </a:ext>
            </a:extLst>
          </p:cNvPr>
          <p:cNvSpPr>
            <a:spLocks noGrp="1"/>
          </p:cNvSpPr>
          <p:nvPr>
            <p:ph type="title"/>
          </p:nvPr>
        </p:nvSpPr>
        <p:spPr/>
        <p:txBody>
          <a:bodyPr/>
          <a:lstStyle/>
          <a:p>
            <a:r>
              <a:rPr lang="en-US" dirty="0">
                <a:ea typeface="+mj-lt"/>
                <a:cs typeface="+mj-lt"/>
              </a:rPr>
              <a:t>Arweinyddiaeth </a:t>
            </a:r>
            <a:r>
              <a:rPr lang="en-US" dirty="0" err="1">
                <a:ea typeface="+mj-lt"/>
                <a:cs typeface="+mj-lt"/>
              </a:rPr>
              <a:t>wedi'i</a:t>
            </a:r>
            <a:r>
              <a:rPr lang="en-US" dirty="0">
                <a:ea typeface="+mj-lt"/>
                <a:cs typeface="+mj-lt"/>
              </a:rPr>
              <a:t> </a:t>
            </a:r>
            <a:r>
              <a:rPr lang="en-US" dirty="0" err="1">
                <a:ea typeface="+mj-lt"/>
                <a:cs typeface="+mj-lt"/>
              </a:rPr>
              <a:t>llywio</a:t>
            </a:r>
            <a:r>
              <a:rPr lang="en-US" dirty="0">
                <a:ea typeface="+mj-lt"/>
                <a:cs typeface="+mj-lt"/>
              </a:rPr>
              <a:t> </a:t>
            </a:r>
            <a:r>
              <a:rPr lang="en-US" dirty="0" err="1">
                <a:ea typeface="+mj-lt"/>
                <a:cs typeface="+mj-lt"/>
              </a:rPr>
              <a:t>gan</a:t>
            </a:r>
            <a:r>
              <a:rPr lang="en-US" dirty="0">
                <a:ea typeface="+mj-lt"/>
                <a:cs typeface="+mj-lt"/>
              </a:rPr>
              <a:t> </a:t>
            </a:r>
            <a:r>
              <a:rPr lang="en-US" dirty="0" err="1">
                <a:ea typeface="+mj-lt"/>
                <a:cs typeface="+mj-lt"/>
              </a:rPr>
              <a:t>dystiolaet</a:t>
            </a:r>
            <a:r>
              <a:rPr lang="en-US" dirty="0" err="1">
                <a:solidFill>
                  <a:schemeClr val="accent1">
                    <a:lumMod val="76000"/>
                  </a:schemeClr>
                </a:solidFill>
                <a:ea typeface="+mj-lt"/>
                <a:cs typeface="+mj-lt"/>
              </a:rPr>
              <a:t>h</a:t>
            </a:r>
            <a:br>
              <a:rPr lang="en-US" dirty="0">
                <a:solidFill>
                  <a:schemeClr val="accent1">
                    <a:lumMod val="76000"/>
                  </a:schemeClr>
                </a:solidFill>
                <a:ea typeface="Calibri Light"/>
                <a:cs typeface="Calibri Light"/>
              </a:rPr>
            </a:br>
            <a:r>
              <a:rPr lang="en-US" dirty="0">
                <a:solidFill>
                  <a:schemeClr val="accent1">
                    <a:lumMod val="76000"/>
                  </a:schemeClr>
                </a:solidFill>
                <a:ea typeface="Calibri Light"/>
                <a:cs typeface="Calibri Light"/>
              </a:rPr>
              <a:t>Evidence informed leadership</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FFA02202-3499-547E-9EFC-7D75DCAA008A}"/>
              </a:ext>
            </a:extLst>
          </p:cNvPr>
          <p:cNvSpPr>
            <a:spLocks noGrp="1"/>
          </p:cNvSpPr>
          <p:nvPr>
            <p:ph sz="half" idx="1"/>
          </p:nvPr>
        </p:nvSpPr>
        <p:spPr/>
        <p:txBody>
          <a:bodyPr vert="horz" lIns="91440" tIns="45720" rIns="91440" bIns="45720" rtlCol="0" anchor="t">
            <a:normAutofit/>
          </a:bodyPr>
          <a:lstStyle/>
          <a:p>
            <a:pPr marL="0" indent="0">
              <a:buNone/>
            </a:pPr>
            <a:r>
              <a:rPr lang="en-US" sz="2400" dirty="0">
                <a:ea typeface="+mn-lt"/>
                <a:cs typeface="+mn-lt"/>
              </a:rPr>
              <a:t>Arweinwyr </a:t>
            </a:r>
            <a:r>
              <a:rPr lang="en-US" sz="2400" dirty="0" err="1">
                <a:ea typeface="+mn-lt"/>
                <a:cs typeface="+mn-lt"/>
              </a:rPr>
              <a:t>effeithiol</a:t>
            </a:r>
            <a:r>
              <a:rPr lang="en-US" sz="2400" dirty="0">
                <a:ea typeface="+mn-lt"/>
                <a:cs typeface="+mn-lt"/>
              </a:rPr>
              <a:t>:</a:t>
            </a:r>
            <a:endParaRPr lang="en-US" sz="2400" dirty="0">
              <a:ea typeface="Calibri" panose="020F0502020204030204"/>
              <a:cs typeface="Calibri" panose="020F0502020204030204"/>
            </a:endParaRPr>
          </a:p>
          <a:p>
            <a:r>
              <a:rPr lang="en-US" sz="2400" dirty="0">
                <a:ea typeface="+mn-lt"/>
                <a:cs typeface="+mn-lt"/>
              </a:rPr>
              <a:t>Herio </a:t>
            </a:r>
            <a:r>
              <a:rPr lang="en-US" sz="2400" dirty="0" err="1">
                <a:ea typeface="+mn-lt"/>
                <a:cs typeface="+mn-lt"/>
              </a:rPr>
              <a:t>rhagdybiaethau</a:t>
            </a:r>
            <a:endParaRPr lang="en-US" sz="2400" dirty="0" err="1">
              <a:ea typeface="Calibri"/>
              <a:cs typeface="Calibri"/>
            </a:endParaRPr>
          </a:p>
          <a:p>
            <a:r>
              <a:rPr lang="en-US" sz="2400" dirty="0" err="1">
                <a:ea typeface="+mn-lt"/>
                <a:cs typeface="+mn-lt"/>
              </a:rPr>
              <a:t>Defnyddio</a:t>
            </a:r>
            <a:r>
              <a:rPr lang="en-US" sz="2400" dirty="0">
                <a:ea typeface="+mn-lt"/>
                <a:cs typeface="+mn-lt"/>
              </a:rPr>
              <a:t> </a:t>
            </a:r>
            <a:r>
              <a:rPr lang="en-US" sz="2400" dirty="0" err="1">
                <a:ea typeface="+mn-lt"/>
                <a:cs typeface="+mn-lt"/>
              </a:rPr>
              <a:t>tystiolaeth</a:t>
            </a:r>
            <a:r>
              <a:rPr lang="en-US" sz="2400" dirty="0">
                <a:ea typeface="+mn-lt"/>
                <a:cs typeface="+mn-lt"/>
              </a:rPr>
              <a:t> </a:t>
            </a:r>
            <a:r>
              <a:rPr lang="en-US" sz="2400" dirty="0" err="1">
                <a:ea typeface="+mn-lt"/>
                <a:cs typeface="+mn-lt"/>
              </a:rPr>
              <a:t>ddibynadwy</a:t>
            </a:r>
            <a:endParaRPr lang="en-US" sz="2400" dirty="0" err="1">
              <a:ea typeface="Calibri"/>
              <a:cs typeface="Calibri"/>
            </a:endParaRPr>
          </a:p>
          <a:p>
            <a:r>
              <a:rPr lang="en-US" sz="2400" dirty="0">
                <a:ea typeface="+mn-lt"/>
                <a:cs typeface="+mn-lt"/>
              </a:rPr>
              <a:t>Ceisio </a:t>
            </a:r>
            <a:r>
              <a:rPr lang="en-US" sz="2400" dirty="0" err="1">
                <a:ea typeface="+mn-lt"/>
                <a:cs typeface="+mn-lt"/>
              </a:rPr>
              <a:t>safbwyntiau</a:t>
            </a:r>
            <a:r>
              <a:rPr lang="en-US" sz="2400" dirty="0">
                <a:ea typeface="+mn-lt"/>
                <a:cs typeface="+mn-lt"/>
              </a:rPr>
              <a:t> </a:t>
            </a:r>
            <a:r>
              <a:rPr lang="en-US" sz="2400" dirty="0" err="1">
                <a:ea typeface="+mn-lt"/>
                <a:cs typeface="+mn-lt"/>
              </a:rPr>
              <a:t>amrywiol</a:t>
            </a:r>
            <a:endParaRPr lang="en-US" sz="2400" dirty="0" err="1">
              <a:ea typeface="Calibri"/>
              <a:cs typeface="Calibri"/>
            </a:endParaRPr>
          </a:p>
          <a:p>
            <a:r>
              <a:rPr lang="en-US" sz="2400" dirty="0" err="1">
                <a:ea typeface="+mn-lt"/>
                <a:cs typeface="+mn-lt"/>
              </a:rPr>
              <a:t>Ystyried</a:t>
            </a:r>
            <a:r>
              <a:rPr lang="en-US" sz="2400" dirty="0">
                <a:ea typeface="+mn-lt"/>
                <a:cs typeface="+mn-lt"/>
              </a:rPr>
              <a:t> </a:t>
            </a:r>
            <a:r>
              <a:rPr lang="en-US" sz="2400" dirty="0" err="1">
                <a:ea typeface="+mn-lt"/>
                <a:cs typeface="+mn-lt"/>
              </a:rPr>
              <a:t>adborth</a:t>
            </a:r>
            <a:endParaRPr lang="en-US" sz="2400" dirty="0" err="1">
              <a:ea typeface="Calibri"/>
              <a:cs typeface="Calibri"/>
            </a:endParaRPr>
          </a:p>
          <a:p>
            <a:r>
              <a:rPr lang="en-US" sz="2400" err="1">
                <a:ea typeface="+mn-lt"/>
                <a:cs typeface="+mn-lt"/>
              </a:rPr>
              <a:t>Gwneud</a:t>
            </a:r>
            <a:r>
              <a:rPr lang="en-US" sz="2400" dirty="0">
                <a:ea typeface="+mn-lt"/>
                <a:cs typeface="+mn-lt"/>
              </a:rPr>
              <a:t> </a:t>
            </a:r>
            <a:r>
              <a:rPr lang="en-US" sz="2400" err="1">
                <a:ea typeface="+mn-lt"/>
                <a:cs typeface="+mn-lt"/>
              </a:rPr>
              <a:t>penderfyniadau</a:t>
            </a:r>
            <a:r>
              <a:rPr lang="en-US" sz="2400" dirty="0">
                <a:ea typeface="+mn-lt"/>
                <a:cs typeface="+mn-lt"/>
              </a:rPr>
              <a:t> </a:t>
            </a:r>
            <a:r>
              <a:rPr lang="en-US" sz="2400" err="1">
                <a:ea typeface="+mn-lt"/>
                <a:cs typeface="+mn-lt"/>
              </a:rPr>
              <a:t>gwybodus</a:t>
            </a:r>
            <a:endParaRPr lang="en-US" sz="2400" err="1">
              <a:ea typeface="Calibri"/>
              <a:cs typeface="Calibri"/>
            </a:endParaRPr>
          </a:p>
        </p:txBody>
      </p:sp>
      <p:sp>
        <p:nvSpPr>
          <p:cNvPr id="4" name="Content Placeholder 3">
            <a:extLst>
              <a:ext uri="{FF2B5EF4-FFF2-40B4-BE49-F238E27FC236}">
                <a16:creationId xmlns:a16="http://schemas.microsoft.com/office/drawing/2014/main" id="{5D38F9E4-6E98-DB4D-87A5-61D7E971A9B7}"/>
              </a:ext>
            </a:extLst>
          </p:cNvPr>
          <p:cNvSpPr>
            <a:spLocks noGrp="1"/>
          </p:cNvSpPr>
          <p:nvPr>
            <p:ph sz="half" idx="2"/>
          </p:nvPr>
        </p:nvSpPr>
        <p:spPr/>
        <p:txBody>
          <a:bodyPr vert="horz" lIns="91440" tIns="45720" rIns="91440" bIns="45720" rtlCol="0" anchor="t">
            <a:normAutofit/>
          </a:bodyPr>
          <a:lstStyle/>
          <a:p>
            <a:pPr marL="0" indent="0">
              <a:buNone/>
            </a:pPr>
            <a:r>
              <a:rPr lang="en-US" sz="2400">
                <a:solidFill>
                  <a:schemeClr val="accent1">
                    <a:lumMod val="76000"/>
                  </a:schemeClr>
                </a:solidFill>
                <a:ea typeface="+mn-lt"/>
                <a:cs typeface="+mn-lt"/>
              </a:rPr>
              <a:t>Effective leaders:</a:t>
            </a:r>
            <a:endParaRPr lang="en-US" sz="2400">
              <a:solidFill>
                <a:schemeClr val="accent1">
                  <a:lumMod val="76000"/>
                </a:schemeClr>
              </a:solidFill>
              <a:ea typeface="Calibri" panose="020F0502020204030204"/>
              <a:cs typeface="Calibri" panose="020F0502020204030204"/>
            </a:endParaRPr>
          </a:p>
          <a:p>
            <a:r>
              <a:rPr lang="en-US" sz="2400">
                <a:solidFill>
                  <a:schemeClr val="accent1">
                    <a:lumMod val="76000"/>
                  </a:schemeClr>
                </a:solidFill>
                <a:ea typeface="+mn-lt"/>
                <a:cs typeface="+mn-lt"/>
              </a:rPr>
              <a:t>Challenge assumptions</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Use reliable evidence</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Seek multiple perspectives</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Consider feedback</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Make informed decisions</a:t>
            </a:r>
            <a:endParaRPr lang="en-US" sz="2400">
              <a:solidFill>
                <a:schemeClr val="accent1">
                  <a:lumMod val="76000"/>
                </a:schemeClr>
              </a:solidFill>
              <a:ea typeface="Calibri"/>
              <a:cs typeface="Calibri"/>
            </a:endParaRPr>
          </a:p>
        </p:txBody>
      </p:sp>
    </p:spTree>
    <p:extLst>
      <p:ext uri="{BB962C8B-B14F-4D97-AF65-F5344CB8AC3E}">
        <p14:creationId xmlns:p14="http://schemas.microsoft.com/office/powerpoint/2010/main" val="37326447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AEC9F-1B24-7532-98AE-1B94E2653120}"/>
              </a:ext>
            </a:extLst>
          </p:cNvPr>
          <p:cNvSpPr>
            <a:spLocks noGrp="1"/>
          </p:cNvSpPr>
          <p:nvPr>
            <p:ph type="title"/>
          </p:nvPr>
        </p:nvSpPr>
        <p:spPr/>
        <p:txBody>
          <a:bodyPr/>
          <a:lstStyle/>
          <a:p>
            <a:r>
              <a:rPr lang="en-US" dirty="0">
                <a:ea typeface="+mj-lt"/>
                <a:cs typeface="+mj-lt"/>
              </a:rPr>
              <a:t>O </a:t>
            </a:r>
            <a:r>
              <a:rPr lang="en-US" dirty="0" err="1">
                <a:ea typeface="+mj-lt"/>
                <a:cs typeface="+mj-lt"/>
              </a:rPr>
              <a:t>fyfyrio</a:t>
            </a:r>
            <a:r>
              <a:rPr lang="en-US" dirty="0">
                <a:ea typeface="+mj-lt"/>
                <a:cs typeface="+mj-lt"/>
              </a:rPr>
              <a:t> </a:t>
            </a:r>
            <a:r>
              <a:rPr lang="en-US" dirty="0" err="1">
                <a:ea typeface="+mj-lt"/>
                <a:cs typeface="+mj-lt"/>
              </a:rPr>
              <a:t>i</a:t>
            </a:r>
            <a:r>
              <a:rPr lang="en-US" dirty="0">
                <a:ea typeface="+mj-lt"/>
                <a:cs typeface="+mj-lt"/>
              </a:rPr>
              <a:t> </a:t>
            </a:r>
            <a:r>
              <a:rPr lang="en-US" dirty="0" err="1">
                <a:ea typeface="+mj-lt"/>
                <a:cs typeface="+mj-lt"/>
              </a:rPr>
              <a:t>welliant</a:t>
            </a:r>
            <a:r>
              <a:rPr lang="en-US" dirty="0">
                <a:ea typeface="+mj-lt"/>
                <a:cs typeface="+mj-lt"/>
              </a:rPr>
              <a:t> </a:t>
            </a:r>
            <a:r>
              <a:rPr lang="en-US" dirty="0" err="1">
                <a:ea typeface="+mj-lt"/>
                <a:cs typeface="+mj-lt"/>
              </a:rPr>
              <a:t>parhau</a:t>
            </a:r>
            <a:r>
              <a:rPr lang="en-US" dirty="0" err="1">
                <a:solidFill>
                  <a:schemeClr val="accent1">
                    <a:lumMod val="76000"/>
                  </a:schemeClr>
                </a:solidFill>
                <a:ea typeface="+mj-lt"/>
                <a:cs typeface="+mj-lt"/>
              </a:rPr>
              <a:t>s</a:t>
            </a:r>
            <a:br>
              <a:rPr lang="en-US" dirty="0">
                <a:solidFill>
                  <a:schemeClr val="accent1">
                    <a:lumMod val="76000"/>
                  </a:schemeClr>
                </a:solidFill>
                <a:ea typeface="+mj-lt"/>
                <a:cs typeface="+mj-lt"/>
              </a:rPr>
            </a:br>
            <a:r>
              <a:rPr lang="en-US" dirty="0">
                <a:solidFill>
                  <a:schemeClr val="accent1">
                    <a:lumMod val="76000"/>
                  </a:schemeClr>
                </a:solidFill>
                <a:ea typeface="Calibri Light"/>
                <a:cs typeface="Calibri Light"/>
              </a:rPr>
              <a:t>From reflection to continuous improvement</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FD58F561-09EC-3C79-D229-40750840070F}"/>
              </a:ext>
            </a:extLst>
          </p:cNvPr>
          <p:cNvSpPr>
            <a:spLocks noGrp="1"/>
          </p:cNvSpPr>
          <p:nvPr>
            <p:ph sz="half" idx="1"/>
          </p:nvPr>
        </p:nvSpPr>
        <p:spPr/>
        <p:txBody>
          <a:bodyPr vert="horz" lIns="91440" tIns="45720" rIns="91440" bIns="45720" rtlCol="0" anchor="t">
            <a:normAutofit/>
          </a:bodyPr>
          <a:lstStyle/>
          <a:p>
            <a:r>
              <a:rPr lang="en-US" sz="2000" dirty="0">
                <a:ea typeface="+mn-lt"/>
                <a:cs typeface="+mn-lt"/>
              </a:rPr>
              <a:t>Mae </a:t>
            </a:r>
            <a:r>
              <a:rPr lang="en-US" sz="2000" dirty="0" err="1">
                <a:ea typeface="+mn-lt"/>
                <a:cs typeface="+mn-lt"/>
              </a:rPr>
              <a:t>myfyrio</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helpu</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ddeall</a:t>
            </a:r>
            <a:r>
              <a:rPr lang="en-US" sz="2000" dirty="0">
                <a:ea typeface="+mn-lt"/>
                <a:cs typeface="+mn-lt"/>
              </a:rPr>
              <a:t> </a:t>
            </a:r>
            <a:r>
              <a:rPr lang="en-US" sz="2000" dirty="0" err="1">
                <a:ea typeface="+mn-lt"/>
                <a:cs typeface="+mn-lt"/>
              </a:rPr>
              <a:t>beth</a:t>
            </a:r>
            <a:r>
              <a:rPr lang="en-US" sz="2000" dirty="0">
                <a:ea typeface="+mn-lt"/>
                <a:cs typeface="+mn-lt"/>
              </a:rPr>
              <a:t> a </a:t>
            </a:r>
            <a:r>
              <a:rPr lang="en-US" sz="2000" dirty="0" err="1">
                <a:ea typeface="+mn-lt"/>
                <a:cs typeface="+mn-lt"/>
              </a:rPr>
              <a:t>ddigwyddodd</a:t>
            </a:r>
            <a:r>
              <a:rPr lang="en-US" sz="2000" dirty="0">
                <a:ea typeface="+mn-lt"/>
                <a:cs typeface="+mn-lt"/>
              </a:rPr>
              <a:t>.</a:t>
            </a:r>
            <a:endParaRPr lang="en-US" sz="2000" dirty="0">
              <a:ea typeface="Calibri" panose="020F0502020204030204"/>
              <a:cs typeface="Calibri" panose="020F0502020204030204"/>
            </a:endParaRPr>
          </a:p>
          <a:p>
            <a:r>
              <a:rPr lang="en-US" sz="2000" dirty="0">
                <a:ea typeface="+mn-lt"/>
                <a:cs typeface="+mn-lt"/>
              </a:rPr>
              <a:t>Mae </a:t>
            </a:r>
            <a:r>
              <a:rPr lang="en-US" sz="2000" dirty="0" err="1">
                <a:ea typeface="+mn-lt"/>
                <a:cs typeface="+mn-lt"/>
              </a:rPr>
              <a:t>gwerthuso</a:t>
            </a:r>
            <a:r>
              <a:rPr lang="en-US" sz="2000" dirty="0">
                <a:ea typeface="+mn-lt"/>
                <a:cs typeface="+mn-lt"/>
              </a:rPr>
              <a:t> </a:t>
            </a:r>
            <a:r>
              <a:rPr lang="en-US" sz="2000" dirty="0" err="1">
                <a:ea typeface="+mn-lt"/>
                <a:cs typeface="+mn-lt"/>
              </a:rPr>
              <a:t>sy'n</a:t>
            </a:r>
            <a:r>
              <a:rPr lang="en-US" sz="2000" dirty="0">
                <a:ea typeface="+mn-lt"/>
                <a:cs typeface="+mn-lt"/>
              </a:rPr>
              <a:t> </a:t>
            </a:r>
            <a:r>
              <a:rPr lang="en-US" sz="2000" dirty="0" err="1">
                <a:ea typeface="+mn-lt"/>
                <a:cs typeface="+mn-lt"/>
              </a:rPr>
              <a:t>seiliedig</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dystiolaeth</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helpu</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benderfynu</a:t>
            </a:r>
            <a:r>
              <a:rPr lang="en-US" sz="2000" dirty="0">
                <a:ea typeface="+mn-lt"/>
                <a:cs typeface="+mn-lt"/>
              </a:rPr>
              <a:t> </a:t>
            </a:r>
            <a:r>
              <a:rPr lang="en-US" sz="2000" dirty="0" err="1">
                <a:ea typeface="+mn-lt"/>
                <a:cs typeface="+mn-lt"/>
              </a:rPr>
              <a:t>beth</a:t>
            </a:r>
            <a:r>
              <a:rPr lang="en-US" sz="2000" dirty="0">
                <a:ea typeface="+mn-lt"/>
                <a:cs typeface="+mn-lt"/>
              </a:rPr>
              <a:t> </a:t>
            </a:r>
            <a:r>
              <a:rPr lang="en-US" sz="2000" dirty="0" err="1">
                <a:ea typeface="+mn-lt"/>
                <a:cs typeface="+mn-lt"/>
              </a:rPr>
              <a:t>i'w</a:t>
            </a:r>
            <a:r>
              <a:rPr lang="en-US" sz="2000" dirty="0">
                <a:ea typeface="+mn-lt"/>
                <a:cs typeface="+mn-lt"/>
              </a:rPr>
              <a:t> </a:t>
            </a:r>
            <a:r>
              <a:rPr lang="en-US" sz="2000" dirty="0" err="1">
                <a:ea typeface="+mn-lt"/>
                <a:cs typeface="+mn-lt"/>
              </a:rPr>
              <a:t>wella</a:t>
            </a:r>
            <a:r>
              <a:rPr lang="en-US" sz="2000" dirty="0">
                <a:ea typeface="+mn-lt"/>
                <a:cs typeface="+mn-lt"/>
              </a:rPr>
              <a:t>.</a:t>
            </a:r>
            <a:endParaRPr lang="en-US" sz="2000" dirty="0">
              <a:ea typeface="Calibri"/>
              <a:cs typeface="Calibri"/>
            </a:endParaRPr>
          </a:p>
          <a:p>
            <a:r>
              <a:rPr lang="en-US" sz="2000" dirty="0">
                <a:ea typeface="+mn-lt"/>
                <a:cs typeface="+mn-lt"/>
              </a:rPr>
              <a:t>Gyda'i </a:t>
            </a:r>
            <a:r>
              <a:rPr lang="en-US" sz="2000" dirty="0" err="1">
                <a:ea typeface="+mn-lt"/>
                <a:cs typeface="+mn-lt"/>
              </a:rPr>
              <a:t>gilydd</a:t>
            </a:r>
            <a:r>
              <a:rPr lang="en-US" sz="2000" dirty="0">
                <a:ea typeface="+mn-lt"/>
                <a:cs typeface="+mn-lt"/>
              </a:rPr>
              <a:t>, </a:t>
            </a:r>
            <a:r>
              <a:rPr lang="en-US" sz="2000" dirty="0" err="1">
                <a:ea typeface="+mn-lt"/>
                <a:cs typeface="+mn-lt"/>
              </a:rPr>
              <a:t>maent</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cefnogi</a:t>
            </a:r>
            <a:r>
              <a:rPr lang="en-US" sz="2000" dirty="0">
                <a:ea typeface="+mn-lt"/>
                <a:cs typeface="+mn-lt"/>
              </a:rPr>
              <a:t> </a:t>
            </a:r>
            <a:r>
              <a:rPr lang="en-US" sz="2000" dirty="0" err="1">
                <a:ea typeface="+mn-lt"/>
                <a:cs typeface="+mn-lt"/>
              </a:rPr>
              <a:t>gwelliant</a:t>
            </a:r>
            <a:r>
              <a:rPr lang="en-US" sz="2000" dirty="0">
                <a:ea typeface="+mn-lt"/>
                <a:cs typeface="+mn-lt"/>
              </a:rPr>
              <a:t> </a:t>
            </a:r>
            <a:r>
              <a:rPr lang="en-US" sz="2000" dirty="0" err="1">
                <a:ea typeface="+mn-lt"/>
                <a:cs typeface="+mn-lt"/>
              </a:rPr>
              <a:t>parhaus</a:t>
            </a:r>
            <a:r>
              <a:rPr lang="en-US" sz="2000" dirty="0">
                <a:ea typeface="+mn-lt"/>
                <a:cs typeface="+mn-lt"/>
              </a:rPr>
              <a:t>.</a:t>
            </a:r>
            <a:endParaRPr lang="en-US" sz="2000" dirty="0">
              <a:ea typeface="Calibri"/>
              <a:cs typeface="Calibri"/>
            </a:endParaRPr>
          </a:p>
        </p:txBody>
      </p:sp>
      <p:sp>
        <p:nvSpPr>
          <p:cNvPr id="4" name="Content Placeholder 3">
            <a:extLst>
              <a:ext uri="{FF2B5EF4-FFF2-40B4-BE49-F238E27FC236}">
                <a16:creationId xmlns:a16="http://schemas.microsoft.com/office/drawing/2014/main" id="{3FC88D4C-606C-A752-C82A-A6BFF5226167}"/>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Reflection helps us understand what happened.</a:t>
            </a:r>
          </a:p>
          <a:p>
            <a:r>
              <a:rPr lang="en-US" sz="2000">
                <a:solidFill>
                  <a:schemeClr val="accent1">
                    <a:lumMod val="76000"/>
                  </a:schemeClr>
                </a:solidFill>
                <a:latin typeface="Calibri"/>
                <a:ea typeface="Calibri"/>
                <a:cs typeface="Calibri"/>
              </a:rPr>
              <a:t>Evidence-informed evaluation helps us decide what to improve.</a:t>
            </a:r>
          </a:p>
          <a:p>
            <a:r>
              <a:rPr lang="en-US" sz="2000">
                <a:solidFill>
                  <a:schemeClr val="accent1">
                    <a:lumMod val="76000"/>
                  </a:schemeClr>
                </a:solidFill>
                <a:latin typeface="Calibri"/>
                <a:ea typeface="Calibri"/>
                <a:cs typeface="Calibri"/>
              </a:rPr>
              <a:t>Together, they support continuous improvement.</a:t>
            </a:r>
          </a:p>
          <a:p>
            <a:endParaRPr lang="en-US" dirty="0">
              <a:ea typeface="Calibri"/>
              <a:cs typeface="Calibri"/>
            </a:endParaRPr>
          </a:p>
        </p:txBody>
      </p:sp>
    </p:spTree>
    <p:extLst>
      <p:ext uri="{BB962C8B-B14F-4D97-AF65-F5344CB8AC3E}">
        <p14:creationId xmlns:p14="http://schemas.microsoft.com/office/powerpoint/2010/main" val="12644497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FB5ED-3DAB-FF64-F7A0-32E9C4DAA253}"/>
              </a:ext>
            </a:extLst>
          </p:cNvPr>
          <p:cNvSpPr>
            <a:spLocks noGrp="1"/>
          </p:cNvSpPr>
          <p:nvPr>
            <p:ph type="title"/>
          </p:nvPr>
        </p:nvSpPr>
        <p:spPr/>
        <p:txBody>
          <a:bodyPr/>
          <a:lstStyle/>
          <a:p>
            <a:r>
              <a:rPr lang="en-US" err="1">
                <a:ea typeface="Calibri Light"/>
                <a:cs typeface="Calibri Light"/>
              </a:rPr>
              <a:t>Defnyddio</a:t>
            </a:r>
            <a:r>
              <a:rPr lang="en-US" dirty="0">
                <a:ea typeface="Calibri Light"/>
                <a:cs typeface="Calibri Light"/>
              </a:rPr>
              <a:t> </a:t>
            </a:r>
            <a:r>
              <a:rPr lang="en-US" err="1">
                <a:ea typeface="Calibri Light"/>
                <a:cs typeface="Calibri Light"/>
              </a:rPr>
              <a:t>tystiolaeth</a:t>
            </a:r>
            <a:r>
              <a:rPr lang="en-US">
                <a:ea typeface="Calibri Light"/>
                <a:cs typeface="Calibri Light"/>
              </a:rPr>
              <a:t> I </a:t>
            </a:r>
            <a:r>
              <a:rPr lang="en-US" err="1">
                <a:ea typeface="Calibri Light"/>
                <a:cs typeface="Calibri Light"/>
              </a:rPr>
              <a:t>gwella</a:t>
            </a:r>
            <a:r>
              <a:rPr lang="en-US" dirty="0">
                <a:ea typeface="Calibri Light"/>
                <a:cs typeface="Calibri Light"/>
              </a:rPr>
              <a:t> </a:t>
            </a:r>
            <a:r>
              <a:rPr lang="en-US" err="1">
                <a:ea typeface="Calibri Light"/>
                <a:cs typeface="Calibri Light"/>
              </a:rPr>
              <a:t>ymarfer</a:t>
            </a:r>
            <a:br>
              <a:rPr lang="en-US" dirty="0">
                <a:ea typeface="Calibri Light"/>
                <a:cs typeface="Calibri Light"/>
              </a:rPr>
            </a:br>
            <a:r>
              <a:rPr lang="en-US">
                <a:solidFill>
                  <a:schemeClr val="accent1">
                    <a:lumMod val="76000"/>
                  </a:schemeClr>
                </a:solidFill>
                <a:ea typeface="Calibri Light"/>
                <a:cs typeface="Calibri Light"/>
              </a:rPr>
              <a:t>Using evidence to improve practice</a:t>
            </a:r>
          </a:p>
        </p:txBody>
      </p:sp>
      <p:sp>
        <p:nvSpPr>
          <p:cNvPr id="3" name="Content Placeholder 2">
            <a:extLst>
              <a:ext uri="{FF2B5EF4-FFF2-40B4-BE49-F238E27FC236}">
                <a16:creationId xmlns:a16="http://schemas.microsoft.com/office/drawing/2014/main" id="{420C1123-342F-3016-2DC3-7C054E442353}"/>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Adborth</a:t>
            </a:r>
            <a:r>
              <a:rPr lang="en-US" sz="2000" dirty="0">
                <a:ea typeface="+mn-lt"/>
                <a:cs typeface="+mn-lt"/>
              </a:rPr>
              <a:t> </a:t>
            </a:r>
            <a:r>
              <a:rPr lang="en-US" sz="2000" dirty="0" err="1">
                <a:ea typeface="+mn-lt"/>
                <a:cs typeface="+mn-lt"/>
              </a:rPr>
              <a:t>gan</a:t>
            </a:r>
            <a:r>
              <a:rPr lang="en-US" sz="2000" dirty="0">
                <a:ea typeface="+mn-lt"/>
                <a:cs typeface="+mn-lt"/>
              </a:rPr>
              <a:t> </a:t>
            </a:r>
            <a:r>
              <a:rPr lang="en-US" sz="2000" dirty="0" err="1">
                <a:ea typeface="+mn-lt"/>
                <a:cs typeface="+mn-lt"/>
              </a:rPr>
              <a:t>gydweithwyr</a:t>
            </a:r>
            <a:r>
              <a:rPr lang="en-US" sz="2000" dirty="0">
                <a:ea typeface="+mn-lt"/>
                <a:cs typeface="+mn-lt"/>
              </a:rPr>
              <a:t> </a:t>
            </a:r>
            <a:endParaRPr lang="en-US" sz="2000" dirty="0">
              <a:ea typeface="Calibri" panose="020F0502020204030204"/>
              <a:cs typeface="Calibri" panose="020F0502020204030204"/>
            </a:endParaRPr>
          </a:p>
          <a:p>
            <a:r>
              <a:rPr lang="en-US" sz="2000" dirty="0" err="1">
                <a:ea typeface="+mn-lt"/>
                <a:cs typeface="+mn-lt"/>
              </a:rPr>
              <a:t>Adborth</a:t>
            </a:r>
            <a:r>
              <a:rPr lang="en-US" sz="2000" dirty="0">
                <a:ea typeface="+mn-lt"/>
                <a:cs typeface="+mn-lt"/>
              </a:rPr>
              <a:t> </a:t>
            </a:r>
            <a:r>
              <a:rPr lang="en-US" sz="2000" dirty="0" err="1">
                <a:ea typeface="+mn-lt"/>
                <a:cs typeface="+mn-lt"/>
              </a:rPr>
              <a:t>gan</a:t>
            </a:r>
            <a:r>
              <a:rPr lang="en-US" sz="2000" dirty="0">
                <a:ea typeface="+mn-lt"/>
                <a:cs typeface="+mn-lt"/>
              </a:rPr>
              <a:t> </a:t>
            </a:r>
            <a:r>
              <a:rPr lang="en-US" sz="2000" dirty="0" err="1">
                <a:ea typeface="+mn-lt"/>
                <a:cs typeface="+mn-lt"/>
              </a:rPr>
              <a:t>ddysgwyr</a:t>
            </a:r>
            <a:r>
              <a:rPr lang="en-US" sz="2000" dirty="0">
                <a:ea typeface="+mn-lt"/>
                <a:cs typeface="+mn-lt"/>
              </a:rPr>
              <a:t>, </a:t>
            </a:r>
            <a:r>
              <a:rPr lang="en-US" sz="2000" dirty="0" err="1">
                <a:ea typeface="+mn-lt"/>
                <a:cs typeface="+mn-lt"/>
              </a:rPr>
              <a:t>cwsmeriaid</a:t>
            </a:r>
            <a:r>
              <a:rPr lang="en-US" sz="2000" dirty="0">
                <a:ea typeface="+mn-lt"/>
                <a:cs typeface="+mn-lt"/>
              </a:rPr>
              <a:t> neu </a:t>
            </a:r>
            <a:r>
              <a:rPr lang="en-US" sz="2000" dirty="0" err="1">
                <a:ea typeface="+mn-lt"/>
                <a:cs typeface="+mn-lt"/>
              </a:rPr>
              <a:t>randaliad</a:t>
            </a:r>
            <a:r>
              <a:rPr lang="en-US" sz="2000" dirty="0">
                <a:ea typeface="+mn-lt"/>
                <a:cs typeface="+mn-lt"/>
              </a:rPr>
              <a:t> </a:t>
            </a:r>
            <a:endParaRPr lang="en-US" sz="2000" dirty="0">
              <a:ea typeface="Calibri"/>
              <a:cs typeface="Calibri"/>
            </a:endParaRPr>
          </a:p>
          <a:p>
            <a:r>
              <a:rPr lang="en-US" sz="2000" dirty="0" err="1">
                <a:ea typeface="+mn-lt"/>
                <a:cs typeface="+mn-lt"/>
              </a:rPr>
              <a:t>Dangosyddion</a:t>
            </a:r>
            <a:r>
              <a:rPr lang="en-US" sz="2000" dirty="0">
                <a:ea typeface="+mn-lt"/>
                <a:cs typeface="+mn-lt"/>
              </a:rPr>
              <a:t> </a:t>
            </a:r>
            <a:r>
              <a:rPr lang="en-US" sz="2000" dirty="0" err="1">
                <a:ea typeface="+mn-lt"/>
                <a:cs typeface="+mn-lt"/>
              </a:rPr>
              <a:t>perfformiad</a:t>
            </a:r>
            <a:r>
              <a:rPr lang="en-US" sz="2000" dirty="0">
                <a:ea typeface="+mn-lt"/>
                <a:cs typeface="+mn-lt"/>
              </a:rPr>
              <a:t> </a:t>
            </a:r>
            <a:r>
              <a:rPr lang="en-US" sz="2000" dirty="0" err="1">
                <a:ea typeface="+mn-lt"/>
                <a:cs typeface="+mn-lt"/>
              </a:rPr>
              <a:t>tîm</a:t>
            </a:r>
            <a:r>
              <a:rPr lang="en-US" sz="2000" dirty="0">
                <a:ea typeface="+mn-lt"/>
                <a:cs typeface="+mn-lt"/>
              </a:rPr>
              <a:t> </a:t>
            </a:r>
            <a:endParaRPr lang="en-US" sz="2000" dirty="0">
              <a:ea typeface="Calibri"/>
              <a:cs typeface="Calibri"/>
            </a:endParaRPr>
          </a:p>
          <a:p>
            <a:r>
              <a:rPr lang="en-US" sz="2000" dirty="0" err="1">
                <a:ea typeface="+mn-lt"/>
                <a:cs typeface="+mn-lt"/>
              </a:rPr>
              <a:t>Canlyniadau</a:t>
            </a:r>
            <a:r>
              <a:rPr lang="en-US" sz="2000" dirty="0">
                <a:ea typeface="+mn-lt"/>
                <a:cs typeface="+mn-lt"/>
              </a:rPr>
              <a:t> </a:t>
            </a:r>
            <a:r>
              <a:rPr lang="en-US" sz="2000" dirty="0" err="1">
                <a:ea typeface="+mn-lt"/>
                <a:cs typeface="+mn-lt"/>
              </a:rPr>
              <a:t>arsylwi</a:t>
            </a:r>
            <a:r>
              <a:rPr lang="en-US" sz="2000" dirty="0">
                <a:ea typeface="+mn-lt"/>
                <a:cs typeface="+mn-lt"/>
              </a:rPr>
              <a:t> </a:t>
            </a:r>
            <a:endParaRPr lang="en-US" sz="2000" dirty="0">
              <a:ea typeface="Calibri"/>
              <a:cs typeface="Calibri"/>
            </a:endParaRPr>
          </a:p>
          <a:p>
            <a:r>
              <a:rPr lang="en-US" sz="2000" dirty="0" err="1">
                <a:ea typeface="+mn-lt"/>
                <a:cs typeface="+mn-lt"/>
              </a:rPr>
              <a:t>Adolygiadau</a:t>
            </a:r>
            <a:r>
              <a:rPr lang="en-US" sz="2000" dirty="0">
                <a:ea typeface="+mn-lt"/>
                <a:cs typeface="+mn-lt"/>
              </a:rPr>
              <a:t> </a:t>
            </a:r>
            <a:r>
              <a:rPr lang="en-US" sz="2000" dirty="0" err="1">
                <a:ea typeface="+mn-lt"/>
                <a:cs typeface="+mn-lt"/>
              </a:rPr>
              <a:t>ansawdd</a:t>
            </a:r>
            <a:r>
              <a:rPr lang="en-US" sz="2000" dirty="0">
                <a:ea typeface="+mn-lt"/>
                <a:cs typeface="+mn-lt"/>
              </a:rPr>
              <a:t> </a:t>
            </a:r>
            <a:endParaRPr lang="en-US" sz="2000" dirty="0">
              <a:ea typeface="Calibri"/>
              <a:cs typeface="Calibri"/>
            </a:endParaRPr>
          </a:p>
          <a:p>
            <a:r>
              <a:rPr lang="en-US" sz="2000" dirty="0" err="1">
                <a:ea typeface="+mn-lt"/>
                <a:cs typeface="+mn-lt"/>
              </a:rPr>
              <a:t>Canlyniadau</a:t>
            </a:r>
            <a:r>
              <a:rPr lang="en-US" sz="2000" dirty="0">
                <a:ea typeface="+mn-lt"/>
                <a:cs typeface="+mn-lt"/>
              </a:rPr>
              <a:t> </a:t>
            </a:r>
            <a:r>
              <a:rPr lang="en-US" sz="2000" dirty="0" err="1">
                <a:ea typeface="+mn-lt"/>
                <a:cs typeface="+mn-lt"/>
              </a:rPr>
              <a:t>prosiect</a:t>
            </a:r>
            <a:r>
              <a:rPr lang="en-US" sz="2000" dirty="0">
                <a:ea typeface="+mn-lt"/>
                <a:cs typeface="+mn-lt"/>
              </a:rPr>
              <a:t> </a:t>
            </a:r>
            <a:endParaRPr lang="en-US" sz="2000" dirty="0">
              <a:ea typeface="Calibri"/>
              <a:cs typeface="Calibri"/>
            </a:endParaRPr>
          </a:p>
          <a:p>
            <a:r>
              <a:rPr lang="en-US" sz="2000" dirty="0" err="1">
                <a:ea typeface="+mn-lt"/>
                <a:cs typeface="+mn-lt"/>
              </a:rPr>
              <a:t>Gweithgareddau</a:t>
            </a:r>
            <a:r>
              <a:rPr lang="en-US" sz="2000" dirty="0">
                <a:ea typeface="+mn-lt"/>
                <a:cs typeface="+mn-lt"/>
              </a:rPr>
              <a:t> </a:t>
            </a:r>
            <a:r>
              <a:rPr lang="en-US" sz="2000" dirty="0" err="1">
                <a:ea typeface="+mn-lt"/>
                <a:cs typeface="+mn-lt"/>
              </a:rPr>
              <a:t>hunanasesu</a:t>
            </a:r>
            <a:r>
              <a:rPr lang="en-US" sz="2000" dirty="0">
                <a:ea typeface="+mn-lt"/>
                <a:cs typeface="+mn-lt"/>
              </a:rPr>
              <a:t> </a:t>
            </a:r>
            <a:endParaRPr lang="en-US" sz="2000">
              <a:ea typeface="Calibri"/>
              <a:cs typeface="Calibri"/>
            </a:endParaRPr>
          </a:p>
        </p:txBody>
      </p:sp>
      <p:sp>
        <p:nvSpPr>
          <p:cNvPr id="4" name="Content Placeholder 3">
            <a:extLst>
              <a:ext uri="{FF2B5EF4-FFF2-40B4-BE49-F238E27FC236}">
                <a16:creationId xmlns:a16="http://schemas.microsoft.com/office/drawing/2014/main" id="{72B46806-4212-B444-2C97-3C124B0CC4B1}"/>
              </a:ext>
            </a:extLst>
          </p:cNvPr>
          <p:cNvSpPr>
            <a:spLocks noGrp="1"/>
          </p:cNvSpPr>
          <p:nvPr>
            <p:ph sz="half" idx="2"/>
          </p:nvPr>
        </p:nvSpPr>
        <p:spPr/>
        <p:txBody>
          <a:bodyPr vert="horz" lIns="91440" tIns="45720" rIns="91440" bIns="45720" rtlCol="0" anchor="t">
            <a:normAutofit/>
          </a:bodyPr>
          <a:lstStyle/>
          <a:p>
            <a:r>
              <a:rPr lang="en-US" sz="1600">
                <a:solidFill>
                  <a:schemeClr val="accent1">
                    <a:lumMod val="76000"/>
                  </a:schemeClr>
                </a:solidFill>
                <a:latin typeface="Calibri"/>
                <a:ea typeface="Calibri"/>
                <a:cs typeface="Calibri"/>
              </a:rPr>
              <a:t>Feedback from colleagues</a:t>
            </a:r>
          </a:p>
          <a:p>
            <a:r>
              <a:rPr lang="en-US" sz="1600">
                <a:solidFill>
                  <a:schemeClr val="accent1">
                    <a:lumMod val="76000"/>
                  </a:schemeClr>
                </a:solidFill>
                <a:latin typeface="Calibri"/>
                <a:ea typeface="Calibri"/>
                <a:cs typeface="Calibri"/>
              </a:rPr>
              <a:t>Feedback from learners, customers or stakeholders</a:t>
            </a:r>
          </a:p>
          <a:p>
            <a:r>
              <a:rPr lang="en-US" sz="1600">
                <a:solidFill>
                  <a:schemeClr val="accent1">
                    <a:lumMod val="76000"/>
                  </a:schemeClr>
                </a:solidFill>
                <a:latin typeface="Calibri"/>
                <a:ea typeface="Calibri"/>
                <a:cs typeface="Calibri"/>
              </a:rPr>
              <a:t>Team performance indicators</a:t>
            </a:r>
          </a:p>
          <a:p>
            <a:r>
              <a:rPr lang="en-US" sz="1600">
                <a:solidFill>
                  <a:schemeClr val="accent1">
                    <a:lumMod val="76000"/>
                  </a:schemeClr>
                </a:solidFill>
                <a:latin typeface="Calibri"/>
                <a:ea typeface="Calibri"/>
                <a:cs typeface="Calibri"/>
              </a:rPr>
              <a:t>Observation outcomes</a:t>
            </a:r>
          </a:p>
          <a:p>
            <a:r>
              <a:rPr lang="en-US" sz="1600">
                <a:solidFill>
                  <a:schemeClr val="accent1">
                    <a:lumMod val="76000"/>
                  </a:schemeClr>
                </a:solidFill>
                <a:latin typeface="Calibri"/>
                <a:ea typeface="Calibri"/>
                <a:cs typeface="Calibri"/>
              </a:rPr>
              <a:t>Quality reviews</a:t>
            </a:r>
          </a:p>
          <a:p>
            <a:r>
              <a:rPr lang="en-US" sz="1600">
                <a:solidFill>
                  <a:schemeClr val="accent1">
                    <a:lumMod val="76000"/>
                  </a:schemeClr>
                </a:solidFill>
                <a:latin typeface="Calibri"/>
                <a:ea typeface="Calibri"/>
                <a:cs typeface="Calibri"/>
              </a:rPr>
              <a:t>Project outcomes</a:t>
            </a:r>
          </a:p>
          <a:p>
            <a:r>
              <a:rPr lang="en-US" sz="1600">
                <a:solidFill>
                  <a:schemeClr val="accent1">
                    <a:lumMod val="76000"/>
                  </a:schemeClr>
                </a:solidFill>
                <a:latin typeface="Calibri"/>
                <a:ea typeface="Calibri"/>
                <a:cs typeface="Calibri"/>
              </a:rPr>
              <a:t>Self-assessment activities</a:t>
            </a:r>
          </a:p>
          <a:p>
            <a:endParaRPr lang="en-US" dirty="0">
              <a:ea typeface="Calibri"/>
              <a:cs typeface="Calibri"/>
            </a:endParaRPr>
          </a:p>
        </p:txBody>
      </p:sp>
    </p:spTree>
    <p:extLst>
      <p:ext uri="{BB962C8B-B14F-4D97-AF65-F5344CB8AC3E}">
        <p14:creationId xmlns:p14="http://schemas.microsoft.com/office/powerpoint/2010/main" val="36894952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D2A8-0053-78AF-DB1F-DD4B4B940BC9}"/>
              </a:ext>
            </a:extLst>
          </p:cNvPr>
          <p:cNvSpPr>
            <a:spLocks noGrp="1"/>
          </p:cNvSpPr>
          <p:nvPr>
            <p:ph type="title"/>
          </p:nvPr>
        </p:nvSpPr>
        <p:spPr/>
        <p:txBody>
          <a:bodyPr/>
          <a:lstStyle/>
          <a:p>
            <a:r>
              <a:rPr lang="en-US" dirty="0" err="1">
                <a:ea typeface="Calibri Light"/>
                <a:cs typeface="Calibri Light"/>
              </a:rPr>
              <a:t>Tasg</a:t>
            </a:r>
            <a:r>
              <a:rPr lang="en-US" dirty="0">
                <a:ea typeface="Calibri Light"/>
                <a:cs typeface="Calibri Light"/>
              </a:rPr>
              <a:t> </a:t>
            </a:r>
            <a:r>
              <a:rPr lang="en-US" dirty="0" err="1">
                <a:ea typeface="Calibri Light"/>
                <a:cs typeface="Calibri Light"/>
              </a:rPr>
              <a:t>anibynnol</a:t>
            </a:r>
            <a:br>
              <a:rPr lang="en-US" dirty="0">
                <a:ea typeface="Calibri Light"/>
                <a:cs typeface="Calibri Light"/>
              </a:rPr>
            </a:br>
            <a:r>
              <a:rPr lang="en-US" dirty="0">
                <a:solidFill>
                  <a:schemeClr val="accent1">
                    <a:lumMod val="76000"/>
                  </a:schemeClr>
                </a:solidFill>
                <a:ea typeface="Calibri Light"/>
                <a:cs typeface="Calibri Light"/>
              </a:rPr>
              <a:t>Independent task</a:t>
            </a:r>
          </a:p>
        </p:txBody>
      </p:sp>
      <p:sp>
        <p:nvSpPr>
          <p:cNvPr id="3" name="Content Placeholder 2">
            <a:extLst>
              <a:ext uri="{FF2B5EF4-FFF2-40B4-BE49-F238E27FC236}">
                <a16:creationId xmlns:a16="http://schemas.microsoft.com/office/drawing/2014/main" id="{AF375D2F-6AF2-D784-5218-AE3429DB7957}"/>
              </a:ext>
            </a:extLst>
          </p:cNvPr>
          <p:cNvSpPr>
            <a:spLocks noGrp="1"/>
          </p:cNvSpPr>
          <p:nvPr>
            <p:ph sz="half" idx="1"/>
          </p:nvPr>
        </p:nvSpPr>
        <p:spPr/>
        <p:txBody>
          <a:bodyPr vert="horz" lIns="91440" tIns="45720" rIns="91440" bIns="45720" rtlCol="0" anchor="t">
            <a:normAutofit/>
          </a:bodyPr>
          <a:lstStyle/>
          <a:p>
            <a:r>
              <a:rPr lang="en-US" dirty="0" err="1">
                <a:ea typeface="+mn-lt"/>
                <a:cs typeface="+mn-lt"/>
              </a:rPr>
              <a:t>Meddyliwch</a:t>
            </a:r>
            <a:r>
              <a:rPr lang="en-US" dirty="0">
                <a:ea typeface="+mn-lt"/>
                <a:cs typeface="+mn-lt"/>
              </a:rPr>
              <a:t> am </a:t>
            </a:r>
            <a:r>
              <a:rPr lang="en-US" dirty="0" err="1">
                <a:ea typeface="+mn-lt"/>
                <a:cs typeface="+mn-lt"/>
              </a:rPr>
              <a:t>sefyllfa</a:t>
            </a:r>
            <a:r>
              <a:rPr lang="en-US" dirty="0">
                <a:ea typeface="+mn-lt"/>
                <a:cs typeface="+mn-lt"/>
              </a:rPr>
              <a:t> </a:t>
            </a:r>
            <a:r>
              <a:rPr lang="en-US" dirty="0" err="1">
                <a:ea typeface="+mn-lt"/>
                <a:cs typeface="+mn-lt"/>
              </a:rPr>
              <a:t>arwain</a:t>
            </a:r>
            <a:r>
              <a:rPr lang="en-US" dirty="0">
                <a:ea typeface="+mn-lt"/>
                <a:cs typeface="+mn-lt"/>
              </a:rPr>
              <a:t> neu </a:t>
            </a:r>
            <a:r>
              <a:rPr lang="en-US" dirty="0" err="1">
                <a:ea typeface="+mn-lt"/>
                <a:cs typeface="+mn-lt"/>
              </a:rPr>
              <a:t>reoli</a:t>
            </a:r>
            <a:r>
              <a:rPr lang="en-US" dirty="0">
                <a:ea typeface="+mn-lt"/>
                <a:cs typeface="+mn-lt"/>
              </a:rPr>
              <a:t> </a:t>
            </a:r>
            <a:r>
              <a:rPr lang="en-US" dirty="0" err="1">
                <a:ea typeface="+mn-lt"/>
                <a:cs typeface="+mn-lt"/>
              </a:rPr>
              <a:t>diweddar</a:t>
            </a:r>
            <a:r>
              <a:rPr lang="en-US" dirty="0">
                <a:ea typeface="+mn-lt"/>
                <a:cs typeface="+mn-lt"/>
              </a:rPr>
              <a:t>.</a:t>
            </a:r>
            <a:endParaRPr lang="en-US" dirty="0">
              <a:ea typeface="Calibri" panose="020F0502020204030204"/>
              <a:cs typeface="Calibri" panose="020F0502020204030204"/>
            </a:endParaRPr>
          </a:p>
          <a:p>
            <a:r>
              <a:rPr lang="en-US" dirty="0">
                <a:ea typeface="+mn-lt"/>
                <a:cs typeface="+mn-lt"/>
              </a:rPr>
              <a:t>Gan </a:t>
            </a:r>
            <a:r>
              <a:rPr lang="en-US" dirty="0" err="1">
                <a:ea typeface="+mn-lt"/>
                <a:cs typeface="+mn-lt"/>
              </a:rPr>
              <a:t>ddefnyddio</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myfyrdodau</a:t>
            </a:r>
            <a:r>
              <a:rPr lang="en-US" dirty="0">
                <a:ea typeface="+mn-lt"/>
                <a:cs typeface="+mn-lt"/>
              </a:rPr>
              <a:t> ac </a:t>
            </a:r>
            <a:r>
              <a:rPr lang="en-US" dirty="0" err="1">
                <a:ea typeface="+mn-lt"/>
                <a:cs typeface="+mn-lt"/>
              </a:rPr>
              <a:t>unrhyw</a:t>
            </a:r>
            <a:r>
              <a:rPr lang="en-US" dirty="0">
                <a:ea typeface="+mn-lt"/>
                <a:cs typeface="+mn-lt"/>
              </a:rPr>
              <a:t> </a:t>
            </a:r>
            <a:r>
              <a:rPr lang="en-US" dirty="0" err="1">
                <a:ea typeface="+mn-lt"/>
                <a:cs typeface="+mn-lt"/>
              </a:rPr>
              <a:t>adborth</a:t>
            </a:r>
            <a:r>
              <a:rPr lang="en-US" dirty="0">
                <a:ea typeface="+mn-lt"/>
                <a:cs typeface="+mn-lt"/>
              </a:rPr>
              <a:t> </a:t>
            </a:r>
            <a:r>
              <a:rPr lang="en-US" dirty="0" err="1">
                <a:ea typeface="+mn-lt"/>
                <a:cs typeface="+mn-lt"/>
              </a:rPr>
              <a:t>sydd</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gael</a:t>
            </a:r>
            <a:r>
              <a:rPr lang="en-US" dirty="0">
                <a:ea typeface="+mn-lt"/>
                <a:cs typeface="+mn-lt"/>
              </a:rPr>
              <a:t>, </a:t>
            </a:r>
            <a:r>
              <a:rPr lang="en-US" dirty="0" err="1">
                <a:ea typeface="+mn-lt"/>
                <a:cs typeface="+mn-lt"/>
              </a:rPr>
              <a:t>cwblhewch</a:t>
            </a:r>
            <a:r>
              <a:rPr lang="en-US" dirty="0">
                <a:ea typeface="+mn-lt"/>
                <a:cs typeface="+mn-lt"/>
              </a:rPr>
              <a:t> Gynllun Datblygu Personol.</a:t>
            </a:r>
            <a:endParaRPr lang="en-US" dirty="0"/>
          </a:p>
        </p:txBody>
      </p:sp>
      <p:sp>
        <p:nvSpPr>
          <p:cNvPr id="4" name="Content Placeholder 3">
            <a:extLst>
              <a:ext uri="{FF2B5EF4-FFF2-40B4-BE49-F238E27FC236}">
                <a16:creationId xmlns:a16="http://schemas.microsoft.com/office/drawing/2014/main" id="{FA150879-79F1-0C0C-4EC9-08A90B2CD3B2}"/>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Think about a recent leadership or management situation.</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Using your reflections and any available feedback, complete a Personal Development Plan.</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7923826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B3666-BFFE-7190-22CA-ED31455FB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17821E-FFCD-2787-6B6A-5129C791841D}"/>
              </a:ext>
            </a:extLst>
          </p:cNvPr>
          <p:cNvSpPr>
            <a:spLocks noGrp="1"/>
          </p:cNvSpPr>
          <p:nvPr>
            <p:ph type="title"/>
          </p:nvPr>
        </p:nvSpPr>
        <p:spPr/>
        <p:txBody>
          <a:bodyPr/>
          <a:lstStyle/>
          <a:p>
            <a:r>
              <a:rPr lang="en-US" err="1">
                <a:ea typeface="+mj-lt"/>
                <a:cs typeface="+mj-lt"/>
              </a:rPr>
              <a:t>Cynllun</a:t>
            </a:r>
            <a:r>
              <a:rPr lang="en-US">
                <a:ea typeface="+mj-lt"/>
                <a:cs typeface="+mj-lt"/>
              </a:rPr>
              <a:t> </a:t>
            </a:r>
            <a:r>
              <a:rPr lang="en-US" err="1">
                <a:ea typeface="+mj-lt"/>
                <a:cs typeface="+mj-lt"/>
              </a:rPr>
              <a:t>datblygu</a:t>
            </a:r>
            <a:r>
              <a:rPr lang="en-US">
                <a:ea typeface="+mj-lt"/>
                <a:cs typeface="+mj-lt"/>
              </a:rPr>
              <a:t> </a:t>
            </a:r>
            <a:r>
              <a:rPr lang="en-US" err="1">
                <a:ea typeface="+mj-lt"/>
                <a:cs typeface="+mj-lt"/>
              </a:rPr>
              <a:t>proffesiynol</a:t>
            </a:r>
            <a:r>
              <a:rPr lang="en-US">
                <a:ea typeface="+mj-lt"/>
                <a:cs typeface="+mj-lt"/>
              </a:rPr>
              <a:t> </a:t>
            </a:r>
            <a:br>
              <a:rPr lang="en-US"/>
            </a:br>
            <a:r>
              <a:rPr lang="en-US">
                <a:solidFill>
                  <a:schemeClr val="accent1">
                    <a:lumMod val="76000"/>
                  </a:schemeClr>
                </a:solidFill>
              </a:rPr>
              <a:t>Professional development plan (PDP)</a:t>
            </a:r>
            <a:endParaRPr lang="en-US">
              <a:solidFill>
                <a:schemeClr val="accent1">
                  <a:lumMod val="76000"/>
                </a:schemeClr>
              </a:solidFill>
              <a:ea typeface="Calibri Light"/>
              <a:cs typeface="Calibri Light"/>
            </a:endParaRPr>
          </a:p>
        </p:txBody>
      </p:sp>
      <p:graphicFrame>
        <p:nvGraphicFramePr>
          <p:cNvPr id="6" name="Content Placeholder 5">
            <a:extLst>
              <a:ext uri="{FF2B5EF4-FFF2-40B4-BE49-F238E27FC236}">
                <a16:creationId xmlns:a16="http://schemas.microsoft.com/office/drawing/2014/main" id="{561F70E7-683E-6A60-6E71-7A8BC9CE3134}"/>
              </a:ext>
            </a:extLst>
          </p:cNvPr>
          <p:cNvGraphicFramePr>
            <a:graphicFrameLocks noGrp="1"/>
          </p:cNvGraphicFramePr>
          <p:nvPr>
            <p:ph sz="half" idx="1"/>
          </p:nvPr>
        </p:nvGraphicFramePr>
        <p:xfrm>
          <a:off x="2789853" y="2051115"/>
          <a:ext cx="6614621" cy="3124429"/>
        </p:xfrm>
        <a:graphic>
          <a:graphicData uri="http://schemas.openxmlformats.org/drawingml/2006/table">
            <a:tbl>
              <a:tblPr bandRow="1">
                <a:tableStyleId>{5C22544A-7EE6-4342-B048-85BDC9FD1C3A}</a:tableStyleId>
              </a:tblPr>
              <a:tblGrid>
                <a:gridCol w="1901415">
                  <a:extLst>
                    <a:ext uri="{9D8B030D-6E8A-4147-A177-3AD203B41FA5}">
                      <a16:colId xmlns:a16="http://schemas.microsoft.com/office/drawing/2014/main" val="3900015149"/>
                    </a:ext>
                  </a:extLst>
                </a:gridCol>
                <a:gridCol w="1624846">
                  <a:extLst>
                    <a:ext uri="{9D8B030D-6E8A-4147-A177-3AD203B41FA5}">
                      <a16:colId xmlns:a16="http://schemas.microsoft.com/office/drawing/2014/main" val="748161183"/>
                    </a:ext>
                  </a:extLst>
                </a:gridCol>
                <a:gridCol w="1071707">
                  <a:extLst>
                    <a:ext uri="{9D8B030D-6E8A-4147-A177-3AD203B41FA5}">
                      <a16:colId xmlns:a16="http://schemas.microsoft.com/office/drawing/2014/main" val="1815146187"/>
                    </a:ext>
                  </a:extLst>
                </a:gridCol>
                <a:gridCol w="2016653">
                  <a:extLst>
                    <a:ext uri="{9D8B030D-6E8A-4147-A177-3AD203B41FA5}">
                      <a16:colId xmlns:a16="http://schemas.microsoft.com/office/drawing/2014/main" val="1907391955"/>
                    </a:ext>
                  </a:extLst>
                </a:gridCol>
              </a:tblGrid>
              <a:tr h="1086757">
                <a:tc>
                  <a:txBody>
                    <a:bodyPr/>
                    <a:lstStyle/>
                    <a:p>
                      <a:pPr marL="0" marR="0" algn="ctr" rtl="0" fontAlgn="base">
                        <a:buNone/>
                      </a:pPr>
                      <a:r>
                        <a:rPr lang="en-GB" sz="1200" b="1">
                          <a:solidFill>
                            <a:srgbClr val="000000"/>
                          </a:solidFill>
                          <a:effectLst/>
                          <a:latin typeface="Aptos"/>
                        </a:rPr>
                        <a:t>Development Need</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marL="0" marR="0" algn="ctr" rtl="0" fontAlgn="base">
                        <a:buNone/>
                      </a:pPr>
                      <a:r>
                        <a:rPr lang="en-GB" sz="1200" b="1">
                          <a:solidFill>
                            <a:srgbClr val="000000"/>
                          </a:solidFill>
                          <a:effectLst/>
                          <a:latin typeface="Aptos"/>
                        </a:rPr>
                        <a:t>Action Required</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marL="0" marR="0" algn="ctr" rtl="0" fontAlgn="base">
                        <a:buNone/>
                      </a:pPr>
                      <a:r>
                        <a:rPr lang="en-GB" sz="1200" b="1">
                          <a:solidFill>
                            <a:srgbClr val="000000"/>
                          </a:solidFill>
                          <a:effectLst/>
                          <a:latin typeface="Aptos"/>
                        </a:rPr>
                        <a:t>Timescale</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marL="0" marR="0" algn="ctr" rtl="0" fontAlgn="base">
                        <a:buNone/>
                      </a:pPr>
                      <a:r>
                        <a:rPr lang="en-GB" sz="1200" b="1">
                          <a:solidFill>
                            <a:srgbClr val="000000"/>
                          </a:solidFill>
                          <a:effectLst/>
                          <a:latin typeface="Aptos"/>
                        </a:rPr>
                        <a:t>Evidence of Progress</a:t>
                      </a:r>
                      <a:r>
                        <a:rPr lang="en-US" sz="1200">
                          <a:solidFill>
                            <a:srgbClr val="000000"/>
                          </a:solidFill>
                          <a:effectLst/>
                          <a:latin typeface="Aptos"/>
                        </a:rPr>
                        <a:t> </a:t>
                      </a:r>
                      <a:endParaRPr lang="en-US" sz="9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521459417"/>
                  </a:ext>
                </a:extLst>
              </a:tr>
              <a:tr h="679224">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203019220"/>
                  </a:ext>
                </a:extLst>
              </a:tr>
              <a:tr h="679224">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3500589858"/>
                  </a:ext>
                </a:extLst>
              </a:tr>
              <a:tr h="679224">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tc>
                  <a:txBody>
                    <a:bodyPr/>
                    <a:lstStyle/>
                    <a:p>
                      <a:pPr marL="0" marR="0" rtl="0" fontAlgn="base">
                        <a:lnSpc>
                          <a:spcPct val="108958"/>
                        </a:lnSpc>
                        <a:spcAft>
                          <a:spcPts val="800"/>
                        </a:spcAft>
                        <a:buNone/>
                      </a:pPr>
                      <a:endParaRPr lang="en-GB" sz="1200">
                        <a:solidFill>
                          <a:srgbClr val="000000"/>
                        </a:solidFill>
                        <a:effectLst/>
                        <a:latin typeface="Aptos"/>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1899350942"/>
                  </a:ext>
                </a:extLst>
              </a:tr>
            </a:tbl>
          </a:graphicData>
        </a:graphic>
      </p:graphicFrame>
    </p:spTree>
    <p:extLst>
      <p:ext uri="{BB962C8B-B14F-4D97-AF65-F5344CB8AC3E}">
        <p14:creationId xmlns:p14="http://schemas.microsoft.com/office/powerpoint/2010/main" val="30414309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EA1B2-B637-03DF-AA99-A21B516E205E}"/>
              </a:ext>
            </a:extLst>
          </p:cNvPr>
          <p:cNvSpPr>
            <a:spLocks noGrp="1"/>
          </p:cNvSpPr>
          <p:nvPr>
            <p:ph type="title"/>
          </p:nvPr>
        </p:nvSpPr>
        <p:spPr/>
        <p:txBody>
          <a:bodyPr/>
          <a:lstStyle/>
          <a:p>
            <a:r>
              <a:rPr lang="en-US" err="1">
                <a:ea typeface="Calibri Light"/>
                <a:cs typeface="Calibri Light"/>
              </a:rPr>
              <a:t>Myfyrio</a:t>
            </a:r>
            <a:r>
              <a:rPr lang="en-US">
                <a:ea typeface="Calibri Light"/>
                <a:cs typeface="Calibri Light"/>
              </a:rPr>
              <a:t> </a:t>
            </a:r>
            <a:r>
              <a:rPr lang="en-US" err="1">
                <a:ea typeface="Calibri Light"/>
                <a:cs typeface="Calibri Light"/>
              </a:rPr>
              <a:t>gyda</a:t>
            </a:r>
            <a:r>
              <a:rPr lang="en-US">
                <a:ea typeface="Calibri Light"/>
                <a:cs typeface="Calibri Light"/>
              </a:rPr>
              <a:t> </a:t>
            </a:r>
            <a:r>
              <a:rPr lang="en-US" err="1">
                <a:ea typeface="Calibri Light"/>
                <a:cs typeface="Calibri Light"/>
              </a:rPr>
              <a:t>eraill</a:t>
            </a:r>
            <a:br>
              <a:rPr lang="en-US">
                <a:ea typeface="Calibri Light"/>
                <a:cs typeface="Calibri Light"/>
              </a:rPr>
            </a:br>
            <a:r>
              <a:rPr lang="en-US">
                <a:solidFill>
                  <a:schemeClr val="accent1">
                    <a:lumMod val="76000"/>
                  </a:schemeClr>
                </a:solidFill>
                <a:ea typeface="Calibri Light"/>
                <a:cs typeface="Calibri Light"/>
              </a:rPr>
              <a:t>Reflection with others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5D44F0F3-FAC3-5CFC-0E25-B9B75CD54C5F}"/>
              </a:ext>
            </a:extLst>
          </p:cNvPr>
          <p:cNvSpPr>
            <a:spLocks noGrp="1"/>
          </p:cNvSpPr>
          <p:nvPr>
            <p:ph sz="half" idx="1"/>
          </p:nvPr>
        </p:nvSpPr>
        <p:spPr/>
        <p:txBody>
          <a:bodyPr vert="horz" lIns="91440" tIns="45720" rIns="91440" bIns="45720" rtlCol="0" anchor="t">
            <a:normAutofit/>
          </a:bodyPr>
          <a:lstStyle/>
          <a:p>
            <a:r>
              <a:rPr lang="en-US" sz="2000" err="1">
                <a:ea typeface="+mn-lt"/>
                <a:cs typeface="+mn-lt"/>
              </a:rPr>
              <a:t>Nid</a:t>
            </a:r>
            <a:r>
              <a:rPr lang="en-US" sz="2000">
                <a:ea typeface="+mn-lt"/>
                <a:cs typeface="+mn-lt"/>
              </a:rPr>
              <a:t> </a:t>
            </a:r>
            <a:r>
              <a:rPr lang="en-US" sz="2000" err="1">
                <a:ea typeface="+mn-lt"/>
                <a:cs typeface="+mn-lt"/>
              </a:rPr>
              <a:t>oes</a:t>
            </a:r>
            <a:r>
              <a:rPr lang="en-US" sz="2000">
                <a:ea typeface="+mn-lt"/>
                <a:cs typeface="+mn-lt"/>
              </a:rPr>
              <a:t> </a:t>
            </a:r>
            <a:r>
              <a:rPr lang="en-US" sz="2000" err="1">
                <a:ea typeface="+mn-lt"/>
                <a:cs typeface="+mn-lt"/>
              </a:rPr>
              <a:t>rhaid</a:t>
            </a:r>
            <a:r>
              <a:rPr lang="en-US" sz="2000">
                <a:ea typeface="+mn-lt"/>
                <a:cs typeface="+mn-lt"/>
              </a:rPr>
              <a:t> </a:t>
            </a:r>
            <a:r>
              <a:rPr lang="en-US" sz="2000" err="1">
                <a:ea typeface="+mn-lt"/>
                <a:cs typeface="+mn-lt"/>
              </a:rPr>
              <a:t>i</a:t>
            </a:r>
            <a:r>
              <a:rPr lang="en-US" sz="2000">
                <a:ea typeface="+mn-lt"/>
                <a:cs typeface="+mn-lt"/>
              </a:rPr>
              <a:t> </a:t>
            </a:r>
            <a:r>
              <a:rPr lang="en-US" sz="2000" err="1">
                <a:ea typeface="+mn-lt"/>
                <a:cs typeface="+mn-lt"/>
              </a:rPr>
              <a:t>fyfyrio</a:t>
            </a:r>
            <a:r>
              <a:rPr lang="en-US" sz="2000">
                <a:ea typeface="+mn-lt"/>
                <a:cs typeface="+mn-lt"/>
              </a:rPr>
              <a:t> </a:t>
            </a:r>
            <a:r>
              <a:rPr lang="en-US" sz="2000" err="1">
                <a:ea typeface="+mn-lt"/>
                <a:cs typeface="+mn-lt"/>
              </a:rPr>
              <a:t>fod</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breifat</a:t>
            </a:r>
            <a:r>
              <a:rPr lang="en-US" sz="2000">
                <a:ea typeface="+mn-lt"/>
                <a:cs typeface="+mn-lt"/>
              </a:rPr>
              <a:t> </a:t>
            </a:r>
            <a:endParaRPr lang="en-US" sz="2000">
              <a:ea typeface="Calibri" panose="020F0502020204030204"/>
              <a:cs typeface="Calibri" panose="020F0502020204030204"/>
            </a:endParaRPr>
          </a:p>
          <a:p>
            <a:r>
              <a:rPr lang="en-US" sz="2000" err="1">
                <a:ea typeface="+mn-lt"/>
                <a:cs typeface="+mn-lt"/>
              </a:rPr>
              <a:t>Defnyddiwch</a:t>
            </a:r>
            <a:r>
              <a:rPr lang="en-US" sz="2000">
                <a:ea typeface="+mn-lt"/>
                <a:cs typeface="+mn-lt"/>
              </a:rPr>
              <a:t> </a:t>
            </a:r>
            <a:r>
              <a:rPr lang="en-US" sz="2000" err="1">
                <a:ea typeface="+mn-lt"/>
                <a:cs typeface="+mn-lt"/>
              </a:rPr>
              <a:t>hyfforddi</a:t>
            </a:r>
            <a:r>
              <a:rPr lang="en-US" sz="2000">
                <a:ea typeface="+mn-lt"/>
                <a:cs typeface="+mn-lt"/>
              </a:rPr>
              <a:t>, </a:t>
            </a:r>
            <a:r>
              <a:rPr lang="en-US" sz="2000" err="1">
                <a:ea typeface="+mn-lt"/>
                <a:cs typeface="+mn-lt"/>
              </a:rPr>
              <a:t>goruchwylio</a:t>
            </a:r>
            <a:r>
              <a:rPr lang="en-US" sz="2000">
                <a:ea typeface="+mn-lt"/>
                <a:cs typeface="+mn-lt"/>
              </a:rPr>
              <a:t>, </a:t>
            </a:r>
            <a:r>
              <a:rPr lang="en-US" sz="2000" err="1">
                <a:ea typeface="+mn-lt"/>
                <a:cs typeface="+mn-lt"/>
              </a:rPr>
              <a:t>trafodaethau</a:t>
            </a:r>
            <a:r>
              <a:rPr lang="en-US" sz="2000">
                <a:ea typeface="+mn-lt"/>
                <a:cs typeface="+mn-lt"/>
              </a:rPr>
              <a:t> </a:t>
            </a:r>
            <a:r>
              <a:rPr lang="en-US" sz="2000" err="1">
                <a:ea typeface="+mn-lt"/>
                <a:cs typeface="+mn-lt"/>
              </a:rPr>
              <a:t>gyda</a:t>
            </a:r>
            <a:r>
              <a:rPr lang="en-US" sz="2000">
                <a:ea typeface="+mn-lt"/>
                <a:cs typeface="+mn-lt"/>
              </a:rPr>
              <a:t> </a:t>
            </a:r>
            <a:r>
              <a:rPr lang="en-US" sz="2000" err="1">
                <a:ea typeface="+mn-lt"/>
                <a:cs typeface="+mn-lt"/>
              </a:rPr>
              <a:t>chydweithwyr</a:t>
            </a:r>
            <a:r>
              <a:rPr lang="en-US" sz="2000">
                <a:ea typeface="+mn-lt"/>
                <a:cs typeface="+mn-lt"/>
              </a:rPr>
              <a:t> a </a:t>
            </a:r>
            <a:r>
              <a:rPr lang="en-US" sz="2000" err="1">
                <a:ea typeface="+mn-lt"/>
                <a:cs typeface="+mn-lt"/>
              </a:rPr>
              <a:t>sesiynau</a:t>
            </a:r>
            <a:r>
              <a:rPr lang="en-US" sz="2000">
                <a:ea typeface="+mn-lt"/>
                <a:cs typeface="+mn-lt"/>
              </a:rPr>
              <a:t> </a:t>
            </a:r>
            <a:r>
              <a:rPr lang="en-US" sz="2000" err="1">
                <a:ea typeface="+mn-lt"/>
                <a:cs typeface="+mn-lt"/>
              </a:rPr>
              <a:t>adolygu</a:t>
            </a:r>
            <a:r>
              <a:rPr lang="en-US" sz="2000">
                <a:ea typeface="+mn-lt"/>
                <a:cs typeface="+mn-lt"/>
              </a:rPr>
              <a:t> </a:t>
            </a:r>
            <a:r>
              <a:rPr lang="en-US" sz="2000" err="1">
                <a:ea typeface="+mn-lt"/>
                <a:cs typeface="+mn-lt"/>
              </a:rPr>
              <a:t>tîm</a:t>
            </a:r>
            <a:r>
              <a:rPr lang="en-US" sz="2000">
                <a:ea typeface="+mn-lt"/>
                <a:cs typeface="+mn-lt"/>
              </a:rPr>
              <a:t> </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6EB32806-AA38-080E-114B-F0FDF0C5760E}"/>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Reflection does not have to be private</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Use coaching, supervision, peer discussion and team debriefs</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493143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614A5-FCD9-380C-FADB-0E07C29A02F0}"/>
              </a:ext>
            </a:extLst>
          </p:cNvPr>
          <p:cNvSpPr>
            <a:spLocks noGrp="1"/>
          </p:cNvSpPr>
          <p:nvPr>
            <p:ph type="title"/>
          </p:nvPr>
        </p:nvSpPr>
        <p:spPr/>
        <p:txBody>
          <a:bodyPr/>
          <a:lstStyle/>
          <a:p>
            <a:r>
              <a:rPr lang="en-US">
                <a:ea typeface="+mj-lt"/>
                <a:cs typeface="+mj-lt"/>
              </a:rPr>
              <a:t>Creu </a:t>
            </a:r>
            <a:r>
              <a:rPr lang="en-US" err="1">
                <a:ea typeface="+mj-lt"/>
                <a:cs typeface="+mj-lt"/>
              </a:rPr>
              <a:t>diwylliant</a:t>
            </a:r>
            <a:r>
              <a:rPr lang="en-US">
                <a:ea typeface="+mj-lt"/>
                <a:cs typeface="+mj-lt"/>
              </a:rPr>
              <a:t> </a:t>
            </a:r>
            <a:r>
              <a:rPr lang="en-US" err="1">
                <a:ea typeface="+mj-lt"/>
                <a:cs typeface="+mj-lt"/>
              </a:rPr>
              <a:t>myfyriol</a:t>
            </a:r>
            <a:br>
              <a:rPr lang="en-US">
                <a:solidFill>
                  <a:schemeClr val="accent1">
                    <a:lumMod val="76000"/>
                  </a:schemeClr>
                </a:solidFill>
                <a:ea typeface="+mj-lt"/>
                <a:cs typeface="+mj-lt"/>
              </a:rPr>
            </a:br>
            <a:r>
              <a:rPr lang="en-US">
                <a:solidFill>
                  <a:schemeClr val="accent1">
                    <a:lumMod val="76000"/>
                  </a:schemeClr>
                </a:solidFill>
                <a:ea typeface="Calibri Light"/>
                <a:cs typeface="Calibri Light"/>
              </a:rPr>
              <a:t>Creating a reflective culture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5953843E-E446-0E59-9102-E96DCD07A178}"/>
              </a:ext>
            </a:extLst>
          </p:cNvPr>
          <p:cNvSpPr>
            <a:spLocks noGrp="1"/>
          </p:cNvSpPr>
          <p:nvPr>
            <p:ph sz="half" idx="1"/>
          </p:nvPr>
        </p:nvSpPr>
        <p:spPr/>
        <p:txBody>
          <a:bodyPr vert="horz" lIns="91440" tIns="45720" rIns="91440" bIns="45720" rtlCol="0" anchor="t">
            <a:normAutofit/>
          </a:bodyPr>
          <a:lstStyle/>
          <a:p>
            <a:r>
              <a:rPr lang="en-US" sz="2000">
                <a:ea typeface="+mn-lt"/>
                <a:cs typeface="+mn-lt"/>
              </a:rPr>
              <a:t>Arweinwyr </a:t>
            </a:r>
            <a:r>
              <a:rPr lang="en-US" sz="2000" err="1">
                <a:ea typeface="+mn-lt"/>
                <a:cs typeface="+mn-lt"/>
              </a:rPr>
              <a:t>yn</a:t>
            </a:r>
            <a:r>
              <a:rPr lang="en-US" sz="2000">
                <a:ea typeface="+mn-lt"/>
                <a:cs typeface="+mn-lt"/>
              </a:rPr>
              <a:t> </a:t>
            </a:r>
            <a:r>
              <a:rPr lang="en-US" sz="2000" err="1">
                <a:ea typeface="+mn-lt"/>
                <a:cs typeface="+mn-lt"/>
              </a:rPr>
              <a:t>modelu</a:t>
            </a:r>
            <a:r>
              <a:rPr lang="en-US" sz="2000">
                <a:ea typeface="+mn-lt"/>
                <a:cs typeface="+mn-lt"/>
              </a:rPr>
              <a:t> </a:t>
            </a:r>
            <a:r>
              <a:rPr lang="en-US" sz="2000" err="1">
                <a:ea typeface="+mn-lt"/>
                <a:cs typeface="+mn-lt"/>
              </a:rPr>
              <a:t>myfyrio'n</a:t>
            </a:r>
            <a:r>
              <a:rPr lang="en-US" sz="2000">
                <a:ea typeface="+mn-lt"/>
                <a:cs typeface="+mn-lt"/>
              </a:rPr>
              <a:t> </a:t>
            </a:r>
            <a:r>
              <a:rPr lang="en-US" sz="2000" err="1">
                <a:ea typeface="+mn-lt"/>
                <a:cs typeface="+mn-lt"/>
              </a:rPr>
              <a:t>gyhoeddus</a:t>
            </a:r>
            <a:endParaRPr lang="en-US" sz="2000">
              <a:ea typeface="Calibri" panose="020F0502020204030204"/>
              <a:cs typeface="Calibri" panose="020F0502020204030204"/>
            </a:endParaRPr>
          </a:p>
          <a:p>
            <a:r>
              <a:rPr lang="en-US" sz="2000">
                <a:ea typeface="+mn-lt"/>
                <a:cs typeface="+mn-lt"/>
              </a:rPr>
              <a:t>Gwneud </a:t>
            </a:r>
            <a:r>
              <a:rPr lang="en-US" sz="2000" err="1">
                <a:ea typeface="+mn-lt"/>
                <a:cs typeface="+mn-lt"/>
              </a:rPr>
              <a:t>sgyrsiau</a:t>
            </a:r>
            <a:r>
              <a:rPr lang="en-US" sz="2000">
                <a:ea typeface="+mn-lt"/>
                <a:cs typeface="+mn-lt"/>
              </a:rPr>
              <a:t> </a:t>
            </a:r>
            <a:r>
              <a:rPr lang="en-US" sz="2000" err="1">
                <a:ea typeface="+mn-lt"/>
                <a:cs typeface="+mn-lt"/>
              </a:rPr>
              <a:t>dysgu'n</a:t>
            </a:r>
            <a:r>
              <a:rPr lang="en-US" sz="2000">
                <a:ea typeface="+mn-lt"/>
                <a:cs typeface="+mn-lt"/>
              </a:rPr>
              <a:t> </a:t>
            </a:r>
            <a:r>
              <a:rPr lang="en-US" sz="2000" err="1">
                <a:ea typeface="+mn-lt"/>
                <a:cs typeface="+mn-lt"/>
              </a:rPr>
              <a:t>rheolaidd</a:t>
            </a:r>
            <a:endParaRPr lang="en-US" sz="2000">
              <a:ea typeface="Calibri"/>
              <a:cs typeface="Calibri"/>
            </a:endParaRPr>
          </a:p>
          <a:p>
            <a:r>
              <a:rPr lang="en-US" sz="2000" err="1">
                <a:ea typeface="+mn-lt"/>
                <a:cs typeface="+mn-lt"/>
              </a:rPr>
              <a:t>Gwobrwyo</a:t>
            </a:r>
            <a:r>
              <a:rPr lang="en-US" sz="2000">
                <a:ea typeface="+mn-lt"/>
                <a:cs typeface="+mn-lt"/>
              </a:rPr>
              <a:t> </a:t>
            </a:r>
            <a:r>
              <a:rPr lang="en-US" sz="2000" err="1">
                <a:ea typeface="+mn-lt"/>
                <a:cs typeface="+mn-lt"/>
              </a:rPr>
              <a:t>chwilfrydedd</a:t>
            </a:r>
            <a:r>
              <a:rPr lang="en-US" sz="2000">
                <a:ea typeface="+mn-lt"/>
                <a:cs typeface="+mn-lt"/>
              </a:rPr>
              <a:t> a her </a:t>
            </a:r>
            <a:r>
              <a:rPr lang="en-US" sz="2000" err="1">
                <a:ea typeface="+mn-lt"/>
                <a:cs typeface="+mn-lt"/>
              </a:rPr>
              <a:t>adeiladol</a:t>
            </a:r>
            <a:endParaRPr lang="en-US" sz="2000">
              <a:ea typeface="Calibri"/>
              <a:cs typeface="Calibri"/>
            </a:endParaRPr>
          </a:p>
          <a:p>
            <a:r>
              <a:rPr lang="en-US" sz="2000">
                <a:ea typeface="+mn-lt"/>
                <a:cs typeface="+mn-lt"/>
              </a:rPr>
              <a:t>Gwahanu </a:t>
            </a:r>
            <a:r>
              <a:rPr lang="en-US" sz="2000" err="1">
                <a:ea typeface="+mn-lt"/>
                <a:cs typeface="+mn-lt"/>
              </a:rPr>
              <a:t>adolygiadau</a:t>
            </a:r>
            <a:r>
              <a:rPr lang="en-US" sz="2000">
                <a:ea typeface="+mn-lt"/>
                <a:cs typeface="+mn-lt"/>
              </a:rPr>
              <a:t> </a:t>
            </a:r>
            <a:r>
              <a:rPr lang="en-US" sz="2000" err="1">
                <a:ea typeface="+mn-lt"/>
                <a:cs typeface="+mn-lt"/>
              </a:rPr>
              <a:t>dysgu</a:t>
            </a:r>
            <a:r>
              <a:rPr lang="en-US" sz="2000">
                <a:ea typeface="+mn-lt"/>
                <a:cs typeface="+mn-lt"/>
              </a:rPr>
              <a:t> </a:t>
            </a:r>
            <a:r>
              <a:rPr lang="en-US" sz="2000" err="1">
                <a:ea typeface="+mn-lt"/>
                <a:cs typeface="+mn-lt"/>
              </a:rPr>
              <a:t>oddi</a:t>
            </a:r>
            <a:r>
              <a:rPr lang="en-US" sz="2000">
                <a:ea typeface="+mn-lt"/>
                <a:cs typeface="+mn-lt"/>
              </a:rPr>
              <a:t> </a:t>
            </a:r>
            <a:r>
              <a:rPr lang="en-US" sz="2000" err="1">
                <a:ea typeface="+mn-lt"/>
                <a:cs typeface="+mn-lt"/>
              </a:rPr>
              <a:t>wrth</a:t>
            </a:r>
            <a:r>
              <a:rPr lang="en-US" sz="2000">
                <a:ea typeface="+mn-lt"/>
                <a:cs typeface="+mn-lt"/>
              </a:rPr>
              <a:t> </a:t>
            </a:r>
            <a:r>
              <a:rPr lang="en-US" sz="2000" err="1">
                <a:ea typeface="+mn-lt"/>
                <a:cs typeface="+mn-lt"/>
              </a:rPr>
              <a:t>feio</a:t>
            </a:r>
            <a:endParaRPr lang="en-US" sz="2000">
              <a:ea typeface="Calibri"/>
              <a:cs typeface="Calibri"/>
            </a:endParaRPr>
          </a:p>
          <a:p>
            <a:r>
              <a:rPr lang="en-US" sz="2000">
                <a:ea typeface="+mn-lt"/>
                <a:cs typeface="+mn-lt"/>
              </a:rPr>
              <a:t>Troi </a:t>
            </a:r>
            <a:r>
              <a:rPr lang="en-US" sz="2000" err="1">
                <a:ea typeface="+mn-lt"/>
                <a:cs typeface="+mn-lt"/>
              </a:rPr>
              <a:t>gwersi</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newidiadau</a:t>
            </a:r>
            <a:r>
              <a:rPr lang="en-US" sz="2000">
                <a:ea typeface="+mn-lt"/>
                <a:cs typeface="+mn-lt"/>
              </a:rPr>
              <a:t> </a:t>
            </a:r>
            <a:r>
              <a:rPr lang="en-US" sz="2000" err="1">
                <a:ea typeface="+mn-lt"/>
                <a:cs typeface="+mn-lt"/>
              </a:rPr>
              <a:t>gweladwy</a:t>
            </a:r>
            <a:endParaRPr lang="en-US" sz="2000">
              <a:ea typeface="Calibri"/>
              <a:cs typeface="Calibri"/>
            </a:endParaRPr>
          </a:p>
        </p:txBody>
      </p:sp>
      <p:sp>
        <p:nvSpPr>
          <p:cNvPr id="4" name="Content Placeholder 3">
            <a:extLst>
              <a:ext uri="{FF2B5EF4-FFF2-40B4-BE49-F238E27FC236}">
                <a16:creationId xmlns:a16="http://schemas.microsoft.com/office/drawing/2014/main" id="{0D8CE0CC-BA87-EF68-7C1A-14CED40E764C}"/>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Leaders model reflection publicly</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Make learning conversations routine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Reward curiosity and constructive challenge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Separate learning reviews from blame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Turn lessons into visible changes</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8294655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D336-C4A0-EFFE-EF11-8F42354C9030}"/>
              </a:ext>
            </a:extLst>
          </p:cNvPr>
          <p:cNvSpPr>
            <a:spLocks noGrp="1"/>
          </p:cNvSpPr>
          <p:nvPr>
            <p:ph type="title"/>
          </p:nvPr>
        </p:nvSpPr>
        <p:spPr/>
        <p:txBody>
          <a:bodyPr/>
          <a:lstStyle/>
          <a:p>
            <a:r>
              <a:rPr lang="en-US" err="1">
                <a:ea typeface="Calibri Light"/>
                <a:cs typeface="Calibri Light"/>
              </a:rPr>
              <a:t>Sicrhau</a:t>
            </a:r>
            <a:r>
              <a:rPr lang="en-US">
                <a:ea typeface="Calibri Light"/>
                <a:cs typeface="Calibri Light"/>
              </a:rPr>
              <a:t> </a:t>
            </a:r>
            <a:r>
              <a:rPr lang="en-US" err="1">
                <a:ea typeface="Calibri Light"/>
                <a:cs typeface="Calibri Light"/>
              </a:rPr>
              <a:t>Ansawdd</a:t>
            </a:r>
            <a:br>
              <a:rPr lang="en-US" dirty="0">
                <a:ea typeface="Calibri Light"/>
                <a:cs typeface="Calibri Light"/>
              </a:rPr>
            </a:br>
            <a:r>
              <a:rPr lang="en-US">
                <a:solidFill>
                  <a:schemeClr val="accent1">
                    <a:lumMod val="76000"/>
                  </a:schemeClr>
                </a:solidFill>
                <a:ea typeface="Calibri Light"/>
                <a:cs typeface="Calibri Light"/>
              </a:rPr>
              <a:t>Quality Assurance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C6D669C1-EBEA-3564-CB90-0B44604E4EA1}"/>
              </a:ext>
            </a:extLst>
          </p:cNvPr>
          <p:cNvSpPr>
            <a:spLocks noGrp="1"/>
          </p:cNvSpPr>
          <p:nvPr>
            <p:ph sz="half" idx="1"/>
          </p:nvPr>
        </p:nvSpPr>
        <p:spPr/>
        <p:txBody>
          <a:bodyPr vert="horz" lIns="91440" tIns="45720" rIns="91440" bIns="45720" rtlCol="0" anchor="t">
            <a:normAutofit/>
          </a:bodyPr>
          <a:lstStyle/>
          <a:p>
            <a:pPr marL="0" indent="0">
              <a:buNone/>
            </a:pPr>
            <a:r>
              <a:rPr lang="en-US" sz="2400" dirty="0" err="1">
                <a:ea typeface="+mn-lt"/>
                <a:cs typeface="+mn-lt"/>
              </a:rPr>
              <a:t>Monitro</a:t>
            </a:r>
            <a:r>
              <a:rPr lang="en-US" sz="2400" dirty="0">
                <a:ea typeface="+mn-lt"/>
                <a:cs typeface="+mn-lt"/>
              </a:rPr>
              <a:t> </a:t>
            </a:r>
            <a:r>
              <a:rPr lang="en-US" sz="2400" dirty="0" err="1">
                <a:ea typeface="+mn-lt"/>
                <a:cs typeface="+mn-lt"/>
              </a:rPr>
              <a:t>arferion</a:t>
            </a:r>
            <a:r>
              <a:rPr lang="en-US" sz="2400" dirty="0">
                <a:ea typeface="+mn-lt"/>
                <a:cs typeface="+mn-lt"/>
              </a:rPr>
              <a:t> </a:t>
            </a:r>
            <a:r>
              <a:rPr lang="en-US" sz="2400" dirty="0" err="1">
                <a:ea typeface="+mn-lt"/>
                <a:cs typeface="+mn-lt"/>
              </a:rPr>
              <a:t>i</a:t>
            </a:r>
            <a:r>
              <a:rPr lang="en-US" sz="2400" dirty="0">
                <a:ea typeface="+mn-lt"/>
                <a:cs typeface="+mn-lt"/>
              </a:rPr>
              <a:t> </a:t>
            </a:r>
            <a:r>
              <a:rPr lang="en-US" sz="2400" dirty="0" err="1">
                <a:ea typeface="+mn-lt"/>
                <a:cs typeface="+mn-lt"/>
              </a:rPr>
              <a:t>sicrhau</a:t>
            </a:r>
            <a:r>
              <a:rPr lang="en-US" sz="2400" dirty="0">
                <a:ea typeface="+mn-lt"/>
                <a:cs typeface="+mn-lt"/>
              </a:rPr>
              <a:t> bod </a:t>
            </a:r>
            <a:r>
              <a:rPr lang="en-US" sz="2400" dirty="0" err="1">
                <a:ea typeface="+mn-lt"/>
                <a:cs typeface="+mn-lt"/>
              </a:rPr>
              <a:t>safonau'n</a:t>
            </a:r>
            <a:r>
              <a:rPr lang="en-US" sz="2400" dirty="0">
                <a:ea typeface="+mn-lt"/>
                <a:cs typeface="+mn-lt"/>
              </a:rPr>
              <a:t> </a:t>
            </a:r>
            <a:r>
              <a:rPr lang="en-US" sz="2400" dirty="0" err="1">
                <a:ea typeface="+mn-lt"/>
                <a:cs typeface="+mn-lt"/>
              </a:rPr>
              <a:t>cael</a:t>
            </a:r>
            <a:r>
              <a:rPr lang="en-US" sz="2400" dirty="0">
                <a:ea typeface="+mn-lt"/>
                <a:cs typeface="+mn-lt"/>
              </a:rPr>
              <a:t> </a:t>
            </a:r>
            <a:r>
              <a:rPr lang="en-US" sz="2400" dirty="0" err="1">
                <a:ea typeface="+mn-lt"/>
                <a:cs typeface="+mn-lt"/>
              </a:rPr>
              <a:t>eu</a:t>
            </a:r>
            <a:r>
              <a:rPr lang="en-US" sz="2400" dirty="0">
                <a:ea typeface="+mn-lt"/>
                <a:cs typeface="+mn-lt"/>
              </a:rPr>
              <a:t> </a:t>
            </a:r>
            <a:r>
              <a:rPr lang="en-US" sz="2400" dirty="0" err="1">
                <a:ea typeface="+mn-lt"/>
                <a:cs typeface="+mn-lt"/>
              </a:rPr>
              <a:t>bodloni</a:t>
            </a:r>
            <a:r>
              <a:rPr lang="en-US" sz="2400" dirty="0">
                <a:ea typeface="+mn-lt"/>
                <a:cs typeface="+mn-lt"/>
              </a:rPr>
              <a:t>.</a:t>
            </a:r>
            <a:endParaRPr lang="en-US" sz="2400" dirty="0">
              <a:ea typeface="Calibri" panose="020F0502020204030204"/>
              <a:cs typeface="Calibri" panose="020F0502020204030204"/>
            </a:endParaRPr>
          </a:p>
          <a:p>
            <a:pPr marL="0" indent="0">
              <a:buNone/>
            </a:pPr>
            <a:r>
              <a:rPr lang="en-US" sz="2400" dirty="0" err="1">
                <a:ea typeface="+mn-lt"/>
                <a:cs typeface="+mn-lt"/>
              </a:rPr>
              <a:t>Enghreifftiau</a:t>
            </a:r>
            <a:r>
              <a:rPr lang="en-US" sz="2400" dirty="0">
                <a:ea typeface="+mn-lt"/>
                <a:cs typeface="+mn-lt"/>
              </a:rPr>
              <a:t>:</a:t>
            </a:r>
            <a:endParaRPr lang="en-US" sz="2400" dirty="0">
              <a:ea typeface="Calibri" panose="020F0502020204030204"/>
              <a:cs typeface="Calibri" panose="020F0502020204030204"/>
            </a:endParaRPr>
          </a:p>
          <a:p>
            <a:r>
              <a:rPr lang="en-US" sz="2400" dirty="0" err="1">
                <a:ea typeface="+mn-lt"/>
                <a:cs typeface="+mn-lt"/>
              </a:rPr>
              <a:t>Archwiliadau</a:t>
            </a:r>
            <a:endParaRPr lang="en-US" sz="2400">
              <a:ea typeface="Calibri"/>
              <a:cs typeface="Calibri"/>
            </a:endParaRPr>
          </a:p>
          <a:p>
            <a:r>
              <a:rPr lang="en-US" sz="2400" dirty="0" err="1">
                <a:ea typeface="+mn-lt"/>
                <a:cs typeface="+mn-lt"/>
              </a:rPr>
              <a:t>Arsylliadau</a:t>
            </a:r>
            <a:endParaRPr lang="en-US" sz="2400">
              <a:ea typeface="Calibri"/>
              <a:cs typeface="Calibri"/>
            </a:endParaRPr>
          </a:p>
          <a:p>
            <a:r>
              <a:rPr lang="en-US" sz="2400" dirty="0" err="1">
                <a:ea typeface="+mn-lt"/>
                <a:cs typeface="+mn-lt"/>
              </a:rPr>
              <a:t>Adolygiadau</a:t>
            </a:r>
            <a:endParaRPr lang="en-US" sz="2400">
              <a:ea typeface="Calibri"/>
              <a:cs typeface="Calibri"/>
            </a:endParaRPr>
          </a:p>
          <a:p>
            <a:r>
              <a:rPr lang="en-US" sz="2400" dirty="0">
                <a:ea typeface="+mn-lt"/>
                <a:cs typeface="+mn-lt"/>
              </a:rPr>
              <a:t>Mesurau </a:t>
            </a:r>
            <a:r>
              <a:rPr lang="en-US" sz="2400" dirty="0" err="1">
                <a:ea typeface="+mn-lt"/>
                <a:cs typeface="+mn-lt"/>
              </a:rPr>
              <a:t>perfformiad</a:t>
            </a:r>
            <a:endParaRPr lang="en-US" sz="2400">
              <a:ea typeface="Calibri"/>
              <a:cs typeface="Calibri"/>
            </a:endParaRPr>
          </a:p>
        </p:txBody>
      </p:sp>
      <p:sp>
        <p:nvSpPr>
          <p:cNvPr id="4" name="Content Placeholder 3">
            <a:extLst>
              <a:ext uri="{FF2B5EF4-FFF2-40B4-BE49-F238E27FC236}">
                <a16:creationId xmlns:a16="http://schemas.microsoft.com/office/drawing/2014/main" id="{9B06EA49-E884-89F5-76E0-1C4B048E0359}"/>
              </a:ext>
            </a:extLst>
          </p:cNvPr>
          <p:cNvSpPr>
            <a:spLocks noGrp="1"/>
          </p:cNvSpPr>
          <p:nvPr>
            <p:ph sz="half" idx="2"/>
          </p:nvPr>
        </p:nvSpPr>
        <p:spPr/>
        <p:txBody>
          <a:bodyPr vert="horz" lIns="91440" tIns="45720" rIns="91440" bIns="45720" rtlCol="0" anchor="t">
            <a:normAutofit/>
          </a:bodyPr>
          <a:lstStyle/>
          <a:p>
            <a:pPr marL="0" indent="0">
              <a:buNone/>
            </a:pPr>
            <a:r>
              <a:rPr lang="en-US" sz="2400">
                <a:solidFill>
                  <a:schemeClr val="accent1">
                    <a:lumMod val="76000"/>
                  </a:schemeClr>
                </a:solidFill>
                <a:ea typeface="+mn-lt"/>
                <a:cs typeface="+mn-lt"/>
              </a:rPr>
              <a:t>Monitoring practice to ensure standards are met.</a:t>
            </a:r>
            <a:endParaRPr lang="en-US" sz="2400">
              <a:solidFill>
                <a:schemeClr val="accent1">
                  <a:lumMod val="76000"/>
                </a:schemeClr>
              </a:solidFill>
              <a:ea typeface="Calibri" panose="020F0502020204030204"/>
              <a:cs typeface="Calibri" panose="020F0502020204030204"/>
            </a:endParaRPr>
          </a:p>
          <a:p>
            <a:pPr marL="0" indent="0">
              <a:buNone/>
            </a:pPr>
            <a:r>
              <a:rPr lang="en-US" sz="2400">
                <a:solidFill>
                  <a:schemeClr val="accent1">
                    <a:lumMod val="76000"/>
                  </a:schemeClr>
                </a:solidFill>
                <a:ea typeface="+mn-lt"/>
                <a:cs typeface="+mn-lt"/>
              </a:rPr>
              <a:t>Examples:</a:t>
            </a:r>
            <a:endParaRPr lang="en-US" sz="2400">
              <a:solidFill>
                <a:schemeClr val="accent1">
                  <a:lumMod val="76000"/>
                </a:schemeClr>
              </a:solidFill>
              <a:ea typeface="Calibri" panose="020F0502020204030204"/>
              <a:cs typeface="Calibri" panose="020F0502020204030204"/>
            </a:endParaRPr>
          </a:p>
          <a:p>
            <a:r>
              <a:rPr lang="en-US" sz="2400">
                <a:solidFill>
                  <a:schemeClr val="accent1">
                    <a:lumMod val="76000"/>
                  </a:schemeClr>
                </a:solidFill>
                <a:ea typeface="+mn-lt"/>
                <a:cs typeface="+mn-lt"/>
              </a:rPr>
              <a:t>Audits</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Observations</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Reviews</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Performance measures</a:t>
            </a:r>
            <a:endParaRPr lang="en-US" sz="2400">
              <a:solidFill>
                <a:schemeClr val="accent1">
                  <a:lumMod val="76000"/>
                </a:schemeClr>
              </a:solidFill>
              <a:ea typeface="Calibri"/>
              <a:cs typeface="Calibri"/>
            </a:endParaRPr>
          </a:p>
        </p:txBody>
      </p:sp>
    </p:spTree>
    <p:extLst>
      <p:ext uri="{BB962C8B-B14F-4D97-AF65-F5344CB8AC3E}">
        <p14:creationId xmlns:p14="http://schemas.microsoft.com/office/powerpoint/2010/main" val="35751732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E918A-6F6F-A8A1-31FA-E93D034F1B89}"/>
              </a:ext>
            </a:extLst>
          </p:cNvPr>
          <p:cNvSpPr>
            <a:spLocks noGrp="1"/>
          </p:cNvSpPr>
          <p:nvPr>
            <p:ph type="title"/>
          </p:nvPr>
        </p:nvSpPr>
        <p:spPr/>
        <p:txBody>
          <a:bodyPr/>
          <a:lstStyle/>
          <a:p>
            <a:r>
              <a:rPr lang="en-US" dirty="0" err="1">
                <a:ea typeface="Calibri Light"/>
                <a:cs typeface="Calibri Light"/>
              </a:rPr>
              <a:t>Gwerthudiad</a:t>
            </a:r>
            <a:r>
              <a:rPr lang="en-US" dirty="0">
                <a:ea typeface="Calibri Light"/>
                <a:cs typeface="Calibri Light"/>
              </a:rPr>
              <a:t> </a:t>
            </a:r>
            <a:r>
              <a:rPr lang="en-US" dirty="0" err="1">
                <a:ea typeface="Calibri Light"/>
                <a:cs typeface="Calibri Light"/>
              </a:rPr>
              <a:t>o'r</a:t>
            </a:r>
            <a:r>
              <a:rPr lang="en-US" dirty="0">
                <a:ea typeface="Calibri Light"/>
                <a:cs typeface="Calibri Light"/>
              </a:rPr>
              <a:t> </a:t>
            </a:r>
            <a:r>
              <a:rPr lang="en-US" dirty="0" err="1">
                <a:ea typeface="Calibri Light"/>
                <a:cs typeface="Calibri Light"/>
              </a:rPr>
              <a:t>gwasanaeth</a:t>
            </a:r>
            <a:br>
              <a:rPr lang="en-US" dirty="0">
                <a:ea typeface="Calibri Light"/>
                <a:cs typeface="Calibri Light"/>
              </a:rPr>
            </a:br>
            <a:r>
              <a:rPr lang="en-US" dirty="0">
                <a:solidFill>
                  <a:schemeClr val="accent1">
                    <a:lumMod val="76000"/>
                  </a:schemeClr>
                </a:solidFill>
                <a:ea typeface="Calibri Light"/>
                <a:cs typeface="Calibri Light"/>
              </a:rPr>
              <a:t>Service evaluation</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3704F81A-EC59-F170-20A2-CE6392BF3C41}"/>
              </a:ext>
            </a:extLst>
          </p:cNvPr>
          <p:cNvSpPr>
            <a:spLocks noGrp="1"/>
          </p:cNvSpPr>
          <p:nvPr>
            <p:ph sz="half" idx="1"/>
          </p:nvPr>
        </p:nvSpPr>
        <p:spPr/>
        <p:txBody>
          <a:bodyPr vert="horz" lIns="91440" tIns="45720" rIns="91440" bIns="45720" rtlCol="0" anchor="t">
            <a:normAutofit/>
          </a:bodyPr>
          <a:lstStyle/>
          <a:p>
            <a:pPr marL="0" indent="0">
              <a:buNone/>
            </a:pPr>
            <a:r>
              <a:rPr lang="en-US" sz="2400" dirty="0">
                <a:ea typeface="+mn-lt"/>
                <a:cs typeface="+mn-lt"/>
              </a:rPr>
              <a:t>Asesu </a:t>
            </a:r>
            <a:r>
              <a:rPr lang="en-US" sz="2400" dirty="0" err="1">
                <a:ea typeface="+mn-lt"/>
                <a:cs typeface="+mn-lt"/>
              </a:rPr>
              <a:t>effeithiolrwydd</a:t>
            </a:r>
            <a:r>
              <a:rPr lang="en-US" sz="2400" dirty="0">
                <a:ea typeface="+mn-lt"/>
                <a:cs typeface="+mn-lt"/>
              </a:rPr>
              <a:t> ac </a:t>
            </a:r>
            <a:r>
              <a:rPr lang="en-US" sz="2400" dirty="0" err="1">
                <a:ea typeface="+mn-lt"/>
                <a:cs typeface="+mn-lt"/>
              </a:rPr>
              <a:t>effaith</a:t>
            </a:r>
            <a:r>
              <a:rPr lang="en-US" sz="2400" dirty="0">
                <a:ea typeface="+mn-lt"/>
                <a:cs typeface="+mn-lt"/>
              </a:rPr>
              <a:t> </a:t>
            </a:r>
            <a:r>
              <a:rPr lang="en-US" sz="2400" dirty="0" err="1">
                <a:ea typeface="+mn-lt"/>
                <a:cs typeface="+mn-lt"/>
              </a:rPr>
              <a:t>gwasanaethau</a:t>
            </a:r>
            <a:r>
              <a:rPr lang="en-US" sz="2400" dirty="0">
                <a:ea typeface="+mn-lt"/>
                <a:cs typeface="+mn-lt"/>
              </a:rPr>
              <a:t>. </a:t>
            </a:r>
            <a:endParaRPr lang="en-US" sz="2400" dirty="0">
              <a:ea typeface="Calibri" panose="020F0502020204030204"/>
              <a:cs typeface="Calibri" panose="020F0502020204030204"/>
            </a:endParaRPr>
          </a:p>
          <a:p>
            <a:pPr marL="0" indent="0">
              <a:buNone/>
            </a:pPr>
            <a:r>
              <a:rPr lang="en-US" sz="2400" dirty="0" err="1">
                <a:ea typeface="+mn-lt"/>
                <a:cs typeface="+mn-lt"/>
              </a:rPr>
              <a:t>Enghreifftiau</a:t>
            </a:r>
            <a:r>
              <a:rPr lang="en-US" sz="2400" dirty="0">
                <a:ea typeface="+mn-lt"/>
                <a:cs typeface="+mn-lt"/>
              </a:rPr>
              <a:t>: </a:t>
            </a:r>
            <a:endParaRPr lang="en-US" sz="2400" dirty="0">
              <a:ea typeface="Calibri"/>
              <a:cs typeface="Calibri"/>
            </a:endParaRPr>
          </a:p>
          <a:p>
            <a:r>
              <a:rPr lang="en-US" sz="2400" dirty="0" err="1">
                <a:ea typeface="+mn-lt"/>
                <a:cs typeface="+mn-lt"/>
              </a:rPr>
              <a:t>Aborth</a:t>
            </a:r>
            <a:r>
              <a:rPr lang="en-US" sz="2400" dirty="0">
                <a:ea typeface="+mn-lt"/>
                <a:cs typeface="+mn-lt"/>
              </a:rPr>
              <a:t> </a:t>
            </a:r>
            <a:r>
              <a:rPr lang="en-US" sz="2400" dirty="0" err="1">
                <a:ea typeface="+mn-lt"/>
                <a:cs typeface="+mn-lt"/>
              </a:rPr>
              <a:t>gan</a:t>
            </a:r>
            <a:r>
              <a:rPr lang="en-US" sz="2400" dirty="0">
                <a:ea typeface="+mn-lt"/>
                <a:cs typeface="+mn-lt"/>
              </a:rPr>
              <a:t> </a:t>
            </a:r>
            <a:r>
              <a:rPr lang="en-US" sz="2400" dirty="0" err="1">
                <a:ea typeface="+mn-lt"/>
                <a:cs typeface="+mn-lt"/>
              </a:rPr>
              <a:t>randdeiliaid</a:t>
            </a:r>
            <a:r>
              <a:rPr lang="en-US" sz="2400" dirty="0">
                <a:ea typeface="+mn-lt"/>
                <a:cs typeface="+mn-lt"/>
              </a:rPr>
              <a:t> </a:t>
            </a:r>
            <a:endParaRPr lang="en-US" sz="2400" dirty="0">
              <a:ea typeface="Calibri"/>
              <a:cs typeface="Calibri"/>
            </a:endParaRPr>
          </a:p>
          <a:p>
            <a:r>
              <a:rPr lang="en-US" sz="2400" dirty="0">
                <a:ea typeface="+mn-lt"/>
                <a:cs typeface="+mn-lt"/>
              </a:rPr>
              <a:t>Data </a:t>
            </a:r>
            <a:r>
              <a:rPr lang="en-US" sz="2400" dirty="0" err="1">
                <a:ea typeface="+mn-lt"/>
                <a:cs typeface="+mn-lt"/>
              </a:rPr>
              <a:t>canlyniadau</a:t>
            </a:r>
            <a:r>
              <a:rPr lang="en-US" sz="2400" dirty="0">
                <a:ea typeface="+mn-lt"/>
                <a:cs typeface="+mn-lt"/>
              </a:rPr>
              <a:t> </a:t>
            </a:r>
            <a:endParaRPr lang="en-US" sz="2400" dirty="0">
              <a:ea typeface="Calibri"/>
              <a:cs typeface="Calibri"/>
            </a:endParaRPr>
          </a:p>
          <a:p>
            <a:r>
              <a:rPr lang="en-US" sz="2400" dirty="0">
                <a:ea typeface="+mn-lt"/>
                <a:cs typeface="+mn-lt"/>
              </a:rPr>
              <a:t>Adroddiadau </a:t>
            </a:r>
            <a:r>
              <a:rPr lang="en-US" sz="2400" dirty="0" err="1">
                <a:ea typeface="+mn-lt"/>
                <a:cs typeface="+mn-lt"/>
              </a:rPr>
              <a:t>perfformiad</a:t>
            </a:r>
            <a:r>
              <a:rPr lang="en-US" sz="2400" dirty="0">
                <a:ea typeface="+mn-lt"/>
                <a:cs typeface="+mn-lt"/>
              </a:rPr>
              <a:t> </a:t>
            </a:r>
            <a:endParaRPr lang="en-US" sz="2400" dirty="0">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728238D7-D74E-9A02-5F70-542AF98F717C}"/>
              </a:ext>
            </a:extLst>
          </p:cNvPr>
          <p:cNvSpPr>
            <a:spLocks noGrp="1"/>
          </p:cNvSpPr>
          <p:nvPr>
            <p:ph sz="half" idx="2"/>
          </p:nvPr>
        </p:nvSpPr>
        <p:spPr/>
        <p:txBody>
          <a:bodyPr vert="horz" lIns="91440" tIns="45720" rIns="91440" bIns="45720" rtlCol="0" anchor="t">
            <a:normAutofit/>
          </a:bodyPr>
          <a:lstStyle/>
          <a:p>
            <a:pPr marL="0" indent="0">
              <a:buNone/>
            </a:pPr>
            <a:r>
              <a:rPr lang="en-US" sz="2400">
                <a:solidFill>
                  <a:schemeClr val="accent1">
                    <a:lumMod val="76000"/>
                  </a:schemeClr>
                </a:solidFill>
                <a:ea typeface="+mn-lt"/>
                <a:cs typeface="+mn-lt"/>
              </a:rPr>
              <a:t>Assessing the effectiveness and impact of services.</a:t>
            </a:r>
            <a:endParaRPr lang="en-US" sz="2400">
              <a:solidFill>
                <a:schemeClr val="accent1">
                  <a:lumMod val="76000"/>
                </a:schemeClr>
              </a:solidFill>
              <a:ea typeface="Calibri" panose="020F0502020204030204"/>
              <a:cs typeface="Calibri" panose="020F0502020204030204"/>
            </a:endParaRPr>
          </a:p>
          <a:p>
            <a:pPr marL="0" indent="0">
              <a:buNone/>
            </a:pPr>
            <a:r>
              <a:rPr lang="en-US" sz="2400">
                <a:solidFill>
                  <a:schemeClr val="accent1">
                    <a:lumMod val="76000"/>
                  </a:schemeClr>
                </a:solidFill>
                <a:ea typeface="+mn-lt"/>
                <a:cs typeface="+mn-lt"/>
              </a:rPr>
              <a:t>Examples:</a:t>
            </a:r>
            <a:endParaRPr lang="en-US" sz="2400">
              <a:solidFill>
                <a:schemeClr val="accent1">
                  <a:lumMod val="76000"/>
                </a:schemeClr>
              </a:solidFill>
              <a:ea typeface="Calibri" panose="020F0502020204030204"/>
              <a:cs typeface="Calibri" panose="020F0502020204030204"/>
            </a:endParaRPr>
          </a:p>
          <a:p>
            <a:r>
              <a:rPr lang="en-US" sz="2400">
                <a:solidFill>
                  <a:schemeClr val="accent1">
                    <a:lumMod val="76000"/>
                  </a:schemeClr>
                </a:solidFill>
                <a:ea typeface="+mn-lt"/>
                <a:cs typeface="+mn-lt"/>
              </a:rPr>
              <a:t>Stakeholder feedback</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Outcome data</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Performance reports</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Evaluation findings</a:t>
            </a:r>
            <a:endParaRPr lang="en-US" sz="2400">
              <a:solidFill>
                <a:schemeClr val="accent1">
                  <a:lumMod val="76000"/>
                </a:schemeClr>
              </a:solidFill>
              <a:ea typeface="Calibri"/>
              <a:cs typeface="Calibri"/>
            </a:endParaRPr>
          </a:p>
        </p:txBody>
      </p:sp>
    </p:spTree>
    <p:extLst>
      <p:ext uri="{BB962C8B-B14F-4D97-AF65-F5344CB8AC3E}">
        <p14:creationId xmlns:p14="http://schemas.microsoft.com/office/powerpoint/2010/main" val="42577723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BCF2-484A-0011-E092-E70402C30A37}"/>
              </a:ext>
            </a:extLst>
          </p:cNvPr>
          <p:cNvSpPr>
            <a:spLocks noGrp="1"/>
          </p:cNvSpPr>
          <p:nvPr>
            <p:ph type="title"/>
          </p:nvPr>
        </p:nvSpPr>
        <p:spPr/>
        <p:txBody>
          <a:bodyPr/>
          <a:lstStyle/>
          <a:p>
            <a:r>
              <a:rPr lang="en-US" err="1">
                <a:ea typeface="Calibri Light"/>
                <a:cs typeface="Calibri Light"/>
              </a:rPr>
              <a:t>Cymryd</a:t>
            </a:r>
            <a:r>
              <a:rPr lang="en-US">
                <a:ea typeface="Calibri Light"/>
                <a:cs typeface="Calibri Light"/>
              </a:rPr>
              <a:t> I </a:t>
            </a:r>
            <a:r>
              <a:rPr lang="en-US" err="1">
                <a:ea typeface="Calibri Light"/>
                <a:cs typeface="Calibri Light"/>
              </a:rPr>
              <a:t>ffwrdd</a:t>
            </a:r>
            <a:br>
              <a:rPr lang="en-US">
                <a:ea typeface="Calibri Light"/>
                <a:cs typeface="Calibri Light"/>
              </a:rPr>
            </a:br>
            <a:r>
              <a:rPr lang="en-US">
                <a:solidFill>
                  <a:schemeClr val="accent1">
                    <a:lumMod val="76000"/>
                  </a:schemeClr>
                </a:solidFill>
                <a:ea typeface="Calibri Light"/>
                <a:cs typeface="Calibri Light"/>
              </a:rPr>
              <a:t>Key takeaways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ADB8C357-F408-D464-9413-F9E040325508}"/>
              </a:ext>
            </a:extLst>
          </p:cNvPr>
          <p:cNvSpPr>
            <a:spLocks noGrp="1"/>
          </p:cNvSpPr>
          <p:nvPr>
            <p:ph sz="half" idx="1"/>
          </p:nvPr>
        </p:nvSpPr>
        <p:spPr/>
        <p:txBody>
          <a:bodyPr vert="horz" lIns="91440" tIns="45720" rIns="91440" bIns="45720" rtlCol="0" anchor="t">
            <a:normAutofit/>
          </a:bodyPr>
          <a:lstStyle/>
          <a:p>
            <a:r>
              <a:rPr lang="en-US" sz="2000">
                <a:ea typeface="+mn-lt"/>
                <a:cs typeface="+mn-lt"/>
              </a:rPr>
              <a:t>Saib o 2 </a:t>
            </a:r>
            <a:r>
              <a:rPr lang="en-US" sz="2000" err="1">
                <a:ea typeface="+mn-lt"/>
                <a:cs typeface="+mn-lt"/>
              </a:rPr>
              <a:t>funud</a:t>
            </a:r>
            <a:r>
              <a:rPr lang="en-US" sz="2000">
                <a:ea typeface="+mn-lt"/>
                <a:cs typeface="+mn-lt"/>
              </a:rPr>
              <a:t> </a:t>
            </a:r>
            <a:r>
              <a:rPr lang="en-US" sz="2000" err="1">
                <a:ea typeface="+mn-lt"/>
                <a:cs typeface="+mn-lt"/>
              </a:rPr>
              <a:t>cyn</a:t>
            </a:r>
            <a:r>
              <a:rPr lang="en-US" sz="2000">
                <a:ea typeface="+mn-lt"/>
                <a:cs typeface="+mn-lt"/>
              </a:rPr>
              <a:t> </a:t>
            </a:r>
            <a:r>
              <a:rPr lang="en-US" sz="2000" err="1">
                <a:ea typeface="+mn-lt"/>
                <a:cs typeface="+mn-lt"/>
              </a:rPr>
              <a:t>penderfyniadau</a:t>
            </a:r>
            <a:r>
              <a:rPr lang="en-US" sz="2000">
                <a:ea typeface="+mn-lt"/>
                <a:cs typeface="+mn-lt"/>
              </a:rPr>
              <a:t> </a:t>
            </a:r>
            <a:r>
              <a:rPr lang="en-US" sz="2000" err="1">
                <a:ea typeface="+mn-lt"/>
                <a:cs typeface="+mn-lt"/>
              </a:rPr>
              <a:t>allweddol</a:t>
            </a:r>
            <a:r>
              <a:rPr lang="en-US" sz="2000">
                <a:ea typeface="+mn-lt"/>
                <a:cs typeface="+mn-lt"/>
              </a:rPr>
              <a:t> </a:t>
            </a:r>
            <a:endParaRPr lang="en-US" sz="2000">
              <a:ea typeface="Calibri" panose="020F0502020204030204"/>
              <a:cs typeface="Calibri" panose="020F0502020204030204"/>
            </a:endParaRPr>
          </a:p>
          <a:p>
            <a:r>
              <a:rPr lang="en-US" sz="2000" err="1">
                <a:ea typeface="+mn-lt"/>
                <a:cs typeface="+mn-lt"/>
              </a:rPr>
              <a:t>Cwestiwn</a:t>
            </a:r>
            <a:r>
              <a:rPr lang="en-US" sz="2000">
                <a:ea typeface="+mn-lt"/>
                <a:cs typeface="+mn-lt"/>
              </a:rPr>
              <a:t> </a:t>
            </a:r>
            <a:r>
              <a:rPr lang="en-US" sz="2000" err="1">
                <a:ea typeface="+mn-lt"/>
                <a:cs typeface="+mn-lt"/>
              </a:rPr>
              <a:t>myfyrio</a:t>
            </a:r>
            <a:r>
              <a:rPr lang="en-US" sz="2000">
                <a:ea typeface="+mn-lt"/>
                <a:cs typeface="+mn-lt"/>
              </a:rPr>
              <a:t> </a:t>
            </a:r>
            <a:r>
              <a:rPr lang="en-US" sz="2000" err="1">
                <a:ea typeface="+mn-lt"/>
                <a:cs typeface="+mn-lt"/>
              </a:rPr>
              <a:t>wythnosol</a:t>
            </a:r>
            <a:r>
              <a:rPr lang="en-US" sz="2000">
                <a:ea typeface="+mn-lt"/>
                <a:cs typeface="+mn-lt"/>
              </a:rPr>
              <a:t> </a:t>
            </a:r>
            <a:endParaRPr lang="en-US" sz="2000">
              <a:ea typeface="Calibri"/>
              <a:cs typeface="Calibri"/>
            </a:endParaRPr>
          </a:p>
          <a:p>
            <a:r>
              <a:rPr lang="en-US" sz="2000" err="1">
                <a:ea typeface="+mn-lt"/>
                <a:cs typeface="+mn-lt"/>
              </a:rPr>
              <a:t>Adolygiad</a:t>
            </a:r>
            <a:r>
              <a:rPr lang="en-US" sz="2000">
                <a:ea typeface="+mn-lt"/>
                <a:cs typeface="+mn-lt"/>
              </a:rPr>
              <a:t> </a:t>
            </a:r>
            <a:r>
              <a:rPr lang="en-US" sz="2000" err="1">
                <a:ea typeface="+mn-lt"/>
                <a:cs typeface="+mn-lt"/>
              </a:rPr>
              <a:t>ôl-weithgaredd</a:t>
            </a:r>
            <a:r>
              <a:rPr lang="en-US" sz="2000">
                <a:ea typeface="+mn-lt"/>
                <a:cs typeface="+mn-lt"/>
              </a:rPr>
              <a:t> </a:t>
            </a:r>
            <a:endParaRPr lang="en-US" sz="2000">
              <a:ea typeface="Calibri"/>
              <a:cs typeface="Calibri"/>
            </a:endParaRPr>
          </a:p>
          <a:p>
            <a:r>
              <a:rPr lang="en-US" sz="2000">
                <a:ea typeface="+mn-lt"/>
                <a:cs typeface="+mn-lt"/>
              </a:rPr>
              <a:t>Log </a:t>
            </a:r>
            <a:r>
              <a:rPr lang="en-US" sz="2000" err="1">
                <a:ea typeface="+mn-lt"/>
                <a:cs typeface="+mn-lt"/>
              </a:rPr>
              <a:t>adborth</a:t>
            </a:r>
            <a:r>
              <a:rPr lang="en-US" sz="2000">
                <a:ea typeface="+mn-lt"/>
                <a:cs typeface="+mn-lt"/>
              </a:rPr>
              <a:t> </a:t>
            </a:r>
            <a:endParaRPr lang="en-US" sz="2000">
              <a:ea typeface="Calibri"/>
              <a:cs typeface="Calibri"/>
            </a:endParaRPr>
          </a:p>
          <a:p>
            <a:r>
              <a:rPr lang="en-US" sz="2000">
                <a:ea typeface="+mn-lt"/>
                <a:cs typeface="+mn-lt"/>
              </a:rPr>
              <a:t>Taflen </a:t>
            </a:r>
            <a:r>
              <a:rPr lang="en-US" sz="2000" err="1">
                <a:ea typeface="+mn-lt"/>
                <a:cs typeface="+mn-lt"/>
              </a:rPr>
              <a:t>fyfyrio</a:t>
            </a:r>
            <a:r>
              <a:rPr lang="en-US" sz="2000">
                <a:ea typeface="+mn-lt"/>
                <a:cs typeface="+mn-lt"/>
              </a:rPr>
              <a:t> un </a:t>
            </a:r>
            <a:r>
              <a:rPr lang="en-US" sz="2000" err="1">
                <a:ea typeface="+mn-lt"/>
                <a:cs typeface="+mn-lt"/>
              </a:rPr>
              <a:t>dudalen</a:t>
            </a:r>
            <a:r>
              <a:rPr lang="en-US" sz="2000">
                <a:ea typeface="+mn-lt"/>
                <a:cs typeface="+mn-lt"/>
              </a:rPr>
              <a:t> Gibbs </a:t>
            </a:r>
            <a:endParaRPr lang="en-US" sz="2000">
              <a:ea typeface="Calibri"/>
              <a:cs typeface="Calibri"/>
            </a:endParaRPr>
          </a:p>
          <a:p>
            <a:r>
              <a:rPr lang="en-US" sz="2000" err="1">
                <a:ea typeface="+mn-lt"/>
                <a:cs typeface="+mn-lt"/>
              </a:rPr>
              <a:t>Sgwrs</a:t>
            </a:r>
            <a:r>
              <a:rPr lang="en-US" sz="2000">
                <a:ea typeface="+mn-lt"/>
                <a:cs typeface="+mn-lt"/>
              </a:rPr>
              <a:t> </a:t>
            </a:r>
            <a:r>
              <a:rPr lang="en-US" sz="2000" err="1">
                <a:ea typeface="+mn-lt"/>
                <a:cs typeface="+mn-lt"/>
              </a:rPr>
              <a:t>hyfforddi</a:t>
            </a:r>
            <a:r>
              <a:rPr lang="en-US" sz="2000">
                <a:ea typeface="+mn-lt"/>
                <a:cs typeface="+mn-lt"/>
              </a:rPr>
              <a:t> </a:t>
            </a:r>
            <a:r>
              <a:rPr lang="en-US" sz="2000" err="1">
                <a:ea typeface="+mn-lt"/>
                <a:cs typeface="+mn-lt"/>
              </a:rPr>
              <a:t>gan</a:t>
            </a:r>
            <a:r>
              <a:rPr lang="en-US" sz="2000">
                <a:ea typeface="+mn-lt"/>
                <a:cs typeface="+mn-lt"/>
              </a:rPr>
              <a:t> </a:t>
            </a:r>
            <a:r>
              <a:rPr lang="en-US" sz="2000" err="1">
                <a:ea typeface="+mn-lt"/>
                <a:cs typeface="+mn-lt"/>
              </a:rPr>
              <a:t>gymheiriaid</a:t>
            </a:r>
            <a:r>
              <a:rPr lang="en-US" sz="2000">
                <a:ea typeface="+mn-lt"/>
                <a:cs typeface="+mn-lt"/>
              </a:rPr>
              <a:t> </a:t>
            </a:r>
            <a:endParaRPr lang="en-US" sz="2000">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E132D3DE-B32B-D6DB-55BB-71A803461584}"/>
              </a:ext>
            </a:extLst>
          </p:cNvPr>
          <p:cNvSpPr>
            <a:spLocks noGrp="1"/>
          </p:cNvSpPr>
          <p:nvPr>
            <p:ph sz="half" idx="2"/>
          </p:nvPr>
        </p:nvSpPr>
        <p:spPr/>
        <p:txBody>
          <a:bodyPr vert="horz" lIns="91440" tIns="45720" rIns="91440" bIns="45720" rtlCol="0" anchor="t">
            <a:normAutofit/>
          </a:bodyPr>
          <a:lstStyle/>
          <a:p>
            <a:r>
              <a:rPr lang="en-US" sz="2100">
                <a:solidFill>
                  <a:schemeClr val="accent1">
                    <a:lumMod val="76000"/>
                  </a:schemeClr>
                </a:solidFill>
                <a:ea typeface="Calibri"/>
                <a:cs typeface="Calibri"/>
              </a:rPr>
              <a:t>2-minute pause before key decisions</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Weekly reflection question</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After-action review</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Feedback log</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Gibbs one-page reflection</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Peer coaching conversation</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163486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EC970-E836-1D97-61C6-6A7A4022D9D5}"/>
              </a:ext>
            </a:extLst>
          </p:cNvPr>
          <p:cNvSpPr>
            <a:spLocks noGrp="1"/>
          </p:cNvSpPr>
          <p:nvPr>
            <p:ph type="title"/>
          </p:nvPr>
        </p:nvSpPr>
        <p:spPr/>
        <p:txBody>
          <a:bodyPr/>
          <a:lstStyle/>
          <a:p>
            <a:r>
              <a:rPr lang="en-US" dirty="0">
                <a:ea typeface="+mj-lt"/>
                <a:cs typeface="+mj-lt"/>
              </a:rPr>
              <a:t>Fy </a:t>
            </a:r>
            <a:r>
              <a:rPr lang="en-US" dirty="0" err="1">
                <a:ea typeface="+mj-lt"/>
                <a:cs typeface="+mj-lt"/>
              </a:rPr>
              <a:t>arweinyddiaeth</a:t>
            </a:r>
            <a:r>
              <a:rPr lang="en-US" dirty="0">
                <a:ea typeface="+mj-lt"/>
                <a:cs typeface="+mj-lt"/>
              </a:rPr>
              <a:t> </a:t>
            </a:r>
            <a:r>
              <a:rPr lang="en-US" dirty="0" err="1">
                <a:ea typeface="+mj-lt"/>
                <a:cs typeface="+mj-lt"/>
              </a:rPr>
              <a:t>fyfyriol</a:t>
            </a:r>
            <a:br>
              <a:rPr lang="en-US" dirty="0"/>
            </a:br>
            <a:r>
              <a:rPr lang="en-US" dirty="0">
                <a:solidFill>
                  <a:schemeClr val="accent1">
                    <a:lumMod val="76000"/>
                  </a:schemeClr>
                </a:solidFill>
                <a:ea typeface="Calibri Light"/>
                <a:cs typeface="Calibri Light"/>
              </a:rPr>
              <a:t>My reflective leadership</a:t>
            </a:r>
          </a:p>
        </p:txBody>
      </p:sp>
      <p:sp>
        <p:nvSpPr>
          <p:cNvPr id="3" name="Content Placeholder 2">
            <a:extLst>
              <a:ext uri="{FF2B5EF4-FFF2-40B4-BE49-F238E27FC236}">
                <a16:creationId xmlns:a16="http://schemas.microsoft.com/office/drawing/2014/main" id="{D09FF8B6-4EE0-E059-C5AF-78699EE1B93A}"/>
              </a:ext>
            </a:extLst>
          </p:cNvPr>
          <p:cNvSpPr>
            <a:spLocks noGrp="1"/>
          </p:cNvSpPr>
          <p:nvPr>
            <p:ph sz="half" idx="1"/>
          </p:nvPr>
        </p:nvSpPr>
        <p:spPr/>
        <p:txBody>
          <a:bodyPr vert="horz" lIns="91440" tIns="45720" rIns="91440" bIns="45720" rtlCol="0" anchor="t">
            <a:normAutofit/>
          </a:bodyPr>
          <a:lstStyle/>
          <a:p>
            <a:pPr marL="0" indent="0">
              <a:buNone/>
            </a:pPr>
            <a:r>
              <a:rPr lang="en-US" dirty="0">
                <a:ea typeface="+mn-lt"/>
                <a:cs typeface="+mn-lt"/>
              </a:rPr>
              <a:t>Cyn y </a:t>
            </a:r>
            <a:r>
              <a:rPr lang="en-US" dirty="0" err="1">
                <a:ea typeface="+mn-lt"/>
                <a:cs typeface="+mn-lt"/>
              </a:rPr>
              <a:t>sesiwn</a:t>
            </a:r>
            <a:r>
              <a:rPr lang="en-US" dirty="0">
                <a:ea typeface="+mn-lt"/>
                <a:cs typeface="+mn-lt"/>
              </a:rPr>
              <a:t> </a:t>
            </a:r>
            <a:r>
              <a:rPr lang="en-US" dirty="0" err="1">
                <a:ea typeface="+mn-lt"/>
                <a:cs typeface="+mn-lt"/>
              </a:rPr>
              <a:t>nesaf</a:t>
            </a:r>
            <a:r>
              <a:rPr lang="en-US" dirty="0">
                <a:ea typeface="+mn-lt"/>
                <a:cs typeface="+mn-lt"/>
              </a:rPr>
              <a:t>, </a:t>
            </a:r>
            <a:r>
              <a:rPr lang="en-US" dirty="0" err="1">
                <a:ea typeface="+mn-lt"/>
                <a:cs typeface="+mn-lt"/>
              </a:rPr>
              <a:t>byddaf</a:t>
            </a:r>
            <a:r>
              <a:rPr lang="en-US" dirty="0">
                <a:ea typeface="+mn-lt"/>
                <a:cs typeface="+mn-lt"/>
              </a:rPr>
              <a:t> </a:t>
            </a:r>
            <a:r>
              <a:rPr lang="en-US" dirty="0" err="1">
                <a:ea typeface="+mn-lt"/>
                <a:cs typeface="+mn-lt"/>
              </a:rPr>
              <a:t>yn</a:t>
            </a:r>
            <a:r>
              <a:rPr lang="en-US" dirty="0">
                <a:ea typeface="+mn-lt"/>
                <a:cs typeface="+mn-lt"/>
              </a:rPr>
              <a:t>:</a:t>
            </a:r>
            <a:endParaRPr lang="en-US" dirty="0">
              <a:ea typeface="Calibri" panose="020F0502020204030204"/>
              <a:cs typeface="Calibri" panose="020F0502020204030204"/>
            </a:endParaRPr>
          </a:p>
          <a:p>
            <a:r>
              <a:rPr lang="en-US" dirty="0">
                <a:ea typeface="+mn-lt"/>
                <a:cs typeface="+mn-lt"/>
              </a:rPr>
              <a:t>Ceisio un darn o </a:t>
            </a:r>
            <a:r>
              <a:rPr lang="en-US" dirty="0" err="1">
                <a:ea typeface="+mn-lt"/>
                <a:cs typeface="+mn-lt"/>
              </a:rPr>
              <a:t>adborth</a:t>
            </a:r>
            <a:endParaRPr lang="en-US" dirty="0" err="1"/>
          </a:p>
          <a:p>
            <a:r>
              <a:rPr lang="en-US" dirty="0">
                <a:ea typeface="+mn-lt"/>
                <a:cs typeface="+mn-lt"/>
              </a:rPr>
              <a:t>Cwblhau un </a:t>
            </a:r>
            <a:r>
              <a:rPr lang="en-US" dirty="0" err="1">
                <a:ea typeface="+mn-lt"/>
                <a:cs typeface="+mn-lt"/>
              </a:rPr>
              <a:t>myfyrdod</a:t>
            </a:r>
            <a:r>
              <a:rPr lang="en-US" dirty="0">
                <a:ea typeface="+mn-lt"/>
                <a:cs typeface="+mn-lt"/>
              </a:rPr>
              <a:t> </a:t>
            </a:r>
            <a:r>
              <a:rPr lang="en-US" dirty="0" err="1">
                <a:ea typeface="+mn-lt"/>
                <a:cs typeface="+mn-lt"/>
              </a:rPr>
              <a:t>strwythuredig</a:t>
            </a:r>
            <a:endParaRPr lang="en-US" dirty="0" err="1"/>
          </a:p>
          <a:p>
            <a:r>
              <a:rPr lang="en-US" dirty="0" err="1">
                <a:ea typeface="+mn-lt"/>
                <a:cs typeface="+mn-lt"/>
              </a:rPr>
              <a:t>Rhoi</a:t>
            </a:r>
            <a:r>
              <a:rPr lang="en-US" dirty="0">
                <a:ea typeface="+mn-lt"/>
                <a:cs typeface="+mn-lt"/>
              </a:rPr>
              <a:t> </a:t>
            </a:r>
            <a:r>
              <a:rPr lang="en-US" dirty="0" err="1">
                <a:ea typeface="+mn-lt"/>
                <a:cs typeface="+mn-lt"/>
              </a:rPr>
              <a:t>cynnig</a:t>
            </a:r>
            <a:r>
              <a:rPr lang="en-US" dirty="0">
                <a:ea typeface="+mn-lt"/>
                <a:cs typeface="+mn-lt"/>
              </a:rPr>
              <a:t> </a:t>
            </a:r>
            <a:r>
              <a:rPr lang="en-US" dirty="0" err="1">
                <a:ea typeface="+mn-lt"/>
                <a:cs typeface="+mn-lt"/>
              </a:rPr>
              <a:t>ar</a:t>
            </a:r>
            <a:r>
              <a:rPr lang="en-US" dirty="0">
                <a:ea typeface="+mn-lt"/>
                <a:cs typeface="+mn-lt"/>
              </a:rPr>
              <a:t> un </a:t>
            </a:r>
            <a:r>
              <a:rPr lang="en-US" dirty="0" err="1">
                <a:ea typeface="+mn-lt"/>
                <a:cs typeface="+mn-lt"/>
              </a:rPr>
              <a:t>gwelliant</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ymarfer</a:t>
            </a:r>
            <a:endParaRPr lang="en-US" dirty="0" err="1"/>
          </a:p>
        </p:txBody>
      </p:sp>
      <p:sp>
        <p:nvSpPr>
          <p:cNvPr id="4" name="Content Placeholder 3">
            <a:extLst>
              <a:ext uri="{FF2B5EF4-FFF2-40B4-BE49-F238E27FC236}">
                <a16:creationId xmlns:a16="http://schemas.microsoft.com/office/drawing/2014/main" id="{BAF899AA-4D76-7B12-F02F-74C523E26847}"/>
              </a:ext>
            </a:extLst>
          </p:cNvPr>
          <p:cNvSpPr>
            <a:spLocks noGrp="1"/>
          </p:cNvSpPr>
          <p:nvPr>
            <p:ph sz="half" idx="2"/>
          </p:nvPr>
        </p:nvSpPr>
        <p:spPr/>
        <p:txBody>
          <a:bodyPr vert="horz" lIns="91440" tIns="45720" rIns="91440" bIns="45720" rtlCol="0" anchor="t">
            <a:normAutofit/>
          </a:bodyPr>
          <a:lstStyle/>
          <a:p>
            <a:pPr marL="0" indent="0">
              <a:buNone/>
            </a:pPr>
            <a:r>
              <a:rPr lang="en-US" dirty="0">
                <a:solidFill>
                  <a:schemeClr val="accent1">
                    <a:lumMod val="76000"/>
                  </a:schemeClr>
                </a:solidFill>
                <a:latin typeface="Calibri"/>
                <a:ea typeface="Calibri"/>
                <a:cs typeface="Calibri"/>
              </a:rPr>
              <a:t>Before the next session I will:</a:t>
            </a:r>
          </a:p>
          <a:p>
            <a:r>
              <a:rPr lang="en-US" dirty="0">
                <a:solidFill>
                  <a:schemeClr val="accent1">
                    <a:lumMod val="76000"/>
                  </a:schemeClr>
                </a:solidFill>
                <a:latin typeface="Calibri"/>
                <a:ea typeface="Calibri"/>
                <a:cs typeface="Calibri"/>
              </a:rPr>
              <a:t>Seek one piece of feedback</a:t>
            </a:r>
          </a:p>
          <a:p>
            <a:r>
              <a:rPr lang="en-US" dirty="0">
                <a:solidFill>
                  <a:schemeClr val="accent1">
                    <a:lumMod val="76000"/>
                  </a:schemeClr>
                </a:solidFill>
                <a:latin typeface="Calibri"/>
                <a:ea typeface="Calibri"/>
                <a:cs typeface="Calibri"/>
              </a:rPr>
              <a:t>Complete one structured reflection</a:t>
            </a:r>
          </a:p>
          <a:p>
            <a:r>
              <a:rPr lang="en-US" dirty="0">
                <a:solidFill>
                  <a:schemeClr val="accent1">
                    <a:lumMod val="76000"/>
                  </a:schemeClr>
                </a:solidFill>
                <a:latin typeface="Calibri"/>
                <a:ea typeface="Calibri"/>
                <a:cs typeface="Calibri"/>
              </a:rPr>
              <a:t>Trial one improvement in my practice</a:t>
            </a:r>
          </a:p>
          <a:p>
            <a:endParaRPr lang="en-US" dirty="0">
              <a:ea typeface="Calibri"/>
              <a:cs typeface="Calibri"/>
            </a:endParaRPr>
          </a:p>
        </p:txBody>
      </p:sp>
    </p:spTree>
    <p:extLst>
      <p:ext uri="{BB962C8B-B14F-4D97-AF65-F5344CB8AC3E}">
        <p14:creationId xmlns:p14="http://schemas.microsoft.com/office/powerpoint/2010/main" val="30230842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38FD-919F-043A-F264-EB33B75EF54F}"/>
              </a:ext>
            </a:extLst>
          </p:cNvPr>
          <p:cNvSpPr>
            <a:spLocks noGrp="1"/>
          </p:cNvSpPr>
          <p:nvPr>
            <p:ph type="title"/>
          </p:nvPr>
        </p:nvSpPr>
        <p:spPr/>
        <p:txBody>
          <a:bodyPr/>
          <a:lstStyle/>
          <a:p>
            <a:r>
              <a:rPr lang="en-US">
                <a:ea typeface="Calibri Light"/>
                <a:cs typeface="Calibri Light"/>
              </a:rPr>
              <a:t>I </a:t>
            </a:r>
            <a:r>
              <a:rPr lang="en-US" err="1">
                <a:ea typeface="Calibri Light"/>
                <a:cs typeface="Calibri Light"/>
              </a:rPr>
              <a:t>gorffen</a:t>
            </a:r>
            <a:br>
              <a:rPr lang="en-US">
                <a:ea typeface="Calibri Light"/>
                <a:cs typeface="Calibri Light"/>
              </a:rPr>
            </a:br>
            <a:r>
              <a:rPr lang="en-US">
                <a:solidFill>
                  <a:schemeClr val="accent1">
                    <a:lumMod val="76000"/>
                  </a:schemeClr>
                </a:solidFill>
                <a:ea typeface="Calibri Light"/>
                <a:cs typeface="Calibri Light"/>
              </a:rPr>
              <a:t>To finish</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78BB9BB8-D5FE-4C79-0B09-DDA5E3632AEB}"/>
              </a:ext>
            </a:extLst>
          </p:cNvPr>
          <p:cNvSpPr>
            <a:spLocks noGrp="1"/>
          </p:cNvSpPr>
          <p:nvPr>
            <p:ph sz="half" idx="1"/>
          </p:nvPr>
        </p:nvSpPr>
        <p:spPr/>
        <p:txBody>
          <a:bodyPr vert="horz" lIns="91440" tIns="45720" rIns="91440" bIns="45720" rtlCol="0" anchor="t">
            <a:noAutofit/>
          </a:bodyPr>
          <a:lstStyle/>
          <a:p>
            <a:r>
              <a:rPr lang="en-US" sz="2000">
                <a:ea typeface="+mn-lt"/>
                <a:cs typeface="+mn-lt"/>
              </a:rPr>
              <a:t>Mae </a:t>
            </a:r>
            <a:r>
              <a:rPr lang="en-US" sz="2000" err="1">
                <a:ea typeface="+mn-lt"/>
                <a:cs typeface="+mn-lt"/>
              </a:rPr>
              <a:t>myfyrio</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fwy</a:t>
            </a:r>
            <a:r>
              <a:rPr lang="en-US" sz="2000">
                <a:ea typeface="+mn-lt"/>
                <a:cs typeface="+mn-lt"/>
              </a:rPr>
              <a:t> </a:t>
            </a:r>
            <a:r>
              <a:rPr lang="en-US" sz="2000" err="1">
                <a:ea typeface="+mn-lt"/>
                <a:cs typeface="+mn-lt"/>
              </a:rPr>
              <a:t>na</a:t>
            </a:r>
            <a:r>
              <a:rPr lang="en-US" sz="2000">
                <a:ea typeface="+mn-lt"/>
                <a:cs typeface="+mn-lt"/>
              </a:rPr>
              <a:t> </a:t>
            </a:r>
            <a:r>
              <a:rPr lang="en-US" sz="2000" err="1">
                <a:ea typeface="+mn-lt"/>
                <a:cs typeface="+mn-lt"/>
              </a:rPr>
              <a:t>edrych</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ôl</a:t>
            </a:r>
            <a:r>
              <a:rPr lang="en-US" sz="2000">
                <a:ea typeface="+mn-lt"/>
                <a:cs typeface="+mn-lt"/>
              </a:rPr>
              <a:t> </a:t>
            </a:r>
            <a:endParaRPr lang="en-US" sz="2000">
              <a:ea typeface="Calibri" panose="020F0502020204030204"/>
              <a:cs typeface="Calibri" panose="020F0502020204030204"/>
            </a:endParaRPr>
          </a:p>
          <a:p>
            <a:r>
              <a:rPr lang="en-US" sz="2000">
                <a:ea typeface="+mn-lt"/>
                <a:cs typeface="+mn-lt"/>
              </a:rPr>
              <a:t>Mae </a:t>
            </a:r>
            <a:r>
              <a:rPr lang="en-US" sz="2000" err="1">
                <a:ea typeface="+mn-lt"/>
                <a:cs typeface="+mn-lt"/>
              </a:rPr>
              <a:t>myfyrio</a:t>
            </a:r>
            <a:r>
              <a:rPr lang="en-US" sz="2000">
                <a:ea typeface="+mn-lt"/>
                <a:cs typeface="+mn-lt"/>
              </a:rPr>
              <a:t> da </a:t>
            </a:r>
            <a:r>
              <a:rPr lang="en-US" sz="2000" err="1">
                <a:ea typeface="+mn-lt"/>
                <a:cs typeface="+mn-lt"/>
              </a:rPr>
              <a:t>yn</a:t>
            </a:r>
            <a:r>
              <a:rPr lang="en-US" sz="2000">
                <a:ea typeface="+mn-lt"/>
                <a:cs typeface="+mn-lt"/>
              </a:rPr>
              <a:t> </a:t>
            </a:r>
            <a:r>
              <a:rPr lang="en-US" sz="2000" err="1">
                <a:ea typeface="+mn-lt"/>
                <a:cs typeface="+mn-lt"/>
              </a:rPr>
              <a:t>herio</a:t>
            </a:r>
            <a:r>
              <a:rPr lang="en-US" sz="2000">
                <a:ea typeface="+mn-lt"/>
                <a:cs typeface="+mn-lt"/>
              </a:rPr>
              <a:t> </a:t>
            </a:r>
            <a:r>
              <a:rPr lang="en-US" sz="2000" err="1">
                <a:ea typeface="+mn-lt"/>
                <a:cs typeface="+mn-lt"/>
              </a:rPr>
              <a:t>rhagdybiaethau</a:t>
            </a:r>
            <a:r>
              <a:rPr lang="en-US" sz="2000">
                <a:ea typeface="+mn-lt"/>
                <a:cs typeface="+mn-lt"/>
              </a:rPr>
              <a:t> </a:t>
            </a:r>
            <a:endParaRPr lang="en-US" sz="2000">
              <a:ea typeface="Calibri"/>
              <a:cs typeface="Calibri"/>
            </a:endParaRPr>
          </a:p>
          <a:p>
            <a:r>
              <a:rPr lang="en-US" sz="2000">
                <a:ea typeface="+mn-lt"/>
                <a:cs typeface="+mn-lt"/>
              </a:rPr>
              <a:t>Mae </a:t>
            </a:r>
            <a:r>
              <a:rPr lang="en-US" sz="2000" err="1">
                <a:ea typeface="+mn-lt"/>
                <a:cs typeface="+mn-lt"/>
              </a:rPr>
              <a:t>arweinwyr</a:t>
            </a:r>
            <a:r>
              <a:rPr lang="en-US" sz="2000">
                <a:ea typeface="+mn-lt"/>
                <a:cs typeface="+mn-lt"/>
              </a:rPr>
              <a:t> </a:t>
            </a:r>
            <a:r>
              <a:rPr lang="en-US" sz="2000" err="1">
                <a:ea typeface="+mn-lt"/>
                <a:cs typeface="+mn-lt"/>
              </a:rPr>
              <a:t>myfyriol</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defnyddio</a:t>
            </a:r>
            <a:r>
              <a:rPr lang="en-US" sz="2000">
                <a:ea typeface="+mn-lt"/>
                <a:cs typeface="+mn-lt"/>
              </a:rPr>
              <a:t> </a:t>
            </a:r>
            <a:r>
              <a:rPr lang="en-US" sz="2000" err="1">
                <a:ea typeface="+mn-lt"/>
                <a:cs typeface="+mn-lt"/>
              </a:rPr>
              <a:t>adborth</a:t>
            </a:r>
            <a:r>
              <a:rPr lang="en-US" sz="2000">
                <a:ea typeface="+mn-lt"/>
                <a:cs typeface="+mn-lt"/>
              </a:rPr>
              <a:t> a </a:t>
            </a:r>
            <a:r>
              <a:rPr lang="en-US" sz="2000" err="1">
                <a:ea typeface="+mn-lt"/>
                <a:cs typeface="+mn-lt"/>
              </a:rPr>
              <a:t>thystiolaeth</a:t>
            </a:r>
            <a:endParaRPr lang="en-US" sz="2000">
              <a:ea typeface="Calibri" panose="020F0502020204030204"/>
              <a:cs typeface="Calibri" panose="020F0502020204030204"/>
            </a:endParaRPr>
          </a:p>
          <a:p>
            <a:r>
              <a:rPr lang="en-US" sz="2000">
                <a:ea typeface="+mn-lt"/>
                <a:cs typeface="+mn-lt"/>
              </a:rPr>
              <a:t>Y nod </a:t>
            </a:r>
            <a:r>
              <a:rPr lang="en-US" sz="2000" err="1">
                <a:ea typeface="+mn-lt"/>
                <a:cs typeface="+mn-lt"/>
              </a:rPr>
              <a:t>yw</a:t>
            </a:r>
            <a:r>
              <a:rPr lang="en-US" sz="2000">
                <a:ea typeface="+mn-lt"/>
                <a:cs typeface="+mn-lt"/>
              </a:rPr>
              <a:t> </a:t>
            </a:r>
            <a:r>
              <a:rPr lang="en-US" sz="2000" err="1">
                <a:ea typeface="+mn-lt"/>
                <a:cs typeface="+mn-lt"/>
              </a:rPr>
              <a:t>gweithredu</a:t>
            </a:r>
            <a:r>
              <a:rPr lang="en-US" sz="2000">
                <a:ea typeface="+mn-lt"/>
                <a:cs typeface="+mn-lt"/>
              </a:rPr>
              <a:t> </a:t>
            </a:r>
            <a:r>
              <a:rPr lang="en-US" sz="2000" err="1">
                <a:ea typeface="+mn-lt"/>
                <a:cs typeface="+mn-lt"/>
              </a:rPr>
              <a:t>gwell</a:t>
            </a:r>
            <a:r>
              <a:rPr lang="en-US" sz="2000">
                <a:ea typeface="+mn-lt"/>
                <a:cs typeface="+mn-lt"/>
              </a:rPr>
              <a:t> </a:t>
            </a:r>
            <a:r>
              <a:rPr lang="en-US" sz="2000" err="1">
                <a:ea typeface="+mn-lt"/>
                <a:cs typeface="+mn-lt"/>
              </a:rPr>
              <a:t>yn</a:t>
            </a:r>
            <a:r>
              <a:rPr lang="en-US" sz="2000">
                <a:ea typeface="+mn-lt"/>
                <a:cs typeface="+mn-lt"/>
              </a:rPr>
              <a:t> y </a:t>
            </a:r>
            <a:r>
              <a:rPr lang="en-US" sz="2000" err="1">
                <a:ea typeface="+mn-lt"/>
                <a:cs typeface="+mn-lt"/>
              </a:rPr>
              <a:t>dyfodol</a:t>
            </a:r>
            <a:r>
              <a:rPr lang="en-US" sz="2000">
                <a:ea typeface="+mn-lt"/>
                <a:cs typeface="+mn-lt"/>
              </a:rPr>
              <a:t> </a:t>
            </a:r>
            <a:endParaRPr lang="en-US" sz="2000">
              <a:ea typeface="Calibri"/>
              <a:cs typeface="Calibri"/>
            </a:endParaRPr>
          </a:p>
          <a:p>
            <a:r>
              <a:rPr lang="en-US" sz="2000">
                <a:ea typeface="+mn-lt"/>
                <a:cs typeface="+mn-lt"/>
              </a:rPr>
              <a:t>Mae </a:t>
            </a:r>
            <a:r>
              <a:rPr lang="en-US" sz="2000" err="1">
                <a:ea typeface="+mn-lt"/>
                <a:cs typeface="+mn-lt"/>
              </a:rPr>
              <a:t>arferion</a:t>
            </a:r>
            <a:r>
              <a:rPr lang="en-US" sz="2000">
                <a:ea typeface="+mn-lt"/>
                <a:cs typeface="+mn-lt"/>
              </a:rPr>
              <a:t> </a:t>
            </a:r>
            <a:r>
              <a:rPr lang="en-US" sz="2000" err="1">
                <a:ea typeface="+mn-lt"/>
                <a:cs typeface="+mn-lt"/>
              </a:rPr>
              <a:t>bach</a:t>
            </a:r>
            <a:r>
              <a:rPr lang="en-US" sz="2000">
                <a:ea typeface="+mn-lt"/>
                <a:cs typeface="+mn-lt"/>
              </a:rPr>
              <a:t>, </a:t>
            </a:r>
            <a:r>
              <a:rPr lang="en-US" sz="2000" err="1">
                <a:ea typeface="+mn-lt"/>
                <a:cs typeface="+mn-lt"/>
              </a:rPr>
              <a:t>ailadroddus</a:t>
            </a:r>
            <a:r>
              <a:rPr lang="en-US" sz="2000">
                <a:ea typeface="+mn-lt"/>
                <a:cs typeface="+mn-lt"/>
              </a:rPr>
              <a:t> </a:t>
            </a:r>
            <a:r>
              <a:rPr lang="en-US" sz="2000" err="1">
                <a:ea typeface="+mn-lt"/>
                <a:cs typeface="+mn-lt"/>
              </a:rPr>
              <a:t>yn</a:t>
            </a:r>
            <a:r>
              <a:rPr lang="en-US" sz="2000">
                <a:ea typeface="+mn-lt"/>
                <a:cs typeface="+mn-lt"/>
              </a:rPr>
              <a:t> </a:t>
            </a:r>
            <a:r>
              <a:rPr lang="en-US" sz="2000" err="1">
                <a:ea typeface="+mn-lt"/>
                <a:cs typeface="+mn-lt"/>
              </a:rPr>
              <a:t>creu</a:t>
            </a:r>
            <a:r>
              <a:rPr lang="en-US" sz="2000">
                <a:ea typeface="+mn-lt"/>
                <a:cs typeface="+mn-lt"/>
              </a:rPr>
              <a:t> </a:t>
            </a:r>
            <a:r>
              <a:rPr lang="en-US" sz="2000" err="1">
                <a:ea typeface="+mn-lt"/>
                <a:cs typeface="+mn-lt"/>
              </a:rPr>
              <a:t>diwylliant</a:t>
            </a:r>
            <a:r>
              <a:rPr lang="en-US" sz="2000">
                <a:ea typeface="+mn-lt"/>
                <a:cs typeface="+mn-lt"/>
              </a:rPr>
              <a:t> </a:t>
            </a:r>
            <a:r>
              <a:rPr lang="en-US" sz="2000" err="1">
                <a:ea typeface="+mn-lt"/>
                <a:cs typeface="+mn-lt"/>
              </a:rPr>
              <a:t>myfyriol</a:t>
            </a:r>
            <a:r>
              <a:rPr lang="en-US" sz="2000">
                <a:ea typeface="+mn-lt"/>
                <a:cs typeface="+mn-lt"/>
              </a:rPr>
              <a:t> </a:t>
            </a:r>
            <a:endParaRPr lang="en-US" sz="20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416ED1F6-2455-FA59-EA80-8CC2C88BD898}"/>
              </a:ext>
            </a:extLst>
          </p:cNvPr>
          <p:cNvSpPr>
            <a:spLocks noGrp="1"/>
          </p:cNvSpPr>
          <p:nvPr>
            <p:ph sz="half" idx="2"/>
          </p:nvPr>
        </p:nvSpPr>
        <p:spPr/>
        <p:txBody>
          <a:bodyPr vert="horz" lIns="91440" tIns="45720" rIns="91440" bIns="45720" rtlCol="0" anchor="t">
            <a:normAutofit fontScale="92500" lnSpcReduction="10000"/>
          </a:bodyPr>
          <a:lstStyle/>
          <a:p>
            <a:r>
              <a:rPr lang="en-US" sz="2100">
                <a:solidFill>
                  <a:schemeClr val="accent1">
                    <a:lumMod val="76000"/>
                  </a:schemeClr>
                </a:solidFill>
                <a:ea typeface="Calibri"/>
                <a:cs typeface="Calibri"/>
              </a:rPr>
              <a:t>Reflection is more than looking back</a:t>
            </a:r>
            <a:endParaRPr lang="en-US">
              <a:solidFill>
                <a:schemeClr val="accent1">
                  <a:lumMod val="76000"/>
                </a:schemeClr>
              </a:solidFill>
              <a:ea typeface="Calibri" panose="020F0502020204030204"/>
              <a:cs typeface="Calibri" panose="020F0502020204030204"/>
            </a:endParaRPr>
          </a:p>
          <a:p>
            <a:r>
              <a:rPr lang="en-US" sz="2100">
                <a:solidFill>
                  <a:schemeClr val="accent1">
                    <a:lumMod val="76000"/>
                  </a:schemeClr>
                </a:solidFill>
                <a:ea typeface="Calibri"/>
                <a:cs typeface="Calibri"/>
              </a:rPr>
              <a:t>Good reflection challenges assumptions</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Reflective leaders use feedback and evidence</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The aim is better future action</a:t>
            </a:r>
            <a:endParaRPr lang="en-US">
              <a:solidFill>
                <a:schemeClr val="accent1">
                  <a:lumMod val="76000"/>
                </a:schemeClr>
              </a:solidFill>
              <a:ea typeface="Calibri"/>
              <a:cs typeface="Calibri"/>
            </a:endParaRPr>
          </a:p>
          <a:p>
            <a:r>
              <a:rPr lang="en-US" sz="2100">
                <a:solidFill>
                  <a:schemeClr val="accent1">
                    <a:lumMod val="76000"/>
                  </a:schemeClr>
                </a:solidFill>
                <a:ea typeface="Calibri"/>
                <a:cs typeface="Calibri"/>
              </a:rPr>
              <a:t>Small, repeated habits create a reflective culture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0112389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CC6E-870D-C3A3-57EB-C91F09B3650D}"/>
              </a:ext>
            </a:extLst>
          </p:cNvPr>
          <p:cNvSpPr>
            <a:spLocks noGrp="1"/>
          </p:cNvSpPr>
          <p:nvPr>
            <p:ph type="title"/>
          </p:nvPr>
        </p:nvSpPr>
        <p:spPr/>
        <p:txBody>
          <a:bodyPr/>
          <a:lstStyle/>
          <a:p>
            <a:r>
              <a:rPr lang="en-US">
                <a:ea typeface="Calibri Light"/>
                <a:cs typeface="Calibri Light"/>
              </a:rPr>
              <a:t>Patchwork</a:t>
            </a:r>
            <a:endParaRPr lang="en-US"/>
          </a:p>
        </p:txBody>
      </p:sp>
      <p:graphicFrame>
        <p:nvGraphicFramePr>
          <p:cNvPr id="6" name="Table 5">
            <a:extLst>
              <a:ext uri="{FF2B5EF4-FFF2-40B4-BE49-F238E27FC236}">
                <a16:creationId xmlns:a16="http://schemas.microsoft.com/office/drawing/2014/main" id="{4D8F34BE-0571-9B6E-4EBD-CFB63B8D2131}"/>
              </a:ext>
            </a:extLst>
          </p:cNvPr>
          <p:cNvGraphicFramePr>
            <a:graphicFrameLocks noGrp="1"/>
          </p:cNvGraphicFramePr>
          <p:nvPr>
            <p:extLst>
              <p:ext uri="{D42A27DB-BD31-4B8C-83A1-F6EECF244321}">
                <p14:modId xmlns:p14="http://schemas.microsoft.com/office/powerpoint/2010/main" val="1840624479"/>
              </p:ext>
            </p:extLst>
          </p:nvPr>
        </p:nvGraphicFramePr>
        <p:xfrm>
          <a:off x="2714625" y="1419225"/>
          <a:ext cx="6758484" cy="4027546"/>
        </p:xfrm>
        <a:graphic>
          <a:graphicData uri="http://schemas.openxmlformats.org/drawingml/2006/table">
            <a:tbl>
              <a:tblPr bandRow="1">
                <a:tableStyleId>{5C22544A-7EE6-4342-B048-85BDC9FD1C3A}</a:tableStyleId>
              </a:tblPr>
              <a:tblGrid>
                <a:gridCol w="1126414">
                  <a:extLst>
                    <a:ext uri="{9D8B030D-6E8A-4147-A177-3AD203B41FA5}">
                      <a16:colId xmlns:a16="http://schemas.microsoft.com/office/drawing/2014/main" val="293912462"/>
                    </a:ext>
                  </a:extLst>
                </a:gridCol>
                <a:gridCol w="1126414">
                  <a:extLst>
                    <a:ext uri="{9D8B030D-6E8A-4147-A177-3AD203B41FA5}">
                      <a16:colId xmlns:a16="http://schemas.microsoft.com/office/drawing/2014/main" val="2903438906"/>
                    </a:ext>
                  </a:extLst>
                </a:gridCol>
                <a:gridCol w="1126414">
                  <a:extLst>
                    <a:ext uri="{9D8B030D-6E8A-4147-A177-3AD203B41FA5}">
                      <a16:colId xmlns:a16="http://schemas.microsoft.com/office/drawing/2014/main" val="1242224074"/>
                    </a:ext>
                  </a:extLst>
                </a:gridCol>
                <a:gridCol w="1126414">
                  <a:extLst>
                    <a:ext uri="{9D8B030D-6E8A-4147-A177-3AD203B41FA5}">
                      <a16:colId xmlns:a16="http://schemas.microsoft.com/office/drawing/2014/main" val="1314582453"/>
                    </a:ext>
                  </a:extLst>
                </a:gridCol>
                <a:gridCol w="1126414">
                  <a:extLst>
                    <a:ext uri="{9D8B030D-6E8A-4147-A177-3AD203B41FA5}">
                      <a16:colId xmlns:a16="http://schemas.microsoft.com/office/drawing/2014/main" val="3282821914"/>
                    </a:ext>
                  </a:extLst>
                </a:gridCol>
                <a:gridCol w="1126414">
                  <a:extLst>
                    <a:ext uri="{9D8B030D-6E8A-4147-A177-3AD203B41FA5}">
                      <a16:colId xmlns:a16="http://schemas.microsoft.com/office/drawing/2014/main" val="1535751251"/>
                    </a:ext>
                  </a:extLst>
                </a:gridCol>
              </a:tblGrid>
              <a:tr h="4027546">
                <a:tc>
                  <a:txBody>
                    <a:bodyPr/>
                    <a:lstStyle/>
                    <a:p>
                      <a:pPr marL="0" marR="0" indent="0" algn="l" rtl="0" fontAlgn="base">
                        <a:buNone/>
                      </a:pPr>
                      <a:r>
                        <a:rPr lang="en-US" sz="1100" b="0" i="0">
                          <a:solidFill>
                            <a:srgbClr val="000000"/>
                          </a:solidFill>
                          <a:effectLst/>
                          <a:latin typeface="Cambria" panose="02040503050406030204" pitchFamily="18" charset="0"/>
                        </a:rPr>
                        <a:t>Patch 2: Reflective Leadership, Self-Evaluation and Continuous Improvement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E2EFDA"/>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Session 2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Service evaluation exercise; Improvement planning activity; Feedback review; Reflective journal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Self-assessment findings; Areas for development; Feedback from peers; Improvement priorities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Section 2: Reflection, Self-Evaluation and Continuous Improvement. Discuss self-evaluation, feedback, continuous improvement and evidence-informed decision making.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Feedback challenged my assumptions about...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1299356519"/>
                  </a:ext>
                </a:extLst>
              </a:tr>
            </a:tbl>
          </a:graphicData>
        </a:graphic>
      </p:graphicFrame>
    </p:spTree>
    <p:extLst>
      <p:ext uri="{BB962C8B-B14F-4D97-AF65-F5344CB8AC3E}">
        <p14:creationId xmlns:p14="http://schemas.microsoft.com/office/powerpoint/2010/main" val="4486055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9CD58-F393-D7B5-EF92-69D2966C42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11CEC34-AF21-95CC-AB35-DE6DF6D5319F}"/>
              </a:ext>
            </a:extLst>
          </p:cNvPr>
          <p:cNvSpPr>
            <a:spLocks noGrp="1"/>
          </p:cNvSpPr>
          <p:nvPr>
            <p:ph type="title"/>
          </p:nvPr>
        </p:nvSpPr>
        <p:spPr>
          <a:xfrm>
            <a:off x="1088681" y="365126"/>
            <a:ext cx="7886700" cy="1325563"/>
          </a:xfrm>
        </p:spPr>
        <p:txBody>
          <a:bodyPr>
            <a:normAutofit/>
          </a:bodyPr>
          <a:lstStyle/>
          <a:p>
            <a:r>
              <a:rPr lang="cy-GB" sz="4000" i="1" err="1">
                <a:latin typeface="Arial"/>
                <a:cs typeface="Arial"/>
              </a:rPr>
              <a:t>Patch</a:t>
            </a:r>
            <a:r>
              <a:rPr lang="cy-GB" sz="4000">
                <a:latin typeface="Arial"/>
                <a:cs typeface="Arial"/>
              </a:rPr>
              <a:t> 2</a:t>
            </a:r>
            <a:br>
              <a:rPr lang="cy-GB" sz="4000">
                <a:latin typeface="Arial" panose="020B0604020202020204" pitchFamily="34" charset="0"/>
                <a:cs typeface="Arial" panose="020B0604020202020204" pitchFamily="34" charset="0"/>
              </a:rPr>
            </a:br>
            <a:r>
              <a:rPr lang="cy-GB" sz="4000" err="1">
                <a:solidFill>
                  <a:schemeClr val="accent1">
                    <a:lumMod val="76000"/>
                  </a:schemeClr>
                </a:solidFill>
                <a:latin typeface="Arial"/>
                <a:cs typeface="Arial"/>
              </a:rPr>
              <a:t>Patch</a:t>
            </a:r>
            <a:r>
              <a:rPr lang="cy-GB" sz="4000">
                <a:solidFill>
                  <a:schemeClr val="accent1">
                    <a:lumMod val="76000"/>
                  </a:schemeClr>
                </a:solidFill>
                <a:latin typeface="Arial"/>
                <a:cs typeface="Arial"/>
              </a:rPr>
              <a:t> 2</a:t>
            </a:r>
            <a:endParaRPr lang="en-GB" sz="2700">
              <a:solidFill>
                <a:schemeClr val="accent1">
                  <a:lumMod val="76000"/>
                </a:schemeClr>
              </a:solidFill>
              <a:latin typeface="Arial"/>
              <a:cs typeface="Arial"/>
            </a:endParaRPr>
          </a:p>
        </p:txBody>
      </p:sp>
      <p:sp>
        <p:nvSpPr>
          <p:cNvPr id="3" name="Content Placeholder 2">
            <a:extLst>
              <a:ext uri="{FF2B5EF4-FFF2-40B4-BE49-F238E27FC236}">
                <a16:creationId xmlns:a16="http://schemas.microsoft.com/office/drawing/2014/main" id="{77379DF1-FBEA-B5A3-E0FA-F2E864AFC844}"/>
              </a:ext>
            </a:extLst>
          </p:cNvPr>
          <p:cNvSpPr>
            <a:spLocks noGrp="1"/>
          </p:cNvSpPr>
          <p:nvPr>
            <p:ph sz="half" idx="1"/>
          </p:nvPr>
        </p:nvSpPr>
        <p:spPr>
          <a:xfrm>
            <a:off x="1091795" y="1684253"/>
            <a:ext cx="4237892" cy="4091352"/>
          </a:xfrm>
        </p:spPr>
        <p:txBody>
          <a:bodyPr>
            <a:normAutofit lnSpcReduction="10000"/>
          </a:bodyPr>
          <a:lstStyle/>
          <a:p>
            <a:r>
              <a:rPr lang="cy-GB" b="1">
                <a:latin typeface="Arial" panose="020B0604020202020204" pitchFamily="34" charset="0"/>
                <a:cs typeface="Arial" panose="020B0604020202020204" pitchFamily="34" charset="0"/>
              </a:rPr>
              <a:t>Myfyrio a Gwelliant Parhaus</a:t>
            </a:r>
          </a:p>
          <a:p>
            <a:endParaRPr lang="cy-GB" b="1">
              <a:latin typeface="Arial" panose="020B0604020202020204" pitchFamily="34" charset="0"/>
              <a:cs typeface="Arial" panose="020B0604020202020204" pitchFamily="34" charset="0"/>
            </a:endParaRPr>
          </a:p>
          <a:p>
            <a:pPr marL="0" indent="0">
              <a:buNone/>
            </a:pPr>
            <a:endParaRPr lang="cy-GB">
              <a:latin typeface="Arial" panose="020B0604020202020204" pitchFamily="34" charset="0"/>
              <a:cs typeface="Arial" panose="020B0604020202020204" pitchFamily="34" charset="0"/>
            </a:endParaRPr>
          </a:p>
          <a:p>
            <a:r>
              <a:rPr lang="cy-GB">
                <a:latin typeface="Arial" panose="020B0604020202020204" pitchFamily="34" charset="0"/>
                <a:cs typeface="Arial" panose="020B0604020202020204" pitchFamily="34" charset="0"/>
              </a:rPr>
              <a:t>Themâu allweddol:</a:t>
            </a:r>
          </a:p>
          <a:p>
            <a:pPr>
              <a:buFontTx/>
              <a:buChar char="-"/>
            </a:pPr>
            <a:r>
              <a:rPr lang="cy-GB">
                <a:latin typeface="Arial" panose="020B0604020202020204" pitchFamily="34" charset="0"/>
                <a:cs typeface="Arial" panose="020B0604020202020204" pitchFamily="34" charset="0"/>
              </a:rPr>
              <a:t>Hunan-arfarnu;</a:t>
            </a:r>
          </a:p>
          <a:p>
            <a:pPr>
              <a:buFontTx/>
              <a:buChar char="-"/>
            </a:pPr>
            <a:r>
              <a:rPr lang="cy-GB">
                <a:latin typeface="Arial" panose="020B0604020202020204" pitchFamily="34" charset="0"/>
                <a:cs typeface="Arial" panose="020B0604020202020204" pitchFamily="34" charset="0"/>
              </a:rPr>
              <a:t>Adborth;</a:t>
            </a:r>
          </a:p>
          <a:p>
            <a:pPr>
              <a:buFontTx/>
              <a:buChar char="-"/>
            </a:pPr>
            <a:r>
              <a:rPr lang="cy-GB">
                <a:latin typeface="Arial" panose="020B0604020202020204" pitchFamily="34" charset="0"/>
                <a:cs typeface="Arial" panose="020B0604020202020204" pitchFamily="34" charset="0"/>
              </a:rPr>
              <a:t>Gwelliant gwasanaeth;</a:t>
            </a:r>
          </a:p>
          <a:p>
            <a:pPr>
              <a:buFontTx/>
              <a:buChar char="-"/>
            </a:pPr>
            <a:r>
              <a:rPr lang="cy-GB">
                <a:latin typeface="Arial" panose="020B0604020202020204" pitchFamily="34" charset="0"/>
                <a:cs typeface="Arial" panose="020B0604020202020204" pitchFamily="34" charset="0"/>
              </a:rPr>
              <a:t>Arfer myfyriol.</a:t>
            </a:r>
            <a:endParaRPr lang="en-GB"/>
          </a:p>
        </p:txBody>
      </p:sp>
      <p:sp>
        <p:nvSpPr>
          <p:cNvPr id="6" name="Content Placeholder 5">
            <a:extLst>
              <a:ext uri="{FF2B5EF4-FFF2-40B4-BE49-F238E27FC236}">
                <a16:creationId xmlns:a16="http://schemas.microsoft.com/office/drawing/2014/main" id="{D3C5A4D2-7B92-4ECA-3D1B-1E6C1C41FC77}"/>
              </a:ext>
            </a:extLst>
          </p:cNvPr>
          <p:cNvSpPr>
            <a:spLocks noGrp="1"/>
          </p:cNvSpPr>
          <p:nvPr>
            <p:ph sz="half" idx="2"/>
          </p:nvPr>
        </p:nvSpPr>
        <p:spPr>
          <a:xfrm>
            <a:off x="6107502" y="1713007"/>
            <a:ext cx="4237892" cy="4091354"/>
          </a:xfrm>
        </p:spPr>
        <p:txBody>
          <a:bodyPr vert="horz" lIns="91440" tIns="45720" rIns="91440" bIns="45720" rtlCol="0" anchor="t">
            <a:normAutofit lnSpcReduction="10000"/>
          </a:bodyPr>
          <a:lstStyle/>
          <a:p>
            <a:r>
              <a:rPr lang="en-GB" b="1">
                <a:solidFill>
                  <a:schemeClr val="accent1">
                    <a:lumMod val="76000"/>
                  </a:schemeClr>
                </a:solidFill>
                <a:latin typeface="Arial"/>
                <a:cs typeface="Arial"/>
              </a:rPr>
              <a:t>Reflection and Continuous Improvement</a:t>
            </a:r>
          </a:p>
          <a:p>
            <a:pPr marL="0" indent="0">
              <a:buNone/>
            </a:pPr>
            <a:endParaRPr lang="en-GB">
              <a:solidFill>
                <a:schemeClr val="accent1">
                  <a:lumMod val="76000"/>
                </a:schemeClr>
              </a:solidFill>
              <a:latin typeface="Arial" panose="020B0604020202020204" pitchFamily="34" charset="0"/>
              <a:cs typeface="Arial" panose="020B0604020202020204" pitchFamily="34" charset="0"/>
            </a:endParaRPr>
          </a:p>
          <a:p>
            <a:r>
              <a:rPr lang="en-GB">
                <a:solidFill>
                  <a:schemeClr val="accent1">
                    <a:lumMod val="76000"/>
                  </a:schemeClr>
                </a:solidFill>
                <a:latin typeface="Arial"/>
                <a:cs typeface="Arial"/>
              </a:rPr>
              <a:t>Key themes:</a:t>
            </a:r>
          </a:p>
          <a:p>
            <a:pPr>
              <a:buFontTx/>
              <a:buChar char="-"/>
            </a:pPr>
            <a:r>
              <a:rPr lang="en-GB">
                <a:solidFill>
                  <a:schemeClr val="accent1">
                    <a:lumMod val="76000"/>
                  </a:schemeClr>
                </a:solidFill>
                <a:latin typeface="Arial"/>
                <a:cs typeface="Arial"/>
              </a:rPr>
              <a:t>Self-evaluation;</a:t>
            </a:r>
          </a:p>
          <a:p>
            <a:pPr>
              <a:buFontTx/>
              <a:buChar char="-"/>
            </a:pPr>
            <a:r>
              <a:rPr lang="en-GB">
                <a:solidFill>
                  <a:schemeClr val="accent1">
                    <a:lumMod val="76000"/>
                  </a:schemeClr>
                </a:solidFill>
                <a:latin typeface="Arial"/>
                <a:cs typeface="Arial"/>
              </a:rPr>
              <a:t>Feedback;</a:t>
            </a:r>
          </a:p>
          <a:p>
            <a:pPr>
              <a:buFontTx/>
              <a:buChar char="-"/>
            </a:pPr>
            <a:r>
              <a:rPr lang="en-GB">
                <a:solidFill>
                  <a:schemeClr val="accent1">
                    <a:lumMod val="76000"/>
                  </a:schemeClr>
                </a:solidFill>
                <a:latin typeface="Arial"/>
                <a:cs typeface="Arial"/>
              </a:rPr>
              <a:t>Service improvement;</a:t>
            </a:r>
          </a:p>
          <a:p>
            <a:pPr>
              <a:buFontTx/>
              <a:buChar char="-"/>
            </a:pPr>
            <a:r>
              <a:rPr lang="en-GB">
                <a:solidFill>
                  <a:schemeClr val="accent1">
                    <a:lumMod val="76000"/>
                  </a:schemeClr>
                </a:solidFill>
                <a:latin typeface="Arial"/>
                <a:cs typeface="Arial"/>
              </a:rPr>
              <a:t>Reflective practice.</a:t>
            </a:r>
          </a:p>
          <a:p>
            <a:pPr marL="0" indent="0">
              <a:buNone/>
            </a:pPr>
            <a:endParaRPr lang="en-GB" sz="240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24932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A5713-3AD5-F84F-3A45-D717C82B405F}"/>
              </a:ext>
            </a:extLst>
          </p:cNvPr>
          <p:cNvSpPr>
            <a:spLocks noGrp="1"/>
          </p:cNvSpPr>
          <p:nvPr>
            <p:ph type="title"/>
          </p:nvPr>
        </p:nvSpPr>
        <p:spPr/>
        <p:txBody>
          <a:bodyPr/>
          <a:lstStyle/>
          <a:p>
            <a:r>
              <a:rPr lang="en-US" err="1">
                <a:ea typeface="Calibri Light"/>
                <a:cs typeface="Calibri Light"/>
              </a:rPr>
              <a:t>Canllawiau</a:t>
            </a:r>
            <a:r>
              <a:rPr lang="en-US">
                <a:ea typeface="Calibri Light"/>
                <a:cs typeface="Calibri Light"/>
              </a:rPr>
              <a:t> </a:t>
            </a:r>
            <a:r>
              <a:rPr lang="en-US" err="1">
                <a:ea typeface="Calibri Light"/>
                <a:cs typeface="Calibri Light"/>
              </a:rPr>
              <a:t>asesu</a:t>
            </a:r>
            <a:br>
              <a:rPr lang="en-US">
                <a:ea typeface="Calibri Light"/>
                <a:cs typeface="Calibri Light"/>
              </a:rPr>
            </a:br>
            <a:r>
              <a:rPr lang="en-US">
                <a:solidFill>
                  <a:schemeClr val="accent1">
                    <a:lumMod val="76000"/>
                  </a:schemeClr>
                </a:solidFill>
                <a:ea typeface="Calibri Light"/>
                <a:cs typeface="Calibri Light"/>
              </a:rPr>
              <a:t>Assessment guidance</a:t>
            </a:r>
          </a:p>
        </p:txBody>
      </p:sp>
      <p:sp>
        <p:nvSpPr>
          <p:cNvPr id="3" name="Content Placeholder 2">
            <a:extLst>
              <a:ext uri="{FF2B5EF4-FFF2-40B4-BE49-F238E27FC236}">
                <a16:creationId xmlns:a16="http://schemas.microsoft.com/office/drawing/2014/main" id="{47A4F9DD-4B35-8104-1829-5670C3CFF433}"/>
              </a:ext>
            </a:extLst>
          </p:cNvPr>
          <p:cNvSpPr>
            <a:spLocks noGrp="1"/>
          </p:cNvSpPr>
          <p:nvPr>
            <p:ph sz="half" idx="1"/>
          </p:nvPr>
        </p:nvSpPr>
        <p:spPr/>
        <p:txBody>
          <a:bodyPr vert="horz" lIns="91440" tIns="45720" rIns="91440" bIns="45720" rtlCol="0" anchor="t">
            <a:noAutofit/>
          </a:bodyPr>
          <a:lstStyle/>
          <a:p>
            <a:pPr marL="0" indent="0">
              <a:buNone/>
            </a:pPr>
            <a:r>
              <a:rPr lang="en-US" sz="1800" err="1">
                <a:ea typeface="+mn-lt"/>
                <a:cs typeface="+mn-lt"/>
              </a:rPr>
              <a:t>Ysgrifennwch</a:t>
            </a:r>
            <a:r>
              <a:rPr lang="en-US" sz="1800">
                <a:ea typeface="+mn-lt"/>
                <a:cs typeface="+mn-lt"/>
              </a:rPr>
              <a:t> </a:t>
            </a:r>
            <a:r>
              <a:rPr lang="en-US" sz="1800" err="1">
                <a:ea typeface="+mn-lt"/>
                <a:cs typeface="+mn-lt"/>
              </a:rPr>
              <a:t>tua</a:t>
            </a:r>
            <a:r>
              <a:rPr lang="en-US" sz="1800">
                <a:ea typeface="+mn-lt"/>
                <a:cs typeface="+mn-lt"/>
              </a:rPr>
              <a:t> 400 o </a:t>
            </a:r>
            <a:r>
              <a:rPr lang="en-US" sz="1800" err="1">
                <a:ea typeface="+mn-lt"/>
                <a:cs typeface="+mn-lt"/>
              </a:rPr>
              <a:t>eiriau</a:t>
            </a:r>
            <a:endParaRPr lang="en-US" sz="1800">
              <a:ea typeface="Calibri" panose="020F0502020204030204"/>
              <a:cs typeface="Calibri" panose="020F0502020204030204"/>
            </a:endParaRPr>
          </a:p>
          <a:p>
            <a:pPr marL="0" indent="0">
              <a:buNone/>
            </a:pPr>
            <a:r>
              <a:rPr lang="en-US" sz="1800">
                <a:ea typeface="+mn-lt"/>
                <a:cs typeface="+mn-lt"/>
              </a:rPr>
              <a:t>Gan </a:t>
            </a:r>
            <a:r>
              <a:rPr lang="en-US" sz="1800" err="1">
                <a:ea typeface="+mn-lt"/>
                <a:cs typeface="+mn-lt"/>
              </a:rPr>
              <a:t>ganolbwyntio</a:t>
            </a:r>
            <a:r>
              <a:rPr lang="en-US" sz="1800">
                <a:ea typeface="+mn-lt"/>
                <a:cs typeface="+mn-lt"/>
              </a:rPr>
              <a:t> </a:t>
            </a:r>
            <a:r>
              <a:rPr lang="en-US" sz="1800" err="1">
                <a:ea typeface="+mn-lt"/>
                <a:cs typeface="+mn-lt"/>
              </a:rPr>
              <a:t>ar</a:t>
            </a:r>
            <a:r>
              <a:rPr lang="en-US" sz="1800">
                <a:ea typeface="+mn-lt"/>
                <a:cs typeface="+mn-lt"/>
              </a:rPr>
              <a:t>:</a:t>
            </a:r>
            <a:endParaRPr lang="en-US" sz="1800">
              <a:ea typeface="Calibri" panose="020F0502020204030204"/>
              <a:cs typeface="Calibri" panose="020F0502020204030204"/>
            </a:endParaRPr>
          </a:p>
          <a:p>
            <a:r>
              <a:rPr lang="en-US" sz="1800" err="1">
                <a:ea typeface="+mn-lt"/>
                <a:cs typeface="+mn-lt"/>
              </a:rPr>
              <a:t>Hunanasesu</a:t>
            </a:r>
            <a:endParaRPr lang="en-US" sz="1800">
              <a:ea typeface="Calibri"/>
              <a:cs typeface="Calibri"/>
            </a:endParaRPr>
          </a:p>
          <a:p>
            <a:r>
              <a:rPr lang="en-US" sz="1800" err="1">
                <a:ea typeface="+mn-lt"/>
                <a:cs typeface="+mn-lt"/>
              </a:rPr>
              <a:t>Myfyrio</a:t>
            </a:r>
            <a:endParaRPr lang="en-US" sz="1800">
              <a:ea typeface="Calibri"/>
              <a:cs typeface="Calibri"/>
            </a:endParaRPr>
          </a:p>
          <a:p>
            <a:r>
              <a:rPr lang="en-US" sz="1800">
                <a:ea typeface="+mn-lt"/>
                <a:cs typeface="+mn-lt"/>
              </a:rPr>
              <a:t>Gwella </a:t>
            </a:r>
            <a:r>
              <a:rPr lang="en-US" sz="1800" err="1">
                <a:ea typeface="+mn-lt"/>
                <a:cs typeface="+mn-lt"/>
              </a:rPr>
              <a:t>ansawdd</a:t>
            </a:r>
            <a:endParaRPr lang="en-US" sz="1800">
              <a:ea typeface="Calibri"/>
              <a:cs typeface="Calibri"/>
            </a:endParaRPr>
          </a:p>
          <a:p>
            <a:r>
              <a:rPr lang="en-US" sz="1800" err="1">
                <a:ea typeface="+mn-lt"/>
                <a:cs typeface="+mn-lt"/>
              </a:rPr>
              <a:t>Adborth</a:t>
            </a:r>
            <a:endParaRPr lang="en-US" sz="1800">
              <a:ea typeface="Calibri"/>
              <a:cs typeface="Calibri"/>
            </a:endParaRPr>
          </a:p>
          <a:p>
            <a:r>
              <a:rPr lang="en-US" sz="1800" err="1">
                <a:ea typeface="+mn-lt"/>
                <a:cs typeface="+mn-lt"/>
              </a:rPr>
              <a:t>Gwelliant</a:t>
            </a:r>
            <a:r>
              <a:rPr lang="en-US" sz="1800">
                <a:ea typeface="+mn-lt"/>
                <a:cs typeface="+mn-lt"/>
              </a:rPr>
              <a:t> </a:t>
            </a:r>
            <a:r>
              <a:rPr lang="en-US" sz="1800" err="1">
                <a:ea typeface="+mn-lt"/>
                <a:cs typeface="+mn-lt"/>
              </a:rPr>
              <a:t>parhaus</a:t>
            </a:r>
            <a:endParaRPr lang="en-US" sz="1800">
              <a:ea typeface="Calibri"/>
              <a:cs typeface="Calibri"/>
            </a:endParaRPr>
          </a:p>
          <a:p>
            <a:endParaRPr lang="en-US" sz="1800">
              <a:ea typeface="Calibri"/>
              <a:cs typeface="Calibri"/>
            </a:endParaRPr>
          </a:p>
          <a:p>
            <a:pPr marL="0" indent="0">
              <a:buNone/>
            </a:pPr>
            <a:r>
              <a:rPr lang="en-US" sz="1800">
                <a:ea typeface="+mn-lt"/>
                <a:cs typeface="+mn-lt"/>
              </a:rPr>
              <a:t>"Sut gall </a:t>
            </a:r>
            <a:r>
              <a:rPr lang="en-US" sz="1800" err="1">
                <a:ea typeface="+mn-lt"/>
                <a:cs typeface="+mn-lt"/>
              </a:rPr>
              <a:t>ymarfer</a:t>
            </a:r>
            <a:r>
              <a:rPr lang="en-US" sz="1800">
                <a:ea typeface="+mn-lt"/>
                <a:cs typeface="+mn-lt"/>
              </a:rPr>
              <a:t> </a:t>
            </a:r>
            <a:r>
              <a:rPr lang="en-US" sz="1800" err="1">
                <a:ea typeface="+mn-lt"/>
                <a:cs typeface="+mn-lt"/>
              </a:rPr>
              <a:t>myfyriol</a:t>
            </a:r>
            <a:r>
              <a:rPr lang="en-US" sz="1800">
                <a:ea typeface="+mn-lt"/>
                <a:cs typeface="+mn-lt"/>
              </a:rPr>
              <a:t> a </a:t>
            </a:r>
            <a:r>
              <a:rPr lang="en-US" sz="1800" err="1">
                <a:ea typeface="+mn-lt"/>
                <a:cs typeface="+mn-lt"/>
              </a:rPr>
              <a:t>gwerthuso</a:t>
            </a:r>
            <a:r>
              <a:rPr lang="en-US" sz="1800">
                <a:ea typeface="+mn-lt"/>
                <a:cs typeface="+mn-lt"/>
              </a:rPr>
              <a:t> </a:t>
            </a:r>
            <a:r>
              <a:rPr lang="en-US" sz="1800" err="1">
                <a:ea typeface="+mn-lt"/>
                <a:cs typeface="+mn-lt"/>
              </a:rPr>
              <a:t>sy'n</a:t>
            </a:r>
            <a:r>
              <a:rPr lang="en-US" sz="1800">
                <a:ea typeface="+mn-lt"/>
                <a:cs typeface="+mn-lt"/>
              </a:rPr>
              <a:t> </a:t>
            </a:r>
            <a:r>
              <a:rPr lang="en-US" sz="1800" err="1">
                <a:ea typeface="+mn-lt"/>
                <a:cs typeface="+mn-lt"/>
              </a:rPr>
              <a:t>seiliedig</a:t>
            </a:r>
            <a:r>
              <a:rPr lang="en-US" sz="1800">
                <a:ea typeface="+mn-lt"/>
                <a:cs typeface="+mn-lt"/>
              </a:rPr>
              <a:t> </a:t>
            </a:r>
            <a:r>
              <a:rPr lang="en-US" sz="1800" err="1">
                <a:ea typeface="+mn-lt"/>
                <a:cs typeface="+mn-lt"/>
              </a:rPr>
              <a:t>ar</a:t>
            </a:r>
            <a:r>
              <a:rPr lang="en-US" sz="1800">
                <a:ea typeface="+mn-lt"/>
                <a:cs typeface="+mn-lt"/>
              </a:rPr>
              <a:t> </a:t>
            </a:r>
            <a:r>
              <a:rPr lang="en-US" sz="1800" err="1">
                <a:ea typeface="+mn-lt"/>
                <a:cs typeface="+mn-lt"/>
              </a:rPr>
              <a:t>dystiolaeth</a:t>
            </a:r>
            <a:r>
              <a:rPr lang="en-US" sz="1800">
                <a:ea typeface="+mn-lt"/>
                <a:cs typeface="+mn-lt"/>
              </a:rPr>
              <a:t> </a:t>
            </a:r>
            <a:r>
              <a:rPr lang="en-US" sz="1800" err="1">
                <a:ea typeface="+mn-lt"/>
                <a:cs typeface="+mn-lt"/>
              </a:rPr>
              <a:t>gefnogi</a:t>
            </a:r>
            <a:r>
              <a:rPr lang="en-US" sz="1800">
                <a:ea typeface="+mn-lt"/>
                <a:cs typeface="+mn-lt"/>
              </a:rPr>
              <a:t> </a:t>
            </a:r>
            <a:r>
              <a:rPr lang="en-US" sz="1800" err="1">
                <a:ea typeface="+mn-lt"/>
                <a:cs typeface="+mn-lt"/>
              </a:rPr>
              <a:t>gwelliant</a:t>
            </a:r>
            <a:r>
              <a:rPr lang="en-US" sz="1800">
                <a:ea typeface="+mn-lt"/>
                <a:cs typeface="+mn-lt"/>
              </a:rPr>
              <a:t> </a:t>
            </a:r>
            <a:r>
              <a:rPr lang="en-US" sz="1800" err="1">
                <a:ea typeface="+mn-lt"/>
                <a:cs typeface="+mn-lt"/>
              </a:rPr>
              <a:t>parhaus</a:t>
            </a:r>
            <a:r>
              <a:rPr lang="en-US" sz="1800">
                <a:ea typeface="+mn-lt"/>
                <a:cs typeface="+mn-lt"/>
              </a:rPr>
              <a:t>?"</a:t>
            </a:r>
            <a:endParaRPr lang="en-US" sz="180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7F43708B-DD26-66C8-90A1-35B28750E467}"/>
              </a:ext>
            </a:extLst>
          </p:cNvPr>
          <p:cNvSpPr>
            <a:spLocks noGrp="1"/>
          </p:cNvSpPr>
          <p:nvPr>
            <p:ph sz="half" idx="2"/>
          </p:nvPr>
        </p:nvSpPr>
        <p:spPr/>
        <p:txBody>
          <a:bodyPr vert="horz" lIns="91440" tIns="45720" rIns="91440" bIns="45720" rtlCol="0" anchor="t">
            <a:noAutofit/>
          </a:bodyPr>
          <a:lstStyle/>
          <a:p>
            <a:pPr marL="0" indent="0">
              <a:buNone/>
            </a:pPr>
            <a:r>
              <a:rPr lang="en-US" sz="1800">
                <a:solidFill>
                  <a:schemeClr val="accent1">
                    <a:lumMod val="76000"/>
                  </a:schemeClr>
                </a:solidFill>
                <a:ea typeface="+mn-lt"/>
                <a:cs typeface="+mn-lt"/>
              </a:rPr>
              <a:t>Produce approximately 400 words</a:t>
            </a:r>
            <a:endParaRPr lang="en-US" sz="1800">
              <a:solidFill>
                <a:schemeClr val="accent1">
                  <a:lumMod val="76000"/>
                </a:schemeClr>
              </a:solidFill>
              <a:ea typeface="Calibri"/>
              <a:cs typeface="Calibri"/>
            </a:endParaRPr>
          </a:p>
          <a:p>
            <a:pPr marL="0" indent="0">
              <a:buNone/>
            </a:pPr>
            <a:r>
              <a:rPr lang="en-US" sz="1800">
                <a:solidFill>
                  <a:schemeClr val="accent1">
                    <a:lumMod val="76000"/>
                  </a:schemeClr>
                </a:solidFill>
                <a:ea typeface="+mn-lt"/>
                <a:cs typeface="+mn-lt"/>
              </a:rPr>
              <a:t>Focuses on: </a:t>
            </a:r>
            <a:endParaRPr lang="en-US" sz="1800">
              <a:solidFill>
                <a:schemeClr val="accent1">
                  <a:lumMod val="76000"/>
                </a:schemeClr>
              </a:solidFill>
              <a:ea typeface="Calibri" panose="020F0502020204030204"/>
              <a:cs typeface="Calibri" panose="020F0502020204030204"/>
            </a:endParaRPr>
          </a:p>
          <a:p>
            <a:r>
              <a:rPr lang="en-US" sz="1800">
                <a:solidFill>
                  <a:schemeClr val="accent1">
                    <a:lumMod val="76000"/>
                  </a:schemeClr>
                </a:solidFill>
                <a:ea typeface="+mn-lt"/>
                <a:cs typeface="+mn-lt"/>
              </a:rPr>
              <a:t>Self-assessment </a:t>
            </a:r>
            <a:endParaRPr lang="en-US" sz="1800">
              <a:solidFill>
                <a:schemeClr val="accent1">
                  <a:lumMod val="76000"/>
                </a:schemeClr>
              </a:solidFill>
              <a:ea typeface="Calibri"/>
              <a:cs typeface="Calibri"/>
            </a:endParaRPr>
          </a:p>
          <a:p>
            <a:r>
              <a:rPr lang="en-US" sz="1800">
                <a:solidFill>
                  <a:schemeClr val="accent1">
                    <a:lumMod val="76000"/>
                  </a:schemeClr>
                </a:solidFill>
                <a:ea typeface="+mn-lt"/>
                <a:cs typeface="+mn-lt"/>
              </a:rPr>
              <a:t>Reflection </a:t>
            </a:r>
            <a:endParaRPr lang="en-US" sz="1800">
              <a:solidFill>
                <a:schemeClr val="accent1">
                  <a:lumMod val="76000"/>
                </a:schemeClr>
              </a:solidFill>
              <a:ea typeface="Calibri"/>
              <a:cs typeface="Calibri"/>
            </a:endParaRPr>
          </a:p>
          <a:p>
            <a:r>
              <a:rPr lang="en-US" sz="1800">
                <a:solidFill>
                  <a:schemeClr val="accent1">
                    <a:lumMod val="76000"/>
                  </a:schemeClr>
                </a:solidFill>
                <a:ea typeface="+mn-lt"/>
                <a:cs typeface="+mn-lt"/>
              </a:rPr>
              <a:t>Quality improvement </a:t>
            </a:r>
            <a:endParaRPr lang="en-US" sz="1800">
              <a:solidFill>
                <a:schemeClr val="accent1">
                  <a:lumMod val="76000"/>
                </a:schemeClr>
              </a:solidFill>
              <a:ea typeface="Calibri"/>
              <a:cs typeface="Calibri"/>
            </a:endParaRPr>
          </a:p>
          <a:p>
            <a:r>
              <a:rPr lang="en-US" sz="1800">
                <a:solidFill>
                  <a:schemeClr val="accent1">
                    <a:lumMod val="76000"/>
                  </a:schemeClr>
                </a:solidFill>
                <a:ea typeface="+mn-lt"/>
                <a:cs typeface="+mn-lt"/>
              </a:rPr>
              <a:t>Feedback </a:t>
            </a:r>
            <a:endParaRPr lang="en-US" sz="1800">
              <a:solidFill>
                <a:schemeClr val="accent1">
                  <a:lumMod val="76000"/>
                </a:schemeClr>
              </a:solidFill>
              <a:ea typeface="Calibri"/>
              <a:cs typeface="Calibri"/>
            </a:endParaRPr>
          </a:p>
          <a:p>
            <a:r>
              <a:rPr lang="en-US" sz="1800">
                <a:solidFill>
                  <a:schemeClr val="accent1">
                    <a:lumMod val="76000"/>
                  </a:schemeClr>
                </a:solidFill>
                <a:ea typeface="+mn-lt"/>
                <a:cs typeface="+mn-lt"/>
              </a:rPr>
              <a:t>Continuous improvement </a:t>
            </a:r>
            <a:endParaRPr lang="en-US" sz="1800">
              <a:solidFill>
                <a:schemeClr val="accent1">
                  <a:lumMod val="76000"/>
                </a:schemeClr>
              </a:solidFill>
              <a:ea typeface="Calibri"/>
              <a:cs typeface="Calibri"/>
            </a:endParaRPr>
          </a:p>
          <a:p>
            <a:pPr marL="0" indent="0">
              <a:buNone/>
            </a:pPr>
            <a:endParaRPr lang="en-US" sz="1800">
              <a:solidFill>
                <a:schemeClr val="accent1">
                  <a:lumMod val="76000"/>
                </a:schemeClr>
              </a:solidFill>
              <a:ea typeface="+mn-lt"/>
              <a:cs typeface="+mn-lt"/>
            </a:endParaRPr>
          </a:p>
          <a:p>
            <a:pPr marL="0" indent="0">
              <a:buNone/>
            </a:pPr>
            <a:r>
              <a:rPr lang="en-US" sz="1800">
                <a:solidFill>
                  <a:schemeClr val="accent1">
                    <a:lumMod val="76000"/>
                  </a:schemeClr>
                </a:solidFill>
                <a:ea typeface="+mn-lt"/>
                <a:cs typeface="+mn-lt"/>
              </a:rPr>
              <a:t>"How can reflective practice and evidence-informed evaluation support continuous improvement?"</a:t>
            </a:r>
            <a:endParaRPr lang="en-US" sz="1800">
              <a:solidFill>
                <a:schemeClr val="accent1">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231468313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1AD3-8040-4FF5-AE99-CD4CC8A28CFA}"/>
              </a:ext>
            </a:extLst>
          </p:cNvPr>
          <p:cNvSpPr>
            <a:spLocks noGrp="1"/>
          </p:cNvSpPr>
          <p:nvPr>
            <p:ph type="title"/>
          </p:nvPr>
        </p:nvSpPr>
        <p:spPr/>
        <p:txBody>
          <a:bodyPr/>
          <a:lstStyle/>
          <a:p>
            <a:r>
              <a:rPr lang="en-US" err="1">
                <a:ea typeface="Calibri Light"/>
                <a:cs typeface="Calibri Light"/>
              </a:rPr>
              <a:t>Strwythur</a:t>
            </a:r>
            <a:r>
              <a:rPr lang="en-US">
                <a:ea typeface="Calibri Light"/>
                <a:cs typeface="Calibri Light"/>
              </a:rPr>
              <a:t> a </a:t>
            </a:r>
            <a:r>
              <a:rPr lang="en-US" err="1">
                <a:ea typeface="Calibri Light"/>
                <a:cs typeface="Calibri Light"/>
              </a:rPr>
              <a:t>argymhellir</a:t>
            </a:r>
            <a:r>
              <a:rPr lang="en-US">
                <a:ea typeface="Calibri Light"/>
                <a:cs typeface="Calibri Light"/>
              </a:rPr>
              <a:t> </a:t>
            </a:r>
            <a:br>
              <a:rPr lang="en-US">
                <a:ea typeface="Calibri Light"/>
                <a:cs typeface="Calibri Light"/>
              </a:rPr>
            </a:br>
            <a:r>
              <a:rPr lang="en-US">
                <a:solidFill>
                  <a:schemeClr val="accent1">
                    <a:lumMod val="76000"/>
                  </a:schemeClr>
                </a:solidFill>
                <a:ea typeface="Calibri Light"/>
                <a:cs typeface="Calibri Light"/>
              </a:rPr>
              <a:t>Recommended structure</a:t>
            </a:r>
          </a:p>
        </p:txBody>
      </p:sp>
      <p:sp>
        <p:nvSpPr>
          <p:cNvPr id="3" name="Content Placeholder 2">
            <a:extLst>
              <a:ext uri="{FF2B5EF4-FFF2-40B4-BE49-F238E27FC236}">
                <a16:creationId xmlns:a16="http://schemas.microsoft.com/office/drawing/2014/main" id="{3269DA16-2DFA-81E0-3BA7-201A6BF9009A}"/>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err="1">
                <a:ea typeface="+mn-lt"/>
                <a:cs typeface="+mn-lt"/>
              </a:rPr>
              <a:t>Cyflwyniad</a:t>
            </a:r>
            <a:r>
              <a:rPr lang="en-US">
                <a:ea typeface="+mn-lt"/>
                <a:cs typeface="+mn-lt"/>
              </a:rPr>
              <a:t> (Tua 50 </a:t>
            </a:r>
            <a:r>
              <a:rPr lang="en-US" err="1">
                <a:ea typeface="+mn-lt"/>
                <a:cs typeface="+mn-lt"/>
              </a:rPr>
              <a:t>gair</a:t>
            </a:r>
            <a:r>
              <a:rPr lang="en-US">
                <a:ea typeface="+mn-lt"/>
                <a:cs typeface="+mn-lt"/>
              </a:rPr>
              <a:t>)</a:t>
            </a:r>
            <a:endParaRPr lang="en-US">
              <a:ea typeface="Calibri" panose="020F0502020204030204"/>
              <a:cs typeface="Calibri" panose="020F0502020204030204"/>
            </a:endParaRPr>
          </a:p>
          <a:p>
            <a:pPr marL="0" indent="0">
              <a:buNone/>
            </a:pPr>
            <a:r>
              <a:rPr lang="en-US" err="1">
                <a:ea typeface="+mn-lt"/>
                <a:cs typeface="+mn-lt"/>
              </a:rPr>
              <a:t>Cyflwyno</a:t>
            </a:r>
            <a:r>
              <a:rPr lang="en-US">
                <a:ea typeface="+mn-lt"/>
                <a:cs typeface="+mn-lt"/>
              </a:rPr>
              <a:t>:</a:t>
            </a:r>
            <a:endParaRPr lang="en-US">
              <a:ea typeface="Calibri" panose="020F0502020204030204"/>
              <a:cs typeface="Calibri" panose="020F0502020204030204"/>
            </a:endParaRPr>
          </a:p>
          <a:p>
            <a:r>
              <a:rPr lang="en-US" err="1">
                <a:ea typeface="+mn-lt"/>
                <a:cs typeface="+mn-lt"/>
              </a:rPr>
              <a:t>Myfyrdod</a:t>
            </a:r>
            <a:r>
              <a:rPr lang="en-US">
                <a:ea typeface="+mn-lt"/>
                <a:cs typeface="+mn-lt"/>
              </a:rPr>
              <a:t> </a:t>
            </a:r>
            <a:r>
              <a:rPr lang="en-US" err="1">
                <a:ea typeface="+mn-lt"/>
                <a:cs typeface="+mn-lt"/>
              </a:rPr>
              <a:t>fel</a:t>
            </a:r>
            <a:r>
              <a:rPr lang="en-US">
                <a:ea typeface="+mn-lt"/>
                <a:cs typeface="+mn-lt"/>
              </a:rPr>
              <a:t> </a:t>
            </a:r>
            <a:r>
              <a:rPr lang="en-US" err="1">
                <a:ea typeface="+mn-lt"/>
                <a:cs typeface="+mn-lt"/>
              </a:rPr>
              <a:t>cyfrifoldeb</a:t>
            </a:r>
            <a:r>
              <a:rPr lang="en-US">
                <a:ea typeface="+mn-lt"/>
                <a:cs typeface="+mn-lt"/>
              </a:rPr>
              <a:t> </a:t>
            </a:r>
            <a:r>
              <a:rPr lang="en-US" err="1">
                <a:ea typeface="+mn-lt"/>
                <a:cs typeface="+mn-lt"/>
              </a:rPr>
              <a:t>arweinyddiaeth</a:t>
            </a:r>
            <a:endParaRPr lang="en-US" err="1"/>
          </a:p>
          <a:p>
            <a:r>
              <a:rPr lang="en-US" err="1">
                <a:ea typeface="+mn-lt"/>
                <a:cs typeface="+mn-lt"/>
              </a:rPr>
              <a:t>Pwysigrwydd</a:t>
            </a:r>
            <a:r>
              <a:rPr lang="en-US">
                <a:ea typeface="+mn-lt"/>
                <a:cs typeface="+mn-lt"/>
              </a:rPr>
              <a:t> </a:t>
            </a:r>
            <a:r>
              <a:rPr lang="en-US" err="1">
                <a:ea typeface="+mn-lt"/>
                <a:cs typeface="+mn-lt"/>
              </a:rPr>
              <a:t>gwelliant</a:t>
            </a:r>
            <a:r>
              <a:rPr lang="en-US">
                <a:ea typeface="+mn-lt"/>
                <a:cs typeface="+mn-lt"/>
              </a:rPr>
              <a:t> </a:t>
            </a:r>
            <a:r>
              <a:rPr lang="en-US" err="1">
                <a:ea typeface="+mn-lt"/>
                <a:cs typeface="+mn-lt"/>
              </a:rPr>
              <a:t>parhaus</a:t>
            </a:r>
            <a:endParaRPr lang="en-US" err="1"/>
          </a:p>
          <a:p>
            <a:endParaRPr lang="en-US">
              <a:ea typeface="+mn-lt"/>
              <a:cs typeface="+mn-lt"/>
            </a:endParaRPr>
          </a:p>
          <a:p>
            <a:pPr marL="0" indent="0">
              <a:buNone/>
            </a:pPr>
            <a:r>
              <a:rPr lang="en-US" err="1">
                <a:ea typeface="+mn-lt"/>
                <a:cs typeface="+mn-lt"/>
              </a:rPr>
              <a:t>Enghraifft</a:t>
            </a:r>
            <a:r>
              <a:rPr lang="en-US">
                <a:ea typeface="+mn-lt"/>
                <a:cs typeface="+mn-lt"/>
              </a:rPr>
              <a:t>:</a:t>
            </a:r>
            <a:endParaRPr lang="en-US">
              <a:ea typeface="Calibri"/>
              <a:cs typeface="Calibri"/>
            </a:endParaRPr>
          </a:p>
          <a:p>
            <a:pPr marL="0" indent="0">
              <a:buNone/>
            </a:pPr>
            <a:r>
              <a:rPr lang="en-US">
                <a:ea typeface="+mn-lt"/>
                <a:cs typeface="+mn-lt"/>
              </a:rPr>
              <a:t>Mae </a:t>
            </a:r>
            <a:r>
              <a:rPr lang="en-US" err="1">
                <a:ea typeface="+mn-lt"/>
                <a:cs typeface="+mn-lt"/>
              </a:rPr>
              <a:t>arweinyddiaeth</a:t>
            </a:r>
            <a:r>
              <a:rPr lang="en-US">
                <a:ea typeface="+mn-lt"/>
                <a:cs typeface="+mn-lt"/>
              </a:rPr>
              <a:t> </a:t>
            </a:r>
            <a:r>
              <a:rPr lang="en-US" err="1">
                <a:ea typeface="+mn-lt"/>
                <a:cs typeface="+mn-lt"/>
              </a:rPr>
              <a:t>effeithiol</a:t>
            </a:r>
            <a:r>
              <a:rPr lang="en-US">
                <a:ea typeface="+mn-lt"/>
                <a:cs typeface="+mn-lt"/>
              </a:rPr>
              <a:t> </a:t>
            </a:r>
            <a:r>
              <a:rPr lang="en-US" err="1">
                <a:ea typeface="+mn-lt"/>
                <a:cs typeface="+mn-lt"/>
              </a:rPr>
              <a:t>yn</a:t>
            </a:r>
            <a:r>
              <a:rPr lang="en-US">
                <a:ea typeface="+mn-lt"/>
                <a:cs typeface="+mn-lt"/>
              </a:rPr>
              <a:t> </a:t>
            </a:r>
            <a:r>
              <a:rPr lang="en-US" err="1">
                <a:ea typeface="+mn-lt"/>
                <a:cs typeface="+mn-lt"/>
              </a:rPr>
              <a:t>gofyn</a:t>
            </a:r>
            <a:r>
              <a:rPr lang="en-US">
                <a:ea typeface="+mn-lt"/>
                <a:cs typeface="+mn-lt"/>
              </a:rPr>
              <a:t> am </a:t>
            </a:r>
            <a:r>
              <a:rPr lang="en-US" err="1">
                <a:ea typeface="+mn-lt"/>
                <a:cs typeface="+mn-lt"/>
              </a:rPr>
              <a:t>fyfyrio</a:t>
            </a:r>
            <a:r>
              <a:rPr lang="en-US">
                <a:ea typeface="+mn-lt"/>
                <a:cs typeface="+mn-lt"/>
              </a:rPr>
              <a:t> a </a:t>
            </a:r>
            <a:r>
              <a:rPr lang="en-US" err="1">
                <a:ea typeface="+mn-lt"/>
                <a:cs typeface="+mn-lt"/>
              </a:rPr>
              <a:t>gwerthuso</a:t>
            </a:r>
            <a:r>
              <a:rPr lang="en-US">
                <a:ea typeface="+mn-lt"/>
                <a:cs typeface="+mn-lt"/>
              </a:rPr>
              <a:t> </a:t>
            </a:r>
            <a:r>
              <a:rPr lang="en-US" err="1">
                <a:ea typeface="+mn-lt"/>
                <a:cs typeface="+mn-lt"/>
              </a:rPr>
              <a:t>parhaus</a:t>
            </a:r>
            <a:r>
              <a:rPr lang="en-US">
                <a:ea typeface="+mn-lt"/>
                <a:cs typeface="+mn-lt"/>
              </a:rPr>
              <a:t>. </a:t>
            </a:r>
            <a:r>
              <a:rPr lang="en-US" err="1">
                <a:ea typeface="+mn-lt"/>
                <a:cs typeface="+mn-lt"/>
              </a:rPr>
              <a:t>Trwy</a:t>
            </a:r>
            <a:r>
              <a:rPr lang="en-US">
                <a:ea typeface="+mn-lt"/>
                <a:cs typeface="+mn-lt"/>
              </a:rPr>
              <a:t> </a:t>
            </a:r>
            <a:r>
              <a:rPr lang="en-US" err="1">
                <a:ea typeface="+mn-lt"/>
                <a:cs typeface="+mn-lt"/>
              </a:rPr>
              <a:t>hunan</a:t>
            </a:r>
            <a:r>
              <a:rPr lang="en-US">
                <a:ea typeface="+mn-lt"/>
                <a:cs typeface="+mn-lt"/>
              </a:rPr>
              <a:t>- </a:t>
            </a:r>
            <a:r>
              <a:rPr lang="en-US" err="1">
                <a:ea typeface="+mn-lt"/>
                <a:cs typeface="+mn-lt"/>
              </a:rPr>
              <a:t>asesu</a:t>
            </a:r>
            <a:r>
              <a:rPr lang="en-US">
                <a:ea typeface="+mn-lt"/>
                <a:cs typeface="+mn-lt"/>
              </a:rPr>
              <a:t> ac </a:t>
            </a:r>
            <a:r>
              <a:rPr lang="en-US" err="1">
                <a:ea typeface="+mn-lt"/>
                <a:cs typeface="+mn-lt"/>
              </a:rPr>
              <a:t>adborth</a:t>
            </a:r>
            <a:r>
              <a:rPr lang="en-US">
                <a:ea typeface="+mn-lt"/>
                <a:cs typeface="+mn-lt"/>
              </a:rPr>
              <a:t>, gall </a:t>
            </a:r>
            <a:r>
              <a:rPr lang="en-US" err="1">
                <a:ea typeface="+mn-lt"/>
                <a:cs typeface="+mn-lt"/>
              </a:rPr>
              <a:t>arweinwyr</a:t>
            </a:r>
            <a:r>
              <a:rPr lang="en-US">
                <a:ea typeface="+mn-lt"/>
                <a:cs typeface="+mn-lt"/>
              </a:rPr>
              <a:t> nodi </a:t>
            </a:r>
            <a:r>
              <a:rPr lang="en-US" err="1">
                <a:ea typeface="+mn-lt"/>
                <a:cs typeface="+mn-lt"/>
              </a:rPr>
              <a:t>meysydd</a:t>
            </a:r>
            <a:r>
              <a:rPr lang="en-US">
                <a:ea typeface="+mn-lt"/>
                <a:cs typeface="+mn-lt"/>
              </a:rPr>
              <a:t> </a:t>
            </a:r>
            <a:r>
              <a:rPr lang="en-US" err="1">
                <a:ea typeface="+mn-lt"/>
                <a:cs typeface="+mn-lt"/>
              </a:rPr>
              <a:t>i'w</a:t>
            </a:r>
            <a:r>
              <a:rPr lang="en-US">
                <a:ea typeface="+mn-lt"/>
                <a:cs typeface="+mn-lt"/>
              </a:rPr>
              <a:t> </a:t>
            </a:r>
            <a:r>
              <a:rPr lang="en-US" err="1">
                <a:ea typeface="+mn-lt"/>
                <a:cs typeface="+mn-lt"/>
              </a:rPr>
              <a:t>gwella</a:t>
            </a:r>
            <a:r>
              <a:rPr lang="en-US">
                <a:ea typeface="+mn-lt"/>
                <a:cs typeface="+mn-lt"/>
              </a:rPr>
              <a:t> a </a:t>
            </a:r>
            <a:r>
              <a:rPr lang="en-US" err="1">
                <a:ea typeface="+mn-lt"/>
                <a:cs typeface="+mn-lt"/>
              </a:rPr>
              <a:t>gwneud</a:t>
            </a:r>
            <a:r>
              <a:rPr lang="en-US">
                <a:ea typeface="+mn-lt"/>
                <a:cs typeface="+mn-lt"/>
              </a:rPr>
              <a:t> </a:t>
            </a:r>
            <a:r>
              <a:rPr lang="en-US" err="1">
                <a:ea typeface="+mn-lt"/>
                <a:cs typeface="+mn-lt"/>
              </a:rPr>
              <a:t>penderfyniadau</a:t>
            </a:r>
            <a:r>
              <a:rPr lang="en-US">
                <a:ea typeface="+mn-lt"/>
                <a:cs typeface="+mn-lt"/>
              </a:rPr>
              <a:t> </a:t>
            </a:r>
            <a:r>
              <a:rPr lang="en-US" err="1">
                <a:ea typeface="+mn-lt"/>
                <a:cs typeface="+mn-lt"/>
              </a:rPr>
              <a:t>gwybodus</a:t>
            </a:r>
            <a:r>
              <a:rPr lang="en-US">
                <a:ea typeface="+mn-lt"/>
                <a:cs typeface="+mn-lt"/>
              </a:rPr>
              <a:t> </a:t>
            </a:r>
            <a:r>
              <a:rPr lang="en-US" err="1">
                <a:ea typeface="+mn-lt"/>
                <a:cs typeface="+mn-lt"/>
              </a:rPr>
              <a:t>sy'n</a:t>
            </a:r>
            <a:r>
              <a:rPr lang="en-US">
                <a:ea typeface="+mn-lt"/>
                <a:cs typeface="+mn-lt"/>
              </a:rPr>
              <a:t> </a:t>
            </a:r>
            <a:r>
              <a:rPr lang="en-US" err="1">
                <a:ea typeface="+mn-lt"/>
                <a:cs typeface="+mn-lt"/>
              </a:rPr>
              <a:t>gwella</a:t>
            </a:r>
            <a:r>
              <a:rPr lang="en-US">
                <a:ea typeface="+mn-lt"/>
                <a:cs typeface="+mn-lt"/>
              </a:rPr>
              <a:t> </a:t>
            </a:r>
            <a:r>
              <a:rPr lang="en-US" err="1">
                <a:ea typeface="+mn-lt"/>
                <a:cs typeface="+mn-lt"/>
              </a:rPr>
              <a:t>canlyniadau</a:t>
            </a:r>
            <a:r>
              <a:rPr lang="en-US">
                <a:ea typeface="+mn-lt"/>
                <a:cs typeface="+mn-lt"/>
              </a:rPr>
              <a:t> </a:t>
            </a:r>
            <a:r>
              <a:rPr lang="en-US" err="1">
                <a:ea typeface="+mn-lt"/>
                <a:cs typeface="+mn-lt"/>
              </a:rPr>
              <a:t>i</a:t>
            </a:r>
            <a:r>
              <a:rPr lang="en-US">
                <a:ea typeface="+mn-lt"/>
                <a:cs typeface="+mn-lt"/>
              </a:rPr>
              <a:t> </a:t>
            </a:r>
            <a:r>
              <a:rPr lang="en-US" err="1">
                <a:ea typeface="+mn-lt"/>
                <a:cs typeface="+mn-lt"/>
              </a:rPr>
              <a:t>blant</a:t>
            </a:r>
            <a:r>
              <a:rPr lang="en-US">
                <a:ea typeface="+mn-lt"/>
                <a:cs typeface="+mn-lt"/>
              </a:rPr>
              <a:t>, </a:t>
            </a:r>
            <a:r>
              <a:rPr lang="en-US" err="1">
                <a:ea typeface="+mn-lt"/>
                <a:cs typeface="+mn-lt"/>
              </a:rPr>
              <a:t>teuluoedd</a:t>
            </a:r>
            <a:r>
              <a:rPr lang="en-US">
                <a:ea typeface="+mn-lt"/>
                <a:cs typeface="+mn-lt"/>
              </a:rPr>
              <a:t> a </a:t>
            </a:r>
            <a:r>
              <a:rPr lang="en-US" err="1">
                <a:ea typeface="+mn-lt"/>
                <a:cs typeface="+mn-lt"/>
              </a:rPr>
              <a:t>chydweithwyr</a:t>
            </a:r>
            <a:r>
              <a:rPr lang="en-US">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1C9A2F20-C7C5-118F-E1FE-4788DC97693E}"/>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r>
              <a:rPr lang="en-US">
                <a:solidFill>
                  <a:schemeClr val="accent1">
                    <a:lumMod val="76000"/>
                  </a:schemeClr>
                </a:solidFill>
                <a:ea typeface="+mn-lt"/>
                <a:cs typeface="+mn-lt"/>
              </a:rPr>
              <a:t>Introduction (Approx. 50 words)</a:t>
            </a:r>
          </a:p>
          <a:p>
            <a:pPr marL="0" indent="0">
              <a:buNone/>
            </a:pPr>
            <a:r>
              <a:rPr lang="en-US">
                <a:solidFill>
                  <a:schemeClr val="accent1">
                    <a:lumMod val="76000"/>
                  </a:schemeClr>
                </a:solidFill>
                <a:ea typeface="+mn-lt"/>
                <a:cs typeface="+mn-lt"/>
              </a:rPr>
              <a:t>Introduce: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Reflection as a leadership responsibility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Importance of continuous improvement </a:t>
            </a:r>
            <a:endParaRPr lang="en-US">
              <a:solidFill>
                <a:schemeClr val="accent1">
                  <a:lumMod val="76000"/>
                </a:schemeClr>
              </a:solidFill>
              <a:ea typeface="Calibri"/>
              <a:cs typeface="Calibri"/>
            </a:endParaRPr>
          </a:p>
          <a:p>
            <a:endParaRPr lang="en-US">
              <a:solidFill>
                <a:schemeClr val="accent1">
                  <a:lumMod val="76000"/>
                </a:schemeClr>
              </a:solidFill>
              <a:ea typeface="+mn-lt"/>
              <a:cs typeface="+mn-lt"/>
            </a:endParaRPr>
          </a:p>
          <a:p>
            <a:pPr marL="0" indent="0">
              <a:buNone/>
            </a:pPr>
            <a:r>
              <a:rPr lang="en-US">
                <a:solidFill>
                  <a:schemeClr val="accent1">
                    <a:lumMod val="76000"/>
                  </a:schemeClr>
                </a:solidFill>
                <a:ea typeface="+mn-lt"/>
                <a:cs typeface="+mn-lt"/>
              </a:rPr>
              <a:t>Example: </a:t>
            </a:r>
            <a:endParaRPr lang="en-US">
              <a:solidFill>
                <a:schemeClr val="accent1">
                  <a:lumMod val="76000"/>
                </a:schemeClr>
              </a:solidFill>
              <a:ea typeface="Calibri" panose="020F0502020204030204"/>
              <a:cs typeface="Calibri" panose="020F0502020204030204"/>
            </a:endParaRPr>
          </a:p>
          <a:p>
            <a:pPr marL="0" indent="0">
              <a:buNone/>
            </a:pPr>
            <a:r>
              <a:rPr lang="en-US">
                <a:solidFill>
                  <a:schemeClr val="accent1">
                    <a:lumMod val="76000"/>
                  </a:schemeClr>
                </a:solidFill>
                <a:ea typeface="+mn-lt"/>
                <a:cs typeface="+mn-lt"/>
              </a:rPr>
              <a:t>Effective leadership requires ongoing reflection and evaluation. Through self-assessment and feedback, leaders can identify areas for improvement and make informed decisions that enhance outcomes for children, families and colleagues. </a:t>
            </a:r>
            <a:endParaRPr lang="en-US">
              <a:solidFill>
                <a:schemeClr val="accent1">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22435884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35B1-A9D1-7501-9D62-0E207144127C}"/>
              </a:ext>
            </a:extLst>
          </p:cNvPr>
          <p:cNvSpPr>
            <a:spLocks noGrp="1"/>
          </p:cNvSpPr>
          <p:nvPr>
            <p:ph type="title"/>
          </p:nvPr>
        </p:nvSpPr>
        <p:spPr/>
        <p:txBody>
          <a:bodyPr/>
          <a:lstStyle/>
          <a:p>
            <a:r>
              <a:rPr lang="en-US">
                <a:ea typeface="Calibri Light"/>
                <a:cs typeface="Calibri Light"/>
              </a:rPr>
              <a:t>Section 1: Learning through reflection (Approx. 100 words)</a:t>
            </a:r>
            <a:endParaRPr lang="en-US"/>
          </a:p>
        </p:txBody>
      </p:sp>
      <p:sp>
        <p:nvSpPr>
          <p:cNvPr id="3" name="Content Placeholder 2">
            <a:extLst>
              <a:ext uri="{FF2B5EF4-FFF2-40B4-BE49-F238E27FC236}">
                <a16:creationId xmlns:a16="http://schemas.microsoft.com/office/drawing/2014/main" id="{22078CC6-DD60-052C-52C7-EC3951A2E810}"/>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err="1">
                <a:ea typeface="+mn-lt"/>
                <a:cs typeface="+mn-lt"/>
              </a:rPr>
              <a:t>Trafodwch</a:t>
            </a:r>
            <a:r>
              <a:rPr lang="en-US">
                <a:ea typeface="+mn-lt"/>
                <a:cs typeface="+mn-lt"/>
              </a:rPr>
              <a:t>: </a:t>
            </a:r>
            <a:endParaRPr lang="en-US">
              <a:ea typeface="Calibri" panose="020F0502020204030204"/>
              <a:cs typeface="Calibri" panose="020F0502020204030204"/>
            </a:endParaRPr>
          </a:p>
          <a:p>
            <a:r>
              <a:rPr lang="en-US" err="1">
                <a:ea typeface="+mn-lt"/>
                <a:cs typeface="+mn-lt"/>
              </a:rPr>
              <a:t>Sefyllfa</a:t>
            </a:r>
            <a:r>
              <a:rPr lang="en-US">
                <a:ea typeface="+mn-lt"/>
                <a:cs typeface="+mn-lt"/>
              </a:rPr>
              <a:t> neu </a:t>
            </a:r>
            <a:r>
              <a:rPr lang="en-US" err="1">
                <a:ea typeface="+mn-lt"/>
                <a:cs typeface="+mn-lt"/>
              </a:rPr>
              <a:t>weithgaredd</a:t>
            </a:r>
            <a:r>
              <a:rPr lang="en-US">
                <a:ea typeface="+mn-lt"/>
                <a:cs typeface="+mn-lt"/>
              </a:rPr>
              <a:t> a </a:t>
            </a:r>
            <a:r>
              <a:rPr lang="en-US" err="1">
                <a:ea typeface="+mn-lt"/>
                <a:cs typeface="+mn-lt"/>
              </a:rPr>
              <a:t>ysgogodd</a:t>
            </a:r>
            <a:r>
              <a:rPr lang="en-US">
                <a:ea typeface="+mn-lt"/>
                <a:cs typeface="+mn-lt"/>
              </a:rPr>
              <a:t> </a:t>
            </a:r>
            <a:r>
              <a:rPr lang="en-US" err="1">
                <a:ea typeface="+mn-lt"/>
                <a:cs typeface="+mn-lt"/>
              </a:rPr>
              <a:t>fyfyrdod</a:t>
            </a:r>
            <a:r>
              <a:rPr lang="en-US">
                <a:ea typeface="+mn-lt"/>
                <a:cs typeface="+mn-lt"/>
              </a:rPr>
              <a:t> </a:t>
            </a:r>
            <a:endParaRPr lang="en-US">
              <a:ea typeface="Calibri" panose="020F0502020204030204"/>
              <a:cs typeface="Calibri" panose="020F0502020204030204"/>
            </a:endParaRPr>
          </a:p>
          <a:p>
            <a:r>
              <a:rPr lang="en-US" err="1">
                <a:ea typeface="+mn-lt"/>
                <a:cs typeface="+mn-lt"/>
              </a:rPr>
              <a:t>Mewnwelediadau</a:t>
            </a:r>
            <a:r>
              <a:rPr lang="en-US">
                <a:ea typeface="+mn-lt"/>
                <a:cs typeface="+mn-lt"/>
              </a:rPr>
              <a:t> a </a:t>
            </a:r>
            <a:r>
              <a:rPr lang="en-US" err="1">
                <a:ea typeface="+mn-lt"/>
                <a:cs typeface="+mn-lt"/>
              </a:rPr>
              <a:t>gafwyd</a:t>
            </a:r>
            <a:r>
              <a:rPr lang="en-US">
                <a:ea typeface="+mn-lt"/>
                <a:cs typeface="+mn-lt"/>
              </a:rPr>
              <a:t> </a:t>
            </a:r>
            <a:endParaRPr lang="en-US"/>
          </a:p>
          <a:p>
            <a:r>
              <a:rPr lang="en-US" err="1">
                <a:ea typeface="+mn-lt"/>
                <a:cs typeface="+mn-lt"/>
              </a:rPr>
              <a:t>Effaith</a:t>
            </a:r>
            <a:r>
              <a:rPr lang="en-US">
                <a:ea typeface="+mn-lt"/>
                <a:cs typeface="+mn-lt"/>
              </a:rPr>
              <a:t> </a:t>
            </a:r>
            <a:r>
              <a:rPr lang="en-US" err="1">
                <a:ea typeface="+mn-lt"/>
                <a:cs typeface="+mn-lt"/>
              </a:rPr>
              <a:t>ar</a:t>
            </a:r>
            <a:r>
              <a:rPr lang="en-US">
                <a:ea typeface="+mn-lt"/>
                <a:cs typeface="+mn-lt"/>
              </a:rPr>
              <a:t> </a:t>
            </a:r>
            <a:r>
              <a:rPr lang="en-US" err="1">
                <a:ea typeface="+mn-lt"/>
                <a:cs typeface="+mn-lt"/>
              </a:rPr>
              <a:t>eich</a:t>
            </a:r>
            <a:r>
              <a:rPr lang="en-US">
                <a:ea typeface="+mn-lt"/>
                <a:cs typeface="+mn-lt"/>
              </a:rPr>
              <a:t> </a:t>
            </a:r>
            <a:r>
              <a:rPr lang="en-US" err="1">
                <a:ea typeface="+mn-lt"/>
                <a:cs typeface="+mn-lt"/>
              </a:rPr>
              <a:t>dealltwriaeth</a:t>
            </a:r>
            <a:r>
              <a:rPr lang="en-US">
                <a:ea typeface="+mn-lt"/>
                <a:cs typeface="+mn-lt"/>
              </a:rPr>
              <a:t> o </a:t>
            </a:r>
            <a:r>
              <a:rPr lang="en-US" err="1">
                <a:ea typeface="+mn-lt"/>
                <a:cs typeface="+mn-lt"/>
              </a:rPr>
              <a:t>arweinyddiaeth</a:t>
            </a:r>
            <a:r>
              <a:rPr lang="en-US">
                <a:ea typeface="+mn-lt"/>
                <a:cs typeface="+mn-lt"/>
              </a:rPr>
              <a:t> </a:t>
            </a:r>
            <a:endParaRPr lang="en-US"/>
          </a:p>
          <a:p>
            <a:pPr marL="0" indent="0">
              <a:buNone/>
            </a:pPr>
            <a:endParaRPr lang="en-US">
              <a:ea typeface="Calibri" panose="020F0502020204030204"/>
              <a:cs typeface="Calibri" panose="020F0502020204030204"/>
            </a:endParaRPr>
          </a:p>
          <a:p>
            <a:pPr marL="0" indent="0">
              <a:buNone/>
            </a:pPr>
            <a:r>
              <a:rPr lang="en-US" err="1">
                <a:ea typeface="+mn-lt"/>
                <a:cs typeface="+mn-lt"/>
              </a:rPr>
              <a:t>Gallwch</a:t>
            </a:r>
            <a:r>
              <a:rPr lang="en-US">
                <a:ea typeface="+mn-lt"/>
                <a:cs typeface="+mn-lt"/>
              </a:rPr>
              <a:t> </a:t>
            </a:r>
            <a:r>
              <a:rPr lang="en-US" err="1">
                <a:ea typeface="+mn-lt"/>
                <a:cs typeface="+mn-lt"/>
              </a:rPr>
              <a:t>gyfeirio</a:t>
            </a:r>
            <a:r>
              <a:rPr lang="en-US">
                <a:ea typeface="+mn-lt"/>
                <a:cs typeface="+mn-lt"/>
              </a:rPr>
              <a:t> at: </a:t>
            </a:r>
            <a:endParaRPr lang="en-US">
              <a:ea typeface="Calibri" panose="020F0502020204030204"/>
              <a:cs typeface="Calibri" panose="020F0502020204030204"/>
            </a:endParaRPr>
          </a:p>
          <a:p>
            <a:r>
              <a:rPr lang="en-US" err="1">
                <a:ea typeface="+mn-lt"/>
                <a:cs typeface="+mn-lt"/>
              </a:rPr>
              <a:t>Gweithgareddau</a:t>
            </a:r>
            <a:r>
              <a:rPr lang="en-US">
                <a:ea typeface="+mn-lt"/>
                <a:cs typeface="+mn-lt"/>
              </a:rPr>
              <a:t> </a:t>
            </a:r>
            <a:r>
              <a:rPr lang="en-US" err="1">
                <a:ea typeface="+mn-lt"/>
                <a:cs typeface="+mn-lt"/>
              </a:rPr>
              <a:t>dysgu</a:t>
            </a:r>
            <a:r>
              <a:rPr lang="en-US">
                <a:ea typeface="+mn-lt"/>
                <a:cs typeface="+mn-lt"/>
              </a:rPr>
              <a:t> </a:t>
            </a:r>
            <a:endParaRPr lang="en-US"/>
          </a:p>
          <a:p>
            <a:r>
              <a:rPr lang="en-US" err="1">
                <a:ea typeface="+mn-lt"/>
                <a:cs typeface="+mn-lt"/>
              </a:rPr>
              <a:t>Profiadau</a:t>
            </a:r>
            <a:r>
              <a:rPr lang="en-US">
                <a:ea typeface="+mn-lt"/>
                <a:cs typeface="+mn-lt"/>
              </a:rPr>
              <a:t> </a:t>
            </a:r>
            <a:r>
              <a:rPr lang="en-US" err="1">
                <a:ea typeface="+mn-lt"/>
                <a:cs typeface="+mn-lt"/>
              </a:rPr>
              <a:t>lleoliad</a:t>
            </a:r>
            <a:r>
              <a:rPr lang="en-US">
                <a:ea typeface="+mn-lt"/>
                <a:cs typeface="+mn-lt"/>
              </a:rPr>
              <a:t> </a:t>
            </a:r>
            <a:endParaRPr lang="en-US"/>
          </a:p>
          <a:p>
            <a:r>
              <a:rPr lang="en-US" err="1">
                <a:ea typeface="+mn-lt"/>
                <a:cs typeface="+mn-lt"/>
              </a:rPr>
              <a:t>Enghreifftiau</a:t>
            </a:r>
            <a:r>
              <a:rPr lang="en-US">
                <a:ea typeface="+mn-lt"/>
                <a:cs typeface="+mn-lt"/>
              </a:rPr>
              <a:t> </a:t>
            </a:r>
            <a:r>
              <a:rPr lang="en-US" err="1">
                <a:ea typeface="+mn-lt"/>
                <a:cs typeface="+mn-lt"/>
              </a:rPr>
              <a:t>o'r</a:t>
            </a:r>
            <a:r>
              <a:rPr lang="en-US">
                <a:ea typeface="+mn-lt"/>
                <a:cs typeface="+mn-lt"/>
              </a:rPr>
              <a:t> </a:t>
            </a:r>
            <a:r>
              <a:rPr lang="en-US" err="1">
                <a:ea typeface="+mn-lt"/>
                <a:cs typeface="+mn-lt"/>
              </a:rPr>
              <a:t>gweithle</a:t>
            </a:r>
            <a:r>
              <a:rPr lang="en-US">
                <a:ea typeface="+mn-lt"/>
                <a:cs typeface="+mn-lt"/>
              </a:rPr>
              <a:t> </a:t>
            </a:r>
            <a:endParaRPr lang="en-US"/>
          </a:p>
          <a:p>
            <a:r>
              <a:rPr lang="en-US" err="1">
                <a:ea typeface="+mn-lt"/>
                <a:cs typeface="+mn-lt"/>
              </a:rPr>
              <a:t>Sylwadau</a:t>
            </a:r>
            <a:r>
              <a:rPr lang="en-US">
                <a:ea typeface="+mn-lt"/>
                <a:cs typeface="+mn-lt"/>
              </a:rPr>
              <a:t> </a:t>
            </a:r>
            <a:r>
              <a:rPr lang="en-US" err="1">
                <a:ea typeface="+mn-lt"/>
                <a:cs typeface="+mn-lt"/>
              </a:rPr>
              <a:t>proffesiynol</a:t>
            </a:r>
            <a:r>
              <a:rPr lang="en-US">
                <a:ea typeface="+mn-lt"/>
                <a:cs typeface="+mn-lt"/>
              </a:rPr>
              <a:t> </a:t>
            </a:r>
            <a:endParaRPr lang="en-US"/>
          </a:p>
        </p:txBody>
      </p:sp>
      <p:sp>
        <p:nvSpPr>
          <p:cNvPr id="4" name="Content Placeholder 3">
            <a:extLst>
              <a:ext uri="{FF2B5EF4-FFF2-40B4-BE49-F238E27FC236}">
                <a16:creationId xmlns:a16="http://schemas.microsoft.com/office/drawing/2014/main" id="{D6D8F172-7978-6008-81AB-DB44FA08609B}"/>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r>
              <a:rPr lang="en-US">
                <a:solidFill>
                  <a:schemeClr val="accent1">
                    <a:lumMod val="76000"/>
                  </a:schemeClr>
                </a:solidFill>
                <a:ea typeface="+mn-lt"/>
                <a:cs typeface="+mn-lt"/>
              </a:rPr>
              <a:t>Discuss: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A situation or activity that prompted reflection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Insights gained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Impact on your understanding of leadership </a:t>
            </a:r>
            <a:endParaRPr lang="en-US">
              <a:solidFill>
                <a:schemeClr val="accent1">
                  <a:lumMod val="76000"/>
                </a:schemeClr>
              </a:solidFill>
              <a:ea typeface="Calibri"/>
              <a:cs typeface="Calibri"/>
            </a:endParaRPr>
          </a:p>
          <a:p>
            <a:pPr marL="0" indent="0">
              <a:buNone/>
            </a:pPr>
            <a:endParaRPr lang="en-US">
              <a:solidFill>
                <a:schemeClr val="accent1">
                  <a:lumMod val="76000"/>
                </a:schemeClr>
              </a:solidFill>
              <a:ea typeface="+mn-lt"/>
              <a:cs typeface="+mn-lt"/>
            </a:endParaRPr>
          </a:p>
          <a:p>
            <a:pPr marL="0" indent="0">
              <a:buNone/>
            </a:pPr>
            <a:r>
              <a:rPr lang="en-US">
                <a:solidFill>
                  <a:schemeClr val="accent1">
                    <a:lumMod val="76000"/>
                  </a:schemeClr>
                </a:solidFill>
                <a:ea typeface="+mn-lt"/>
                <a:cs typeface="+mn-lt"/>
              </a:rPr>
              <a:t>You may refer to: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Learning activities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Placement experiences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Work-based examples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Professional observations </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34892724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B6363-87EA-F982-47A6-815544D3106E}"/>
              </a:ext>
            </a:extLst>
          </p:cNvPr>
          <p:cNvSpPr>
            <a:spLocks noGrp="1"/>
          </p:cNvSpPr>
          <p:nvPr>
            <p:ph type="title"/>
          </p:nvPr>
        </p:nvSpPr>
        <p:spPr/>
        <p:txBody>
          <a:bodyPr/>
          <a:lstStyle/>
          <a:p>
            <a:r>
              <a:rPr lang="en-US">
                <a:ea typeface="Calibri Light"/>
                <a:cs typeface="Calibri Light"/>
              </a:rPr>
              <a:t>Section 2: Feedback and self-evaluation (Approx. 100 words)</a:t>
            </a:r>
            <a:endParaRPr lang="en-US"/>
          </a:p>
        </p:txBody>
      </p:sp>
      <p:sp>
        <p:nvSpPr>
          <p:cNvPr id="3" name="Content Placeholder 2">
            <a:extLst>
              <a:ext uri="{FF2B5EF4-FFF2-40B4-BE49-F238E27FC236}">
                <a16:creationId xmlns:a16="http://schemas.microsoft.com/office/drawing/2014/main" id="{FD973511-32E6-118A-40B0-0FF3A6E54DD8}"/>
              </a:ext>
            </a:extLst>
          </p:cNvPr>
          <p:cNvSpPr>
            <a:spLocks noGrp="1"/>
          </p:cNvSpPr>
          <p:nvPr>
            <p:ph sz="half" idx="1"/>
          </p:nvPr>
        </p:nvSpPr>
        <p:spPr/>
        <p:txBody>
          <a:bodyPr vert="horz" lIns="91440" tIns="45720" rIns="91440" bIns="45720" rtlCol="0" anchor="t">
            <a:normAutofit fontScale="55000" lnSpcReduction="20000"/>
          </a:bodyPr>
          <a:lstStyle/>
          <a:p>
            <a:pPr marL="0" indent="0">
              <a:buNone/>
            </a:pPr>
            <a:r>
              <a:rPr lang="en-US" err="1">
                <a:ea typeface="+mn-lt"/>
                <a:cs typeface="+mn-lt"/>
              </a:rPr>
              <a:t>Dadansoddi</a:t>
            </a:r>
            <a:r>
              <a:rPr lang="en-US">
                <a:ea typeface="+mn-lt"/>
                <a:cs typeface="+mn-lt"/>
              </a:rPr>
              <a:t>: </a:t>
            </a:r>
            <a:endParaRPr lang="en-US">
              <a:ea typeface="Calibri" panose="020F0502020204030204"/>
              <a:cs typeface="Calibri" panose="020F0502020204030204"/>
            </a:endParaRPr>
          </a:p>
          <a:p>
            <a:r>
              <a:rPr lang="en-US" err="1">
                <a:ea typeface="+mn-lt"/>
                <a:cs typeface="+mn-lt"/>
              </a:rPr>
              <a:t>Adborth</a:t>
            </a:r>
            <a:r>
              <a:rPr lang="en-US">
                <a:ea typeface="+mn-lt"/>
                <a:cs typeface="+mn-lt"/>
              </a:rPr>
              <a:t> a </a:t>
            </a:r>
            <a:r>
              <a:rPr lang="en-US" err="1">
                <a:ea typeface="+mn-lt"/>
                <a:cs typeface="+mn-lt"/>
              </a:rPr>
              <a:t>gafwyd</a:t>
            </a:r>
            <a:r>
              <a:rPr lang="en-US">
                <a:ea typeface="+mn-lt"/>
                <a:cs typeface="+mn-lt"/>
              </a:rPr>
              <a:t> </a:t>
            </a:r>
            <a:endParaRPr lang="en-US"/>
          </a:p>
          <a:p>
            <a:r>
              <a:rPr lang="en-US" err="1">
                <a:ea typeface="+mn-lt"/>
                <a:cs typeface="+mn-lt"/>
              </a:rPr>
              <a:t>Cryfderau</a:t>
            </a:r>
            <a:r>
              <a:rPr lang="en-US">
                <a:ea typeface="+mn-lt"/>
                <a:cs typeface="+mn-lt"/>
              </a:rPr>
              <a:t> a </a:t>
            </a:r>
            <a:r>
              <a:rPr lang="en-US" err="1">
                <a:ea typeface="+mn-lt"/>
                <a:cs typeface="+mn-lt"/>
              </a:rPr>
              <a:t>nodwyd</a:t>
            </a:r>
            <a:r>
              <a:rPr lang="en-US">
                <a:ea typeface="+mn-lt"/>
                <a:cs typeface="+mn-lt"/>
              </a:rPr>
              <a:t> </a:t>
            </a:r>
            <a:endParaRPr lang="en-US"/>
          </a:p>
          <a:p>
            <a:r>
              <a:rPr lang="en-US">
                <a:ea typeface="+mn-lt"/>
                <a:cs typeface="+mn-lt"/>
              </a:rPr>
              <a:t>Meysydd </a:t>
            </a:r>
            <a:r>
              <a:rPr lang="en-US" err="1">
                <a:ea typeface="+mn-lt"/>
                <a:cs typeface="+mn-lt"/>
              </a:rPr>
              <a:t>i'w</a:t>
            </a:r>
            <a:r>
              <a:rPr lang="en-US">
                <a:ea typeface="+mn-lt"/>
                <a:cs typeface="+mn-lt"/>
              </a:rPr>
              <a:t> </a:t>
            </a:r>
            <a:r>
              <a:rPr lang="en-US" err="1">
                <a:ea typeface="+mn-lt"/>
                <a:cs typeface="+mn-lt"/>
              </a:rPr>
              <a:t>datblygu</a:t>
            </a:r>
            <a:r>
              <a:rPr lang="en-US">
                <a:ea typeface="+mn-lt"/>
                <a:cs typeface="+mn-lt"/>
              </a:rPr>
              <a:t> </a:t>
            </a:r>
            <a:endParaRPr lang="en-US"/>
          </a:p>
          <a:p>
            <a:pPr marL="0" indent="0">
              <a:buNone/>
            </a:pPr>
            <a:endParaRPr lang="en-US">
              <a:ea typeface="Calibri" panose="020F0502020204030204"/>
              <a:cs typeface="Calibri" panose="020F0502020204030204"/>
            </a:endParaRPr>
          </a:p>
          <a:p>
            <a:pPr marL="0" indent="0">
              <a:buNone/>
            </a:pPr>
            <a:r>
              <a:rPr lang="en-US" err="1">
                <a:ea typeface="+mn-lt"/>
                <a:cs typeface="+mn-lt"/>
              </a:rPr>
              <a:t>Ystyried</a:t>
            </a:r>
            <a:r>
              <a:rPr lang="en-US">
                <a:ea typeface="+mn-lt"/>
                <a:cs typeface="+mn-lt"/>
              </a:rPr>
              <a:t>: </a:t>
            </a:r>
            <a:endParaRPr lang="en-US">
              <a:ea typeface="Calibri" panose="020F0502020204030204"/>
              <a:cs typeface="Calibri" panose="020F0502020204030204"/>
            </a:endParaRPr>
          </a:p>
          <a:p>
            <a:r>
              <a:rPr lang="en-US" err="1">
                <a:ea typeface="+mn-lt"/>
                <a:cs typeface="+mn-lt"/>
              </a:rPr>
              <a:t>Adborth</a:t>
            </a:r>
            <a:r>
              <a:rPr lang="en-US">
                <a:ea typeface="+mn-lt"/>
                <a:cs typeface="+mn-lt"/>
              </a:rPr>
              <a:t> </a:t>
            </a:r>
            <a:r>
              <a:rPr lang="en-US" err="1">
                <a:ea typeface="+mn-lt"/>
                <a:cs typeface="+mn-lt"/>
              </a:rPr>
              <a:t>gan</a:t>
            </a:r>
            <a:r>
              <a:rPr lang="en-US">
                <a:ea typeface="+mn-lt"/>
                <a:cs typeface="+mn-lt"/>
              </a:rPr>
              <a:t> </a:t>
            </a:r>
            <a:r>
              <a:rPr lang="en-US" err="1">
                <a:ea typeface="+mn-lt"/>
                <a:cs typeface="+mn-lt"/>
              </a:rPr>
              <a:t>gymheiriaid</a:t>
            </a:r>
            <a:r>
              <a:rPr lang="en-US">
                <a:ea typeface="+mn-lt"/>
                <a:cs typeface="+mn-lt"/>
              </a:rPr>
              <a:t> </a:t>
            </a:r>
            <a:endParaRPr lang="en-US"/>
          </a:p>
          <a:p>
            <a:r>
              <a:rPr lang="en-US" err="1">
                <a:ea typeface="+mn-lt"/>
                <a:cs typeface="+mn-lt"/>
              </a:rPr>
              <a:t>Adborth</a:t>
            </a:r>
            <a:r>
              <a:rPr lang="en-US">
                <a:ea typeface="+mn-lt"/>
                <a:cs typeface="+mn-lt"/>
              </a:rPr>
              <a:t> </a:t>
            </a:r>
            <a:r>
              <a:rPr lang="en-US" err="1">
                <a:ea typeface="+mn-lt"/>
                <a:cs typeface="+mn-lt"/>
              </a:rPr>
              <a:t>gan</a:t>
            </a:r>
            <a:r>
              <a:rPr lang="en-US">
                <a:ea typeface="+mn-lt"/>
                <a:cs typeface="+mn-lt"/>
              </a:rPr>
              <a:t> </a:t>
            </a:r>
            <a:r>
              <a:rPr lang="en-US" err="1">
                <a:ea typeface="+mn-lt"/>
                <a:cs typeface="+mn-lt"/>
              </a:rPr>
              <a:t>diwtor</a:t>
            </a:r>
            <a:r>
              <a:rPr lang="en-US">
                <a:ea typeface="+mn-lt"/>
                <a:cs typeface="+mn-lt"/>
              </a:rPr>
              <a:t> </a:t>
            </a:r>
            <a:endParaRPr lang="en-US"/>
          </a:p>
          <a:p>
            <a:r>
              <a:rPr lang="en-US" err="1">
                <a:ea typeface="+mn-lt"/>
                <a:cs typeface="+mn-lt"/>
              </a:rPr>
              <a:t>Adborth</a:t>
            </a:r>
            <a:r>
              <a:rPr lang="en-US">
                <a:ea typeface="+mn-lt"/>
                <a:cs typeface="+mn-lt"/>
              </a:rPr>
              <a:t> </a:t>
            </a:r>
            <a:r>
              <a:rPr lang="en-US" err="1">
                <a:ea typeface="+mn-lt"/>
                <a:cs typeface="+mn-lt"/>
              </a:rPr>
              <a:t>o'r</a:t>
            </a:r>
            <a:r>
              <a:rPr lang="en-US">
                <a:ea typeface="+mn-lt"/>
                <a:cs typeface="+mn-lt"/>
              </a:rPr>
              <a:t> </a:t>
            </a:r>
            <a:r>
              <a:rPr lang="en-US" err="1">
                <a:ea typeface="+mn-lt"/>
                <a:cs typeface="+mn-lt"/>
              </a:rPr>
              <a:t>gweithle</a:t>
            </a:r>
            <a:r>
              <a:rPr lang="en-US">
                <a:ea typeface="+mn-lt"/>
                <a:cs typeface="+mn-lt"/>
              </a:rPr>
              <a:t> </a:t>
            </a:r>
            <a:endParaRPr lang="en-US"/>
          </a:p>
          <a:p>
            <a:r>
              <a:rPr lang="en-US" err="1">
                <a:ea typeface="+mn-lt"/>
                <a:cs typeface="+mn-lt"/>
              </a:rPr>
              <a:t>Canfyddiadau</a:t>
            </a:r>
            <a:r>
              <a:rPr lang="en-US">
                <a:ea typeface="+mn-lt"/>
                <a:cs typeface="+mn-lt"/>
              </a:rPr>
              <a:t> </a:t>
            </a:r>
            <a:r>
              <a:rPr lang="en-US" err="1">
                <a:ea typeface="+mn-lt"/>
                <a:cs typeface="+mn-lt"/>
              </a:rPr>
              <a:t>hunanasesu</a:t>
            </a:r>
            <a:r>
              <a:rPr lang="en-US">
                <a:ea typeface="+mn-lt"/>
                <a:cs typeface="+mn-lt"/>
              </a:rPr>
              <a:t> </a:t>
            </a:r>
            <a:endParaRPr lang="en-US"/>
          </a:p>
          <a:p>
            <a:pPr marL="0" indent="0">
              <a:buNone/>
            </a:pPr>
            <a:endParaRPr lang="en-US">
              <a:ea typeface="+mn-lt"/>
              <a:cs typeface="+mn-lt"/>
            </a:endParaRPr>
          </a:p>
          <a:p>
            <a:pPr marL="0" indent="0">
              <a:buNone/>
            </a:pPr>
            <a:r>
              <a:rPr lang="en-US">
                <a:ea typeface="+mn-lt"/>
                <a:cs typeface="+mn-lt"/>
              </a:rPr>
              <a:t>Yn </a:t>
            </a:r>
            <a:r>
              <a:rPr lang="en-US" err="1">
                <a:ea typeface="+mn-lt"/>
                <a:cs typeface="+mn-lt"/>
              </a:rPr>
              <a:t>hytrach</a:t>
            </a:r>
            <a:r>
              <a:rPr lang="en-US">
                <a:ea typeface="+mn-lt"/>
                <a:cs typeface="+mn-lt"/>
              </a:rPr>
              <a:t> </a:t>
            </a:r>
            <a:r>
              <a:rPr lang="en-US" err="1">
                <a:ea typeface="+mn-lt"/>
                <a:cs typeface="+mn-lt"/>
              </a:rPr>
              <a:t>na</a:t>
            </a:r>
            <a:r>
              <a:rPr lang="en-US">
                <a:ea typeface="+mn-lt"/>
                <a:cs typeface="+mn-lt"/>
              </a:rPr>
              <a:t> dim </a:t>
            </a:r>
            <a:r>
              <a:rPr lang="en-US" err="1">
                <a:ea typeface="+mn-lt"/>
                <a:cs typeface="+mn-lt"/>
              </a:rPr>
              <a:t>ond</a:t>
            </a:r>
            <a:r>
              <a:rPr lang="en-US">
                <a:ea typeface="+mn-lt"/>
                <a:cs typeface="+mn-lt"/>
              </a:rPr>
              <a:t> </a:t>
            </a:r>
            <a:r>
              <a:rPr lang="en-US" err="1">
                <a:ea typeface="+mn-lt"/>
                <a:cs typeface="+mn-lt"/>
              </a:rPr>
              <a:t>adrodd</a:t>
            </a:r>
            <a:r>
              <a:rPr lang="en-US">
                <a:ea typeface="+mn-lt"/>
                <a:cs typeface="+mn-lt"/>
              </a:rPr>
              <a:t> </a:t>
            </a:r>
            <a:r>
              <a:rPr lang="en-US" err="1">
                <a:ea typeface="+mn-lt"/>
                <a:cs typeface="+mn-lt"/>
              </a:rPr>
              <a:t>ar</a:t>
            </a:r>
            <a:r>
              <a:rPr lang="en-US">
                <a:ea typeface="+mn-lt"/>
                <a:cs typeface="+mn-lt"/>
              </a:rPr>
              <a:t> </a:t>
            </a:r>
            <a:r>
              <a:rPr lang="en-US" err="1">
                <a:ea typeface="+mn-lt"/>
                <a:cs typeface="+mn-lt"/>
              </a:rPr>
              <a:t>adborth</a:t>
            </a:r>
            <a:r>
              <a:rPr lang="en-US">
                <a:ea typeface="+mn-lt"/>
                <a:cs typeface="+mn-lt"/>
              </a:rPr>
              <a:t>, </a:t>
            </a:r>
            <a:r>
              <a:rPr lang="en-US" err="1">
                <a:ea typeface="+mn-lt"/>
                <a:cs typeface="+mn-lt"/>
              </a:rPr>
              <a:t>gwerthuswch</a:t>
            </a:r>
            <a:r>
              <a:rPr lang="en-US">
                <a:ea typeface="+mn-lt"/>
                <a:cs typeface="+mn-lt"/>
              </a:rPr>
              <a:t> </a:t>
            </a:r>
            <a:r>
              <a:rPr lang="en-US" err="1">
                <a:ea typeface="+mn-lt"/>
                <a:cs typeface="+mn-lt"/>
              </a:rPr>
              <a:t>ei</a:t>
            </a:r>
            <a:r>
              <a:rPr lang="en-US">
                <a:ea typeface="+mn-lt"/>
                <a:cs typeface="+mn-lt"/>
              </a:rPr>
              <a:t> </a:t>
            </a:r>
            <a:r>
              <a:rPr lang="en-US" err="1">
                <a:ea typeface="+mn-lt"/>
                <a:cs typeface="+mn-lt"/>
              </a:rPr>
              <a:t>bwysigrwydd</a:t>
            </a:r>
            <a:r>
              <a:rPr lang="en-US">
                <a:ea typeface="+mn-lt"/>
                <a:cs typeface="+mn-lt"/>
              </a:rPr>
              <a:t>. </a:t>
            </a:r>
            <a:endParaRPr lang="en-US" err="1">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E114C0A4-E8EC-47D0-A874-54B69BFB7CB1}"/>
              </a:ext>
            </a:extLst>
          </p:cNvPr>
          <p:cNvSpPr>
            <a:spLocks noGrp="1"/>
          </p:cNvSpPr>
          <p:nvPr>
            <p:ph sz="half" idx="2"/>
          </p:nvPr>
        </p:nvSpPr>
        <p:spPr/>
        <p:txBody>
          <a:bodyPr vert="horz" lIns="91440" tIns="45720" rIns="91440" bIns="45720" rtlCol="0" anchor="t">
            <a:noAutofit/>
          </a:bodyPr>
          <a:lstStyle/>
          <a:p>
            <a:pPr marL="0" indent="0">
              <a:buNone/>
            </a:pPr>
            <a:r>
              <a:rPr lang="en-US" sz="1600" err="1">
                <a:solidFill>
                  <a:schemeClr val="accent1">
                    <a:lumMod val="76000"/>
                  </a:schemeClr>
                </a:solidFill>
                <a:ea typeface="+mn-lt"/>
                <a:cs typeface="+mn-lt"/>
              </a:rPr>
              <a:t>Analyse</a:t>
            </a:r>
            <a:r>
              <a:rPr lang="en-US" sz="1600">
                <a:solidFill>
                  <a:schemeClr val="accent1">
                    <a:lumMod val="76000"/>
                  </a:schemeClr>
                </a:solidFill>
                <a:ea typeface="+mn-lt"/>
                <a:cs typeface="+mn-lt"/>
              </a:rPr>
              <a:t>: </a:t>
            </a:r>
            <a:endParaRPr lang="en-US" sz="1600">
              <a:solidFill>
                <a:schemeClr val="accent1">
                  <a:lumMod val="76000"/>
                </a:schemeClr>
              </a:solidFill>
              <a:ea typeface="Calibri" panose="020F0502020204030204"/>
              <a:cs typeface="Calibri" panose="020F0502020204030204"/>
            </a:endParaRPr>
          </a:p>
          <a:p>
            <a:r>
              <a:rPr lang="en-US" sz="1600">
                <a:solidFill>
                  <a:schemeClr val="accent1">
                    <a:lumMod val="76000"/>
                  </a:schemeClr>
                </a:solidFill>
                <a:ea typeface="+mn-lt"/>
                <a:cs typeface="+mn-lt"/>
              </a:rPr>
              <a:t>Feedback received </a:t>
            </a:r>
            <a:endParaRPr lang="en-US" sz="1600">
              <a:solidFill>
                <a:schemeClr val="accent1">
                  <a:lumMod val="76000"/>
                </a:schemeClr>
              </a:solidFill>
              <a:ea typeface="Calibri"/>
              <a:cs typeface="Calibri"/>
            </a:endParaRPr>
          </a:p>
          <a:p>
            <a:r>
              <a:rPr lang="en-US" sz="1600">
                <a:solidFill>
                  <a:schemeClr val="accent1">
                    <a:lumMod val="76000"/>
                  </a:schemeClr>
                </a:solidFill>
                <a:ea typeface="+mn-lt"/>
                <a:cs typeface="+mn-lt"/>
              </a:rPr>
              <a:t>Strengths identified </a:t>
            </a:r>
            <a:endParaRPr lang="en-US" sz="1600">
              <a:solidFill>
                <a:schemeClr val="accent1">
                  <a:lumMod val="76000"/>
                </a:schemeClr>
              </a:solidFill>
              <a:ea typeface="Calibri"/>
              <a:cs typeface="Calibri"/>
            </a:endParaRPr>
          </a:p>
          <a:p>
            <a:r>
              <a:rPr lang="en-US" sz="1600">
                <a:solidFill>
                  <a:schemeClr val="accent1">
                    <a:lumMod val="76000"/>
                  </a:schemeClr>
                </a:solidFill>
                <a:ea typeface="+mn-lt"/>
                <a:cs typeface="+mn-lt"/>
              </a:rPr>
              <a:t>Areas for development </a:t>
            </a:r>
            <a:endParaRPr lang="en-US" sz="1600">
              <a:solidFill>
                <a:schemeClr val="accent1">
                  <a:lumMod val="76000"/>
                </a:schemeClr>
              </a:solidFill>
              <a:ea typeface="Calibri"/>
              <a:cs typeface="Calibri"/>
            </a:endParaRPr>
          </a:p>
          <a:p>
            <a:pPr marL="0" indent="0">
              <a:buNone/>
            </a:pPr>
            <a:endParaRPr lang="en-US" sz="1600">
              <a:solidFill>
                <a:schemeClr val="accent1">
                  <a:lumMod val="76000"/>
                </a:schemeClr>
              </a:solidFill>
              <a:ea typeface="+mn-lt"/>
              <a:cs typeface="+mn-lt"/>
            </a:endParaRPr>
          </a:p>
          <a:p>
            <a:pPr marL="0" indent="0">
              <a:buNone/>
            </a:pPr>
            <a:r>
              <a:rPr lang="en-US" sz="1600">
                <a:solidFill>
                  <a:schemeClr val="accent1">
                    <a:lumMod val="76000"/>
                  </a:schemeClr>
                </a:solidFill>
                <a:ea typeface="+mn-lt"/>
                <a:cs typeface="+mn-lt"/>
              </a:rPr>
              <a:t>Consider: </a:t>
            </a:r>
            <a:endParaRPr lang="en-US" sz="1600">
              <a:solidFill>
                <a:schemeClr val="accent1">
                  <a:lumMod val="76000"/>
                </a:schemeClr>
              </a:solidFill>
              <a:ea typeface="Calibri"/>
              <a:cs typeface="Calibri"/>
            </a:endParaRPr>
          </a:p>
          <a:p>
            <a:r>
              <a:rPr lang="en-US" sz="1600">
                <a:solidFill>
                  <a:schemeClr val="accent1">
                    <a:lumMod val="76000"/>
                  </a:schemeClr>
                </a:solidFill>
                <a:ea typeface="+mn-lt"/>
                <a:cs typeface="+mn-lt"/>
              </a:rPr>
              <a:t>Peer feedback </a:t>
            </a:r>
            <a:endParaRPr lang="en-US" sz="1600">
              <a:solidFill>
                <a:schemeClr val="accent1">
                  <a:lumMod val="76000"/>
                </a:schemeClr>
              </a:solidFill>
              <a:ea typeface="Calibri"/>
              <a:cs typeface="Calibri"/>
            </a:endParaRPr>
          </a:p>
          <a:p>
            <a:r>
              <a:rPr lang="en-US" sz="1600">
                <a:solidFill>
                  <a:schemeClr val="accent1">
                    <a:lumMod val="76000"/>
                  </a:schemeClr>
                </a:solidFill>
                <a:ea typeface="+mn-lt"/>
                <a:cs typeface="+mn-lt"/>
              </a:rPr>
              <a:t>Tutor feedback </a:t>
            </a:r>
            <a:endParaRPr lang="en-US" sz="1600">
              <a:solidFill>
                <a:schemeClr val="accent1">
                  <a:lumMod val="76000"/>
                </a:schemeClr>
              </a:solidFill>
              <a:ea typeface="Calibri"/>
              <a:cs typeface="Calibri"/>
            </a:endParaRPr>
          </a:p>
          <a:p>
            <a:r>
              <a:rPr lang="en-US" sz="1600">
                <a:solidFill>
                  <a:schemeClr val="accent1">
                    <a:lumMod val="76000"/>
                  </a:schemeClr>
                </a:solidFill>
                <a:ea typeface="+mn-lt"/>
                <a:cs typeface="+mn-lt"/>
              </a:rPr>
              <a:t>Workplace feedback </a:t>
            </a:r>
            <a:endParaRPr lang="en-US" sz="1600">
              <a:solidFill>
                <a:schemeClr val="accent1">
                  <a:lumMod val="76000"/>
                </a:schemeClr>
              </a:solidFill>
              <a:ea typeface="Calibri"/>
              <a:cs typeface="Calibri"/>
            </a:endParaRPr>
          </a:p>
          <a:p>
            <a:r>
              <a:rPr lang="en-US" sz="1600">
                <a:solidFill>
                  <a:schemeClr val="accent1">
                    <a:lumMod val="76000"/>
                  </a:schemeClr>
                </a:solidFill>
                <a:ea typeface="+mn-lt"/>
                <a:cs typeface="+mn-lt"/>
              </a:rPr>
              <a:t>Self-assessment findings </a:t>
            </a:r>
            <a:endParaRPr lang="en-US" sz="1600">
              <a:solidFill>
                <a:schemeClr val="accent1">
                  <a:lumMod val="76000"/>
                </a:schemeClr>
              </a:solidFill>
              <a:ea typeface="Calibri"/>
              <a:cs typeface="Calibri"/>
            </a:endParaRPr>
          </a:p>
          <a:p>
            <a:pPr marL="0" indent="0">
              <a:buNone/>
            </a:pPr>
            <a:r>
              <a:rPr lang="en-US" sz="1600">
                <a:solidFill>
                  <a:schemeClr val="accent1">
                    <a:lumMod val="76000"/>
                  </a:schemeClr>
                </a:solidFill>
                <a:ea typeface="+mn-lt"/>
                <a:cs typeface="+mn-lt"/>
              </a:rPr>
              <a:t>Rather than simply reporting feedback, evaluate its significance.</a:t>
            </a:r>
            <a:endParaRPr lang="en-US" sz="1600">
              <a:solidFill>
                <a:schemeClr val="accent1">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40781777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7B781-5514-D0E6-4F92-7C7C1BF740F8}"/>
              </a:ext>
            </a:extLst>
          </p:cNvPr>
          <p:cNvSpPr>
            <a:spLocks noGrp="1"/>
          </p:cNvSpPr>
          <p:nvPr>
            <p:ph type="title"/>
          </p:nvPr>
        </p:nvSpPr>
        <p:spPr/>
        <p:txBody>
          <a:bodyPr/>
          <a:lstStyle/>
          <a:p>
            <a:r>
              <a:rPr lang="en-US">
                <a:ea typeface="Calibri Light"/>
                <a:cs typeface="Calibri Light"/>
              </a:rPr>
              <a:t>Section 3: Continuous development (Approx. 100 words)</a:t>
            </a:r>
            <a:endParaRPr lang="en-US"/>
          </a:p>
        </p:txBody>
      </p:sp>
      <p:sp>
        <p:nvSpPr>
          <p:cNvPr id="3" name="Content Placeholder 2">
            <a:extLst>
              <a:ext uri="{FF2B5EF4-FFF2-40B4-BE49-F238E27FC236}">
                <a16:creationId xmlns:a16="http://schemas.microsoft.com/office/drawing/2014/main" id="{797B0D46-BD12-9A7D-3954-E8C77B3F1D34}"/>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err="1">
                <a:ea typeface="+mn-lt"/>
                <a:cs typeface="+mn-lt"/>
              </a:rPr>
              <a:t>Archwilio</a:t>
            </a:r>
            <a:r>
              <a:rPr lang="en-US">
                <a:ea typeface="+mn-lt"/>
                <a:cs typeface="+mn-lt"/>
              </a:rPr>
              <a:t>: </a:t>
            </a:r>
            <a:endParaRPr lang="en-US">
              <a:ea typeface="Calibri" panose="020F0502020204030204"/>
              <a:cs typeface="Calibri" panose="020F0502020204030204"/>
            </a:endParaRPr>
          </a:p>
          <a:p>
            <a:r>
              <a:rPr lang="en-US">
                <a:ea typeface="+mn-lt"/>
                <a:cs typeface="+mn-lt"/>
              </a:rPr>
              <a:t>Beth </a:t>
            </a:r>
            <a:r>
              <a:rPr lang="en-US" err="1">
                <a:ea typeface="+mn-lt"/>
                <a:cs typeface="+mn-lt"/>
              </a:rPr>
              <a:t>mae</a:t>
            </a:r>
            <a:r>
              <a:rPr lang="en-US">
                <a:ea typeface="+mn-lt"/>
                <a:cs typeface="+mn-lt"/>
              </a:rPr>
              <a:t> </a:t>
            </a:r>
            <a:r>
              <a:rPr lang="en-US" err="1">
                <a:ea typeface="+mn-lt"/>
                <a:cs typeface="+mn-lt"/>
              </a:rPr>
              <a:t>gwella</a:t>
            </a:r>
            <a:r>
              <a:rPr lang="en-US">
                <a:ea typeface="+mn-lt"/>
                <a:cs typeface="+mn-lt"/>
              </a:rPr>
              <a:t> </a:t>
            </a:r>
            <a:r>
              <a:rPr lang="en-US" err="1">
                <a:ea typeface="+mn-lt"/>
                <a:cs typeface="+mn-lt"/>
              </a:rPr>
              <a:t>yn</a:t>
            </a:r>
            <a:r>
              <a:rPr lang="en-US">
                <a:ea typeface="+mn-lt"/>
                <a:cs typeface="+mn-lt"/>
              </a:rPr>
              <a:t> </a:t>
            </a:r>
            <a:r>
              <a:rPr lang="en-US" err="1">
                <a:ea typeface="+mn-lt"/>
                <a:cs typeface="+mn-lt"/>
              </a:rPr>
              <a:t>ei</a:t>
            </a:r>
            <a:r>
              <a:rPr lang="en-US">
                <a:ea typeface="+mn-lt"/>
                <a:cs typeface="+mn-lt"/>
              </a:rPr>
              <a:t> </a:t>
            </a:r>
            <a:r>
              <a:rPr lang="en-US" err="1">
                <a:ea typeface="+mn-lt"/>
                <a:cs typeface="+mn-lt"/>
              </a:rPr>
              <a:t>olygu</a:t>
            </a:r>
            <a:r>
              <a:rPr lang="en-US">
                <a:ea typeface="+mn-lt"/>
                <a:cs typeface="+mn-lt"/>
              </a:rPr>
              <a:t> </a:t>
            </a:r>
            <a:r>
              <a:rPr lang="en-US" err="1">
                <a:ea typeface="+mn-lt"/>
                <a:cs typeface="+mn-lt"/>
              </a:rPr>
              <a:t>ym</a:t>
            </a:r>
            <a:r>
              <a:rPr lang="en-US">
                <a:ea typeface="+mn-lt"/>
                <a:cs typeface="+mn-lt"/>
              </a:rPr>
              <a:t> </a:t>
            </a:r>
            <a:r>
              <a:rPr lang="en-US" err="1">
                <a:ea typeface="+mn-lt"/>
                <a:cs typeface="+mn-lt"/>
              </a:rPr>
              <a:t>maes</a:t>
            </a:r>
            <a:r>
              <a:rPr lang="en-US">
                <a:ea typeface="+mn-lt"/>
                <a:cs typeface="+mn-lt"/>
              </a:rPr>
              <a:t> </a:t>
            </a:r>
            <a:r>
              <a:rPr lang="en-US" err="1">
                <a:ea typeface="+mn-lt"/>
                <a:cs typeface="+mn-lt"/>
              </a:rPr>
              <a:t>arweinyddiaeth</a:t>
            </a:r>
            <a:r>
              <a:rPr lang="en-US">
                <a:ea typeface="+mn-lt"/>
                <a:cs typeface="+mn-lt"/>
              </a:rPr>
              <a:t> </a:t>
            </a:r>
            <a:endParaRPr lang="en-US"/>
          </a:p>
          <a:p>
            <a:r>
              <a:rPr lang="en-US">
                <a:ea typeface="+mn-lt"/>
                <a:cs typeface="+mn-lt"/>
              </a:rPr>
              <a:t>Sut </a:t>
            </a:r>
            <a:r>
              <a:rPr lang="en-US" err="1">
                <a:ea typeface="+mn-lt"/>
                <a:cs typeface="+mn-lt"/>
              </a:rPr>
              <a:t>mae</a:t>
            </a:r>
            <a:r>
              <a:rPr lang="en-US">
                <a:ea typeface="+mn-lt"/>
                <a:cs typeface="+mn-lt"/>
              </a:rPr>
              <a:t> </a:t>
            </a:r>
            <a:r>
              <a:rPr lang="en-US" err="1">
                <a:ea typeface="+mn-lt"/>
                <a:cs typeface="+mn-lt"/>
              </a:rPr>
              <a:t>tystiolaeth</a:t>
            </a:r>
            <a:r>
              <a:rPr lang="en-US">
                <a:ea typeface="+mn-lt"/>
                <a:cs typeface="+mn-lt"/>
              </a:rPr>
              <a:t> </a:t>
            </a:r>
            <a:r>
              <a:rPr lang="en-US" err="1">
                <a:ea typeface="+mn-lt"/>
                <a:cs typeface="+mn-lt"/>
              </a:rPr>
              <a:t>yn</a:t>
            </a:r>
            <a:r>
              <a:rPr lang="en-US">
                <a:ea typeface="+mn-lt"/>
                <a:cs typeface="+mn-lt"/>
              </a:rPr>
              <a:t> </a:t>
            </a:r>
            <a:r>
              <a:rPr lang="en-US" err="1">
                <a:ea typeface="+mn-lt"/>
                <a:cs typeface="+mn-lt"/>
              </a:rPr>
              <a:t>llywio</a:t>
            </a:r>
            <a:r>
              <a:rPr lang="en-US">
                <a:ea typeface="+mn-lt"/>
                <a:cs typeface="+mn-lt"/>
              </a:rPr>
              <a:t> </a:t>
            </a:r>
            <a:r>
              <a:rPr lang="en-US" err="1">
                <a:ea typeface="+mn-lt"/>
                <a:cs typeface="+mn-lt"/>
              </a:rPr>
              <a:t>gwelliant</a:t>
            </a:r>
            <a:r>
              <a:rPr lang="en-US">
                <a:ea typeface="+mn-lt"/>
                <a:cs typeface="+mn-lt"/>
              </a:rPr>
              <a:t> </a:t>
            </a:r>
            <a:endParaRPr lang="en-US"/>
          </a:p>
          <a:p>
            <a:r>
              <a:rPr lang="en-US" err="1">
                <a:ea typeface="+mn-lt"/>
                <a:cs typeface="+mn-lt"/>
              </a:rPr>
              <a:t>Blaenoriaethau</a:t>
            </a:r>
            <a:r>
              <a:rPr lang="en-US">
                <a:ea typeface="+mn-lt"/>
                <a:cs typeface="+mn-lt"/>
              </a:rPr>
              <a:t> </a:t>
            </a:r>
            <a:r>
              <a:rPr lang="en-US" err="1">
                <a:ea typeface="+mn-lt"/>
                <a:cs typeface="+mn-lt"/>
              </a:rPr>
              <a:t>datblygu</a:t>
            </a:r>
            <a:r>
              <a:rPr lang="en-US">
                <a:ea typeface="+mn-lt"/>
                <a:cs typeface="+mn-lt"/>
              </a:rPr>
              <a:t> </a:t>
            </a:r>
            <a:r>
              <a:rPr lang="en-US" err="1">
                <a:ea typeface="+mn-lt"/>
                <a:cs typeface="+mn-lt"/>
              </a:rPr>
              <a:t>ar</a:t>
            </a:r>
            <a:r>
              <a:rPr lang="en-US">
                <a:ea typeface="+mn-lt"/>
                <a:cs typeface="+mn-lt"/>
              </a:rPr>
              <a:t> </a:t>
            </a:r>
            <a:r>
              <a:rPr lang="en-US" err="1">
                <a:ea typeface="+mn-lt"/>
                <a:cs typeface="+mn-lt"/>
              </a:rPr>
              <a:t>gyfer</a:t>
            </a:r>
            <a:r>
              <a:rPr lang="en-US">
                <a:ea typeface="+mn-lt"/>
                <a:cs typeface="+mn-lt"/>
              </a:rPr>
              <a:t> y </a:t>
            </a:r>
            <a:r>
              <a:rPr lang="en-US" err="1">
                <a:ea typeface="+mn-lt"/>
                <a:cs typeface="+mn-lt"/>
              </a:rPr>
              <a:t>dyfodol</a:t>
            </a:r>
            <a:r>
              <a:rPr lang="en-US">
                <a:ea typeface="+mn-lt"/>
                <a:cs typeface="+mn-lt"/>
              </a:rPr>
              <a:t> </a:t>
            </a:r>
            <a:endParaRPr lang="en-US"/>
          </a:p>
          <a:p>
            <a:pPr marL="0" indent="0">
              <a:buNone/>
            </a:pPr>
            <a:endParaRPr lang="en-US">
              <a:ea typeface="Calibri" panose="020F0502020204030204"/>
              <a:cs typeface="Calibri" panose="020F0502020204030204"/>
            </a:endParaRPr>
          </a:p>
          <a:p>
            <a:pPr marL="0" indent="0">
              <a:buNone/>
            </a:pPr>
            <a:r>
              <a:rPr lang="en-US" err="1">
                <a:ea typeface="+mn-lt"/>
                <a:cs typeface="+mn-lt"/>
              </a:rPr>
              <a:t>Gallwch</a:t>
            </a:r>
            <a:r>
              <a:rPr lang="en-US">
                <a:ea typeface="+mn-lt"/>
                <a:cs typeface="+mn-lt"/>
              </a:rPr>
              <a:t> </a:t>
            </a:r>
            <a:r>
              <a:rPr lang="en-US" err="1">
                <a:ea typeface="+mn-lt"/>
                <a:cs typeface="+mn-lt"/>
              </a:rPr>
              <a:t>drafod</a:t>
            </a:r>
            <a:r>
              <a:rPr lang="en-US">
                <a:ea typeface="+mn-lt"/>
                <a:cs typeface="+mn-lt"/>
              </a:rPr>
              <a:t>: </a:t>
            </a:r>
            <a:endParaRPr lang="en-US">
              <a:ea typeface="Calibri" panose="020F0502020204030204"/>
              <a:cs typeface="Calibri" panose="020F0502020204030204"/>
            </a:endParaRPr>
          </a:p>
          <a:p>
            <a:r>
              <a:rPr lang="en-US">
                <a:ea typeface="+mn-lt"/>
                <a:cs typeface="+mn-lt"/>
              </a:rPr>
              <a:t>Cynllunio </a:t>
            </a:r>
            <a:r>
              <a:rPr lang="en-US" err="1">
                <a:ea typeface="+mn-lt"/>
                <a:cs typeface="+mn-lt"/>
              </a:rPr>
              <a:t>gweithredu</a:t>
            </a:r>
            <a:r>
              <a:rPr lang="en-US">
                <a:ea typeface="+mn-lt"/>
                <a:cs typeface="+mn-lt"/>
              </a:rPr>
              <a:t> </a:t>
            </a:r>
            <a:endParaRPr lang="en-US"/>
          </a:p>
          <a:p>
            <a:r>
              <a:rPr lang="en-US" err="1">
                <a:ea typeface="+mn-lt"/>
                <a:cs typeface="+mn-lt"/>
              </a:rPr>
              <a:t>Sicrhau</a:t>
            </a:r>
            <a:r>
              <a:rPr lang="en-US">
                <a:ea typeface="+mn-lt"/>
                <a:cs typeface="+mn-lt"/>
              </a:rPr>
              <a:t> </a:t>
            </a:r>
            <a:r>
              <a:rPr lang="en-US" err="1">
                <a:ea typeface="+mn-lt"/>
                <a:cs typeface="+mn-lt"/>
              </a:rPr>
              <a:t>ansawdd</a:t>
            </a:r>
            <a:r>
              <a:rPr lang="en-US">
                <a:ea typeface="+mn-lt"/>
                <a:cs typeface="+mn-lt"/>
              </a:rPr>
              <a:t> </a:t>
            </a:r>
            <a:endParaRPr lang="en-US"/>
          </a:p>
          <a:p>
            <a:r>
              <a:rPr lang="en-US" err="1">
                <a:ea typeface="+mn-lt"/>
                <a:cs typeface="+mn-lt"/>
              </a:rPr>
              <a:t>Dysgu</a:t>
            </a:r>
            <a:r>
              <a:rPr lang="en-US">
                <a:ea typeface="+mn-lt"/>
                <a:cs typeface="+mn-lt"/>
              </a:rPr>
              <a:t> </a:t>
            </a:r>
            <a:r>
              <a:rPr lang="en-US" err="1">
                <a:ea typeface="+mn-lt"/>
                <a:cs typeface="+mn-lt"/>
              </a:rPr>
              <a:t>proffesiynol</a:t>
            </a:r>
            <a:r>
              <a:rPr lang="en-US">
                <a:ea typeface="+mn-lt"/>
                <a:cs typeface="+mn-lt"/>
              </a:rPr>
              <a:t> </a:t>
            </a:r>
            <a:endParaRPr lang="en-US"/>
          </a:p>
          <a:p>
            <a:r>
              <a:rPr lang="en-US" err="1">
                <a:ea typeface="+mn-lt"/>
                <a:cs typeface="+mn-lt"/>
              </a:rPr>
              <a:t>Prosesau</a:t>
            </a:r>
            <a:r>
              <a:rPr lang="en-US">
                <a:ea typeface="+mn-lt"/>
                <a:cs typeface="+mn-lt"/>
              </a:rPr>
              <a:t> </a:t>
            </a:r>
            <a:r>
              <a:rPr lang="en-US" err="1">
                <a:ea typeface="+mn-lt"/>
                <a:cs typeface="+mn-lt"/>
              </a:rPr>
              <a:t>gwella</a:t>
            </a:r>
            <a:r>
              <a:rPr lang="en-US">
                <a:ea typeface="+mn-lt"/>
                <a:cs typeface="+mn-lt"/>
              </a:rPr>
              <a:t> </a:t>
            </a:r>
            <a:r>
              <a:rPr lang="en-US" err="1">
                <a:ea typeface="+mn-lt"/>
                <a:cs typeface="+mn-lt"/>
              </a:rPr>
              <a:t>gwasanaethau</a:t>
            </a:r>
            <a:r>
              <a:rPr lang="en-US">
                <a:ea typeface="+mn-lt"/>
                <a:cs typeface="+mn-lt"/>
              </a:rPr>
              <a:t> </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9F239573-29DB-532C-4FEF-3153C6F40B6D}"/>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r>
              <a:rPr lang="en-US">
                <a:solidFill>
                  <a:schemeClr val="accent1">
                    <a:lumMod val="76000"/>
                  </a:schemeClr>
                </a:solidFill>
                <a:ea typeface="+mn-lt"/>
                <a:cs typeface="+mn-lt"/>
              </a:rPr>
              <a:t>Explore: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What improvement means in leadership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How evidence informs improvement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Future development priorities </a:t>
            </a:r>
            <a:endParaRPr lang="en-US">
              <a:solidFill>
                <a:schemeClr val="accent1">
                  <a:lumMod val="76000"/>
                </a:schemeClr>
              </a:solidFill>
              <a:ea typeface="Calibri"/>
              <a:cs typeface="Calibri"/>
            </a:endParaRPr>
          </a:p>
          <a:p>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mn-lt"/>
                <a:cs typeface="+mn-lt"/>
              </a:rPr>
              <a:t>You may discuss: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Action planning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Quality assurance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Professional learning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Service improvement processes </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302327042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E7BC8-4426-1527-5CD2-CB8CBBF658A9}"/>
              </a:ext>
            </a:extLst>
          </p:cNvPr>
          <p:cNvSpPr>
            <a:spLocks noGrp="1"/>
          </p:cNvSpPr>
          <p:nvPr>
            <p:ph type="title"/>
          </p:nvPr>
        </p:nvSpPr>
        <p:spPr/>
        <p:txBody>
          <a:bodyPr/>
          <a:lstStyle/>
          <a:p>
            <a:r>
              <a:rPr lang="en-US">
                <a:ea typeface="Calibri Light"/>
                <a:cs typeface="Calibri Light"/>
              </a:rPr>
              <a:t>Conclusion (Approx. 50 words)</a:t>
            </a:r>
            <a:endParaRPr lang="en-US"/>
          </a:p>
        </p:txBody>
      </p:sp>
      <p:sp>
        <p:nvSpPr>
          <p:cNvPr id="3" name="Content Placeholder 2">
            <a:extLst>
              <a:ext uri="{FF2B5EF4-FFF2-40B4-BE49-F238E27FC236}">
                <a16:creationId xmlns:a16="http://schemas.microsoft.com/office/drawing/2014/main" id="{EF53ED3A-9B16-2D57-E3FC-93AEAF98B34D}"/>
              </a:ext>
            </a:extLst>
          </p:cNvPr>
          <p:cNvSpPr>
            <a:spLocks noGrp="1"/>
          </p:cNvSpPr>
          <p:nvPr>
            <p:ph sz="half" idx="1"/>
          </p:nvPr>
        </p:nvSpPr>
        <p:spPr/>
        <p:txBody>
          <a:bodyPr vert="horz" lIns="91440" tIns="45720" rIns="91440" bIns="45720" rtlCol="0" anchor="t">
            <a:normAutofit/>
          </a:bodyPr>
          <a:lstStyle/>
          <a:p>
            <a:pPr marL="0" indent="0">
              <a:buNone/>
            </a:pPr>
            <a:r>
              <a:rPr lang="en-US">
                <a:ea typeface="+mn-lt"/>
                <a:cs typeface="+mn-lt"/>
              </a:rPr>
              <a:t>Crynhowch: </a:t>
            </a:r>
            <a:endParaRPr lang="en-US">
              <a:ea typeface="Calibri" panose="020F0502020204030204"/>
              <a:cs typeface="Calibri" panose="020F0502020204030204"/>
            </a:endParaRPr>
          </a:p>
          <a:p>
            <a:r>
              <a:rPr lang="en-US">
                <a:ea typeface="+mn-lt"/>
                <a:cs typeface="+mn-lt"/>
              </a:rPr>
              <a:t>Dysgu allweddol </a:t>
            </a:r>
            <a:endParaRPr lang="en-US"/>
          </a:p>
          <a:p>
            <a:r>
              <a:rPr lang="en-US" err="1">
                <a:ea typeface="+mn-lt"/>
                <a:cs typeface="+mn-lt"/>
              </a:rPr>
              <a:t>Prif</a:t>
            </a:r>
            <a:r>
              <a:rPr lang="en-US">
                <a:ea typeface="+mn-lt"/>
                <a:cs typeface="+mn-lt"/>
              </a:rPr>
              <a:t> </a:t>
            </a:r>
            <a:r>
              <a:rPr lang="en-US" err="1">
                <a:ea typeface="+mn-lt"/>
                <a:cs typeface="+mn-lt"/>
              </a:rPr>
              <a:t>flaenoriaethau</a:t>
            </a:r>
            <a:r>
              <a:rPr lang="en-US">
                <a:ea typeface="+mn-lt"/>
                <a:cs typeface="+mn-lt"/>
              </a:rPr>
              <a:t> datblygu </a:t>
            </a:r>
            <a:endParaRPr lang="en-US"/>
          </a:p>
          <a:p>
            <a:r>
              <a:rPr lang="en-US">
                <a:ea typeface="+mn-lt"/>
                <a:cs typeface="+mn-lt"/>
              </a:rPr>
              <a:t>Camau </a:t>
            </a:r>
            <a:r>
              <a:rPr lang="en-US" err="1">
                <a:ea typeface="+mn-lt"/>
                <a:cs typeface="+mn-lt"/>
              </a:rPr>
              <a:t>gweithredu</a:t>
            </a:r>
            <a:r>
              <a:rPr lang="en-US">
                <a:ea typeface="+mn-lt"/>
                <a:cs typeface="+mn-lt"/>
              </a:rPr>
              <a:t> </a:t>
            </a:r>
            <a:r>
              <a:rPr lang="en-US" err="1">
                <a:ea typeface="+mn-lt"/>
                <a:cs typeface="+mn-lt"/>
              </a:rPr>
              <a:t>yn</a:t>
            </a:r>
            <a:r>
              <a:rPr lang="en-US">
                <a:ea typeface="+mn-lt"/>
                <a:cs typeface="+mn-lt"/>
              </a:rPr>
              <a:t> y </a:t>
            </a:r>
            <a:r>
              <a:rPr lang="en-US" err="1">
                <a:ea typeface="+mn-lt"/>
                <a:cs typeface="+mn-lt"/>
              </a:rPr>
              <a:t>dyfodol</a:t>
            </a:r>
            <a:endParaRPr lang="en-US" err="1"/>
          </a:p>
        </p:txBody>
      </p:sp>
      <p:sp>
        <p:nvSpPr>
          <p:cNvPr id="4" name="Content Placeholder 3">
            <a:extLst>
              <a:ext uri="{FF2B5EF4-FFF2-40B4-BE49-F238E27FC236}">
                <a16:creationId xmlns:a16="http://schemas.microsoft.com/office/drawing/2014/main" id="{6D937073-6EA8-926B-FD0E-F3F689BCECF4}"/>
              </a:ext>
            </a:extLst>
          </p:cNvPr>
          <p:cNvSpPr>
            <a:spLocks noGrp="1"/>
          </p:cNvSpPr>
          <p:nvPr>
            <p:ph sz="half" idx="2"/>
          </p:nvPr>
        </p:nvSpPr>
        <p:spPr/>
        <p:txBody>
          <a:bodyPr vert="horz" lIns="91440" tIns="45720" rIns="91440" bIns="45720" rtlCol="0" anchor="t">
            <a:normAutofit/>
          </a:bodyPr>
          <a:lstStyle/>
          <a:p>
            <a:pPr marL="0" indent="0">
              <a:buNone/>
            </a:pPr>
            <a:r>
              <a:rPr lang="en-US" err="1">
                <a:solidFill>
                  <a:schemeClr val="accent1">
                    <a:lumMod val="76000"/>
                  </a:schemeClr>
                </a:solidFill>
                <a:ea typeface="+mn-lt"/>
                <a:cs typeface="+mn-lt"/>
              </a:rPr>
              <a:t>Summarise</a:t>
            </a:r>
            <a:r>
              <a:rPr lang="en-US">
                <a:solidFill>
                  <a:schemeClr val="accent1">
                    <a:lumMod val="76000"/>
                  </a:schemeClr>
                </a:solidFill>
                <a:ea typeface="+mn-lt"/>
                <a:cs typeface="+mn-lt"/>
              </a:rPr>
              <a:t>: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Key learning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Main development priorities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Future actions </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5174213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6EB59-22CA-101D-9DFE-DC94B383E8DB}"/>
              </a:ext>
            </a:extLst>
          </p:cNvPr>
          <p:cNvSpPr>
            <a:spLocks noGrp="1"/>
          </p:cNvSpPr>
          <p:nvPr>
            <p:ph type="title"/>
          </p:nvPr>
        </p:nvSpPr>
        <p:spPr/>
        <p:txBody>
          <a:bodyPr/>
          <a:lstStyle/>
          <a:p>
            <a:r>
              <a:rPr lang="en-US" err="1">
                <a:ea typeface="Calibri Light"/>
                <a:cs typeface="Calibri Light"/>
              </a:rPr>
              <a:t>Cwestiynau</a:t>
            </a:r>
            <a:r>
              <a:rPr lang="en-US">
                <a:ea typeface="Calibri Light"/>
                <a:cs typeface="Calibri Light"/>
              </a:rPr>
              <a:t> </a:t>
            </a:r>
            <a:r>
              <a:rPr lang="en-US" err="1">
                <a:ea typeface="Calibri Light"/>
                <a:cs typeface="Calibri Light"/>
              </a:rPr>
              <a:t>myfyriol</a:t>
            </a:r>
            <a:r>
              <a:rPr lang="en-US">
                <a:ea typeface="Calibri Light"/>
                <a:cs typeface="Calibri Light"/>
              </a:rPr>
              <a:t> I </a:t>
            </a:r>
            <a:r>
              <a:rPr lang="en-US" err="1">
                <a:ea typeface="Calibri Light"/>
                <a:cs typeface="Calibri Light"/>
              </a:rPr>
              <a:t>meddwl</a:t>
            </a:r>
            <a:r>
              <a:rPr lang="en-US">
                <a:ea typeface="Calibri Light"/>
                <a:cs typeface="Calibri Light"/>
              </a:rPr>
              <a:t> am</a:t>
            </a:r>
            <a:br>
              <a:rPr lang="en-US">
                <a:ea typeface="Calibri Light"/>
                <a:cs typeface="Calibri Light"/>
              </a:rPr>
            </a:br>
            <a:r>
              <a:rPr lang="en-US">
                <a:solidFill>
                  <a:schemeClr val="accent1">
                    <a:lumMod val="76000"/>
                  </a:schemeClr>
                </a:solidFill>
                <a:ea typeface="Calibri Light"/>
                <a:cs typeface="Calibri Light"/>
              </a:rPr>
              <a:t>Reflective questions to think about</a:t>
            </a:r>
          </a:p>
        </p:txBody>
      </p:sp>
      <p:sp>
        <p:nvSpPr>
          <p:cNvPr id="3" name="Content Placeholder 2">
            <a:extLst>
              <a:ext uri="{FF2B5EF4-FFF2-40B4-BE49-F238E27FC236}">
                <a16:creationId xmlns:a16="http://schemas.microsoft.com/office/drawing/2014/main" id="{8B2746C2-30FF-508D-F5D3-D26D5FADA345}"/>
              </a:ext>
            </a:extLst>
          </p:cNvPr>
          <p:cNvSpPr>
            <a:spLocks noGrp="1"/>
          </p:cNvSpPr>
          <p:nvPr>
            <p:ph sz="half" idx="1"/>
          </p:nvPr>
        </p:nvSpPr>
        <p:spPr/>
        <p:txBody>
          <a:bodyPr vert="horz" lIns="91440" tIns="45720" rIns="91440" bIns="45720" rtlCol="0" anchor="t">
            <a:normAutofit fontScale="40000" lnSpcReduction="20000"/>
          </a:bodyPr>
          <a:lstStyle/>
          <a:p>
            <a:pPr marL="0" indent="0">
              <a:buNone/>
            </a:pPr>
            <a:r>
              <a:rPr lang="en-US">
                <a:ea typeface="+mn-lt"/>
                <a:cs typeface="+mn-lt"/>
              </a:rPr>
              <a:t>Gall y </a:t>
            </a:r>
            <a:r>
              <a:rPr lang="en-US" err="1">
                <a:ea typeface="+mn-lt"/>
                <a:cs typeface="+mn-lt"/>
              </a:rPr>
              <a:t>cwestiynau</a:t>
            </a:r>
            <a:r>
              <a:rPr lang="en-US">
                <a:ea typeface="+mn-lt"/>
                <a:cs typeface="+mn-lt"/>
              </a:rPr>
              <a:t> </a:t>
            </a:r>
            <a:r>
              <a:rPr lang="en-US" err="1">
                <a:ea typeface="+mn-lt"/>
                <a:cs typeface="+mn-lt"/>
              </a:rPr>
              <a:t>canlynol</a:t>
            </a:r>
            <a:r>
              <a:rPr lang="en-US">
                <a:ea typeface="+mn-lt"/>
                <a:cs typeface="+mn-lt"/>
              </a:rPr>
              <a:t> </a:t>
            </a:r>
            <a:r>
              <a:rPr lang="en-US" err="1">
                <a:ea typeface="+mn-lt"/>
                <a:cs typeface="+mn-lt"/>
              </a:rPr>
              <a:t>fod</a:t>
            </a:r>
            <a:r>
              <a:rPr lang="en-US">
                <a:ea typeface="+mn-lt"/>
                <a:cs typeface="+mn-lt"/>
              </a:rPr>
              <a:t> o </a:t>
            </a:r>
            <a:r>
              <a:rPr lang="en-US" err="1">
                <a:ea typeface="+mn-lt"/>
                <a:cs typeface="+mn-lt"/>
              </a:rPr>
              <a:t>gymorth</a:t>
            </a:r>
            <a:r>
              <a:rPr lang="en-US">
                <a:ea typeface="+mn-lt"/>
                <a:cs typeface="+mn-lt"/>
              </a:rPr>
              <a:t> </a:t>
            </a:r>
            <a:r>
              <a:rPr lang="en-US" err="1">
                <a:ea typeface="+mn-lt"/>
                <a:cs typeface="+mn-lt"/>
              </a:rPr>
              <a:t>wrth</a:t>
            </a:r>
            <a:r>
              <a:rPr lang="en-US">
                <a:ea typeface="+mn-lt"/>
                <a:cs typeface="+mn-lt"/>
              </a:rPr>
              <a:t> </a:t>
            </a:r>
            <a:r>
              <a:rPr lang="en-US" err="1">
                <a:ea typeface="+mn-lt"/>
                <a:cs typeface="+mn-lt"/>
              </a:rPr>
              <a:t>gynllunio</a:t>
            </a:r>
            <a:r>
              <a:rPr lang="en-US">
                <a:ea typeface="+mn-lt"/>
                <a:cs typeface="+mn-lt"/>
              </a:rPr>
              <a:t> </a:t>
            </a:r>
            <a:r>
              <a:rPr lang="en-US" err="1">
                <a:ea typeface="+mn-lt"/>
                <a:cs typeface="+mn-lt"/>
              </a:rPr>
              <a:t>eich</a:t>
            </a:r>
            <a:r>
              <a:rPr lang="en-US">
                <a:ea typeface="+mn-lt"/>
                <a:cs typeface="+mn-lt"/>
              </a:rPr>
              <a:t> </a:t>
            </a:r>
            <a:r>
              <a:rPr lang="en-US" err="1">
                <a:ea typeface="+mn-lt"/>
                <a:cs typeface="+mn-lt"/>
              </a:rPr>
              <a:t>maes</a:t>
            </a:r>
            <a:r>
              <a:rPr lang="en-US">
                <a:ea typeface="+mn-lt"/>
                <a:cs typeface="+mn-lt"/>
              </a:rPr>
              <a:t> </a:t>
            </a:r>
            <a:r>
              <a:rPr lang="en-US" err="1">
                <a:ea typeface="+mn-lt"/>
                <a:cs typeface="+mn-lt"/>
              </a:rPr>
              <a:t>gwaith</a:t>
            </a:r>
            <a:r>
              <a:rPr lang="en-US">
                <a:ea typeface="+mn-lt"/>
                <a:cs typeface="+mn-lt"/>
              </a:rPr>
              <a:t>:</a:t>
            </a:r>
            <a:endParaRPr lang="en-US">
              <a:ea typeface="Calibri" panose="020F0502020204030204"/>
              <a:cs typeface="Calibri" panose="020F0502020204030204"/>
            </a:endParaRPr>
          </a:p>
          <a:p>
            <a:pPr marL="0" indent="0">
              <a:buNone/>
            </a:pPr>
            <a:r>
              <a:rPr lang="en-US" err="1">
                <a:ea typeface="+mn-lt"/>
                <a:cs typeface="+mn-lt"/>
              </a:rPr>
              <a:t>Myfyrdod</a:t>
            </a:r>
            <a:endParaRPr lang="en-US" err="1">
              <a:ea typeface="Calibri" panose="020F0502020204030204"/>
              <a:cs typeface="Calibri" panose="020F0502020204030204"/>
            </a:endParaRPr>
          </a:p>
          <a:p>
            <a:r>
              <a:rPr lang="en-US">
                <a:ea typeface="+mn-lt"/>
                <a:cs typeface="+mn-lt"/>
              </a:rPr>
              <a:t>Beth </a:t>
            </a:r>
            <a:r>
              <a:rPr lang="en-US" err="1">
                <a:ea typeface="+mn-lt"/>
                <a:cs typeface="+mn-lt"/>
              </a:rPr>
              <a:t>rydw</a:t>
            </a:r>
            <a:r>
              <a:rPr lang="en-US">
                <a:ea typeface="+mn-lt"/>
                <a:cs typeface="+mn-lt"/>
              </a:rPr>
              <a:t> </a:t>
            </a:r>
            <a:r>
              <a:rPr lang="en-US" err="1">
                <a:ea typeface="+mn-lt"/>
                <a:cs typeface="+mn-lt"/>
              </a:rPr>
              <a:t>i</a:t>
            </a:r>
            <a:r>
              <a:rPr lang="en-US">
                <a:ea typeface="+mn-lt"/>
                <a:cs typeface="+mn-lt"/>
              </a:rPr>
              <a:t> </a:t>
            </a:r>
            <a:r>
              <a:rPr lang="en-US" err="1">
                <a:ea typeface="+mn-lt"/>
                <a:cs typeface="+mn-lt"/>
              </a:rPr>
              <a:t>wedi'i</a:t>
            </a:r>
            <a:r>
              <a:rPr lang="en-US">
                <a:ea typeface="+mn-lt"/>
                <a:cs typeface="+mn-lt"/>
              </a:rPr>
              <a:t> </a:t>
            </a:r>
            <a:r>
              <a:rPr lang="en-US" err="1">
                <a:ea typeface="+mn-lt"/>
                <a:cs typeface="+mn-lt"/>
              </a:rPr>
              <a:t>ddysgu</a:t>
            </a:r>
            <a:r>
              <a:rPr lang="en-US">
                <a:ea typeface="+mn-lt"/>
                <a:cs typeface="+mn-lt"/>
              </a:rPr>
              <a:t> </a:t>
            </a:r>
            <a:r>
              <a:rPr lang="en-US" err="1">
                <a:ea typeface="+mn-lt"/>
                <a:cs typeface="+mn-lt"/>
              </a:rPr>
              <a:t>amdanaf</a:t>
            </a:r>
            <a:r>
              <a:rPr lang="en-US">
                <a:ea typeface="+mn-lt"/>
                <a:cs typeface="+mn-lt"/>
              </a:rPr>
              <a:t> </a:t>
            </a:r>
            <a:r>
              <a:rPr lang="en-US" err="1">
                <a:ea typeface="+mn-lt"/>
                <a:cs typeface="+mn-lt"/>
              </a:rPr>
              <a:t>fy</a:t>
            </a:r>
            <a:r>
              <a:rPr lang="en-US">
                <a:ea typeface="+mn-lt"/>
                <a:cs typeface="+mn-lt"/>
              </a:rPr>
              <a:t> </a:t>
            </a:r>
            <a:r>
              <a:rPr lang="en-US" err="1">
                <a:ea typeface="+mn-lt"/>
                <a:cs typeface="+mn-lt"/>
              </a:rPr>
              <a:t>hun</a:t>
            </a:r>
            <a:r>
              <a:rPr lang="en-US">
                <a:ea typeface="+mn-lt"/>
                <a:cs typeface="+mn-lt"/>
              </a:rPr>
              <a:t> </a:t>
            </a:r>
            <a:r>
              <a:rPr lang="en-US" err="1">
                <a:ea typeface="+mn-lt"/>
                <a:cs typeface="+mn-lt"/>
              </a:rPr>
              <a:t>fel</a:t>
            </a:r>
            <a:r>
              <a:rPr lang="en-US">
                <a:ea typeface="+mn-lt"/>
                <a:cs typeface="+mn-lt"/>
              </a:rPr>
              <a:t> </a:t>
            </a:r>
            <a:r>
              <a:rPr lang="en-US" err="1">
                <a:ea typeface="+mn-lt"/>
                <a:cs typeface="+mn-lt"/>
              </a:rPr>
              <a:t>arweinydd</a:t>
            </a:r>
            <a:r>
              <a:rPr lang="en-US">
                <a:ea typeface="+mn-lt"/>
                <a:cs typeface="+mn-lt"/>
              </a:rPr>
              <a:t>?</a:t>
            </a:r>
            <a:endParaRPr lang="en-US"/>
          </a:p>
          <a:p>
            <a:r>
              <a:rPr lang="en-US">
                <a:ea typeface="+mn-lt"/>
                <a:cs typeface="+mn-lt"/>
              </a:rPr>
              <a:t>Beth </a:t>
            </a:r>
            <a:r>
              <a:rPr lang="en-US" err="1">
                <a:ea typeface="+mn-lt"/>
                <a:cs typeface="+mn-lt"/>
              </a:rPr>
              <a:t>sydd</a:t>
            </a:r>
            <a:r>
              <a:rPr lang="en-US">
                <a:ea typeface="+mn-lt"/>
                <a:cs typeface="+mn-lt"/>
              </a:rPr>
              <a:t> </a:t>
            </a:r>
            <a:r>
              <a:rPr lang="en-US" err="1">
                <a:ea typeface="+mn-lt"/>
                <a:cs typeface="+mn-lt"/>
              </a:rPr>
              <a:t>wedi</a:t>
            </a:r>
            <a:r>
              <a:rPr lang="en-US">
                <a:ea typeface="+mn-lt"/>
                <a:cs typeface="+mn-lt"/>
              </a:rPr>
              <a:t> </a:t>
            </a:r>
            <a:r>
              <a:rPr lang="en-US" err="1">
                <a:ea typeface="+mn-lt"/>
                <a:cs typeface="+mn-lt"/>
              </a:rPr>
              <a:t>fy</a:t>
            </a:r>
            <a:r>
              <a:rPr lang="en-US">
                <a:ea typeface="+mn-lt"/>
                <a:cs typeface="+mn-lt"/>
              </a:rPr>
              <a:t> </a:t>
            </a:r>
            <a:r>
              <a:rPr lang="en-US" err="1">
                <a:ea typeface="+mn-lt"/>
                <a:cs typeface="+mn-lt"/>
              </a:rPr>
              <a:t>synnu</a:t>
            </a:r>
            <a:r>
              <a:rPr lang="en-US">
                <a:ea typeface="+mn-lt"/>
                <a:cs typeface="+mn-lt"/>
              </a:rPr>
              <a:t>?</a:t>
            </a:r>
            <a:endParaRPr lang="en-US"/>
          </a:p>
          <a:p>
            <a:r>
              <a:rPr lang="en-US">
                <a:ea typeface="+mn-lt"/>
                <a:cs typeface="+mn-lt"/>
              </a:rPr>
              <a:t>Pa </a:t>
            </a:r>
            <a:r>
              <a:rPr lang="en-US" err="1">
                <a:ea typeface="+mn-lt"/>
                <a:cs typeface="+mn-lt"/>
              </a:rPr>
              <a:t>ragdybiaethau</a:t>
            </a:r>
            <a:r>
              <a:rPr lang="en-US">
                <a:ea typeface="+mn-lt"/>
                <a:cs typeface="+mn-lt"/>
              </a:rPr>
              <a:t> </a:t>
            </a:r>
            <a:r>
              <a:rPr lang="en-US" err="1">
                <a:ea typeface="+mn-lt"/>
                <a:cs typeface="+mn-lt"/>
              </a:rPr>
              <a:t>sydd</a:t>
            </a:r>
            <a:r>
              <a:rPr lang="en-US">
                <a:ea typeface="+mn-lt"/>
                <a:cs typeface="+mn-lt"/>
              </a:rPr>
              <a:t> </a:t>
            </a:r>
            <a:r>
              <a:rPr lang="en-US" err="1">
                <a:ea typeface="+mn-lt"/>
                <a:cs typeface="+mn-lt"/>
              </a:rPr>
              <a:t>wedi</a:t>
            </a:r>
            <a:r>
              <a:rPr lang="en-US">
                <a:ea typeface="+mn-lt"/>
                <a:cs typeface="+mn-lt"/>
              </a:rPr>
              <a:t> </a:t>
            </a:r>
            <a:r>
              <a:rPr lang="en-US" err="1">
                <a:ea typeface="+mn-lt"/>
                <a:cs typeface="+mn-lt"/>
              </a:rPr>
              <a:t>cael</a:t>
            </a:r>
            <a:r>
              <a:rPr lang="en-US">
                <a:ea typeface="+mn-lt"/>
                <a:cs typeface="+mn-lt"/>
              </a:rPr>
              <a:t> </a:t>
            </a:r>
            <a:r>
              <a:rPr lang="en-US" err="1">
                <a:ea typeface="+mn-lt"/>
                <a:cs typeface="+mn-lt"/>
              </a:rPr>
              <a:t>eu</a:t>
            </a:r>
            <a:r>
              <a:rPr lang="en-US">
                <a:ea typeface="+mn-lt"/>
                <a:cs typeface="+mn-lt"/>
              </a:rPr>
              <a:t> </a:t>
            </a:r>
            <a:r>
              <a:rPr lang="en-US" err="1">
                <a:ea typeface="+mn-lt"/>
                <a:cs typeface="+mn-lt"/>
              </a:rPr>
              <a:t>herio</a:t>
            </a:r>
            <a:r>
              <a:rPr lang="en-US">
                <a:ea typeface="+mn-lt"/>
                <a:cs typeface="+mn-lt"/>
              </a:rPr>
              <a:t>?</a:t>
            </a:r>
            <a:endParaRPr lang="en-US"/>
          </a:p>
          <a:p>
            <a:pPr marL="0" indent="0">
              <a:buNone/>
            </a:pPr>
            <a:endParaRPr lang="en-US">
              <a:ea typeface="Calibri" panose="020F0502020204030204"/>
              <a:cs typeface="Calibri" panose="020F0502020204030204"/>
            </a:endParaRPr>
          </a:p>
          <a:p>
            <a:pPr marL="0" indent="0">
              <a:buNone/>
            </a:pPr>
            <a:r>
              <a:rPr lang="en-US" err="1">
                <a:ea typeface="+mn-lt"/>
                <a:cs typeface="+mn-lt"/>
              </a:rPr>
              <a:t>Adborth</a:t>
            </a:r>
            <a:endParaRPr lang="en-US" err="1">
              <a:ea typeface="Calibri" panose="020F0502020204030204"/>
              <a:cs typeface="Calibri" panose="020F0502020204030204"/>
            </a:endParaRPr>
          </a:p>
          <a:p>
            <a:r>
              <a:rPr lang="en-US">
                <a:ea typeface="+mn-lt"/>
                <a:cs typeface="+mn-lt"/>
              </a:rPr>
              <a:t>Pa </a:t>
            </a:r>
            <a:r>
              <a:rPr lang="en-US" err="1">
                <a:ea typeface="+mn-lt"/>
                <a:cs typeface="+mn-lt"/>
              </a:rPr>
              <a:t>adborth</a:t>
            </a:r>
            <a:r>
              <a:rPr lang="en-US">
                <a:ea typeface="+mn-lt"/>
                <a:cs typeface="+mn-lt"/>
              </a:rPr>
              <a:t> </a:t>
            </a:r>
            <a:r>
              <a:rPr lang="en-US" err="1">
                <a:ea typeface="+mn-lt"/>
                <a:cs typeface="+mn-lt"/>
              </a:rPr>
              <a:t>rydw</a:t>
            </a:r>
            <a:r>
              <a:rPr lang="en-US">
                <a:ea typeface="+mn-lt"/>
                <a:cs typeface="+mn-lt"/>
              </a:rPr>
              <a:t> </a:t>
            </a:r>
            <a:r>
              <a:rPr lang="en-US" err="1">
                <a:ea typeface="+mn-lt"/>
                <a:cs typeface="+mn-lt"/>
              </a:rPr>
              <a:t>i</a:t>
            </a:r>
            <a:r>
              <a:rPr lang="en-US">
                <a:ea typeface="+mn-lt"/>
                <a:cs typeface="+mn-lt"/>
              </a:rPr>
              <a:t> </a:t>
            </a:r>
            <a:r>
              <a:rPr lang="en-US" err="1">
                <a:ea typeface="+mn-lt"/>
                <a:cs typeface="+mn-lt"/>
              </a:rPr>
              <a:t>wedi'i</a:t>
            </a:r>
            <a:r>
              <a:rPr lang="en-US">
                <a:ea typeface="+mn-lt"/>
                <a:cs typeface="+mn-lt"/>
              </a:rPr>
              <a:t> </a:t>
            </a:r>
            <a:r>
              <a:rPr lang="en-US" err="1">
                <a:ea typeface="+mn-lt"/>
                <a:cs typeface="+mn-lt"/>
              </a:rPr>
              <a:t>dderbyn</a:t>
            </a:r>
            <a:r>
              <a:rPr lang="en-US">
                <a:ea typeface="+mn-lt"/>
                <a:cs typeface="+mn-lt"/>
              </a:rPr>
              <a:t>?</a:t>
            </a:r>
            <a:endParaRPr lang="en-US"/>
          </a:p>
          <a:p>
            <a:r>
              <a:rPr lang="en-US">
                <a:ea typeface="+mn-lt"/>
                <a:cs typeface="+mn-lt"/>
              </a:rPr>
              <a:t>Pa </a:t>
            </a:r>
            <a:r>
              <a:rPr lang="en-US" err="1">
                <a:ea typeface="+mn-lt"/>
                <a:cs typeface="+mn-lt"/>
              </a:rPr>
              <a:t>agweddau</a:t>
            </a:r>
            <a:r>
              <a:rPr lang="en-US">
                <a:ea typeface="+mn-lt"/>
                <a:cs typeface="+mn-lt"/>
              </a:rPr>
              <a:t> </a:t>
            </a:r>
            <a:r>
              <a:rPr lang="en-US" err="1">
                <a:ea typeface="+mn-lt"/>
                <a:cs typeface="+mn-lt"/>
              </a:rPr>
              <a:t>oedd</a:t>
            </a:r>
            <a:r>
              <a:rPr lang="en-US">
                <a:ea typeface="+mn-lt"/>
                <a:cs typeface="+mn-lt"/>
              </a:rPr>
              <a:t> </a:t>
            </a:r>
            <a:r>
              <a:rPr lang="en-US" err="1">
                <a:ea typeface="+mn-lt"/>
                <a:cs typeface="+mn-lt"/>
              </a:rPr>
              <a:t>fwyaf</a:t>
            </a:r>
            <a:r>
              <a:rPr lang="en-US">
                <a:ea typeface="+mn-lt"/>
                <a:cs typeface="+mn-lt"/>
              </a:rPr>
              <a:t> </a:t>
            </a:r>
            <a:r>
              <a:rPr lang="en-US" err="1">
                <a:ea typeface="+mn-lt"/>
                <a:cs typeface="+mn-lt"/>
              </a:rPr>
              <a:t>defnyddiol</a:t>
            </a:r>
            <a:r>
              <a:rPr lang="en-US">
                <a:ea typeface="+mn-lt"/>
                <a:cs typeface="+mn-lt"/>
              </a:rPr>
              <a:t>?</a:t>
            </a:r>
            <a:endParaRPr lang="en-US"/>
          </a:p>
          <a:p>
            <a:r>
              <a:rPr lang="en-US">
                <a:ea typeface="+mn-lt"/>
                <a:cs typeface="+mn-lt"/>
              </a:rPr>
              <a:t>Sut </a:t>
            </a:r>
            <a:r>
              <a:rPr lang="en-US" err="1">
                <a:ea typeface="+mn-lt"/>
                <a:cs typeface="+mn-lt"/>
              </a:rPr>
              <a:t>mae'r</a:t>
            </a:r>
            <a:r>
              <a:rPr lang="en-US">
                <a:ea typeface="+mn-lt"/>
                <a:cs typeface="+mn-lt"/>
              </a:rPr>
              <a:t> </a:t>
            </a:r>
            <a:r>
              <a:rPr lang="en-US" err="1">
                <a:ea typeface="+mn-lt"/>
                <a:cs typeface="+mn-lt"/>
              </a:rPr>
              <a:t>adborth</a:t>
            </a:r>
            <a:r>
              <a:rPr lang="en-US">
                <a:ea typeface="+mn-lt"/>
                <a:cs typeface="+mn-lt"/>
              </a:rPr>
              <a:t> </a:t>
            </a:r>
            <a:r>
              <a:rPr lang="en-US" err="1">
                <a:ea typeface="+mn-lt"/>
                <a:cs typeface="+mn-lt"/>
              </a:rPr>
              <a:t>wedi</a:t>
            </a:r>
            <a:r>
              <a:rPr lang="en-US">
                <a:ea typeface="+mn-lt"/>
                <a:cs typeface="+mn-lt"/>
              </a:rPr>
              <a:t> </a:t>
            </a:r>
            <a:r>
              <a:rPr lang="en-US" err="1">
                <a:ea typeface="+mn-lt"/>
                <a:cs typeface="+mn-lt"/>
              </a:rPr>
              <a:t>dylanwadu</a:t>
            </a:r>
            <a:r>
              <a:rPr lang="en-US">
                <a:ea typeface="+mn-lt"/>
                <a:cs typeface="+mn-lt"/>
              </a:rPr>
              <a:t> </a:t>
            </a:r>
            <a:r>
              <a:rPr lang="en-US" err="1">
                <a:ea typeface="+mn-lt"/>
                <a:cs typeface="+mn-lt"/>
              </a:rPr>
              <a:t>ar</a:t>
            </a:r>
            <a:r>
              <a:rPr lang="en-US">
                <a:ea typeface="+mn-lt"/>
                <a:cs typeface="+mn-lt"/>
              </a:rPr>
              <a:t> </a:t>
            </a:r>
            <a:r>
              <a:rPr lang="en-US" err="1">
                <a:ea typeface="+mn-lt"/>
                <a:cs typeface="+mn-lt"/>
              </a:rPr>
              <a:t>fy</a:t>
            </a:r>
            <a:r>
              <a:rPr lang="en-US">
                <a:ea typeface="+mn-lt"/>
                <a:cs typeface="+mn-lt"/>
              </a:rPr>
              <a:t> </a:t>
            </a:r>
            <a:r>
              <a:rPr lang="en-US" err="1">
                <a:ea typeface="+mn-lt"/>
                <a:cs typeface="+mn-lt"/>
              </a:rPr>
              <a:t>meddylfryd</a:t>
            </a:r>
            <a:r>
              <a:rPr lang="en-US">
                <a:ea typeface="+mn-lt"/>
                <a:cs typeface="+mn-lt"/>
              </a:rPr>
              <a:t>?</a:t>
            </a:r>
            <a:endParaRPr lang="en-US"/>
          </a:p>
          <a:p>
            <a:pPr marL="0" indent="0">
              <a:buNone/>
            </a:pPr>
            <a:endParaRPr lang="en-US">
              <a:ea typeface="Calibri" panose="020F0502020204030204"/>
              <a:cs typeface="Calibri" panose="020F0502020204030204"/>
            </a:endParaRPr>
          </a:p>
          <a:p>
            <a:pPr marL="0" indent="0">
              <a:buNone/>
            </a:pPr>
            <a:r>
              <a:rPr lang="en-US" err="1">
                <a:ea typeface="+mn-lt"/>
                <a:cs typeface="+mn-lt"/>
              </a:rPr>
              <a:t>Gwelliant</a:t>
            </a:r>
            <a:endParaRPr lang="en-US" err="1">
              <a:ea typeface="Calibri" panose="020F0502020204030204"/>
              <a:cs typeface="Calibri" panose="020F0502020204030204"/>
            </a:endParaRPr>
          </a:p>
          <a:p>
            <a:r>
              <a:rPr lang="en-US">
                <a:ea typeface="+mn-lt"/>
                <a:cs typeface="+mn-lt"/>
              </a:rPr>
              <a:t>Pa </a:t>
            </a:r>
            <a:r>
              <a:rPr lang="en-US" err="1">
                <a:ea typeface="+mn-lt"/>
                <a:cs typeface="+mn-lt"/>
              </a:rPr>
              <a:t>sgiliau</a:t>
            </a:r>
            <a:r>
              <a:rPr lang="en-US">
                <a:ea typeface="+mn-lt"/>
                <a:cs typeface="+mn-lt"/>
              </a:rPr>
              <a:t> </a:t>
            </a:r>
            <a:r>
              <a:rPr lang="en-US" err="1">
                <a:ea typeface="+mn-lt"/>
                <a:cs typeface="+mn-lt"/>
              </a:rPr>
              <a:t>sydd</a:t>
            </a:r>
            <a:r>
              <a:rPr lang="en-US">
                <a:ea typeface="+mn-lt"/>
                <a:cs typeface="+mn-lt"/>
              </a:rPr>
              <a:t> </a:t>
            </a:r>
            <a:r>
              <a:rPr lang="en-US" err="1">
                <a:ea typeface="+mn-lt"/>
                <a:cs typeface="+mn-lt"/>
              </a:rPr>
              <a:t>angen</a:t>
            </a:r>
            <a:r>
              <a:rPr lang="en-US">
                <a:ea typeface="+mn-lt"/>
                <a:cs typeface="+mn-lt"/>
              </a:rPr>
              <a:t> </a:t>
            </a:r>
            <a:r>
              <a:rPr lang="en-US" err="1">
                <a:ea typeface="+mn-lt"/>
                <a:cs typeface="+mn-lt"/>
              </a:rPr>
              <a:t>i</a:t>
            </a:r>
            <a:r>
              <a:rPr lang="en-US">
                <a:ea typeface="+mn-lt"/>
                <a:cs typeface="+mn-lt"/>
              </a:rPr>
              <a:t> mi </a:t>
            </a:r>
            <a:r>
              <a:rPr lang="en-US" err="1">
                <a:ea typeface="+mn-lt"/>
                <a:cs typeface="+mn-lt"/>
              </a:rPr>
              <a:t>eu</a:t>
            </a:r>
            <a:r>
              <a:rPr lang="en-US">
                <a:ea typeface="+mn-lt"/>
                <a:cs typeface="+mn-lt"/>
              </a:rPr>
              <a:t> </a:t>
            </a:r>
            <a:r>
              <a:rPr lang="en-US" err="1">
                <a:ea typeface="+mn-lt"/>
                <a:cs typeface="+mn-lt"/>
              </a:rPr>
              <a:t>datblygu</a:t>
            </a:r>
            <a:r>
              <a:rPr lang="en-US">
                <a:ea typeface="+mn-lt"/>
                <a:cs typeface="+mn-lt"/>
              </a:rPr>
              <a:t>?</a:t>
            </a:r>
            <a:endParaRPr lang="en-US"/>
          </a:p>
          <a:p>
            <a:r>
              <a:rPr lang="en-US">
                <a:ea typeface="+mn-lt"/>
                <a:cs typeface="+mn-lt"/>
              </a:rPr>
              <a:t>Sut </a:t>
            </a:r>
            <a:r>
              <a:rPr lang="en-US" err="1">
                <a:ea typeface="+mn-lt"/>
                <a:cs typeface="+mn-lt"/>
              </a:rPr>
              <a:t>gallwn</a:t>
            </a:r>
            <a:r>
              <a:rPr lang="en-US">
                <a:ea typeface="+mn-lt"/>
                <a:cs typeface="+mn-lt"/>
              </a:rPr>
              <a:t> </a:t>
            </a:r>
            <a:r>
              <a:rPr lang="en-US" err="1">
                <a:ea typeface="+mn-lt"/>
                <a:cs typeface="+mn-lt"/>
              </a:rPr>
              <a:t>i</a:t>
            </a:r>
            <a:r>
              <a:rPr lang="en-US">
                <a:ea typeface="+mn-lt"/>
                <a:cs typeface="+mn-lt"/>
              </a:rPr>
              <a:t> </a:t>
            </a:r>
            <a:r>
              <a:rPr lang="en-US" err="1">
                <a:ea typeface="+mn-lt"/>
                <a:cs typeface="+mn-lt"/>
              </a:rPr>
              <a:t>wella</a:t>
            </a:r>
            <a:r>
              <a:rPr lang="en-US">
                <a:ea typeface="+mn-lt"/>
                <a:cs typeface="+mn-lt"/>
              </a:rPr>
              <a:t> </a:t>
            </a:r>
            <a:r>
              <a:rPr lang="en-US" err="1">
                <a:ea typeface="+mn-lt"/>
                <a:cs typeface="+mn-lt"/>
              </a:rPr>
              <a:t>fy</a:t>
            </a:r>
            <a:r>
              <a:rPr lang="en-US">
                <a:ea typeface="+mn-lt"/>
                <a:cs typeface="+mn-lt"/>
              </a:rPr>
              <a:t> </a:t>
            </a:r>
            <a:r>
              <a:rPr lang="en-US" err="1">
                <a:ea typeface="+mn-lt"/>
                <a:cs typeface="+mn-lt"/>
              </a:rPr>
              <a:t>arferion</a:t>
            </a:r>
            <a:r>
              <a:rPr lang="en-US">
                <a:ea typeface="+mn-lt"/>
                <a:cs typeface="+mn-lt"/>
              </a:rPr>
              <a:t> </a:t>
            </a:r>
            <a:r>
              <a:rPr lang="en-US" err="1">
                <a:ea typeface="+mn-lt"/>
                <a:cs typeface="+mn-lt"/>
              </a:rPr>
              <a:t>arwain</a:t>
            </a:r>
            <a:r>
              <a:rPr lang="en-US">
                <a:ea typeface="+mn-lt"/>
                <a:cs typeface="+mn-lt"/>
              </a:rPr>
              <a:t>?</a:t>
            </a:r>
            <a:endParaRPr lang="en-US"/>
          </a:p>
          <a:p>
            <a:r>
              <a:rPr lang="en-US">
                <a:ea typeface="+mn-lt"/>
                <a:cs typeface="+mn-lt"/>
              </a:rPr>
              <a:t>Pa </a:t>
            </a:r>
            <a:r>
              <a:rPr lang="en-US" err="1">
                <a:ea typeface="+mn-lt"/>
                <a:cs typeface="+mn-lt"/>
              </a:rPr>
              <a:t>dystiolaeth</a:t>
            </a:r>
            <a:r>
              <a:rPr lang="en-US">
                <a:ea typeface="+mn-lt"/>
                <a:cs typeface="+mn-lt"/>
              </a:rPr>
              <a:t> </a:t>
            </a:r>
            <a:r>
              <a:rPr lang="en-US" err="1">
                <a:ea typeface="+mn-lt"/>
                <a:cs typeface="+mn-lt"/>
              </a:rPr>
              <a:t>sy'n</a:t>
            </a:r>
            <a:r>
              <a:rPr lang="en-US">
                <a:ea typeface="+mn-lt"/>
                <a:cs typeface="+mn-lt"/>
              </a:rPr>
              <a:t> </a:t>
            </a:r>
            <a:r>
              <a:rPr lang="en-US" err="1">
                <a:ea typeface="+mn-lt"/>
                <a:cs typeface="+mn-lt"/>
              </a:rPr>
              <a:t>cefnogi'r</a:t>
            </a:r>
            <a:r>
              <a:rPr lang="en-US">
                <a:ea typeface="+mn-lt"/>
                <a:cs typeface="+mn-lt"/>
              </a:rPr>
              <a:t> </a:t>
            </a:r>
            <a:r>
              <a:rPr lang="en-US" err="1">
                <a:ea typeface="+mn-lt"/>
                <a:cs typeface="+mn-lt"/>
              </a:rPr>
              <a:t>angen</a:t>
            </a:r>
            <a:r>
              <a:rPr lang="en-US">
                <a:ea typeface="+mn-lt"/>
                <a:cs typeface="+mn-lt"/>
              </a:rPr>
              <a:t> </a:t>
            </a:r>
            <a:r>
              <a:rPr lang="en-US" err="1">
                <a:ea typeface="+mn-lt"/>
                <a:cs typeface="+mn-lt"/>
              </a:rPr>
              <a:t>hwn</a:t>
            </a:r>
            <a:r>
              <a:rPr lang="en-US">
                <a:ea typeface="+mn-lt"/>
                <a:cs typeface="+mn-lt"/>
              </a:rPr>
              <a:t> am </a:t>
            </a:r>
            <a:r>
              <a:rPr lang="en-US" err="1">
                <a:ea typeface="+mn-lt"/>
                <a:cs typeface="+mn-lt"/>
              </a:rPr>
              <a:t>ddatblygiad</a:t>
            </a:r>
            <a:r>
              <a:rPr lang="en-US">
                <a:ea typeface="+mn-lt"/>
                <a:cs typeface="+mn-lt"/>
              </a:rPr>
              <a:t>?</a:t>
            </a:r>
            <a:endParaRPr lang="en-US"/>
          </a:p>
        </p:txBody>
      </p:sp>
      <p:sp>
        <p:nvSpPr>
          <p:cNvPr id="4" name="Content Placeholder 3">
            <a:extLst>
              <a:ext uri="{FF2B5EF4-FFF2-40B4-BE49-F238E27FC236}">
                <a16:creationId xmlns:a16="http://schemas.microsoft.com/office/drawing/2014/main" id="{C77B22C1-C621-57AA-E84E-592036278AE0}"/>
              </a:ext>
            </a:extLst>
          </p:cNvPr>
          <p:cNvSpPr>
            <a:spLocks noGrp="1"/>
          </p:cNvSpPr>
          <p:nvPr>
            <p:ph sz="half" idx="2"/>
          </p:nvPr>
        </p:nvSpPr>
        <p:spPr/>
        <p:txBody>
          <a:bodyPr vert="horz" lIns="91440" tIns="45720" rIns="91440" bIns="45720" rtlCol="0" anchor="t">
            <a:normAutofit fontScale="40000" lnSpcReduction="20000"/>
          </a:bodyPr>
          <a:lstStyle/>
          <a:p>
            <a:pPr marL="0" indent="0">
              <a:buNone/>
            </a:pPr>
            <a:r>
              <a:rPr lang="en-US">
                <a:solidFill>
                  <a:schemeClr val="accent1">
                    <a:lumMod val="76000"/>
                  </a:schemeClr>
                </a:solidFill>
                <a:ea typeface="+mn-lt"/>
                <a:cs typeface="+mn-lt"/>
              </a:rPr>
              <a:t>The following questions may help when planning your patch: </a:t>
            </a:r>
            <a:endParaRPr lang="en-US">
              <a:solidFill>
                <a:schemeClr val="accent1">
                  <a:lumMod val="76000"/>
                </a:schemeClr>
              </a:solidFill>
              <a:ea typeface="Calibri" panose="020F0502020204030204"/>
              <a:cs typeface="Calibri" panose="020F0502020204030204"/>
            </a:endParaRPr>
          </a:p>
          <a:p>
            <a:pPr marL="0" indent="0">
              <a:buNone/>
            </a:pPr>
            <a:r>
              <a:rPr lang="en-US">
                <a:solidFill>
                  <a:schemeClr val="accent1">
                    <a:lumMod val="76000"/>
                  </a:schemeClr>
                </a:solidFill>
                <a:ea typeface="+mn-lt"/>
                <a:cs typeface="+mn-lt"/>
              </a:rPr>
              <a:t>Reflection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What have I learned about myself as a leader?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What has surprised me?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What assumptions have been challenged? </a:t>
            </a:r>
            <a:endParaRPr lang="en-US">
              <a:solidFill>
                <a:schemeClr val="accent1">
                  <a:lumMod val="76000"/>
                </a:schemeClr>
              </a:solidFill>
              <a:ea typeface="Calibri"/>
              <a:cs typeface="Calibri"/>
            </a:endParaRPr>
          </a:p>
          <a:p>
            <a:endParaRPr lang="en-US">
              <a:solidFill>
                <a:schemeClr val="accent1">
                  <a:lumMod val="76000"/>
                </a:schemeClr>
              </a:solidFill>
              <a:ea typeface="+mn-lt"/>
              <a:cs typeface="+mn-lt"/>
            </a:endParaRPr>
          </a:p>
          <a:p>
            <a:pPr marL="0" indent="0">
              <a:buNone/>
            </a:pPr>
            <a:r>
              <a:rPr lang="en-US">
                <a:solidFill>
                  <a:schemeClr val="accent1">
                    <a:lumMod val="76000"/>
                  </a:schemeClr>
                </a:solidFill>
                <a:ea typeface="+mn-lt"/>
                <a:cs typeface="+mn-lt"/>
              </a:rPr>
              <a:t>Feedback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What feedback have I received?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Which aspects were most useful?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How has the feedback influenced my thinking? </a:t>
            </a:r>
            <a:endParaRPr lang="en-US">
              <a:solidFill>
                <a:schemeClr val="accent1">
                  <a:lumMod val="76000"/>
                </a:schemeClr>
              </a:solidFill>
              <a:ea typeface="Calibri"/>
              <a:cs typeface="Calibri"/>
            </a:endParaRPr>
          </a:p>
          <a:p>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mn-lt"/>
                <a:cs typeface="+mn-lt"/>
              </a:rPr>
              <a:t>Improvement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Which skills do I need to develop?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How might I improve my leadership practice? </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What evidence supports this need for development? </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310708330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36BB56-60B4-16AA-9324-330264412EE3}"/>
              </a:ext>
            </a:extLst>
          </p:cNvPr>
          <p:cNvSpPr>
            <a:spLocks noGrp="1"/>
          </p:cNvSpPr>
          <p:nvPr>
            <p:ph sz="half" idx="1"/>
          </p:nvPr>
        </p:nvSpPr>
        <p:spPr/>
        <p:txBody>
          <a:bodyPr vert="horz" lIns="91440" tIns="45720" rIns="91440" bIns="45720" rtlCol="0" anchor="t">
            <a:normAutofit/>
          </a:bodyPr>
          <a:lstStyle/>
          <a:p>
            <a:pPr marL="0" indent="0">
              <a:buNone/>
            </a:pPr>
            <a:r>
              <a:rPr lang="en-US" sz="2400" err="1">
                <a:ea typeface="+mn-lt"/>
                <a:cs typeface="+mn-lt"/>
              </a:rPr>
              <a:t>Testun</a:t>
            </a:r>
            <a:r>
              <a:rPr lang="en-US" sz="2400">
                <a:ea typeface="+mn-lt"/>
                <a:cs typeface="+mn-lt"/>
              </a:rPr>
              <a:t> </a:t>
            </a:r>
            <a:r>
              <a:rPr lang="en-US" sz="2400" err="1">
                <a:ea typeface="+mn-lt"/>
                <a:cs typeface="+mn-lt"/>
              </a:rPr>
              <a:t>Myfyrio</a:t>
            </a:r>
            <a:endParaRPr lang="en-US" sz="2400" err="1">
              <a:ea typeface="Calibri" panose="020F0502020204030204"/>
              <a:cs typeface="Calibri" panose="020F0502020204030204"/>
            </a:endParaRPr>
          </a:p>
          <a:p>
            <a:r>
              <a:rPr lang="en-US" sz="2400">
                <a:ea typeface="+mn-lt"/>
                <a:cs typeface="+mn-lt"/>
              </a:rPr>
              <a:t>Pa </a:t>
            </a:r>
            <a:r>
              <a:rPr lang="en-US" sz="2400" err="1">
                <a:ea typeface="+mn-lt"/>
                <a:cs typeface="+mn-lt"/>
              </a:rPr>
              <a:t>brofiad</a:t>
            </a:r>
            <a:r>
              <a:rPr lang="en-US" sz="2400">
                <a:ea typeface="+mn-lt"/>
                <a:cs typeface="+mn-lt"/>
              </a:rPr>
              <a:t>, </a:t>
            </a:r>
            <a:r>
              <a:rPr lang="en-US" sz="2400" err="1">
                <a:ea typeface="+mn-lt"/>
                <a:cs typeface="+mn-lt"/>
              </a:rPr>
              <a:t>gweithgaredd</a:t>
            </a:r>
            <a:r>
              <a:rPr lang="en-US" sz="2400">
                <a:ea typeface="+mn-lt"/>
                <a:cs typeface="+mn-lt"/>
              </a:rPr>
              <a:t> neu </a:t>
            </a:r>
            <a:r>
              <a:rPr lang="en-US" sz="2400" err="1">
                <a:ea typeface="+mn-lt"/>
                <a:cs typeface="+mn-lt"/>
              </a:rPr>
              <a:t>adborth</a:t>
            </a:r>
            <a:r>
              <a:rPr lang="en-US" sz="2400">
                <a:ea typeface="+mn-lt"/>
                <a:cs typeface="+mn-lt"/>
              </a:rPr>
              <a:t> </a:t>
            </a:r>
            <a:r>
              <a:rPr lang="en-US" sz="2400" err="1">
                <a:ea typeface="+mn-lt"/>
                <a:cs typeface="+mn-lt"/>
              </a:rPr>
              <a:t>rwy'n</a:t>
            </a:r>
            <a:r>
              <a:rPr lang="en-US" sz="2400">
                <a:ea typeface="+mn-lt"/>
                <a:cs typeface="+mn-lt"/>
              </a:rPr>
              <a:t> </a:t>
            </a:r>
            <a:r>
              <a:rPr lang="en-US" sz="2400" err="1">
                <a:ea typeface="+mn-lt"/>
                <a:cs typeface="+mn-lt"/>
              </a:rPr>
              <a:t>myfyrio</a:t>
            </a:r>
            <a:r>
              <a:rPr lang="en-US" sz="2400">
                <a:ea typeface="+mn-lt"/>
                <a:cs typeface="+mn-lt"/>
              </a:rPr>
              <a:t> </a:t>
            </a:r>
            <a:r>
              <a:rPr lang="en-US" sz="2400" err="1">
                <a:ea typeface="+mn-lt"/>
                <a:cs typeface="+mn-lt"/>
              </a:rPr>
              <a:t>arno</a:t>
            </a:r>
            <a:r>
              <a:rPr lang="en-US" sz="2400">
                <a:ea typeface="+mn-lt"/>
                <a:cs typeface="+mn-lt"/>
              </a:rPr>
              <a:t>?</a:t>
            </a:r>
            <a:endParaRPr lang="en-US" sz="2400">
              <a:ea typeface="Calibri" panose="020F0502020204030204"/>
              <a:cs typeface="Calibri" panose="020F0502020204030204"/>
            </a:endParaRPr>
          </a:p>
          <a:p>
            <a:r>
              <a:rPr lang="en-US" sz="2400">
                <a:ea typeface="+mn-lt"/>
                <a:cs typeface="+mn-lt"/>
              </a:rPr>
              <a:t>Beth </a:t>
            </a:r>
            <a:r>
              <a:rPr lang="en-US" sz="2400" err="1">
                <a:ea typeface="+mn-lt"/>
                <a:cs typeface="+mn-lt"/>
              </a:rPr>
              <a:t>rydw</a:t>
            </a:r>
            <a:r>
              <a:rPr lang="en-US" sz="2400">
                <a:ea typeface="+mn-lt"/>
                <a:cs typeface="+mn-lt"/>
              </a:rPr>
              <a:t> </a:t>
            </a:r>
            <a:r>
              <a:rPr lang="en-US" sz="2400" err="1">
                <a:ea typeface="+mn-lt"/>
                <a:cs typeface="+mn-lt"/>
              </a:rPr>
              <a:t>i</a:t>
            </a:r>
            <a:r>
              <a:rPr lang="en-US" sz="2400">
                <a:ea typeface="+mn-lt"/>
                <a:cs typeface="+mn-lt"/>
              </a:rPr>
              <a:t> </a:t>
            </a:r>
            <a:r>
              <a:rPr lang="en-US" sz="2400" err="1">
                <a:ea typeface="+mn-lt"/>
                <a:cs typeface="+mn-lt"/>
              </a:rPr>
              <a:t>wedi'i</a:t>
            </a:r>
            <a:r>
              <a:rPr lang="en-US" sz="2400">
                <a:ea typeface="+mn-lt"/>
                <a:cs typeface="+mn-lt"/>
              </a:rPr>
              <a:t> </a:t>
            </a:r>
            <a:r>
              <a:rPr lang="en-US" sz="2400" err="1">
                <a:ea typeface="+mn-lt"/>
                <a:cs typeface="+mn-lt"/>
              </a:rPr>
              <a:t>ddysgu</a:t>
            </a:r>
            <a:r>
              <a:rPr lang="en-US" sz="2400">
                <a:ea typeface="+mn-lt"/>
                <a:cs typeface="+mn-lt"/>
              </a:rPr>
              <a:t>?</a:t>
            </a:r>
            <a:endParaRPr lang="en-US" sz="2400">
              <a:ea typeface="Calibri"/>
              <a:cs typeface="Calibri"/>
            </a:endParaRPr>
          </a:p>
          <a:p>
            <a:r>
              <a:rPr lang="en-US" sz="2400" err="1">
                <a:ea typeface="+mn-lt"/>
                <a:cs typeface="+mn-lt"/>
              </a:rPr>
              <a:t>Cryfderau</a:t>
            </a:r>
            <a:r>
              <a:rPr lang="en-US" sz="2400">
                <a:ea typeface="+mn-lt"/>
                <a:cs typeface="+mn-lt"/>
              </a:rPr>
              <a:t> </a:t>
            </a:r>
            <a:r>
              <a:rPr lang="en-US" sz="2400" err="1">
                <a:ea typeface="+mn-lt"/>
                <a:cs typeface="+mn-lt"/>
              </a:rPr>
              <a:t>Allweddol</a:t>
            </a:r>
            <a:r>
              <a:rPr lang="en-US" sz="2400">
                <a:ea typeface="+mn-lt"/>
                <a:cs typeface="+mn-lt"/>
              </a:rPr>
              <a:t> a </a:t>
            </a:r>
            <a:r>
              <a:rPr lang="en-US" sz="2400" err="1">
                <a:ea typeface="+mn-lt"/>
                <a:cs typeface="+mn-lt"/>
              </a:rPr>
              <a:t>Nodwyd</a:t>
            </a:r>
            <a:endParaRPr lang="en-US" sz="2400" err="1">
              <a:ea typeface="Calibri"/>
              <a:cs typeface="Calibri"/>
            </a:endParaRPr>
          </a:p>
          <a:p>
            <a:r>
              <a:rPr lang="en-US" sz="2400" err="1">
                <a:ea typeface="+mn-lt"/>
                <a:cs typeface="+mn-lt"/>
              </a:rPr>
              <a:t>Meysydd</a:t>
            </a:r>
            <a:r>
              <a:rPr lang="en-US" sz="2400">
                <a:ea typeface="+mn-lt"/>
                <a:cs typeface="+mn-lt"/>
              </a:rPr>
              <a:t> </a:t>
            </a:r>
            <a:r>
              <a:rPr lang="en-US" sz="2400" err="1">
                <a:ea typeface="+mn-lt"/>
                <a:cs typeface="+mn-lt"/>
              </a:rPr>
              <a:t>i'w</a:t>
            </a:r>
            <a:r>
              <a:rPr lang="en-US" sz="2400">
                <a:ea typeface="+mn-lt"/>
                <a:cs typeface="+mn-lt"/>
              </a:rPr>
              <a:t> </a:t>
            </a:r>
            <a:r>
              <a:rPr lang="en-US" sz="2400" err="1">
                <a:ea typeface="+mn-lt"/>
                <a:cs typeface="+mn-lt"/>
              </a:rPr>
              <a:t>Datblygu</a:t>
            </a:r>
            <a:endParaRPr lang="en-US" sz="2400" err="1">
              <a:ea typeface="Calibri"/>
              <a:cs typeface="Calibri"/>
            </a:endParaRPr>
          </a:p>
          <a:p>
            <a:r>
              <a:rPr lang="en-US" sz="2400" err="1">
                <a:ea typeface="+mn-lt"/>
                <a:cs typeface="+mn-lt"/>
              </a:rPr>
              <a:t>Camau</a:t>
            </a:r>
            <a:r>
              <a:rPr lang="en-US" sz="2400">
                <a:ea typeface="+mn-lt"/>
                <a:cs typeface="+mn-lt"/>
              </a:rPr>
              <a:t> </a:t>
            </a:r>
            <a:r>
              <a:rPr lang="en-US" sz="2400" err="1">
                <a:ea typeface="+mn-lt"/>
                <a:cs typeface="+mn-lt"/>
              </a:rPr>
              <a:t>Gweithredu</a:t>
            </a:r>
            <a:endParaRPr lang="en-US" sz="2400" err="1">
              <a:ea typeface="Calibri"/>
              <a:cs typeface="Calibri"/>
            </a:endParaRPr>
          </a:p>
        </p:txBody>
      </p:sp>
      <p:sp>
        <p:nvSpPr>
          <p:cNvPr id="4" name="Content Placeholder 3">
            <a:extLst>
              <a:ext uri="{FF2B5EF4-FFF2-40B4-BE49-F238E27FC236}">
                <a16:creationId xmlns:a16="http://schemas.microsoft.com/office/drawing/2014/main" id="{B9630242-71E1-3429-DCB8-A49B930CC713}"/>
              </a:ext>
            </a:extLst>
          </p:cNvPr>
          <p:cNvSpPr>
            <a:spLocks noGrp="1"/>
          </p:cNvSpPr>
          <p:nvPr>
            <p:ph sz="half" idx="2"/>
          </p:nvPr>
        </p:nvSpPr>
        <p:spPr/>
        <p:txBody>
          <a:bodyPr vert="horz" lIns="91440" tIns="45720" rIns="91440" bIns="45720" rtlCol="0" anchor="t">
            <a:normAutofit/>
          </a:bodyPr>
          <a:lstStyle/>
          <a:p>
            <a:pPr marL="0" indent="0">
              <a:buNone/>
            </a:pPr>
            <a:r>
              <a:rPr lang="en-US" sz="2400">
                <a:solidFill>
                  <a:schemeClr val="accent1">
                    <a:lumMod val="76000"/>
                  </a:schemeClr>
                </a:solidFill>
                <a:ea typeface="+mn-lt"/>
                <a:cs typeface="+mn-lt"/>
              </a:rPr>
              <a:t>Reflection Topic </a:t>
            </a:r>
            <a:endParaRPr lang="en-US" sz="2400">
              <a:solidFill>
                <a:schemeClr val="accent1">
                  <a:lumMod val="76000"/>
                </a:schemeClr>
              </a:solidFill>
              <a:ea typeface="Calibri" panose="020F0502020204030204"/>
              <a:cs typeface="Calibri" panose="020F0502020204030204"/>
            </a:endParaRPr>
          </a:p>
          <a:p>
            <a:r>
              <a:rPr lang="en-US" sz="2400">
                <a:solidFill>
                  <a:schemeClr val="accent1">
                    <a:lumMod val="76000"/>
                  </a:schemeClr>
                </a:solidFill>
                <a:ea typeface="+mn-lt"/>
                <a:cs typeface="+mn-lt"/>
              </a:rPr>
              <a:t>What experience, activity or feedback am I reflecting upon? </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What Have I Learned? </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Key Strengths Identified </a:t>
            </a:r>
            <a:endParaRPr lang="en-US" sz="2400">
              <a:solidFill>
                <a:schemeClr val="accent1">
                  <a:lumMod val="76000"/>
                </a:schemeClr>
              </a:solidFill>
              <a:ea typeface="Calibri" panose="020F0502020204030204"/>
              <a:cs typeface="Calibri" panose="020F0502020204030204"/>
            </a:endParaRPr>
          </a:p>
          <a:p>
            <a:r>
              <a:rPr lang="en-US" sz="2400">
                <a:solidFill>
                  <a:schemeClr val="accent1">
                    <a:lumMod val="76000"/>
                  </a:schemeClr>
                </a:solidFill>
                <a:ea typeface="+mn-lt"/>
                <a:cs typeface="+mn-lt"/>
              </a:rPr>
              <a:t>Areas for Development </a:t>
            </a:r>
            <a:endParaRPr lang="en-US" sz="2400">
              <a:solidFill>
                <a:schemeClr val="accent1">
                  <a:lumMod val="76000"/>
                </a:schemeClr>
              </a:solidFill>
              <a:ea typeface="Calibri" panose="020F0502020204030204"/>
              <a:cs typeface="Calibri" panose="020F0502020204030204"/>
            </a:endParaRPr>
          </a:p>
          <a:p>
            <a:r>
              <a:rPr lang="en-US" sz="2400">
                <a:solidFill>
                  <a:schemeClr val="accent1">
                    <a:lumMod val="76000"/>
                  </a:schemeClr>
                </a:solidFill>
                <a:ea typeface="+mn-lt"/>
                <a:cs typeface="+mn-lt"/>
              </a:rPr>
              <a:t>Actions I Will Take</a:t>
            </a:r>
            <a:r>
              <a:rPr lang="en-US">
                <a:ea typeface="+mn-lt"/>
                <a:cs typeface="+mn-lt"/>
              </a:rPr>
              <a:t> </a:t>
            </a:r>
            <a:endParaRPr lang="en-US">
              <a:ea typeface="Calibri" panose="020F0502020204030204"/>
              <a:cs typeface="Calibri" panose="020F0502020204030204"/>
            </a:endParaRPr>
          </a:p>
        </p:txBody>
      </p:sp>
      <p:sp>
        <p:nvSpPr>
          <p:cNvPr id="6" name="Title 1">
            <a:extLst>
              <a:ext uri="{FF2B5EF4-FFF2-40B4-BE49-F238E27FC236}">
                <a16:creationId xmlns:a16="http://schemas.microsoft.com/office/drawing/2014/main" id="{0E4E57EC-2E23-803E-CED3-5A7E92E44348}"/>
              </a:ext>
            </a:extLst>
          </p:cNvPr>
          <p:cNvSpPr txBox="1">
            <a:spLocks/>
          </p:cNvSpPr>
          <p:nvPr/>
        </p:nvSpPr>
        <p:spPr>
          <a:xfrm>
            <a:off x="736600" y="38582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err="1">
                <a:ea typeface="Calibri Light"/>
                <a:cs typeface="Calibri Light"/>
              </a:rPr>
              <a:t>Cwestiynau</a:t>
            </a:r>
            <a:r>
              <a:rPr lang="en-US">
                <a:ea typeface="Calibri Light"/>
                <a:cs typeface="Calibri Light"/>
              </a:rPr>
              <a:t> </a:t>
            </a:r>
            <a:r>
              <a:rPr lang="en-US" err="1">
                <a:ea typeface="Calibri Light"/>
                <a:cs typeface="Calibri Light"/>
              </a:rPr>
              <a:t>myfyriol</a:t>
            </a:r>
            <a:r>
              <a:rPr lang="en-US">
                <a:ea typeface="Calibri Light"/>
                <a:cs typeface="Calibri Light"/>
              </a:rPr>
              <a:t> I </a:t>
            </a:r>
            <a:r>
              <a:rPr lang="en-US" err="1">
                <a:ea typeface="Calibri Light"/>
                <a:cs typeface="Calibri Light"/>
              </a:rPr>
              <a:t>meddwl</a:t>
            </a:r>
            <a:r>
              <a:rPr lang="en-US">
                <a:ea typeface="Calibri Light"/>
                <a:cs typeface="Calibri Light"/>
              </a:rPr>
              <a:t> am</a:t>
            </a:r>
            <a:br>
              <a:rPr lang="en-US">
                <a:ea typeface="Calibri Light"/>
                <a:cs typeface="Calibri Light"/>
              </a:rPr>
            </a:br>
            <a:r>
              <a:rPr lang="en-US">
                <a:solidFill>
                  <a:schemeClr val="accent1">
                    <a:lumMod val="76000"/>
                  </a:schemeClr>
                </a:solidFill>
                <a:ea typeface="Calibri Light"/>
                <a:cs typeface="Calibri Light"/>
              </a:rPr>
              <a:t>Reflective questions to think about</a:t>
            </a:r>
          </a:p>
        </p:txBody>
      </p:sp>
    </p:spTree>
    <p:extLst>
      <p:ext uri="{BB962C8B-B14F-4D97-AF65-F5344CB8AC3E}">
        <p14:creationId xmlns:p14="http://schemas.microsoft.com/office/powerpoint/2010/main" val="101369238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96D1E-60DD-3CDB-62B8-808FCF365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8A81D-1B40-02C4-BEAC-A9BE64FDA999}"/>
              </a:ext>
            </a:extLst>
          </p:cNvPr>
          <p:cNvSpPr>
            <a:spLocks noGrp="1"/>
          </p:cNvSpPr>
          <p:nvPr>
            <p:ph type="title"/>
          </p:nvPr>
        </p:nvSpPr>
        <p:spPr>
          <a:xfrm>
            <a:off x="2152650" y="365127"/>
            <a:ext cx="7886700" cy="1825982"/>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Diolch am eich cyfranogiad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Thank you for your participation</a:t>
            </a:r>
            <a:endParaRPr lang="en-GB" sz="4000" dirty="0">
              <a:solidFill>
                <a:srgbClr val="0070C0"/>
              </a:solidFill>
            </a:endParaRPr>
          </a:p>
        </p:txBody>
      </p:sp>
      <p:sp>
        <p:nvSpPr>
          <p:cNvPr id="4099" name="Rectangle 4">
            <a:extLst>
              <a:ext uri="{FF2B5EF4-FFF2-40B4-BE49-F238E27FC236}">
                <a16:creationId xmlns:a16="http://schemas.microsoft.com/office/drawing/2014/main" id="{FDFF3F3D-5AD1-0299-0B8F-60AC9786E96D}"/>
              </a:ext>
            </a:extLst>
          </p:cNvPr>
          <p:cNvSpPr>
            <a:spLocks noGrp="1" noChangeArrowheads="1"/>
          </p:cNvSpPr>
          <p:nvPr>
            <p:ph sz="half" idx="1"/>
          </p:nvPr>
        </p:nvSpPr>
        <p:spPr>
          <a:xfrm>
            <a:off x="1752600" y="1825625"/>
            <a:ext cx="4343401" cy="4040337"/>
          </a:xfrm>
        </p:spPr>
        <p:txBody>
          <a:bodyPr>
            <a:normAutofit fontScale="92500" lnSpcReduction="20000"/>
          </a:bodyPr>
          <a:lstStyle/>
          <a:p>
            <a:pPr marL="0" lvl="0" indent="0">
              <a:buNone/>
            </a:pPr>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Unrhyw gwestiynau neu fyfyrdodau?</a:t>
            </a:r>
          </a:p>
          <a:p>
            <a:pPr lvl="0"/>
            <a:r>
              <a:rPr lang="cy-GB" dirty="0">
                <a:latin typeface="Arial" panose="020B0604020202020204" pitchFamily="34" charset="0"/>
                <a:cs typeface="Arial" panose="020B0604020202020204" pitchFamily="34" charset="0"/>
              </a:rPr>
              <a:t>Cwblhewch y ffurflen gwerthusiad os gwelwch yn dda.</a:t>
            </a:r>
          </a:p>
          <a:p>
            <a:pPr lvl="0"/>
            <a:endParaRPr lang="cy-GB" noProof="0" dirty="0">
              <a:latin typeface="Arial" panose="020B0604020202020204" pitchFamily="34" charset="0"/>
              <a:cs typeface="Arial" panose="020B0604020202020204" pitchFamily="34" charset="0"/>
            </a:endParaRPr>
          </a:p>
          <a:p>
            <a:pPr lvl="0"/>
            <a:r>
              <a:rPr lang="en-GB" noProof="0" dirty="0">
                <a:solidFill>
                  <a:srgbClr val="0070C0"/>
                </a:solidFill>
                <a:latin typeface="Arial" panose="020B0604020202020204" pitchFamily="34" charset="0"/>
                <a:cs typeface="Arial" panose="020B0604020202020204" pitchFamily="34" charset="0"/>
              </a:rPr>
              <a:t>Any questions or reflections?</a:t>
            </a:r>
          </a:p>
          <a:p>
            <a:pPr lvl="0"/>
            <a:r>
              <a:rPr lang="en-GB" noProof="0" dirty="0">
                <a:solidFill>
                  <a:srgbClr val="0070C0"/>
                </a:solidFill>
                <a:latin typeface="Arial" panose="020B0604020202020204" pitchFamily="34" charset="0"/>
                <a:cs typeface="Arial" panose="020B0604020202020204" pitchFamily="34" charset="0"/>
              </a:rPr>
              <a:t>Please complete the evaluation form.</a:t>
            </a:r>
          </a:p>
          <a:p>
            <a:pPr lvl="0"/>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19B60A6E-019D-DEE4-1BB0-DD8D74007394}"/>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E4BE4C2-9B2F-ED59-1DDD-A6DF463509B4}"/>
              </a:ext>
            </a:extLst>
          </p:cNvPr>
          <p:cNvSpPr>
            <a:spLocks noGrp="1"/>
          </p:cNvSpPr>
          <p:nvPr>
            <p:ph sz="quarter" idx="4294967295"/>
          </p:nvPr>
        </p:nvSpPr>
        <p:spPr>
          <a:xfrm>
            <a:off x="6096002" y="1977390"/>
            <a:ext cx="4220307" cy="3934471"/>
          </a:xfrm>
        </p:spPr>
        <p:txBody>
          <a:bodyPr>
            <a:normAutofit/>
          </a:bodyPr>
          <a:lstStyle/>
          <a:p>
            <a:pPr marL="0" indent="0">
              <a:buNone/>
            </a:pPr>
            <a:endParaRPr lang="en-GB" sz="2600" dirty="0">
              <a:solidFill>
                <a:srgbClr val="0070C0"/>
              </a:solidFill>
              <a:latin typeface="Arial" panose="020B0604020202020204" pitchFamily="34" charset="0"/>
            </a:endParaRPr>
          </a:p>
          <a:p>
            <a:pPr marL="0" indent="0">
              <a:buNone/>
            </a:pPr>
            <a:endParaRPr lang="en-GB" sz="2600" dirty="0">
              <a:solidFill>
                <a:srgbClr val="0070C0"/>
              </a:solidFill>
              <a:latin typeface="Arial" panose="020B0604020202020204" pitchFamily="34" charset="0"/>
            </a:endParaRPr>
          </a:p>
        </p:txBody>
      </p:sp>
      <p:pic>
        <p:nvPicPr>
          <p:cNvPr id="6" name="Picture 5">
            <a:extLst>
              <a:ext uri="{FF2B5EF4-FFF2-40B4-BE49-F238E27FC236}">
                <a16:creationId xmlns:a16="http://schemas.microsoft.com/office/drawing/2014/main" id="{D3F8B76E-CCD9-2179-0BFF-2F11B775E7AE}"/>
              </a:ext>
            </a:extLst>
          </p:cNvPr>
          <p:cNvPicPr>
            <a:picLocks noChangeAspect="1"/>
          </p:cNvPicPr>
          <p:nvPr/>
        </p:nvPicPr>
        <p:blipFill>
          <a:blip r:embed="rId3"/>
          <a:stretch>
            <a:fillRect/>
          </a:stretch>
        </p:blipFill>
        <p:spPr>
          <a:xfrm>
            <a:off x="6588370" y="2191109"/>
            <a:ext cx="3527179" cy="3444378"/>
          </a:xfrm>
          <a:prstGeom prst="rect">
            <a:avLst/>
          </a:prstGeom>
        </p:spPr>
      </p:pic>
    </p:spTree>
    <p:extLst>
      <p:ext uri="{BB962C8B-B14F-4D97-AF65-F5344CB8AC3E}">
        <p14:creationId xmlns:p14="http://schemas.microsoft.com/office/powerpoint/2010/main" val="3764902944"/>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C553B-6907-02C8-CA29-92A8BE976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404AEE-F155-5A64-CDA3-FA9AFEE3F90D}"/>
              </a:ext>
            </a:extLst>
          </p:cNvPr>
          <p:cNvSpPr>
            <a:spLocks noGrp="1"/>
          </p:cNvSpPr>
          <p:nvPr>
            <p:ph type="title"/>
          </p:nvPr>
        </p:nvSpPr>
        <p:spPr/>
        <p:txBody>
          <a:bodyPr/>
          <a:lstStyle/>
          <a:p>
            <a:r>
              <a:rPr lang="en-US" err="1">
                <a:ea typeface="Calibri Light"/>
                <a:cs typeface="Calibri Light"/>
              </a:rPr>
              <a:t>Rhestr</a:t>
            </a:r>
            <a:r>
              <a:rPr lang="en-US">
                <a:ea typeface="Calibri Light"/>
                <a:cs typeface="Calibri Light"/>
              </a:rPr>
              <a:t> </a:t>
            </a:r>
            <a:r>
              <a:rPr lang="en-US" err="1">
                <a:ea typeface="Calibri Light"/>
                <a:cs typeface="Calibri Light"/>
              </a:rPr>
              <a:t>cyfeirnodi</a:t>
            </a:r>
            <a:br>
              <a:rPr lang="en-US">
                <a:ea typeface="Calibri Light"/>
                <a:cs typeface="Calibri Light"/>
              </a:rPr>
            </a:br>
            <a:r>
              <a:rPr lang="en-US">
                <a:solidFill>
                  <a:schemeClr val="accent1">
                    <a:lumMod val="76000"/>
                  </a:schemeClr>
                </a:solidFill>
                <a:ea typeface="Calibri Light"/>
                <a:cs typeface="Calibri Light"/>
              </a:rPr>
              <a:t>Reference list</a:t>
            </a:r>
            <a:endParaRPr lang="en-US">
              <a:solidFill>
                <a:schemeClr val="accent1">
                  <a:lumMod val="76000"/>
                </a:schemeClr>
              </a:solidFill>
            </a:endParaRPr>
          </a:p>
        </p:txBody>
      </p:sp>
      <p:sp>
        <p:nvSpPr>
          <p:cNvPr id="4" name="Content Placeholder 3">
            <a:extLst>
              <a:ext uri="{FF2B5EF4-FFF2-40B4-BE49-F238E27FC236}">
                <a16:creationId xmlns:a16="http://schemas.microsoft.com/office/drawing/2014/main" id="{6DF7070D-8F23-AED7-5F04-9CD6D5AE8A33}"/>
              </a:ext>
            </a:extLst>
          </p:cNvPr>
          <p:cNvSpPr>
            <a:spLocks noGrp="1"/>
          </p:cNvSpPr>
          <p:nvPr>
            <p:ph sz="half" idx="2"/>
          </p:nvPr>
        </p:nvSpPr>
        <p:spPr>
          <a:xfrm>
            <a:off x="842034" y="1717796"/>
            <a:ext cx="10044502" cy="3917691"/>
          </a:xfrm>
        </p:spPr>
        <p:txBody>
          <a:bodyPr vert="horz" lIns="91440" tIns="45720" rIns="91440" bIns="45720" rtlCol="0" anchor="t">
            <a:normAutofit/>
          </a:bodyPr>
          <a:lstStyle/>
          <a:p>
            <a:r>
              <a:rPr lang="en-US" sz="1100">
                <a:latin typeface="Segoe UI"/>
                <a:ea typeface="Calibri"/>
                <a:cs typeface="Segoe UI"/>
              </a:rPr>
              <a:t>Crowe Associates (n.d.) </a:t>
            </a:r>
            <a:r>
              <a:rPr lang="en-US" sz="1100" i="1">
                <a:latin typeface="Segoe UI"/>
                <a:ea typeface="Calibri"/>
                <a:cs typeface="Segoe UI"/>
              </a:rPr>
              <a:t>Gibbs Reflective cycle</a:t>
            </a:r>
            <a:r>
              <a:rPr lang="en-US" sz="1100">
                <a:latin typeface="Segoe UI"/>
                <a:ea typeface="Calibri"/>
                <a:cs typeface="Segoe UI"/>
              </a:rPr>
              <a:t>. Available at: </a:t>
            </a:r>
            <a:r>
              <a:rPr lang="en-US" sz="1100" dirty="0">
                <a:latin typeface="Segoe UI"/>
                <a:ea typeface="Calibri"/>
                <a:cs typeface="Segoe UI"/>
                <a:hlinkClick r:id="rId2"/>
              </a:rPr>
              <a:t>https://www.crowe-associates.co.uk/coaching-tools/gibbs-reflective-cycle/</a:t>
            </a:r>
            <a:r>
              <a:rPr lang="en-US" sz="1100" dirty="0">
                <a:latin typeface="Segoe UI"/>
                <a:ea typeface="Calibri"/>
                <a:cs typeface="Segoe UI"/>
              </a:rPr>
              <a:t> </a:t>
            </a:r>
            <a:r>
              <a:rPr lang="en-US" sz="1100">
                <a:latin typeface="Segoe UI"/>
                <a:ea typeface="Calibri"/>
                <a:cs typeface="Segoe UI"/>
              </a:rPr>
              <a:t>(Accessed: 27 August 2026).</a:t>
            </a:r>
            <a:endParaRPr lang="en-US" dirty="0">
              <a:ea typeface="Calibri"/>
              <a:cs typeface="Calibri"/>
            </a:endParaRPr>
          </a:p>
          <a:p>
            <a:r>
              <a:rPr lang="en-US" sz="1100" dirty="0">
                <a:latin typeface="Segoe UI"/>
                <a:ea typeface="Calibri"/>
                <a:cs typeface="Segoe UI"/>
              </a:rPr>
              <a:t>Indeed Editorial Team (2026) </a:t>
            </a:r>
            <a:r>
              <a:rPr lang="en-US" sz="1100" i="1" dirty="0">
                <a:latin typeface="Segoe UI"/>
                <a:ea typeface="Calibri"/>
                <a:cs typeface="Segoe UI"/>
              </a:rPr>
              <a:t>The Ladder of Inference: Understanding Its 7 Rungs</a:t>
            </a:r>
            <a:r>
              <a:rPr lang="en-US" sz="1100" dirty="0">
                <a:latin typeface="Segoe UI"/>
                <a:ea typeface="Calibri"/>
                <a:cs typeface="Segoe UI"/>
              </a:rPr>
              <a:t>. Indeed Career Guide. Available at: </a:t>
            </a:r>
            <a:r>
              <a:rPr lang="en-US" sz="1100" dirty="0">
                <a:latin typeface="Segoe UI"/>
                <a:ea typeface="Calibri"/>
                <a:cs typeface="Segoe UI"/>
                <a:hlinkClick r:id="rId3"/>
              </a:rPr>
              <a:t>https://www.indeed.com/career-advice/career-development/ladder-of-inference</a:t>
            </a:r>
            <a:r>
              <a:rPr lang="en-US" sz="1100" dirty="0">
                <a:latin typeface="Segoe UI"/>
                <a:ea typeface="Calibri"/>
                <a:cs typeface="Segoe UI"/>
              </a:rPr>
              <a:t> (Accessed: 27 August 2026).</a:t>
            </a:r>
          </a:p>
          <a:p>
            <a:endParaRPr lang="en-US" sz="11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21435345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8FC7A7A2E65949BCB8A1B5684C08DA" ma:contentTypeVersion="10" ma:contentTypeDescription="Create a new document." ma:contentTypeScope="" ma:versionID="560413eae5661bfa1f222d7c6894a3d8">
  <xsd:schema xmlns:xsd="http://www.w3.org/2001/XMLSchema" xmlns:xs="http://www.w3.org/2001/XMLSchema" xmlns:p="http://schemas.microsoft.com/office/2006/metadata/properties" xmlns:ns2="82d2d2b0-9523-4f03-a938-d6c7b30635b7" xmlns:ns3="a67e3343-a4c6-453d-839d-5737b92e28d6" targetNamespace="http://schemas.microsoft.com/office/2006/metadata/properties" ma:root="true" ma:fieldsID="b85fb1bbd67b4f7121932a2c300a9f1b" ns2:_="" ns3:_="">
    <xsd:import namespace="82d2d2b0-9523-4f03-a938-d6c7b30635b7"/>
    <xsd:import namespace="a67e3343-a4c6-453d-839d-5737b92e28d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d2d2b0-9523-4f03-a938-d6c7b30635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7e3343-a4c6-453d-839d-5737b92e28d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d9763e-e350-4b5b-8689-cf6adb519c6d}" ma:internalName="TaxCatchAll" ma:showField="CatchAllData" ma:web="a67e3343-a4c6-453d-839d-5737b92e28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2d2d2b0-9523-4f03-a938-d6c7b30635b7">
      <Terms xmlns="http://schemas.microsoft.com/office/infopath/2007/PartnerControls"/>
    </lcf76f155ced4ddcb4097134ff3c332f>
    <TaxCatchAll xmlns="a67e3343-a4c6-453d-839d-5737b92e28d6" xsi:nil="true"/>
  </documentManagement>
</p:properties>
</file>

<file path=customXml/itemProps1.xml><?xml version="1.0" encoding="utf-8"?>
<ds:datastoreItem xmlns:ds="http://schemas.openxmlformats.org/officeDocument/2006/customXml" ds:itemID="{6BC8676C-CD3C-4646-8F21-9D64C4FC838F}">
  <ds:schemaRefs>
    <ds:schemaRef ds:uri="http://schemas.microsoft.com/sharepoint/v3/contenttype/forms"/>
  </ds:schemaRefs>
</ds:datastoreItem>
</file>

<file path=customXml/itemProps2.xml><?xml version="1.0" encoding="utf-8"?>
<ds:datastoreItem xmlns:ds="http://schemas.openxmlformats.org/officeDocument/2006/customXml" ds:itemID="{72EB8E9F-DAEA-4B85-B4CE-BBB87F1D1892}"/>
</file>

<file path=customXml/itemProps3.xml><?xml version="1.0" encoding="utf-8"?>
<ds:datastoreItem xmlns:ds="http://schemas.openxmlformats.org/officeDocument/2006/customXml" ds:itemID="{5FB64853-E77B-4AC3-884F-F44A6FE68CA1}">
  <ds:schemaRefs>
    <ds:schemaRef ds:uri="82d2d2b0-9523-4f03-a938-d6c7b30635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a67e3343-a4c6-453d-839d-5737b92e28d6"/>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BLUE</Template>
  <Application>Microsoft Office PowerPoint</Application>
  <PresentationFormat>Widescreen</PresentationFormat>
  <Slides>71</Slides>
  <Notes>51</Notes>
  <HiddenSlides>0</HiddenSlides>
  <ScaleCrop>false</ScaleCrop>
  <HeadingPairs>
    <vt:vector size="4" baseType="variant">
      <vt:variant>
        <vt:lpstr>Theme</vt:lpstr>
      </vt:variant>
      <vt:variant>
        <vt:i4>9</vt:i4>
      </vt:variant>
      <vt:variant>
        <vt:lpstr>Slide Titles</vt:lpstr>
      </vt:variant>
      <vt:variant>
        <vt:i4>71</vt:i4>
      </vt:variant>
    </vt:vector>
  </HeadingPairs>
  <TitlesOfParts>
    <vt:vector size="80" baseType="lpstr">
      <vt:lpstr>Holding PAge</vt:lpstr>
      <vt:lpstr>Title Slide 2</vt:lpstr>
      <vt:lpstr>Title Slide 3</vt:lpstr>
      <vt:lpstr>Title Slide 4</vt:lpstr>
      <vt:lpstr>Sub Title 1</vt:lpstr>
      <vt:lpstr>Accessible 2</vt:lpstr>
      <vt:lpstr>Accessible 4</vt:lpstr>
      <vt:lpstr>4_Sub Title 3</vt:lpstr>
      <vt:lpstr>5_Sub Title 3</vt:lpstr>
      <vt:lpstr>Sesiwn 2: Arweinyddiaeth Adlewyrchol ​ Session 2: Reflective Leadership</vt:lpstr>
      <vt:lpstr>Deilliannau dysgu​ Learning outcomes​</vt:lpstr>
      <vt:lpstr>Beth yw'r gwahaniaeth rhwng myfyrio a disgrifio profiad yn unig?  What is the difference between reflection and simply describing an experience?</vt:lpstr>
      <vt:lpstr>Wrth adlewyrchu ar y sesiwn cyntaf Upon reflection of the previous session</vt:lpstr>
      <vt:lpstr>Wrth adlewyrchu ar y sesiwn cyntaf Upon reflection of the previous session</vt:lpstr>
      <vt:lpstr>Deall arweinyddiaeth adlewyrchol Understanding reflective leadership</vt:lpstr>
      <vt:lpstr>Beth yw arweinyddiaeth adlewyrchol? What is reflective leadership?</vt:lpstr>
      <vt:lpstr>Hunan-werthuso fel dull arweinyddiaeth Self-evaluation as a leadership tool</vt:lpstr>
      <vt:lpstr>O disgrifio I adlewyrchu yn critigol From description to critical reflection</vt:lpstr>
      <vt:lpstr>Beth mae'n ei olygu i fyfyrio? What does it mean to reflect?</vt:lpstr>
      <vt:lpstr>Tair lefel o adlewyrchu Three levels of reflection</vt:lpstr>
      <vt:lpstr>Pam mae arweinwyr angen myfyrio Why leaders need reflection</vt:lpstr>
      <vt:lpstr>Cynllun datblygu proffesiynol  Professional development plan (PDP)</vt:lpstr>
      <vt:lpstr>Ymarfer Adfyfyriol Reflective practice</vt:lpstr>
      <vt:lpstr>Diogelwch Seicolegol Psychological Safety</vt:lpstr>
      <vt:lpstr>Arweinyddiaeth fyfyriol Reflective leadership</vt:lpstr>
      <vt:lpstr>Beth ddylai arweinwyr myfyriol ei wneud? What should reflective leaders do?</vt:lpstr>
      <vt:lpstr>Beth ddylai arweinwyr myfyriol ei wneud? What should reflective leaders do?</vt:lpstr>
      <vt:lpstr>Y ddolen fyfyrio The reflection loop</vt:lpstr>
      <vt:lpstr>Graham Gibbs</vt:lpstr>
      <vt:lpstr>Gibbs’ reflective Cycle</vt:lpstr>
      <vt:lpstr>Gibbs: Disgrifio/ Description</vt:lpstr>
      <vt:lpstr>Gibbs: Teimladau/ Feelings</vt:lpstr>
      <vt:lpstr>Gibbs: Gwerthusiad/ Evaluation</vt:lpstr>
      <vt:lpstr>Gibbs: Dadansoddiad/ Analysis</vt:lpstr>
      <vt:lpstr>Gibbs: Casgliad/ Conclusion</vt:lpstr>
      <vt:lpstr>Gibbs: Cynllun gweithredu/ Action Plan</vt:lpstr>
      <vt:lpstr>Myfyrio a thwf personol Reflection and personal growth</vt:lpstr>
      <vt:lpstr>Cymryd I ffwrdd Take away</vt:lpstr>
      <vt:lpstr>Hunanymwybyddiaeth Self-awareness</vt:lpstr>
      <vt:lpstr>Eich opsiwn 'diofyn' Your 'default'</vt:lpstr>
      <vt:lpstr>Patrwm pwysedd Pressure pattern</vt:lpstr>
      <vt:lpstr>Rhagdybiaethau Assumptions</vt:lpstr>
      <vt:lpstr>Ysgol Casgliadau Chris Argyris Chris Argyris' Ladder of Inferences</vt:lpstr>
      <vt:lpstr>Dringo'r ysgol Climbing the ladder </vt:lpstr>
      <vt:lpstr>Dewis Select</vt:lpstr>
      <vt:lpstr>Dehongli Interperet</vt:lpstr>
      <vt:lpstr>Tybio Assume</vt:lpstr>
      <vt:lpstr>Casgliad Conclude</vt:lpstr>
      <vt:lpstr>Gwneud Act</vt:lpstr>
      <vt:lpstr>Beth yw'r problem? What's the problem here?</vt:lpstr>
      <vt:lpstr>Beth allai'r arweinydd ei wneud yn lle hynny? What could the leader do instead?</vt:lpstr>
      <vt:lpstr>Beth allai'r arweinydd ei wneud yn lle hynny? What could the leader do instead?</vt:lpstr>
      <vt:lpstr>Ystyriwch Consider</vt:lpstr>
      <vt:lpstr>Senario Scenario</vt:lpstr>
      <vt:lpstr>Senario Scenario</vt:lpstr>
      <vt:lpstr>Arweinydd myfyriol A reflective leader</vt:lpstr>
      <vt:lpstr>Arweinyddiaeth wedi'i llywio gan dystiolaeth Evidence informed leadership</vt:lpstr>
      <vt:lpstr>O fyfyrio i welliant parhaus From reflection to continuous improvement</vt:lpstr>
      <vt:lpstr>Defnyddio tystiolaeth I gwella ymarfer Using evidence to improve practice</vt:lpstr>
      <vt:lpstr>Tasg anibynnol Independent task</vt:lpstr>
      <vt:lpstr>Cynllun datblygu proffesiynol  Professional development plan (PDP)</vt:lpstr>
      <vt:lpstr>Myfyrio gyda eraill Reflection with others</vt:lpstr>
      <vt:lpstr>Creu diwylliant myfyriol Creating a reflective culture</vt:lpstr>
      <vt:lpstr>Sicrhau Ansawdd Quality Assurance</vt:lpstr>
      <vt:lpstr>Gwerthudiad o'r gwasanaeth Service evaluation</vt:lpstr>
      <vt:lpstr>Cymryd I ffwrdd Key takeaways</vt:lpstr>
      <vt:lpstr>Fy arweinyddiaeth fyfyriol My reflective leadership</vt:lpstr>
      <vt:lpstr>I gorffen To finish</vt:lpstr>
      <vt:lpstr>Patchwork</vt:lpstr>
      <vt:lpstr>Patch 2 Patch 2</vt:lpstr>
      <vt:lpstr>Canllawiau asesu Assessment guidance</vt:lpstr>
      <vt:lpstr>Strwythur a argymhellir  Recommended structure</vt:lpstr>
      <vt:lpstr>Section 1: Learning through reflection (Approx. 100 words)</vt:lpstr>
      <vt:lpstr>Section 2: Feedback and self-evaluation (Approx. 100 words)</vt:lpstr>
      <vt:lpstr>Section 3: Continuous development (Approx. 100 words)</vt:lpstr>
      <vt:lpstr>Conclusion (Approx. 50 words)</vt:lpstr>
      <vt:lpstr>Cwestiynau myfyriol I meddwl am Reflective questions to think about</vt:lpstr>
      <vt:lpstr>PowerPoint Presentation</vt:lpstr>
      <vt:lpstr>Diolch am eich cyfranogiad Thank you for your participation</vt:lpstr>
      <vt:lpstr>Rhestr cyfeirnodi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Morgans</dc:creator>
  <cp:revision>310</cp:revision>
  <dcterms:created xsi:type="dcterms:W3CDTF">2026-08-19T13:09:03Z</dcterms:created>
  <dcterms:modified xsi:type="dcterms:W3CDTF">2026-09-02T19:51:15Z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0x010100608FC7A7A2E65949BCB8A1B5684C08DA</vt:lpwstr>
  </property>
  <property fmtid="{D5CDD505-2E9C-101B-9397-08002B2CF9AE}" pid="3" name="MediaServiceImageTags">
    <vt:lpwstr/>
  </property>
</Properties>
</file>