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7"/>
    <p:restoredTop sz="94665"/>
  </p:normalViewPr>
  <p:slideViewPr>
    <p:cSldViewPr snapToGrid="0" snapToObjects="1">
      <p:cViewPr varScale="1">
        <p:scale>
          <a:sx n="105" d="100"/>
          <a:sy n="105" d="100"/>
        </p:scale>
        <p:origin x="192" y="2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esProps" Target="presProps.xml"/><Relationship Id="rId12" Type="http://schemas.openxmlformats.org/officeDocument/2006/relationships/viewProps" Target="viewProps.xml"/><Relationship Id="rId13" Type="http://schemas.openxmlformats.org/officeDocument/2006/relationships/theme" Target="theme/theme1.xml"/><Relationship Id="rId1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F94C44-47CD-D74C-A78F-AE8C35921A73}" type="datetimeFigureOut">
              <a:rPr lang="en-US" smtClean="0"/>
              <a:t>2/20/18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7E31B1-FF7B-4C4E-B8F4-3BBADA5297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5096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7E31B1-FF7B-4C4E-B8F4-3BBADA529773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1147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7E31B1-FF7B-4C4E-B8F4-3BBADA529773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74608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C74F3-5ADE-704A-A0D2-C59FEDDEE566}" type="datetimeFigureOut">
              <a:rPr lang="en-US" smtClean="0"/>
              <a:t>2/20/18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7F652-1DE6-8B48-AF98-4707A6571A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15536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C74F3-5ADE-704A-A0D2-C59FEDDEE566}" type="datetimeFigureOut">
              <a:rPr lang="en-US" smtClean="0"/>
              <a:t>2/20/18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7F652-1DE6-8B48-AF98-4707A6571A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68188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C74F3-5ADE-704A-A0D2-C59FEDDEE566}" type="datetimeFigureOut">
              <a:rPr lang="en-US" smtClean="0"/>
              <a:t>2/20/18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7F652-1DE6-8B48-AF98-4707A6571A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73487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C74F3-5ADE-704A-A0D2-C59FEDDEE566}" type="datetimeFigureOut">
              <a:rPr lang="en-US" smtClean="0"/>
              <a:t>2/20/18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7F652-1DE6-8B48-AF98-4707A6571A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25062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C74F3-5ADE-704A-A0D2-C59FEDDEE566}" type="datetimeFigureOut">
              <a:rPr lang="en-US" smtClean="0"/>
              <a:t>2/20/18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7F652-1DE6-8B48-AF98-4707A6571A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86895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C74F3-5ADE-704A-A0D2-C59FEDDEE566}" type="datetimeFigureOut">
              <a:rPr lang="en-US" smtClean="0"/>
              <a:t>2/20/18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7F652-1DE6-8B48-AF98-4707A6571A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2805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C74F3-5ADE-704A-A0D2-C59FEDDEE566}" type="datetimeFigureOut">
              <a:rPr lang="en-US" smtClean="0"/>
              <a:t>2/20/18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7F652-1DE6-8B48-AF98-4707A6571A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0243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C74F3-5ADE-704A-A0D2-C59FEDDEE566}" type="datetimeFigureOut">
              <a:rPr lang="en-US" smtClean="0"/>
              <a:t>2/20/18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7F652-1DE6-8B48-AF98-4707A6571A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16488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C74F3-5ADE-704A-A0D2-C59FEDDEE566}" type="datetimeFigureOut">
              <a:rPr lang="en-US" smtClean="0"/>
              <a:t>2/20/18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7F652-1DE6-8B48-AF98-4707A6571A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1317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C74F3-5ADE-704A-A0D2-C59FEDDEE566}" type="datetimeFigureOut">
              <a:rPr lang="en-US" smtClean="0"/>
              <a:t>2/20/18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7F652-1DE6-8B48-AF98-4707A6571A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42468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C74F3-5ADE-704A-A0D2-C59FEDDEE566}" type="datetimeFigureOut">
              <a:rPr lang="en-US" smtClean="0"/>
              <a:t>2/20/18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7F652-1DE6-8B48-AF98-4707A6571A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2638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FC74F3-5ADE-704A-A0D2-C59FEDDEE566}" type="datetimeFigureOut">
              <a:rPr lang="en-US" smtClean="0"/>
              <a:t>2/20/18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77F652-1DE6-8B48-AF98-4707A6571A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87594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The National Waterfront Museum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endParaRPr lang="en-US" sz="2800" dirty="0" smtClean="0"/>
          </a:p>
          <a:p>
            <a:r>
              <a:rPr lang="en-US" sz="2800" dirty="0" smtClean="0"/>
              <a:t>An investigation into the financial </a:t>
            </a:r>
            <a:r>
              <a:rPr lang="en-US" sz="2800" dirty="0" smtClean="0"/>
              <a:t>difficulties</a:t>
            </a:r>
            <a:r>
              <a:rPr lang="en-US" sz="2800" dirty="0" smtClean="0"/>
              <a:t> faced by </a:t>
            </a:r>
            <a:r>
              <a:rPr lang="en-US" sz="2800" dirty="0" smtClean="0"/>
              <a:t>the </a:t>
            </a:r>
            <a:r>
              <a:rPr lang="en-US" sz="2800" dirty="0" smtClean="0"/>
              <a:t>national waterfront museum compared to other heritage sites around south wales. </a:t>
            </a:r>
            <a:endParaRPr lang="en-US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9790176" y="5913120"/>
            <a:ext cx="2097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Rosie Brown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872381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 smtClean="0"/>
              <a:t>The National Waterfront Museum</a:t>
            </a:r>
            <a:endParaRPr lang="en-US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A not for profit organisation which aims to educate people on the history of Swansea. </a:t>
            </a:r>
          </a:p>
          <a:p>
            <a:r>
              <a:rPr lang="en-US" sz="3200" dirty="0" smtClean="0"/>
              <a:t>Holds events such as guest speakers and exhibitions to attract all age groups. </a:t>
            </a:r>
          </a:p>
          <a:p>
            <a:r>
              <a:rPr lang="en-US" sz="3200" dirty="0" smtClean="0"/>
              <a:t>Available for venue hire- weddings, conferences, trade shows </a:t>
            </a:r>
            <a:r>
              <a:rPr lang="en-US" sz="3200" dirty="0" err="1" smtClean="0"/>
              <a:t>etc</a:t>
            </a:r>
            <a:endParaRPr lang="en-US" sz="3200" dirty="0" smtClean="0"/>
          </a:p>
          <a:p>
            <a:r>
              <a:rPr lang="en-US" sz="3200" dirty="0" smtClean="0"/>
              <a:t>Most of the funding for the museum is from the government and donations from the public. 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4992345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 smtClean="0"/>
              <a:t>Aims and Objectives </a:t>
            </a:r>
            <a:endParaRPr lang="en-US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200" dirty="0"/>
              <a:t>D</a:t>
            </a:r>
            <a:r>
              <a:rPr lang="en-US" sz="3200" dirty="0" smtClean="0"/>
              <a:t>etermine what funding the museum currently has and what it is used for.</a:t>
            </a:r>
          </a:p>
          <a:p>
            <a:r>
              <a:rPr lang="en-US" sz="3200" dirty="0" smtClean="0"/>
              <a:t>Discuss with the museum director how he feels the museum could benefit from additional funding.</a:t>
            </a:r>
          </a:p>
          <a:p>
            <a:r>
              <a:rPr lang="en-US" sz="3200" dirty="0" smtClean="0"/>
              <a:t>Work with the director to try and develop ideas which address this problem</a:t>
            </a:r>
            <a:r>
              <a:rPr lang="en-US" sz="3200" dirty="0" smtClean="0"/>
              <a:t>. </a:t>
            </a:r>
          </a:p>
          <a:p>
            <a:r>
              <a:rPr lang="en-US" sz="3200" dirty="0" smtClean="0"/>
              <a:t>To investigate how much funding the museum gets compared to other heritage sites around south wales. </a:t>
            </a:r>
            <a:endParaRPr lang="en-US" sz="3200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760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 smtClean="0"/>
              <a:t>Why am I doing this?</a:t>
            </a:r>
            <a:endParaRPr lang="en-US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200" dirty="0" smtClean="0"/>
              <a:t>I attended a presentation by the museum director which clearly addressed funding issues within the organisation and thought I could help. </a:t>
            </a:r>
          </a:p>
          <a:p>
            <a:r>
              <a:rPr lang="en-US" sz="3200" dirty="0" smtClean="0"/>
              <a:t>A not for profit organisation may not receive much help from outside consultants. As I have no ties to the organisation I am able to say what I think without the threat of disciplinary action etc. </a:t>
            </a:r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425050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706501"/>
            <a:ext cx="10515600" cy="1325563"/>
          </a:xfrm>
        </p:spPr>
        <p:txBody>
          <a:bodyPr/>
          <a:lstStyle/>
          <a:p>
            <a:r>
              <a:rPr lang="en-US" u="sng" dirty="0" smtClean="0"/>
              <a:t>Moving Forward</a:t>
            </a:r>
            <a:r>
              <a:rPr lang="mr-IN" u="sng" dirty="0" smtClean="0"/>
              <a:t>…</a:t>
            </a:r>
            <a:endParaRPr lang="en-US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032064"/>
            <a:ext cx="10515600" cy="4152206"/>
          </a:xfrm>
        </p:spPr>
        <p:txBody>
          <a:bodyPr>
            <a:normAutofit fontScale="62500" lnSpcReduction="20000"/>
          </a:bodyPr>
          <a:lstStyle/>
          <a:p>
            <a:r>
              <a:rPr lang="en-US" sz="5100" dirty="0" smtClean="0"/>
              <a:t>Work with the museum to determine how I can help them. </a:t>
            </a:r>
          </a:p>
          <a:p>
            <a:r>
              <a:rPr lang="en-US" sz="5100" dirty="0" smtClean="0"/>
              <a:t>Analyse information to find any issues</a:t>
            </a:r>
            <a:r>
              <a:rPr lang="en-US" sz="5100" dirty="0" smtClean="0"/>
              <a:t>.</a:t>
            </a:r>
          </a:p>
          <a:p>
            <a:r>
              <a:rPr lang="en-US" sz="5100" dirty="0" smtClean="0"/>
              <a:t>Contact the museum to negotiate when is best to meet</a:t>
            </a:r>
          </a:p>
          <a:p>
            <a:r>
              <a:rPr lang="en-US" sz="5100" dirty="0" smtClean="0"/>
              <a:t>Discuss general issues and generate information to look into. </a:t>
            </a:r>
          </a:p>
          <a:p>
            <a:r>
              <a:rPr lang="en-US" sz="5100" dirty="0" smtClean="0"/>
              <a:t>Create SMART objectives</a:t>
            </a:r>
          </a:p>
          <a:p>
            <a:r>
              <a:rPr lang="en-US" sz="5100" dirty="0" smtClean="0"/>
              <a:t>Prepare my PID to ensure the museum is clear what I will be doing.</a:t>
            </a:r>
          </a:p>
          <a:p>
            <a:r>
              <a:rPr lang="en-US" sz="5100" dirty="0" smtClean="0"/>
              <a:t>Generate a Gantt chart </a:t>
            </a:r>
            <a:r>
              <a:rPr lang="en-US" sz="5100" dirty="0" smtClean="0"/>
              <a:t> 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1062546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 smtClean="0"/>
              <a:t>Why you should choose me</a:t>
            </a:r>
            <a:endParaRPr lang="en-US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200" dirty="0" smtClean="0"/>
              <a:t>I have academic influence supporting me.</a:t>
            </a:r>
          </a:p>
          <a:p>
            <a:r>
              <a:rPr lang="en-US" sz="3200" dirty="0" smtClean="0"/>
              <a:t>I am good at collecting and assessing information to a high standard.</a:t>
            </a:r>
          </a:p>
          <a:p>
            <a:r>
              <a:rPr lang="en-US" sz="3200" dirty="0" smtClean="0"/>
              <a:t>I have finance connections to support my research. </a:t>
            </a:r>
          </a:p>
          <a:p>
            <a:r>
              <a:rPr lang="en-US" sz="3200" dirty="0" smtClean="0"/>
              <a:t>I am very objective, observant and straight to the point.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23397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45541"/>
            <a:ext cx="10515600" cy="1325563"/>
          </a:xfrm>
        </p:spPr>
        <p:txBody>
          <a:bodyPr/>
          <a:lstStyle/>
          <a:p>
            <a:r>
              <a:rPr lang="en-US" u="sng" dirty="0" smtClean="0"/>
              <a:t>Where will I get my information from?</a:t>
            </a:r>
            <a:endParaRPr lang="en-US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325497"/>
            <a:ext cx="10515600" cy="2209927"/>
          </a:xfrm>
        </p:spPr>
        <p:txBody>
          <a:bodyPr>
            <a:noAutofit/>
          </a:bodyPr>
          <a:lstStyle/>
          <a:p>
            <a:r>
              <a:rPr lang="en-US" sz="3200" dirty="0" smtClean="0"/>
              <a:t>Primary research- museum director, representatives from the organisation, etc</a:t>
            </a:r>
            <a:r>
              <a:rPr lang="en-US" sz="3200" dirty="0"/>
              <a:t>.</a:t>
            </a:r>
            <a:endParaRPr lang="en-US" sz="3200" dirty="0" smtClean="0"/>
          </a:p>
          <a:p>
            <a:r>
              <a:rPr lang="en-US" sz="3200" dirty="0" smtClean="0"/>
              <a:t>Secondary research- websites, books, journals, etc. </a:t>
            </a:r>
            <a:endParaRPr lang="en-US" sz="3200" dirty="0" smtClean="0"/>
          </a:p>
          <a:p>
            <a:r>
              <a:rPr lang="en-US" sz="3200" dirty="0" smtClean="0"/>
              <a:t>I will also try and contact the welsh government to ask them about funding. </a:t>
            </a:r>
            <a:endParaRPr lang="en-US" sz="3200" dirty="0" smtClean="0"/>
          </a:p>
        </p:txBody>
      </p:sp>
    </p:spTree>
    <p:extLst>
      <p:ext uri="{BB962C8B-B14F-4D97-AF65-F5344CB8AC3E}">
        <p14:creationId xmlns:p14="http://schemas.microsoft.com/office/powerpoint/2010/main" val="14273869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 smtClean="0"/>
              <a:t>Constraints/ Benefits</a:t>
            </a:r>
            <a:endParaRPr lang="en-US" u="sng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4909941"/>
              </p:ext>
            </p:extLst>
          </p:nvPr>
        </p:nvGraphicFramePr>
        <p:xfrm>
          <a:off x="838200" y="1825621"/>
          <a:ext cx="10515600" cy="29658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/>
                <a:gridCol w="5257800"/>
              </a:tblGrid>
              <a:tr h="676693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Benefits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Constraints</a:t>
                      </a:r>
                      <a:endParaRPr lang="en-US" dirty="0"/>
                    </a:p>
                  </a:txBody>
                  <a:tcPr/>
                </a:tc>
              </a:tr>
              <a:tr h="806224">
                <a:tc>
                  <a:txBody>
                    <a:bodyPr/>
                    <a:lstStyle/>
                    <a:p>
                      <a:r>
                        <a:rPr lang="en-US" dirty="0" smtClean="0"/>
                        <a:t>The museum will gain an outside view on their organisation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Communication issues</a:t>
                      </a:r>
                      <a:endParaRPr lang="en-US" dirty="0"/>
                    </a:p>
                  </a:txBody>
                  <a:tcPr/>
                </a:tc>
              </a:tr>
              <a:tr h="806224">
                <a:tc>
                  <a:txBody>
                    <a:bodyPr/>
                    <a:lstStyle/>
                    <a:p>
                      <a:r>
                        <a:rPr lang="en-US" dirty="0" smtClean="0"/>
                        <a:t>Hopefully I will be able to help the museum</a:t>
                      </a:r>
                      <a:r>
                        <a:rPr lang="en-US" baseline="0" dirty="0" smtClean="0"/>
                        <a:t> to improve funding problems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Are the museum going to give me access to possible</a:t>
                      </a:r>
                      <a:r>
                        <a:rPr lang="en-US" baseline="0" dirty="0" smtClean="0"/>
                        <a:t> sensitive information?</a:t>
                      </a:r>
                      <a:endParaRPr lang="en-US" dirty="0"/>
                    </a:p>
                  </a:txBody>
                  <a:tcPr/>
                </a:tc>
              </a:tr>
              <a:tr h="67669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The</a:t>
                      </a:r>
                      <a:r>
                        <a:rPr lang="en-US" baseline="0" dirty="0" smtClean="0"/>
                        <a:t> museums willingness to work with a student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588482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228</TotalTime>
  <Words>427</Words>
  <Application>Microsoft Macintosh PowerPoint</Application>
  <PresentationFormat>Widescreen</PresentationFormat>
  <Paragraphs>46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Calibri</vt:lpstr>
      <vt:lpstr>Calibri Light</vt:lpstr>
      <vt:lpstr>Mangal</vt:lpstr>
      <vt:lpstr>Arial</vt:lpstr>
      <vt:lpstr>Office Theme</vt:lpstr>
      <vt:lpstr>The National Waterfront Museum </vt:lpstr>
      <vt:lpstr>The National Waterfront Museum</vt:lpstr>
      <vt:lpstr>Aims and Objectives </vt:lpstr>
      <vt:lpstr>Why am I doing this?</vt:lpstr>
      <vt:lpstr>Moving Forward…</vt:lpstr>
      <vt:lpstr>Why you should choose me</vt:lpstr>
      <vt:lpstr>Where will I get my information from?</vt:lpstr>
      <vt:lpstr>Constraints/ Benefits</vt:lpstr>
    </vt:vector>
  </TitlesOfParts>
  <Company/>
  <LinksUpToDate>false</LinksUpToDate>
  <SharedDoc>false</SharedDoc>
  <HyperlinksChanged>false</HyperlinksChanged>
  <AppVersion>15.0041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National Waterfront Museum </dc:title>
  <dc:creator>Rosemary Brown (P146513)</dc:creator>
  <cp:lastModifiedBy>Rosemary Brown (P146513)</cp:lastModifiedBy>
  <cp:revision>17</cp:revision>
  <dcterms:created xsi:type="dcterms:W3CDTF">2018-02-17T09:13:01Z</dcterms:created>
  <dcterms:modified xsi:type="dcterms:W3CDTF">2018-02-20T13:21:31Z</dcterms:modified>
</cp:coreProperties>
</file>