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6"/>
  </p:notesMasterIdLst>
  <p:sldIdLst>
    <p:sldId id="256" r:id="rId2"/>
    <p:sldId id="257" r:id="rId3"/>
    <p:sldId id="264" r:id="rId4"/>
    <p:sldId id="267" r:id="rId5"/>
    <p:sldId id="258" r:id="rId6"/>
    <p:sldId id="269" r:id="rId7"/>
    <p:sldId id="259" r:id="rId8"/>
    <p:sldId id="260" r:id="rId9"/>
    <p:sldId id="266" r:id="rId10"/>
    <p:sldId id="261" r:id="rId11"/>
    <p:sldId id="262" r:id="rId12"/>
    <p:sldId id="263" r:id="rId13"/>
    <p:sldId id="265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EDF6"/>
    <a:srgbClr val="FFFFFF"/>
    <a:srgbClr val="FAEEEE"/>
    <a:srgbClr val="F9EFF9"/>
    <a:srgbClr val="F6F2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6493FC-0195-45DF-B68C-95D8450C832D}" v="294" dt="2026-03-12T19:53:37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m Akhtar (2439007)" userId="328a2b09-9483-42c6-bc02-fcae243ee2e7" providerId="ADAL" clId="{2129EE20-38D1-442E-8935-94BF061B97C0}"/>
    <pc:docChg chg="undo redo custSel addSld delSld modSld sldOrd modMainMaster">
      <pc:chgData name="Sonam Akhtar (2439007)" userId="328a2b09-9483-42c6-bc02-fcae243ee2e7" providerId="ADAL" clId="{2129EE20-38D1-442E-8935-94BF061B97C0}" dt="2026-03-12T19:53:49.758" v="5648" actId="27636"/>
      <pc:docMkLst>
        <pc:docMk/>
      </pc:docMkLst>
      <pc:sldChg chg="addSp delSp modSp mod setBg addAnim delAnim modAnim delDesignElem">
        <pc:chgData name="Sonam Akhtar (2439007)" userId="328a2b09-9483-42c6-bc02-fcae243ee2e7" providerId="ADAL" clId="{2129EE20-38D1-442E-8935-94BF061B97C0}" dt="2026-03-12T19:51:32.381" v="5621"/>
        <pc:sldMkLst>
          <pc:docMk/>
          <pc:sldMk cId="3795797052" sldId="256"/>
        </pc:sldMkLst>
        <pc:picChg chg="add mod">
          <ac:chgData name="Sonam Akhtar (2439007)" userId="328a2b09-9483-42c6-bc02-fcae243ee2e7" providerId="ADAL" clId="{2129EE20-38D1-442E-8935-94BF061B97C0}" dt="2026-03-07T19:35:33.767" v="3127" actId="26606"/>
          <ac:picMkLst>
            <pc:docMk/>
            <pc:sldMk cId="3795797052" sldId="256"/>
            <ac:picMk id="4" creationId="{8D1B0A2E-B511-A469-732E-9E4B58C45AE4}"/>
          </ac:picMkLst>
        </pc:picChg>
      </pc:sldChg>
      <pc:sldChg chg="addSp delSp modSp mod setBg addAnim delAnim modAnim delDesignElem">
        <pc:chgData name="Sonam Akhtar (2439007)" userId="328a2b09-9483-42c6-bc02-fcae243ee2e7" providerId="ADAL" clId="{2129EE20-38D1-442E-8935-94BF061B97C0}" dt="2026-03-12T19:51:32.381" v="5621"/>
        <pc:sldMkLst>
          <pc:docMk/>
          <pc:sldMk cId="438731539" sldId="257"/>
        </pc:sldMkLst>
        <pc:spChg chg="mod">
          <ac:chgData name="Sonam Akhtar (2439007)" userId="328a2b09-9483-42c6-bc02-fcae243ee2e7" providerId="ADAL" clId="{2129EE20-38D1-442E-8935-94BF061B97C0}" dt="2026-03-12T17:17:56.034" v="5510"/>
          <ac:spMkLst>
            <pc:docMk/>
            <pc:sldMk cId="438731539" sldId="257"/>
            <ac:spMk id="2" creationId="{13A626A1-6373-F089-D04B-E0FC4299FBA9}"/>
          </ac:spMkLst>
        </pc:spChg>
        <pc:spChg chg="mod">
          <ac:chgData name="Sonam Akhtar (2439007)" userId="328a2b09-9483-42c6-bc02-fcae243ee2e7" providerId="ADAL" clId="{2129EE20-38D1-442E-8935-94BF061B97C0}" dt="2026-03-12T10:51:09.325" v="5107" actId="1076"/>
          <ac:spMkLst>
            <pc:docMk/>
            <pc:sldMk cId="438731539" sldId="257"/>
            <ac:spMk id="3" creationId="{CFD7102D-2982-3FB3-4282-C8D85A4B3C75}"/>
          </ac:spMkLst>
        </pc:spChg>
        <pc:spChg chg="add mod ord">
          <ac:chgData name="Sonam Akhtar (2439007)" userId="328a2b09-9483-42c6-bc02-fcae243ee2e7" providerId="ADAL" clId="{2129EE20-38D1-442E-8935-94BF061B97C0}" dt="2026-03-08T11:05:19.212" v="4173" actId="14861"/>
          <ac:spMkLst>
            <pc:docMk/>
            <pc:sldMk cId="438731539" sldId="257"/>
            <ac:spMk id="8" creationId="{35641BD8-61FD-3B3F-86FA-87460E8774DA}"/>
          </ac:spMkLst>
        </pc:spChg>
      </pc:sldChg>
      <pc:sldChg chg="addSp delSp modSp new mod setBg modClrScheme addAnim delAnim modAnim delDesignElem chgLayout">
        <pc:chgData name="Sonam Akhtar (2439007)" userId="328a2b09-9483-42c6-bc02-fcae243ee2e7" providerId="ADAL" clId="{2129EE20-38D1-442E-8935-94BF061B97C0}" dt="2026-03-12T12:33:02.289" v="5260" actId="20577"/>
        <pc:sldMkLst>
          <pc:docMk/>
          <pc:sldMk cId="1710305583" sldId="258"/>
        </pc:sldMkLst>
        <pc:spChg chg="mod ord">
          <ac:chgData name="Sonam Akhtar (2439007)" userId="328a2b09-9483-42c6-bc02-fcae243ee2e7" providerId="ADAL" clId="{2129EE20-38D1-442E-8935-94BF061B97C0}" dt="2026-03-09T08:51:39.861" v="4421" actId="1076"/>
          <ac:spMkLst>
            <pc:docMk/>
            <pc:sldMk cId="1710305583" sldId="258"/>
            <ac:spMk id="2" creationId="{63EC9E0E-9E09-6EA1-F7B7-6987036307BB}"/>
          </ac:spMkLst>
        </pc:spChg>
        <pc:spChg chg="add mod">
          <ac:chgData name="Sonam Akhtar (2439007)" userId="328a2b09-9483-42c6-bc02-fcae243ee2e7" providerId="ADAL" clId="{2129EE20-38D1-442E-8935-94BF061B97C0}" dt="2026-03-08T11:09:42.014" v="4192"/>
          <ac:spMkLst>
            <pc:docMk/>
            <pc:sldMk cId="1710305583" sldId="258"/>
            <ac:spMk id="3" creationId="{37A4D250-FBC8-7803-BCDA-5BB226A3486F}"/>
          </ac:spMkLst>
        </pc:spChg>
        <pc:spChg chg="mod">
          <ac:chgData name="Sonam Akhtar (2439007)" userId="328a2b09-9483-42c6-bc02-fcae243ee2e7" providerId="ADAL" clId="{2129EE20-38D1-442E-8935-94BF061B97C0}" dt="2026-03-09T08:49:42.680" v="4407" actId="14100"/>
          <ac:spMkLst>
            <pc:docMk/>
            <pc:sldMk cId="1710305583" sldId="258"/>
            <ac:spMk id="8" creationId="{81A7940C-6094-8EE3-0238-D121D2A64830}"/>
          </ac:spMkLst>
        </pc:spChg>
        <pc:spChg chg="mod">
          <ac:chgData name="Sonam Akhtar (2439007)" userId="328a2b09-9483-42c6-bc02-fcae243ee2e7" providerId="ADAL" clId="{2129EE20-38D1-442E-8935-94BF061B97C0}" dt="2026-03-09T08:48:01.097" v="4385" actId="34136"/>
          <ac:spMkLst>
            <pc:docMk/>
            <pc:sldMk cId="1710305583" sldId="258"/>
            <ac:spMk id="9" creationId="{77567748-E244-B396-6ECA-121E2BC2ADEB}"/>
          </ac:spMkLst>
        </pc:spChg>
        <pc:spChg chg="mod">
          <ac:chgData name="Sonam Akhtar (2439007)" userId="328a2b09-9483-42c6-bc02-fcae243ee2e7" providerId="ADAL" clId="{2129EE20-38D1-442E-8935-94BF061B97C0}" dt="2026-03-12T12:33:02.289" v="5260" actId="20577"/>
          <ac:spMkLst>
            <pc:docMk/>
            <pc:sldMk cId="1710305583" sldId="258"/>
            <ac:spMk id="10" creationId="{DD3F9DA6-01E8-13D6-32D3-DA3E0305F627}"/>
          </ac:spMkLst>
        </pc:spChg>
        <pc:spChg chg="mod">
          <ac:chgData name="Sonam Akhtar (2439007)" userId="328a2b09-9483-42c6-bc02-fcae243ee2e7" providerId="ADAL" clId="{2129EE20-38D1-442E-8935-94BF061B97C0}" dt="2026-03-09T08:49:37.721" v="4406" actId="1076"/>
          <ac:spMkLst>
            <pc:docMk/>
            <pc:sldMk cId="1710305583" sldId="258"/>
            <ac:spMk id="11" creationId="{461046D2-68D1-1F57-7142-FEDF8445B971}"/>
          </ac:spMkLst>
        </pc:spChg>
        <pc:spChg chg="mod">
          <ac:chgData name="Sonam Akhtar (2439007)" userId="328a2b09-9483-42c6-bc02-fcae243ee2e7" providerId="ADAL" clId="{2129EE20-38D1-442E-8935-94BF061B97C0}" dt="2026-03-09T08:48:01.097" v="4385" actId="34136"/>
          <ac:spMkLst>
            <pc:docMk/>
            <pc:sldMk cId="1710305583" sldId="258"/>
            <ac:spMk id="12" creationId="{CDB055F3-738D-8B52-BD6B-C1233BC48B2B}"/>
          </ac:spMkLst>
        </pc:spChg>
        <pc:spChg chg="mod">
          <ac:chgData name="Sonam Akhtar (2439007)" userId="328a2b09-9483-42c6-bc02-fcae243ee2e7" providerId="ADAL" clId="{2129EE20-38D1-442E-8935-94BF061B97C0}" dt="2026-03-09T08:50:01.380" v="4411" actId="14100"/>
          <ac:spMkLst>
            <pc:docMk/>
            <pc:sldMk cId="1710305583" sldId="258"/>
            <ac:spMk id="13" creationId="{AE1E1BEA-5C70-3E1E-822A-B5B8943B6C96}"/>
          </ac:spMkLst>
        </pc:spChg>
        <pc:spChg chg="mod">
          <ac:chgData name="Sonam Akhtar (2439007)" userId="328a2b09-9483-42c6-bc02-fcae243ee2e7" providerId="ADAL" clId="{2129EE20-38D1-442E-8935-94BF061B97C0}" dt="2026-03-09T08:48:01.097" v="4385" actId="34136"/>
          <ac:spMkLst>
            <pc:docMk/>
            <pc:sldMk cId="1710305583" sldId="258"/>
            <ac:spMk id="14" creationId="{0C816549-ECE6-2EC5-D37C-757D95F20022}"/>
          </ac:spMkLst>
        </pc:spChg>
        <pc:spChg chg="mod">
          <ac:chgData name="Sonam Akhtar (2439007)" userId="328a2b09-9483-42c6-bc02-fcae243ee2e7" providerId="ADAL" clId="{2129EE20-38D1-442E-8935-94BF061B97C0}" dt="2026-03-09T08:48:01.097" v="4385" actId="34136"/>
          <ac:spMkLst>
            <pc:docMk/>
            <pc:sldMk cId="1710305583" sldId="258"/>
            <ac:spMk id="15" creationId="{086DE32E-EEF9-7774-207E-A2F7A7C3853D}"/>
          </ac:spMkLst>
        </pc:spChg>
        <pc:spChg chg="mod">
          <ac:chgData name="Sonam Akhtar (2439007)" userId="328a2b09-9483-42c6-bc02-fcae243ee2e7" providerId="ADAL" clId="{2129EE20-38D1-442E-8935-94BF061B97C0}" dt="2026-03-09T08:50:05.583" v="4412" actId="14100"/>
          <ac:spMkLst>
            <pc:docMk/>
            <pc:sldMk cId="1710305583" sldId="258"/>
            <ac:spMk id="16" creationId="{6CE3A932-0638-CF71-B352-DD545582F595}"/>
          </ac:spMkLst>
        </pc:spChg>
        <pc:spChg chg="mod">
          <ac:chgData name="Sonam Akhtar (2439007)" userId="328a2b09-9483-42c6-bc02-fcae243ee2e7" providerId="ADAL" clId="{2129EE20-38D1-442E-8935-94BF061B97C0}" dt="2026-03-09T08:48:01.097" v="4385" actId="34136"/>
          <ac:spMkLst>
            <pc:docMk/>
            <pc:sldMk cId="1710305583" sldId="258"/>
            <ac:spMk id="18" creationId="{2E1B6243-07FA-CF6E-B543-B4B6A2B86BD6}"/>
          </ac:spMkLst>
        </pc:spChg>
        <pc:spChg chg="mod">
          <ac:chgData name="Sonam Akhtar (2439007)" userId="328a2b09-9483-42c6-bc02-fcae243ee2e7" providerId="ADAL" clId="{2129EE20-38D1-442E-8935-94BF061B97C0}" dt="2026-03-09T08:50:10.604" v="4413" actId="14100"/>
          <ac:spMkLst>
            <pc:docMk/>
            <pc:sldMk cId="1710305583" sldId="258"/>
            <ac:spMk id="19" creationId="{0BFC2184-1232-02F7-D90D-C3F252E2B880}"/>
          </ac:spMkLst>
        </pc:spChg>
        <pc:spChg chg="mod">
          <ac:chgData name="Sonam Akhtar (2439007)" userId="328a2b09-9483-42c6-bc02-fcae243ee2e7" providerId="ADAL" clId="{2129EE20-38D1-442E-8935-94BF061B97C0}" dt="2026-03-09T08:50:17.358" v="4416" actId="20577"/>
          <ac:spMkLst>
            <pc:docMk/>
            <pc:sldMk cId="1710305583" sldId="258"/>
            <ac:spMk id="20" creationId="{1AD44931-263E-99F3-A7E8-4D0F982813ED}"/>
          </ac:spMkLst>
        </pc:spChg>
        <pc:spChg chg="mod">
          <ac:chgData name="Sonam Akhtar (2439007)" userId="328a2b09-9483-42c6-bc02-fcae243ee2e7" providerId="ADAL" clId="{2129EE20-38D1-442E-8935-94BF061B97C0}" dt="2026-03-09T08:48:01.097" v="4385" actId="34136"/>
          <ac:spMkLst>
            <pc:docMk/>
            <pc:sldMk cId="1710305583" sldId="258"/>
            <ac:spMk id="21" creationId="{F054B19F-E241-BE10-70E8-451EC0ECF06C}"/>
          </ac:spMkLst>
        </pc:spChg>
        <pc:grpChg chg="mod">
          <ac:chgData name="Sonam Akhtar (2439007)" userId="328a2b09-9483-42c6-bc02-fcae243ee2e7" providerId="ADAL" clId="{2129EE20-38D1-442E-8935-94BF061B97C0}" dt="2026-03-09T08:49:03.432" v="4401" actId="14100"/>
          <ac:grpSpMkLst>
            <pc:docMk/>
            <pc:sldMk cId="1710305583" sldId="258"/>
            <ac:grpSpMk id="6" creationId="{67FCC67B-F60F-EC8F-12C3-7F0094E8566D}"/>
          </ac:grpSpMkLst>
        </pc:grpChg>
        <pc:picChg chg="add mod ord">
          <ac:chgData name="Sonam Akhtar (2439007)" userId="328a2b09-9483-42c6-bc02-fcae243ee2e7" providerId="ADAL" clId="{2129EE20-38D1-442E-8935-94BF061B97C0}" dt="2026-03-09T08:51:44.147" v="4422" actId="1076"/>
          <ac:picMkLst>
            <pc:docMk/>
            <pc:sldMk cId="1710305583" sldId="258"/>
            <ac:picMk id="29" creationId="{D9E6DABF-51EE-FAEA-122C-5E7B721F785A}"/>
          </ac:picMkLst>
        </pc:picChg>
      </pc:sldChg>
      <pc:sldChg chg="addSp delSp modSp new mod setBg modClrScheme modAnim delDesignElem chgLayout">
        <pc:chgData name="Sonam Akhtar (2439007)" userId="328a2b09-9483-42c6-bc02-fcae243ee2e7" providerId="ADAL" clId="{2129EE20-38D1-442E-8935-94BF061B97C0}" dt="2026-03-12T12:26:13.078" v="5148" actId="20577"/>
        <pc:sldMkLst>
          <pc:docMk/>
          <pc:sldMk cId="4284092448" sldId="259"/>
        </pc:sldMkLst>
        <pc:spChg chg="mod ord">
          <ac:chgData name="Sonam Akhtar (2439007)" userId="328a2b09-9483-42c6-bc02-fcae243ee2e7" providerId="ADAL" clId="{2129EE20-38D1-442E-8935-94BF061B97C0}" dt="2026-03-08T11:09:54.828" v="4194" actId="1076"/>
          <ac:spMkLst>
            <pc:docMk/>
            <pc:sldMk cId="4284092448" sldId="259"/>
            <ac:spMk id="2" creationId="{2558203B-D8F4-EFDC-5392-8D2AFE64009F}"/>
          </ac:spMkLst>
        </pc:spChg>
        <pc:spChg chg="add mod">
          <ac:chgData name="Sonam Akhtar (2439007)" userId="328a2b09-9483-42c6-bc02-fcae243ee2e7" providerId="ADAL" clId="{2129EE20-38D1-442E-8935-94BF061B97C0}" dt="2026-03-08T11:09:47.903" v="4193"/>
          <ac:spMkLst>
            <pc:docMk/>
            <pc:sldMk cId="4284092448" sldId="259"/>
            <ac:spMk id="3" creationId="{58AFC8E1-DB74-D4DD-B3B4-3CEBBE714698}"/>
          </ac:spMkLst>
        </pc:spChg>
        <pc:spChg chg="add mod ord">
          <ac:chgData name="Sonam Akhtar (2439007)" userId="328a2b09-9483-42c6-bc02-fcae243ee2e7" providerId="ADAL" clId="{2129EE20-38D1-442E-8935-94BF061B97C0}" dt="2026-03-12T12:26:13.078" v="5148" actId="20577"/>
          <ac:spMkLst>
            <pc:docMk/>
            <pc:sldMk cId="4284092448" sldId="259"/>
            <ac:spMk id="13" creationId="{85DD99EA-5A50-6763-4DA4-2D024B22281C}"/>
          </ac:spMkLst>
        </pc:spChg>
        <pc:picChg chg="add mod ord">
          <ac:chgData name="Sonam Akhtar (2439007)" userId="328a2b09-9483-42c6-bc02-fcae243ee2e7" providerId="ADAL" clId="{2129EE20-38D1-442E-8935-94BF061B97C0}" dt="2026-02-18T08:55:41.585" v="1158" actId="26606"/>
          <ac:picMkLst>
            <pc:docMk/>
            <pc:sldMk cId="4284092448" sldId="259"/>
            <ac:picMk id="25" creationId="{BA9F037F-011F-BA66-8742-4CAB9AE5F11F}"/>
          </ac:picMkLst>
        </pc:picChg>
      </pc:sldChg>
      <pc:sldChg chg="addSp delSp modSp new mod ord setBg modClrScheme modAnim delDesignElem chgLayout">
        <pc:chgData name="Sonam Akhtar (2439007)" userId="328a2b09-9483-42c6-bc02-fcae243ee2e7" providerId="ADAL" clId="{2129EE20-38D1-442E-8935-94BF061B97C0}" dt="2026-03-12T19:53:37.436" v="5645" actId="13926"/>
        <pc:sldMkLst>
          <pc:docMk/>
          <pc:sldMk cId="3545173368" sldId="260"/>
        </pc:sldMkLst>
        <pc:spChg chg="add mod">
          <ac:chgData name="Sonam Akhtar (2439007)" userId="328a2b09-9483-42c6-bc02-fcae243ee2e7" providerId="ADAL" clId="{2129EE20-38D1-442E-8935-94BF061B97C0}" dt="2026-03-09T09:09:45.766" v="4590" actId="26606"/>
          <ac:spMkLst>
            <pc:docMk/>
            <pc:sldMk cId="3545173368" sldId="260"/>
            <ac:spMk id="2" creationId="{096DA0DC-A646-6C6A-747B-4627D7AF078F}"/>
          </ac:spMkLst>
        </pc:spChg>
        <pc:spChg chg="add mod ord">
          <ac:chgData name="Sonam Akhtar (2439007)" userId="328a2b09-9483-42c6-bc02-fcae243ee2e7" providerId="ADAL" clId="{2129EE20-38D1-442E-8935-94BF061B97C0}" dt="2026-03-10T08:50:39.256" v="4670" actId="14100"/>
          <ac:spMkLst>
            <pc:docMk/>
            <pc:sldMk cId="3545173368" sldId="260"/>
            <ac:spMk id="4" creationId="{DE3503E8-0933-673C-63C9-696EA1F715A5}"/>
          </ac:spMkLst>
        </pc:spChg>
        <pc:spChg chg="add del mod ord">
          <ac:chgData name="Sonam Akhtar (2439007)" userId="328a2b09-9483-42c6-bc02-fcae243ee2e7" providerId="ADAL" clId="{2129EE20-38D1-442E-8935-94BF061B97C0}" dt="2026-03-12T19:53:37.436" v="5645" actId="13926"/>
          <ac:spMkLst>
            <pc:docMk/>
            <pc:sldMk cId="3545173368" sldId="260"/>
            <ac:spMk id="5" creationId="{5FD18DAB-7B84-ADD0-9446-D8183B5963AB}"/>
          </ac:spMkLst>
        </pc:spChg>
        <pc:picChg chg="add mod ord">
          <ac:chgData name="Sonam Akhtar (2439007)" userId="328a2b09-9483-42c6-bc02-fcae243ee2e7" providerId="ADAL" clId="{2129EE20-38D1-442E-8935-94BF061B97C0}" dt="2026-03-09T09:14:54.785" v="4631" actId="14100"/>
          <ac:picMkLst>
            <pc:docMk/>
            <pc:sldMk cId="3545173368" sldId="260"/>
            <ac:picMk id="14" creationId="{0DC756B7-5935-8827-E607-39E8640E9213}"/>
          </ac:picMkLst>
        </pc:picChg>
      </pc:sldChg>
      <pc:sldChg chg="addSp delSp modSp new mod setBg modAnim delDesignElem chgLayout">
        <pc:chgData name="Sonam Akhtar (2439007)" userId="328a2b09-9483-42c6-bc02-fcae243ee2e7" providerId="ADAL" clId="{2129EE20-38D1-442E-8935-94BF061B97C0}" dt="2026-03-12T17:32:47.300" v="5601" actId="1076"/>
        <pc:sldMkLst>
          <pc:docMk/>
          <pc:sldMk cId="3709286140" sldId="261"/>
        </pc:sldMkLst>
        <pc:spChg chg="mod ord">
          <ac:chgData name="Sonam Akhtar (2439007)" userId="328a2b09-9483-42c6-bc02-fcae243ee2e7" providerId="ADAL" clId="{2129EE20-38D1-442E-8935-94BF061B97C0}" dt="2026-03-10T08:46:40.574" v="4663" actId="1076"/>
          <ac:spMkLst>
            <pc:docMk/>
            <pc:sldMk cId="3709286140" sldId="261"/>
            <ac:spMk id="2" creationId="{E8A95EE6-5712-E92C-2390-884EB37ED106}"/>
          </ac:spMkLst>
        </pc:spChg>
        <pc:spChg chg="add mod">
          <ac:chgData name="Sonam Akhtar (2439007)" userId="328a2b09-9483-42c6-bc02-fcae243ee2e7" providerId="ADAL" clId="{2129EE20-38D1-442E-8935-94BF061B97C0}" dt="2026-03-08T11:10:11.169" v="4198"/>
          <ac:spMkLst>
            <pc:docMk/>
            <pc:sldMk cId="3709286140" sldId="261"/>
            <ac:spMk id="3" creationId="{7F4ED0CE-00E0-8981-C521-3C3586F39E01}"/>
          </ac:spMkLst>
        </pc:spChg>
        <pc:spChg chg="add del mod">
          <ac:chgData name="Sonam Akhtar (2439007)" userId="328a2b09-9483-42c6-bc02-fcae243ee2e7" providerId="ADAL" clId="{2129EE20-38D1-442E-8935-94BF061B97C0}" dt="2026-03-12T10:21:16.752" v="5060" actId="1076"/>
          <ac:spMkLst>
            <pc:docMk/>
            <pc:sldMk cId="3709286140" sldId="261"/>
            <ac:spMk id="4" creationId="{18F3394F-3CB6-A866-A6D2-2364C0575BAD}"/>
          </ac:spMkLst>
        </pc:spChg>
        <pc:spChg chg="add mod">
          <ac:chgData name="Sonam Akhtar (2439007)" userId="328a2b09-9483-42c6-bc02-fcae243ee2e7" providerId="ADAL" clId="{2129EE20-38D1-442E-8935-94BF061B97C0}" dt="2026-03-10T08:56:29.867" v="4709"/>
          <ac:spMkLst>
            <pc:docMk/>
            <pc:sldMk cId="3709286140" sldId="261"/>
            <ac:spMk id="8" creationId="{900F1208-A8DF-311C-2D31-AE112B4933C2}"/>
          </ac:spMkLst>
        </pc:spChg>
        <pc:spChg chg="add mod">
          <ac:chgData name="Sonam Akhtar (2439007)" userId="328a2b09-9483-42c6-bc02-fcae243ee2e7" providerId="ADAL" clId="{2129EE20-38D1-442E-8935-94BF061B97C0}" dt="2026-03-10T19:38:50.580" v="4961" actId="20577"/>
          <ac:spMkLst>
            <pc:docMk/>
            <pc:sldMk cId="3709286140" sldId="261"/>
            <ac:spMk id="17" creationId="{FECD8B7C-903C-199C-7DE7-D61CA98F691A}"/>
          </ac:spMkLst>
        </pc:spChg>
        <pc:graphicFrameChg chg="add mod ord">
          <ac:chgData name="Sonam Akhtar (2439007)" userId="328a2b09-9483-42c6-bc02-fcae243ee2e7" providerId="ADAL" clId="{2129EE20-38D1-442E-8935-94BF061B97C0}" dt="2026-03-12T17:32:37.997" v="5600" actId="14100"/>
          <ac:graphicFrameMkLst>
            <pc:docMk/>
            <pc:sldMk cId="3709286140" sldId="261"/>
            <ac:graphicFrameMk id="12" creationId="{5CEC9284-8FD0-E12F-EAE5-0EC8BCF2FF25}"/>
          </ac:graphicFrameMkLst>
        </pc:graphicFrameChg>
        <pc:picChg chg="add mod">
          <ac:chgData name="Sonam Akhtar (2439007)" userId="328a2b09-9483-42c6-bc02-fcae243ee2e7" providerId="ADAL" clId="{2129EE20-38D1-442E-8935-94BF061B97C0}" dt="2026-03-12T17:32:47.300" v="5601" actId="1076"/>
          <ac:picMkLst>
            <pc:docMk/>
            <pc:sldMk cId="3709286140" sldId="261"/>
            <ac:picMk id="6" creationId="{68F92C44-AC78-B48A-CE8C-0CDCF9C3F298}"/>
          </ac:picMkLst>
        </pc:picChg>
      </pc:sldChg>
      <pc:sldChg chg="addSp delSp modSp new mod addAnim delAnim modAnim">
        <pc:chgData name="Sonam Akhtar (2439007)" userId="328a2b09-9483-42c6-bc02-fcae243ee2e7" providerId="ADAL" clId="{2129EE20-38D1-442E-8935-94BF061B97C0}" dt="2026-03-12T17:07:45.832" v="5450" actId="1076"/>
        <pc:sldMkLst>
          <pc:docMk/>
          <pc:sldMk cId="3027341675" sldId="262"/>
        </pc:sldMkLst>
        <pc:spChg chg="mod">
          <ac:chgData name="Sonam Akhtar (2439007)" userId="328a2b09-9483-42c6-bc02-fcae243ee2e7" providerId="ADAL" clId="{2129EE20-38D1-442E-8935-94BF061B97C0}" dt="2026-03-10T09:03:52.497" v="4747" actId="1076"/>
          <ac:spMkLst>
            <pc:docMk/>
            <pc:sldMk cId="3027341675" sldId="262"/>
            <ac:spMk id="2" creationId="{50FA90D6-05C8-DF2D-6BB0-8B99E22734E5}"/>
          </ac:spMkLst>
        </pc:spChg>
        <pc:spChg chg="add mod">
          <ac:chgData name="Sonam Akhtar (2439007)" userId="328a2b09-9483-42c6-bc02-fcae243ee2e7" providerId="ADAL" clId="{2129EE20-38D1-442E-8935-94BF061B97C0}" dt="2026-03-08T11:10:13.829" v="4199"/>
          <ac:spMkLst>
            <pc:docMk/>
            <pc:sldMk cId="3027341675" sldId="262"/>
            <ac:spMk id="3" creationId="{6A91B836-C1CF-6216-A46B-FFB5B0AADC54}"/>
          </ac:spMkLst>
        </pc:spChg>
        <pc:spChg chg="add mod">
          <ac:chgData name="Sonam Akhtar (2439007)" userId="328a2b09-9483-42c6-bc02-fcae243ee2e7" providerId="ADAL" clId="{2129EE20-38D1-442E-8935-94BF061B97C0}" dt="2026-03-12T10:17:15.823" v="5058" actId="1076"/>
          <ac:spMkLst>
            <pc:docMk/>
            <pc:sldMk cId="3027341675" sldId="262"/>
            <ac:spMk id="6" creationId="{FE67B6F5-597F-5172-30F7-4E292EB847D7}"/>
          </ac:spMkLst>
        </pc:spChg>
        <pc:graphicFrameChg chg="add mod modGraphic">
          <ac:chgData name="Sonam Akhtar (2439007)" userId="328a2b09-9483-42c6-bc02-fcae243ee2e7" providerId="ADAL" clId="{2129EE20-38D1-442E-8935-94BF061B97C0}" dt="2026-03-12T17:07:45.832" v="5450" actId="1076"/>
          <ac:graphicFrameMkLst>
            <pc:docMk/>
            <pc:sldMk cId="3027341675" sldId="262"/>
            <ac:graphicFrameMk id="8" creationId="{8AF4CB11-5198-2600-8BF5-F9D8BB225B6A}"/>
          </ac:graphicFrameMkLst>
        </pc:graphicFrameChg>
      </pc:sldChg>
      <pc:sldChg chg="addSp delSp modSp new mod setBg addAnim delAnim modAnim delDesignElem">
        <pc:chgData name="Sonam Akhtar (2439007)" userId="328a2b09-9483-42c6-bc02-fcae243ee2e7" providerId="ADAL" clId="{2129EE20-38D1-442E-8935-94BF061B97C0}" dt="2026-03-12T19:53:24.593" v="5641" actId="404"/>
        <pc:sldMkLst>
          <pc:docMk/>
          <pc:sldMk cId="2056718569" sldId="263"/>
        </pc:sldMkLst>
        <pc:spChg chg="mod">
          <ac:chgData name="Sonam Akhtar (2439007)" userId="328a2b09-9483-42c6-bc02-fcae243ee2e7" providerId="ADAL" clId="{2129EE20-38D1-442E-8935-94BF061B97C0}" dt="2026-03-10T09:18:07.150" v="4821" actId="1076"/>
          <ac:spMkLst>
            <pc:docMk/>
            <pc:sldMk cId="2056718569" sldId="263"/>
            <ac:spMk id="2" creationId="{01501F14-6424-C0A1-F260-F19F05CF612A}"/>
          </ac:spMkLst>
        </pc:spChg>
        <pc:spChg chg="add mod">
          <ac:chgData name="Sonam Akhtar (2439007)" userId="328a2b09-9483-42c6-bc02-fcae243ee2e7" providerId="ADAL" clId="{2129EE20-38D1-442E-8935-94BF061B97C0}" dt="2026-03-10T09:15:23.633" v="4798" actId="26606"/>
          <ac:spMkLst>
            <pc:docMk/>
            <pc:sldMk cId="2056718569" sldId="263"/>
            <ac:spMk id="4" creationId="{71D50518-7AD1-5F59-3CB6-713D1E0F1989}"/>
          </ac:spMkLst>
        </pc:spChg>
        <pc:graphicFrameChg chg="add mod modGraphic">
          <ac:chgData name="Sonam Akhtar (2439007)" userId="328a2b09-9483-42c6-bc02-fcae243ee2e7" providerId="ADAL" clId="{2129EE20-38D1-442E-8935-94BF061B97C0}" dt="2026-03-12T19:53:24.593" v="5641" actId="404"/>
          <ac:graphicFrameMkLst>
            <pc:docMk/>
            <pc:sldMk cId="2056718569" sldId="263"/>
            <ac:graphicFrameMk id="20" creationId="{C3CD9797-1DC3-64C2-829A-066401A39815}"/>
          </ac:graphicFrameMkLst>
        </pc:graphicFrameChg>
        <pc:picChg chg="add del mod">
          <ac:chgData name="Sonam Akhtar (2439007)" userId="328a2b09-9483-42c6-bc02-fcae243ee2e7" providerId="ADAL" clId="{2129EE20-38D1-442E-8935-94BF061B97C0}" dt="2026-03-10T09:23:43.979" v="4884" actId="1076"/>
          <ac:picMkLst>
            <pc:docMk/>
            <pc:sldMk cId="2056718569" sldId="263"/>
            <ac:picMk id="5" creationId="{33042208-9A65-B3FC-46EB-94C7C2CFB9F5}"/>
          </ac:picMkLst>
        </pc:picChg>
      </pc:sldChg>
      <pc:sldChg chg="addSp delSp modSp new mod ord setBg modAnim delDesignElem">
        <pc:chgData name="Sonam Akhtar (2439007)" userId="328a2b09-9483-42c6-bc02-fcae243ee2e7" providerId="ADAL" clId="{2129EE20-38D1-442E-8935-94BF061B97C0}" dt="2026-03-12T10:52:17.137" v="5122" actId="1076"/>
        <pc:sldMkLst>
          <pc:docMk/>
          <pc:sldMk cId="2606901033" sldId="264"/>
        </pc:sldMkLst>
        <pc:spChg chg="mod">
          <ac:chgData name="Sonam Akhtar (2439007)" userId="328a2b09-9483-42c6-bc02-fcae243ee2e7" providerId="ADAL" clId="{2129EE20-38D1-442E-8935-94BF061B97C0}" dt="2026-03-07T19:36:00.782" v="3139" actId="20577"/>
          <ac:spMkLst>
            <pc:docMk/>
            <pc:sldMk cId="2606901033" sldId="264"/>
            <ac:spMk id="3" creationId="{55295E5F-1CC1-5622-0228-589D3E648306}"/>
          </ac:spMkLst>
        </pc:spChg>
        <pc:spChg chg="add mod">
          <ac:chgData name="Sonam Akhtar (2439007)" userId="328a2b09-9483-42c6-bc02-fcae243ee2e7" providerId="ADAL" clId="{2129EE20-38D1-442E-8935-94BF061B97C0}" dt="2026-03-12T10:52:17.137" v="5122" actId="1076"/>
          <ac:spMkLst>
            <pc:docMk/>
            <pc:sldMk cId="2606901033" sldId="264"/>
            <ac:spMk id="9" creationId="{AA640388-CA4E-9642-7357-9916EEF79381}"/>
          </ac:spMkLst>
        </pc:spChg>
        <pc:picChg chg="add mod">
          <ac:chgData name="Sonam Akhtar (2439007)" userId="328a2b09-9483-42c6-bc02-fcae243ee2e7" providerId="ADAL" clId="{2129EE20-38D1-442E-8935-94BF061B97C0}" dt="2026-02-19T11:42:45.942" v="2383" actId="26606"/>
          <ac:picMkLst>
            <pc:docMk/>
            <pc:sldMk cId="2606901033" sldId="264"/>
            <ac:picMk id="5" creationId="{CD475F12-377C-8F7C-C377-B98E72208799}"/>
          </ac:picMkLst>
        </pc:picChg>
        <pc:picChg chg="add mod">
          <ac:chgData name="Sonam Akhtar (2439007)" userId="328a2b09-9483-42c6-bc02-fcae243ee2e7" providerId="ADAL" clId="{2129EE20-38D1-442E-8935-94BF061B97C0}" dt="2026-03-08T11:08:58.280" v="4188" actId="1076"/>
          <ac:picMkLst>
            <pc:docMk/>
            <pc:sldMk cId="2606901033" sldId="264"/>
            <ac:picMk id="7" creationId="{8E326AAF-59F8-4DD0-ECF9-407DB75C0A46}"/>
          </ac:picMkLst>
        </pc:picChg>
      </pc:sldChg>
      <pc:sldChg chg="addSp delSp modSp new mod delAnim modAnim">
        <pc:chgData name="Sonam Akhtar (2439007)" userId="328a2b09-9483-42c6-bc02-fcae243ee2e7" providerId="ADAL" clId="{2129EE20-38D1-442E-8935-94BF061B97C0}" dt="2026-03-12T12:29:32.453" v="5255" actId="20577"/>
        <pc:sldMkLst>
          <pc:docMk/>
          <pc:sldMk cId="412141114" sldId="265"/>
        </pc:sldMkLst>
        <pc:spChg chg="mod">
          <ac:chgData name="Sonam Akhtar (2439007)" userId="328a2b09-9483-42c6-bc02-fcae243ee2e7" providerId="ADAL" clId="{2129EE20-38D1-442E-8935-94BF061B97C0}" dt="2026-03-08T10:47:29.974" v="3970" actId="1076"/>
          <ac:spMkLst>
            <pc:docMk/>
            <pc:sldMk cId="412141114" sldId="265"/>
            <ac:spMk id="2" creationId="{C19236EA-C5DD-DBB5-1AEB-20BB9660601C}"/>
          </ac:spMkLst>
        </pc:spChg>
        <pc:spChg chg="mod">
          <ac:chgData name="Sonam Akhtar (2439007)" userId="328a2b09-9483-42c6-bc02-fcae243ee2e7" providerId="ADAL" clId="{2129EE20-38D1-442E-8935-94BF061B97C0}" dt="2026-03-12T12:29:32.453" v="5255" actId="20577"/>
          <ac:spMkLst>
            <pc:docMk/>
            <pc:sldMk cId="412141114" sldId="265"/>
            <ac:spMk id="3" creationId="{F7F7C8CF-EFE5-206E-7BB2-DF7B2B9A0BC6}"/>
          </ac:spMkLst>
        </pc:spChg>
        <pc:spChg chg="add mod">
          <ac:chgData name="Sonam Akhtar (2439007)" userId="328a2b09-9483-42c6-bc02-fcae243ee2e7" providerId="ADAL" clId="{2129EE20-38D1-442E-8935-94BF061B97C0}" dt="2026-03-08T11:11:15.782" v="4203"/>
          <ac:spMkLst>
            <pc:docMk/>
            <pc:sldMk cId="412141114" sldId="265"/>
            <ac:spMk id="4" creationId="{ABE090F6-D095-71B9-7A2B-3FA8FF7D71BA}"/>
          </ac:spMkLst>
        </pc:spChg>
      </pc:sldChg>
      <pc:sldChg chg="addSp delSp modSp new mod setBg delAnim modAnim delDesignElem">
        <pc:chgData name="Sonam Akhtar (2439007)" userId="328a2b09-9483-42c6-bc02-fcae243ee2e7" providerId="ADAL" clId="{2129EE20-38D1-442E-8935-94BF061B97C0}" dt="2026-03-12T19:51:32.381" v="5621"/>
        <pc:sldMkLst>
          <pc:docMk/>
          <pc:sldMk cId="530717192" sldId="266"/>
        </pc:sldMkLst>
        <pc:spChg chg="add mod">
          <ac:chgData name="Sonam Akhtar (2439007)" userId="328a2b09-9483-42c6-bc02-fcae243ee2e7" providerId="ADAL" clId="{2129EE20-38D1-442E-8935-94BF061B97C0}" dt="2026-03-08T11:10:07.677" v="4197"/>
          <ac:spMkLst>
            <pc:docMk/>
            <pc:sldMk cId="530717192" sldId="266"/>
            <ac:spMk id="2" creationId="{0A774757-AF7A-AB25-A415-80B59FCFC5D0}"/>
          </ac:spMkLst>
        </pc:spChg>
        <pc:spChg chg="add mod">
          <ac:chgData name="Sonam Akhtar (2439007)" userId="328a2b09-9483-42c6-bc02-fcae243ee2e7" providerId="ADAL" clId="{2129EE20-38D1-442E-8935-94BF061B97C0}" dt="2026-03-08T10:49:00.924" v="3977" actId="1076"/>
          <ac:spMkLst>
            <pc:docMk/>
            <pc:sldMk cId="530717192" sldId="266"/>
            <ac:spMk id="13" creationId="{2AE42386-95C7-4CA5-05E3-3CD923F19E7B}"/>
          </ac:spMkLst>
        </pc:spChg>
        <pc:picChg chg="add mod ord">
          <ac:chgData name="Sonam Akhtar (2439007)" userId="328a2b09-9483-42c6-bc02-fcae243ee2e7" providerId="ADAL" clId="{2129EE20-38D1-442E-8935-94BF061B97C0}" dt="2026-03-08T10:49:10.029" v="3978" actId="14100"/>
          <ac:picMkLst>
            <pc:docMk/>
            <pc:sldMk cId="530717192" sldId="266"/>
            <ac:picMk id="7" creationId="{9A4BB906-258D-DE4A-1839-B97EB0D033D1}"/>
          </ac:picMkLst>
        </pc:picChg>
        <pc:picChg chg="add mod ord">
          <ac:chgData name="Sonam Akhtar (2439007)" userId="328a2b09-9483-42c6-bc02-fcae243ee2e7" providerId="ADAL" clId="{2129EE20-38D1-442E-8935-94BF061B97C0}" dt="2026-03-08T10:49:12.956" v="3979" actId="14100"/>
          <ac:picMkLst>
            <pc:docMk/>
            <pc:sldMk cId="530717192" sldId="266"/>
            <ac:picMk id="9" creationId="{C17448F7-71F6-FB0A-D880-74853CB24E8B}"/>
          </ac:picMkLst>
        </pc:picChg>
        <pc:picChg chg="add mod ord">
          <ac:chgData name="Sonam Akhtar (2439007)" userId="328a2b09-9483-42c6-bc02-fcae243ee2e7" providerId="ADAL" clId="{2129EE20-38D1-442E-8935-94BF061B97C0}" dt="2026-03-08T10:49:16.427" v="3980" actId="14100"/>
          <ac:picMkLst>
            <pc:docMk/>
            <pc:sldMk cId="530717192" sldId="266"/>
            <ac:picMk id="11" creationId="{8595B5F8-5B10-616A-0F38-D2A2254002C1}"/>
          </ac:picMkLst>
        </pc:picChg>
      </pc:sldChg>
      <pc:sldChg chg="addSp delSp modSp new mod setBg setClrOvrMap">
        <pc:chgData name="Sonam Akhtar (2439007)" userId="328a2b09-9483-42c6-bc02-fcae243ee2e7" providerId="ADAL" clId="{2129EE20-38D1-442E-8935-94BF061B97C0}" dt="2026-03-12T19:53:49.758" v="5648" actId="27636"/>
        <pc:sldMkLst>
          <pc:docMk/>
          <pc:sldMk cId="108797725" sldId="267"/>
        </pc:sldMkLst>
        <pc:spChg chg="mod">
          <ac:chgData name="Sonam Akhtar (2439007)" userId="328a2b09-9483-42c6-bc02-fcae243ee2e7" providerId="ADAL" clId="{2129EE20-38D1-442E-8935-94BF061B97C0}" dt="2026-03-12T17:17:56.034" v="5510"/>
          <ac:spMkLst>
            <pc:docMk/>
            <pc:sldMk cId="108797725" sldId="267"/>
            <ac:spMk id="2" creationId="{F3983FAD-A407-0214-38CF-147A68B48CDD}"/>
          </ac:spMkLst>
        </pc:spChg>
        <pc:spChg chg="mod">
          <ac:chgData name="Sonam Akhtar (2439007)" userId="328a2b09-9483-42c6-bc02-fcae243ee2e7" providerId="ADAL" clId="{2129EE20-38D1-442E-8935-94BF061B97C0}" dt="2026-03-12T19:53:49.758" v="5648" actId="27636"/>
          <ac:spMkLst>
            <pc:docMk/>
            <pc:sldMk cId="108797725" sldId="267"/>
            <ac:spMk id="3" creationId="{FC9D811B-1C1E-7AEE-A241-37BE92E72D89}"/>
          </ac:spMkLst>
        </pc:spChg>
        <pc:spChg chg="add mod">
          <ac:chgData name="Sonam Akhtar (2439007)" userId="328a2b09-9483-42c6-bc02-fcae243ee2e7" providerId="ADAL" clId="{2129EE20-38D1-442E-8935-94BF061B97C0}" dt="2026-03-08T11:09:35.630" v="4191" actId="14100"/>
          <ac:spMkLst>
            <pc:docMk/>
            <pc:sldMk cId="108797725" sldId="267"/>
            <ac:spMk id="7" creationId="{EE1DD946-647C-59CC-DECB-C965152163B0}"/>
          </ac:spMkLst>
        </pc:spChg>
        <pc:picChg chg="add mod ord">
          <ac:chgData name="Sonam Akhtar (2439007)" userId="328a2b09-9483-42c6-bc02-fcae243ee2e7" providerId="ADAL" clId="{2129EE20-38D1-442E-8935-94BF061B97C0}" dt="2026-03-08T10:27:44.060" v="3237" actId="26606"/>
          <ac:picMkLst>
            <pc:docMk/>
            <pc:sldMk cId="108797725" sldId="267"/>
            <ac:picMk id="5" creationId="{C3C7B1CE-CAAD-0BBE-67A6-3B31859BFEB3}"/>
          </ac:picMkLst>
        </pc:picChg>
      </pc:sldChg>
      <pc:sldChg chg="addSp delSp modSp new mod setBg delDesignElem">
        <pc:chgData name="Sonam Akhtar (2439007)" userId="328a2b09-9483-42c6-bc02-fcae243ee2e7" providerId="ADAL" clId="{2129EE20-38D1-442E-8935-94BF061B97C0}" dt="2026-03-12T19:51:32.381" v="5621"/>
        <pc:sldMkLst>
          <pc:docMk/>
          <pc:sldMk cId="2915504672" sldId="268"/>
        </pc:sldMkLst>
        <pc:spChg chg="add del mod">
          <ac:chgData name="Sonam Akhtar (2439007)" userId="328a2b09-9483-42c6-bc02-fcae243ee2e7" providerId="ADAL" clId="{2129EE20-38D1-442E-8935-94BF061B97C0}" dt="2026-03-12T10:23:16.492" v="5097" actId="478"/>
          <ac:spMkLst>
            <pc:docMk/>
            <pc:sldMk cId="2915504672" sldId="268"/>
            <ac:spMk id="2" creationId="{F34950A9-8F86-9DE5-8EE1-F50751037F20}"/>
          </ac:spMkLst>
        </pc:spChg>
        <pc:spChg chg="add del">
          <ac:chgData name="Sonam Akhtar (2439007)" userId="328a2b09-9483-42c6-bc02-fcae243ee2e7" providerId="ADAL" clId="{2129EE20-38D1-442E-8935-94BF061B97C0}" dt="2026-03-12T17:17:46.586" v="5508"/>
          <ac:spMkLst>
            <pc:docMk/>
            <pc:sldMk cId="2915504672" sldId="268"/>
            <ac:spMk id="9" creationId="{35D3817B-01DA-DCDA-FA18-49D6FF003762}"/>
          </ac:spMkLst>
        </pc:spChg>
        <pc:picChg chg="add mod">
          <ac:chgData name="Sonam Akhtar (2439007)" userId="328a2b09-9483-42c6-bc02-fcae243ee2e7" providerId="ADAL" clId="{2129EE20-38D1-442E-8935-94BF061B97C0}" dt="2026-03-12T10:26:08.746" v="5099" actId="26606"/>
          <ac:picMkLst>
            <pc:docMk/>
            <pc:sldMk cId="2915504672" sldId="268"/>
            <ac:picMk id="4" creationId="{CF54A6EF-C36E-652D-0972-27033A3B1A95}"/>
          </ac:picMkLst>
        </pc:picChg>
      </pc:sldChg>
      <pc:sldChg chg="addSp delSp modSp new mod modTransition setBg modClrScheme modAnim delDesignElem chgLayout">
        <pc:chgData name="Sonam Akhtar (2439007)" userId="328a2b09-9483-42c6-bc02-fcae243ee2e7" providerId="ADAL" clId="{2129EE20-38D1-442E-8935-94BF061B97C0}" dt="2026-03-12T19:52:56.478" v="5637" actId="207"/>
        <pc:sldMkLst>
          <pc:docMk/>
          <pc:sldMk cId="1443242659" sldId="269"/>
        </pc:sldMkLst>
        <pc:spChg chg="mod ord">
          <ac:chgData name="Sonam Akhtar (2439007)" userId="328a2b09-9483-42c6-bc02-fcae243ee2e7" providerId="ADAL" clId="{2129EE20-38D1-442E-8935-94BF061B97C0}" dt="2026-03-12T17:29:23.949" v="5585" actId="700"/>
          <ac:spMkLst>
            <pc:docMk/>
            <pc:sldMk cId="1443242659" sldId="269"/>
            <ac:spMk id="2" creationId="{C87078A7-C9D7-64CC-0071-F6C6BC606E47}"/>
          </ac:spMkLst>
        </pc:spChg>
        <pc:spChg chg="add del mod">
          <ac:chgData name="Sonam Akhtar (2439007)" userId="328a2b09-9483-42c6-bc02-fcae243ee2e7" providerId="ADAL" clId="{2129EE20-38D1-442E-8935-94BF061B97C0}" dt="2026-03-12T16:52:28.822" v="5354" actId="3680"/>
          <ac:spMkLst>
            <pc:docMk/>
            <pc:sldMk cId="1443242659" sldId="269"/>
            <ac:spMk id="3" creationId="{90C905CF-18A8-F93A-92BF-DAF5289E08C9}"/>
          </ac:spMkLst>
        </pc:spChg>
        <pc:spChg chg="add del mod">
          <ac:chgData name="Sonam Akhtar (2439007)" userId="328a2b09-9483-42c6-bc02-fcae243ee2e7" providerId="ADAL" clId="{2129EE20-38D1-442E-8935-94BF061B97C0}" dt="2026-03-12T17:16:07.991" v="5496" actId="478"/>
          <ac:spMkLst>
            <pc:docMk/>
            <pc:sldMk cId="1443242659" sldId="269"/>
            <ac:spMk id="6" creationId="{53C3EF2D-2E05-FCD2-84C2-CC74CFCF0316}"/>
          </ac:spMkLst>
        </pc:spChg>
        <pc:spChg chg="add del mod">
          <ac:chgData name="Sonam Akhtar (2439007)" userId="328a2b09-9483-42c6-bc02-fcae243ee2e7" providerId="ADAL" clId="{2129EE20-38D1-442E-8935-94BF061B97C0}" dt="2026-03-12T17:10:22.988" v="5470" actId="478"/>
          <ac:spMkLst>
            <pc:docMk/>
            <pc:sldMk cId="1443242659" sldId="269"/>
            <ac:spMk id="9" creationId="{2D2EB420-3BF8-528B-2969-58AD7A7D49AA}"/>
          </ac:spMkLst>
        </pc:spChg>
        <pc:spChg chg="add del">
          <ac:chgData name="Sonam Akhtar (2439007)" userId="328a2b09-9483-42c6-bc02-fcae243ee2e7" providerId="ADAL" clId="{2129EE20-38D1-442E-8935-94BF061B97C0}" dt="2026-03-12T16:59:48.309" v="5395" actId="26606"/>
          <ac:spMkLst>
            <pc:docMk/>
            <pc:sldMk cId="1443242659" sldId="269"/>
            <ac:spMk id="10" creationId="{353CF00F-82D0-0DBA-75D5-1D01B4526C68}"/>
          </ac:spMkLst>
        </pc:spChg>
        <pc:spChg chg="add del">
          <ac:chgData name="Sonam Akhtar (2439007)" userId="328a2b09-9483-42c6-bc02-fcae243ee2e7" providerId="ADAL" clId="{2129EE20-38D1-442E-8935-94BF061B97C0}" dt="2026-03-12T17:02:31.320" v="5414" actId="26606"/>
          <ac:spMkLst>
            <pc:docMk/>
            <pc:sldMk cId="1443242659" sldId="269"/>
            <ac:spMk id="13" creationId="{7F3E6F82-836B-858F-ADED-19E9A71A0081}"/>
          </ac:spMkLst>
        </pc:spChg>
        <pc:spChg chg="add del mod">
          <ac:chgData name="Sonam Akhtar (2439007)" userId="328a2b09-9483-42c6-bc02-fcae243ee2e7" providerId="ADAL" clId="{2129EE20-38D1-442E-8935-94BF061B97C0}" dt="2026-03-12T17:14:41.390" v="5485" actId="478"/>
          <ac:spMkLst>
            <pc:docMk/>
            <pc:sldMk cId="1443242659" sldId="269"/>
            <ac:spMk id="16" creationId="{CBF2A769-733C-C46A-2258-29A7DCAF5551}"/>
          </ac:spMkLst>
        </pc:spChg>
        <pc:spChg chg="add del mod">
          <ac:chgData name="Sonam Akhtar (2439007)" userId="328a2b09-9483-42c6-bc02-fcae243ee2e7" providerId="ADAL" clId="{2129EE20-38D1-442E-8935-94BF061B97C0}" dt="2026-03-12T17:15:49.779" v="5494" actId="478"/>
          <ac:spMkLst>
            <pc:docMk/>
            <pc:sldMk cId="1443242659" sldId="269"/>
            <ac:spMk id="19" creationId="{2531609E-1B65-976C-EFEA-EC5A7AAE2351}"/>
          </ac:spMkLst>
        </pc:spChg>
        <pc:spChg chg="add mod">
          <ac:chgData name="Sonam Akhtar (2439007)" userId="328a2b09-9483-42c6-bc02-fcae243ee2e7" providerId="ADAL" clId="{2129EE20-38D1-442E-8935-94BF061B97C0}" dt="2026-03-12T17:17:38.693" v="5505"/>
          <ac:spMkLst>
            <pc:docMk/>
            <pc:sldMk cId="1443242659" sldId="269"/>
            <ac:spMk id="20" creationId="{2274C92E-43C8-0A95-7C79-0E73884CF959}"/>
          </ac:spMkLst>
        </pc:spChg>
        <pc:spChg chg="add del mod">
          <ac:chgData name="Sonam Akhtar (2439007)" userId="328a2b09-9483-42c6-bc02-fcae243ee2e7" providerId="ADAL" clId="{2129EE20-38D1-442E-8935-94BF061B97C0}" dt="2026-03-12T17:21:39.448" v="5542" actId="478"/>
          <ac:spMkLst>
            <pc:docMk/>
            <pc:sldMk cId="1443242659" sldId="269"/>
            <ac:spMk id="22" creationId="{9606E02B-0E86-389F-B3A1-14CCB5120FD7}"/>
          </ac:spMkLst>
        </pc:spChg>
        <pc:spChg chg="add del">
          <ac:chgData name="Sonam Akhtar (2439007)" userId="328a2b09-9483-42c6-bc02-fcae243ee2e7" providerId="ADAL" clId="{2129EE20-38D1-442E-8935-94BF061B97C0}" dt="2026-03-12T17:17:46.586" v="5508"/>
          <ac:spMkLst>
            <pc:docMk/>
            <pc:sldMk cId="1443242659" sldId="269"/>
            <ac:spMk id="23" creationId="{35A92A98-187D-1D81-86FD-8D40CC69B622}"/>
          </ac:spMkLst>
        </pc:spChg>
        <pc:spChg chg="add del mod ord">
          <ac:chgData name="Sonam Akhtar (2439007)" userId="328a2b09-9483-42c6-bc02-fcae243ee2e7" providerId="ADAL" clId="{2129EE20-38D1-442E-8935-94BF061B97C0}" dt="2026-03-12T17:29:40.438" v="5586" actId="931"/>
          <ac:spMkLst>
            <pc:docMk/>
            <pc:sldMk cId="1443242659" sldId="269"/>
            <ac:spMk id="28" creationId="{7438523A-CFE5-DB0E-6835-5B84FA18FE4D}"/>
          </ac:spMkLst>
        </pc:spChg>
        <pc:graphicFrameChg chg="add mod">
          <ac:chgData name="Sonam Akhtar (2439007)" userId="328a2b09-9483-42c6-bc02-fcae243ee2e7" providerId="ADAL" clId="{2129EE20-38D1-442E-8935-94BF061B97C0}" dt="2026-03-12T16:51:48.751" v="5352"/>
          <ac:graphicFrameMkLst>
            <pc:docMk/>
            <pc:sldMk cId="1443242659" sldId="269"/>
            <ac:graphicFrameMk id="4" creationId="{3FCB1B6F-E63A-40CA-258F-26164549AF9A}"/>
          </ac:graphicFrameMkLst>
        </pc:graphicFrameChg>
        <pc:graphicFrameChg chg="add del mod ord modGraphic">
          <ac:chgData name="Sonam Akhtar (2439007)" userId="328a2b09-9483-42c6-bc02-fcae243ee2e7" providerId="ADAL" clId="{2129EE20-38D1-442E-8935-94BF061B97C0}" dt="2026-03-12T19:52:56.478" v="5637" actId="207"/>
          <ac:graphicFrameMkLst>
            <pc:docMk/>
            <pc:sldMk cId="1443242659" sldId="269"/>
            <ac:graphicFrameMk id="5" creationId="{F395C72B-F073-8251-2D1C-0F35FF44F856}"/>
          </ac:graphicFrameMkLst>
        </pc:graphicFrameChg>
        <pc:picChg chg="add del mod ord">
          <ac:chgData name="Sonam Akhtar (2439007)" userId="328a2b09-9483-42c6-bc02-fcae243ee2e7" providerId="ADAL" clId="{2129EE20-38D1-442E-8935-94BF061B97C0}" dt="2026-03-12T17:10:35.533" v="5474" actId="478"/>
          <ac:picMkLst>
            <pc:docMk/>
            <pc:sldMk cId="1443242659" sldId="269"/>
            <ac:picMk id="8" creationId="{7F93F4C2-8B24-38A4-A471-DFDBD4E1A216}"/>
          </ac:picMkLst>
        </pc:picChg>
        <pc:picChg chg="add del">
          <ac:chgData name="Sonam Akhtar (2439007)" userId="328a2b09-9483-42c6-bc02-fcae243ee2e7" providerId="ADAL" clId="{2129EE20-38D1-442E-8935-94BF061B97C0}" dt="2026-03-12T17:13:10.659" v="5478" actId="478"/>
          <ac:picMkLst>
            <pc:docMk/>
            <pc:sldMk cId="1443242659" sldId="269"/>
            <ac:picMk id="12" creationId="{F6635EB4-F242-416B-24E9-417480610AAD}"/>
          </ac:picMkLst>
        </pc:picChg>
        <pc:picChg chg="add del mod">
          <ac:chgData name="Sonam Akhtar (2439007)" userId="328a2b09-9483-42c6-bc02-fcae243ee2e7" providerId="ADAL" clId="{2129EE20-38D1-442E-8935-94BF061B97C0}" dt="2026-03-12T17:14:41.390" v="5485" actId="478"/>
          <ac:picMkLst>
            <pc:docMk/>
            <pc:sldMk cId="1443242659" sldId="269"/>
            <ac:picMk id="15" creationId="{96258B0A-8FBA-15D9-7ABA-F8BB371EBF71}"/>
          </ac:picMkLst>
        </pc:picChg>
        <pc:picChg chg="add del mod">
          <ac:chgData name="Sonam Akhtar (2439007)" userId="328a2b09-9483-42c6-bc02-fcae243ee2e7" providerId="ADAL" clId="{2129EE20-38D1-442E-8935-94BF061B97C0}" dt="2026-03-12T17:18:31.354" v="5515" actId="478"/>
          <ac:picMkLst>
            <pc:docMk/>
            <pc:sldMk cId="1443242659" sldId="269"/>
            <ac:picMk id="18" creationId="{7656FE2E-BC5C-8BDB-01F8-29427D04C8C7}"/>
          </ac:picMkLst>
        </pc:picChg>
        <pc:picChg chg="add del mod">
          <ac:chgData name="Sonam Akhtar (2439007)" userId="328a2b09-9483-42c6-bc02-fcae243ee2e7" providerId="ADAL" clId="{2129EE20-38D1-442E-8935-94BF061B97C0}" dt="2026-03-12T17:25:28.824" v="5569" actId="478"/>
          <ac:picMkLst>
            <pc:docMk/>
            <pc:sldMk cId="1443242659" sldId="269"/>
            <ac:picMk id="25" creationId="{0B2ECFBA-F2A1-73E8-D9C2-EAB4575EB08D}"/>
          </ac:picMkLst>
        </pc:picChg>
        <pc:picChg chg="add del mod modCrop">
          <ac:chgData name="Sonam Akhtar (2439007)" userId="328a2b09-9483-42c6-bc02-fcae243ee2e7" providerId="ADAL" clId="{2129EE20-38D1-442E-8935-94BF061B97C0}" dt="2026-03-12T17:28:37.949" v="5581" actId="478"/>
          <ac:picMkLst>
            <pc:docMk/>
            <pc:sldMk cId="1443242659" sldId="269"/>
            <ac:picMk id="27" creationId="{BA255908-7934-9528-8952-F653D5350547}"/>
          </ac:picMkLst>
        </pc:picChg>
        <pc:picChg chg="add mod">
          <ac:chgData name="Sonam Akhtar (2439007)" userId="328a2b09-9483-42c6-bc02-fcae243ee2e7" providerId="ADAL" clId="{2129EE20-38D1-442E-8935-94BF061B97C0}" dt="2026-03-12T17:30:04.636" v="5592" actId="14100"/>
          <ac:picMkLst>
            <pc:docMk/>
            <pc:sldMk cId="1443242659" sldId="269"/>
            <ac:picMk id="30" creationId="{72263D85-D3FF-FA43-4AB4-56E5AB6F7F03}"/>
          </ac:picMkLst>
        </pc:picChg>
      </pc:sldChg>
      <pc:sldChg chg="new del">
        <pc:chgData name="Sonam Akhtar (2439007)" userId="328a2b09-9483-42c6-bc02-fcae243ee2e7" providerId="ADAL" clId="{2129EE20-38D1-442E-8935-94BF061B97C0}" dt="2026-03-12T16:50:37.698" v="5343" actId="680"/>
        <pc:sldMkLst>
          <pc:docMk/>
          <pc:sldMk cId="2435631536" sldId="269"/>
        </pc:sldMkLst>
      </pc:sldChg>
      <pc:sldMasterChg chg="setBg modSldLayout">
        <pc:chgData name="Sonam Akhtar (2439007)" userId="328a2b09-9483-42c6-bc02-fcae243ee2e7" providerId="ADAL" clId="{2129EE20-38D1-442E-8935-94BF061B97C0}" dt="2026-03-12T19:51:32.381" v="5621"/>
        <pc:sldMasterMkLst>
          <pc:docMk/>
          <pc:sldMasterMk cId="2742130940" sldId="2147483686"/>
        </pc:sldMasterMkLst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3580338200" sldId="2147483675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110304786" sldId="2147483676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610725492" sldId="2147483677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4028949515" sldId="2147483678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316597112" sldId="2147483679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2390112826" sldId="2147483680"/>
          </pc:sldLayoutMkLst>
        </pc:sldLayoutChg>
        <pc:sldLayoutChg chg="addSp delSp modSp mod setBg modAnim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1797763070" sldId="2147483681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3804003239" sldId="2147483682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3489469693" sldId="2147483683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3090995012" sldId="2147483684"/>
          </pc:sldLayoutMkLst>
        </pc:sldLayoutChg>
        <pc:sldLayoutChg chg="setBg">
          <pc:chgData name="Sonam Akhtar (2439007)" userId="328a2b09-9483-42c6-bc02-fcae243ee2e7" providerId="ADAL" clId="{2129EE20-38D1-442E-8935-94BF061B97C0}" dt="2026-03-12T19:51:32.381" v="5621"/>
          <pc:sldLayoutMkLst>
            <pc:docMk/>
            <pc:sldMasterMk cId="2742130940" sldId="2147483686"/>
            <pc:sldLayoutMk cId="1546879273" sldId="2147483685"/>
          </pc:sldLayoutMkLst>
        </pc:sldLayoutChg>
      </pc:sldMasterChg>
    </pc:docChg>
  </pc:docChgLst>
  <pc:docChgLst>
    <pc:chgData name="Sonam Akhtar (2439007)" userId="328a2b09-9483-42c6-bc02-fcae243ee2e7" providerId="ADAL" clId="{1EFAFCFA-8BB0-4084-8E54-386600548079}"/>
    <pc:docChg chg="modSld">
      <pc:chgData name="Sonam Akhtar (2439007)" userId="328a2b09-9483-42c6-bc02-fcae243ee2e7" providerId="ADAL" clId="{1EFAFCFA-8BB0-4084-8E54-386600548079}" dt="2026-03-11T13:54:43.681" v="37" actId="20577"/>
      <pc:docMkLst>
        <pc:docMk/>
      </pc:docMkLst>
      <pc:sldChg chg="modSp mod">
        <pc:chgData name="Sonam Akhtar (2439007)" userId="328a2b09-9483-42c6-bc02-fcae243ee2e7" providerId="ADAL" clId="{1EFAFCFA-8BB0-4084-8E54-386600548079}" dt="2026-03-11T13:54:43.681" v="37" actId="20577"/>
        <pc:sldMkLst>
          <pc:docMk/>
          <pc:sldMk cId="1710305583" sldId="258"/>
        </pc:sldMkLst>
        <pc:spChg chg="mod">
          <ac:chgData name="Sonam Akhtar (2439007)" userId="328a2b09-9483-42c6-bc02-fcae243ee2e7" providerId="ADAL" clId="{1EFAFCFA-8BB0-4084-8E54-386600548079}" dt="2026-03-11T13:54:43.681" v="37" actId="20577"/>
          <ac:spMkLst>
            <pc:docMk/>
            <pc:sldMk cId="1710305583" sldId="258"/>
            <ac:spMk id="20" creationId="{1AD44931-263E-99F3-A7E8-4D0F982813E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4.png"/><Relationship Id="rId7" Type="http://schemas.openxmlformats.org/officeDocument/2006/relationships/image" Target="../media/image37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25.svg"/><Relationship Id="rId9" Type="http://schemas.openxmlformats.org/officeDocument/2006/relationships/image" Target="../media/image3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4.png"/><Relationship Id="rId7" Type="http://schemas.openxmlformats.org/officeDocument/2006/relationships/image" Target="../media/image37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25.svg"/><Relationship Id="rId9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8F24C2-E02B-4C7B-88C1-63FD1E92CF6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315FE5-7383-40AD-B20B-CEB6259EED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Engaging short-form product videos that visually capture attention</a:t>
          </a:r>
        </a:p>
      </dgm:t>
    </dgm:pt>
    <dgm:pt modelId="{39154035-0742-437B-B7A3-8F98F1BBCF2D}" type="parTrans" cxnId="{2B6522B4-38A4-402A-8C7A-27C2582FBDA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387BF7-0E37-44B5-9179-A33037677A4D}" type="sibTrans" cxnId="{2B6522B4-38A4-402A-8C7A-27C2582FBDA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665012-7D0A-436D-89DD-79887E6974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Featuring unboxing experiences and seasonal collections</a:t>
          </a:r>
        </a:p>
      </dgm:t>
    </dgm:pt>
    <dgm:pt modelId="{2BD18EED-8BCF-4966-8BBE-E7377AF36210}" type="parTrans" cxnId="{F9B6A7D9-7A9D-4BDD-A3CE-5F190117016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E81679-B8BE-47EE-9CF2-CEE0701B4D14}" type="sibTrans" cxnId="{F9B6A7D9-7A9D-4BDD-A3CE-5F190117016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C66A99-193C-416A-AFF4-A9AE493A00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Collaborating with influencers to enhance brand visibility</a:t>
          </a:r>
        </a:p>
      </dgm:t>
    </dgm:pt>
    <dgm:pt modelId="{871036A3-B313-427F-823A-AC13656652B5}" type="parTrans" cxnId="{48174069-F4F9-49FA-971C-11DE3478BD3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042606-C9F0-4352-8ACC-A792D9D485D8}" type="sibTrans" cxnId="{48174069-F4F9-49FA-971C-11DE3478BD3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A1CEDA-1313-419E-8D6A-8FDAEFC34C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Running targeted paid ads to drive traffic to the Shopify store</a:t>
          </a:r>
        </a:p>
      </dgm:t>
    </dgm:pt>
    <dgm:pt modelId="{1E516592-E327-41DA-B1CD-20EA8C5CD04A}" type="parTrans" cxnId="{CACD4602-9D4E-47D4-927F-1FD3B776E7D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2DCFCC-B703-469A-B7D2-1EC94117325E}" type="sibTrans" cxnId="{CACD4602-9D4E-47D4-927F-1FD3B776E7D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EE07D4-6E83-4703-A05A-CC0FBBE057F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Promoting viral reach and encouraging impulse purchases</a:t>
          </a:r>
        </a:p>
      </dgm:t>
    </dgm:pt>
    <dgm:pt modelId="{84AC18AC-E89E-4341-92C3-81D742550B3A}" type="parTrans" cxnId="{21D3B159-3B82-49BF-B5AC-0809AEA7CFC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3C961C-2E90-472D-9151-19F6B0CDB6F5}" type="sibTrans" cxnId="{21D3B159-3B82-49BF-B5AC-0809AEA7CFCD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4B6061-9F53-449D-A76D-DCA06C75E849}" type="pres">
      <dgm:prSet presAssocID="{C38F24C2-E02B-4C7B-88C1-63FD1E92CF63}" presName="root" presStyleCnt="0">
        <dgm:presLayoutVars>
          <dgm:dir/>
          <dgm:resizeHandles val="exact"/>
        </dgm:presLayoutVars>
      </dgm:prSet>
      <dgm:spPr/>
    </dgm:pt>
    <dgm:pt modelId="{BB260B43-BB71-477C-9491-1A1D348A2237}" type="pres">
      <dgm:prSet presAssocID="{C4315FE5-7383-40AD-B20B-CEB6259EED5E}" presName="compNode" presStyleCnt="0"/>
      <dgm:spPr/>
    </dgm:pt>
    <dgm:pt modelId="{4EBD0E87-1DC4-4F01-BCFF-7E3900785C91}" type="pres">
      <dgm:prSet presAssocID="{C4315FE5-7383-40AD-B20B-CEB6259EED5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4B8A80B7-BBA5-4A18-AF8D-ECFFC6023958}" type="pres">
      <dgm:prSet presAssocID="{C4315FE5-7383-40AD-B20B-CEB6259EED5E}" presName="spaceRect" presStyleCnt="0"/>
      <dgm:spPr/>
    </dgm:pt>
    <dgm:pt modelId="{2AB79D83-F3FE-47E3-AA2D-BE85B0962071}" type="pres">
      <dgm:prSet presAssocID="{C4315FE5-7383-40AD-B20B-CEB6259EED5E}" presName="textRect" presStyleLbl="revTx" presStyleIdx="0" presStyleCnt="5">
        <dgm:presLayoutVars>
          <dgm:chMax val="1"/>
          <dgm:chPref val="1"/>
        </dgm:presLayoutVars>
      </dgm:prSet>
      <dgm:spPr/>
    </dgm:pt>
    <dgm:pt modelId="{E6210EE9-F148-48E0-91F5-0EA6EBA5AEC3}" type="pres">
      <dgm:prSet presAssocID="{75387BF7-0E37-44B5-9179-A33037677A4D}" presName="sibTrans" presStyleCnt="0"/>
      <dgm:spPr/>
    </dgm:pt>
    <dgm:pt modelId="{A330A56E-5109-458D-9BA1-3C0A4CFCB93A}" type="pres">
      <dgm:prSet presAssocID="{5A665012-7D0A-436D-89DD-79887E69748E}" presName="compNode" presStyleCnt="0"/>
      <dgm:spPr/>
    </dgm:pt>
    <dgm:pt modelId="{384CE5EF-C57C-4B80-BFD6-1F511F262273}" type="pres">
      <dgm:prSet presAssocID="{5A665012-7D0A-436D-89DD-79887E69748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3012DE7-B0B3-4835-AAFB-86AEFAC12E93}" type="pres">
      <dgm:prSet presAssocID="{5A665012-7D0A-436D-89DD-79887E69748E}" presName="spaceRect" presStyleCnt="0"/>
      <dgm:spPr/>
    </dgm:pt>
    <dgm:pt modelId="{1E4E666E-8CC3-4272-843A-6AEC073C4647}" type="pres">
      <dgm:prSet presAssocID="{5A665012-7D0A-436D-89DD-79887E69748E}" presName="textRect" presStyleLbl="revTx" presStyleIdx="1" presStyleCnt="5">
        <dgm:presLayoutVars>
          <dgm:chMax val="1"/>
          <dgm:chPref val="1"/>
        </dgm:presLayoutVars>
      </dgm:prSet>
      <dgm:spPr/>
    </dgm:pt>
    <dgm:pt modelId="{69DD5228-A1DA-40CA-9E53-9130787E9401}" type="pres">
      <dgm:prSet presAssocID="{17E81679-B8BE-47EE-9CF2-CEE0701B4D14}" presName="sibTrans" presStyleCnt="0"/>
      <dgm:spPr/>
    </dgm:pt>
    <dgm:pt modelId="{7E5E7866-1EFB-430C-832B-4F310953B029}" type="pres">
      <dgm:prSet presAssocID="{89C66A99-193C-416A-AFF4-A9AE493A0089}" presName="compNode" presStyleCnt="0"/>
      <dgm:spPr/>
    </dgm:pt>
    <dgm:pt modelId="{618C823C-6136-42C2-85C1-3E3D70F8F6D0}" type="pres">
      <dgm:prSet presAssocID="{89C66A99-193C-416A-AFF4-A9AE493A00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53A8EEC-CA74-41C1-B5A6-F8CED1660399}" type="pres">
      <dgm:prSet presAssocID="{89C66A99-193C-416A-AFF4-A9AE493A0089}" presName="spaceRect" presStyleCnt="0"/>
      <dgm:spPr/>
    </dgm:pt>
    <dgm:pt modelId="{BF1EA697-B3F5-48F9-BAAF-940680FF6C40}" type="pres">
      <dgm:prSet presAssocID="{89C66A99-193C-416A-AFF4-A9AE493A0089}" presName="textRect" presStyleLbl="revTx" presStyleIdx="2" presStyleCnt="5">
        <dgm:presLayoutVars>
          <dgm:chMax val="1"/>
          <dgm:chPref val="1"/>
        </dgm:presLayoutVars>
      </dgm:prSet>
      <dgm:spPr/>
    </dgm:pt>
    <dgm:pt modelId="{8C454C6C-43A2-4135-853C-B0004CAD5D3F}" type="pres">
      <dgm:prSet presAssocID="{05042606-C9F0-4352-8ACC-A792D9D485D8}" presName="sibTrans" presStyleCnt="0"/>
      <dgm:spPr/>
    </dgm:pt>
    <dgm:pt modelId="{731044E5-DA28-4EB1-A867-E994C4496855}" type="pres">
      <dgm:prSet presAssocID="{83A1CEDA-1313-419E-8D6A-8FDAEFC34C7D}" presName="compNode" presStyleCnt="0"/>
      <dgm:spPr/>
    </dgm:pt>
    <dgm:pt modelId="{3E627AC6-A565-4FD6-B80E-9A7514EED3FF}" type="pres">
      <dgm:prSet presAssocID="{83A1CEDA-1313-419E-8D6A-8FDAEFC34C7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7119FEA-923A-4968-81CD-30C7D4322CAC}" type="pres">
      <dgm:prSet presAssocID="{83A1CEDA-1313-419E-8D6A-8FDAEFC34C7D}" presName="spaceRect" presStyleCnt="0"/>
      <dgm:spPr/>
    </dgm:pt>
    <dgm:pt modelId="{8552ABB2-0921-47A5-B0B4-BE1E80F981ED}" type="pres">
      <dgm:prSet presAssocID="{83A1CEDA-1313-419E-8D6A-8FDAEFC34C7D}" presName="textRect" presStyleLbl="revTx" presStyleIdx="3" presStyleCnt="5">
        <dgm:presLayoutVars>
          <dgm:chMax val="1"/>
          <dgm:chPref val="1"/>
        </dgm:presLayoutVars>
      </dgm:prSet>
      <dgm:spPr/>
    </dgm:pt>
    <dgm:pt modelId="{EDF2D9F0-29D8-41C3-92D3-DE356834281B}" type="pres">
      <dgm:prSet presAssocID="{DA2DCFCC-B703-469A-B7D2-1EC94117325E}" presName="sibTrans" presStyleCnt="0"/>
      <dgm:spPr/>
    </dgm:pt>
    <dgm:pt modelId="{E2C95F15-CC22-40D1-B611-EACDD3244A2E}" type="pres">
      <dgm:prSet presAssocID="{E8EE07D4-6E83-4703-A05A-CC0FBBE057F0}" presName="compNode" presStyleCnt="0"/>
      <dgm:spPr/>
    </dgm:pt>
    <dgm:pt modelId="{F14D403F-665E-4959-9A8B-400609969A25}" type="pres">
      <dgm:prSet presAssocID="{E8EE07D4-6E83-4703-A05A-CC0FBBE057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33017900-8C0C-4B1E-A3F4-8AF8F45BDF01}" type="pres">
      <dgm:prSet presAssocID="{E8EE07D4-6E83-4703-A05A-CC0FBBE057F0}" presName="spaceRect" presStyleCnt="0"/>
      <dgm:spPr/>
    </dgm:pt>
    <dgm:pt modelId="{C6A9A2C4-9F94-48F2-B5E1-5EF981092FF3}" type="pres">
      <dgm:prSet presAssocID="{E8EE07D4-6E83-4703-A05A-CC0FBBE057F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ACD4602-9D4E-47D4-927F-1FD3B776E7D4}" srcId="{C38F24C2-E02B-4C7B-88C1-63FD1E92CF63}" destId="{83A1CEDA-1313-419E-8D6A-8FDAEFC34C7D}" srcOrd="3" destOrd="0" parTransId="{1E516592-E327-41DA-B1CD-20EA8C5CD04A}" sibTransId="{DA2DCFCC-B703-469A-B7D2-1EC94117325E}"/>
    <dgm:cxn modelId="{0A166A5C-A139-4783-88E0-459F8598968F}" type="presOf" srcId="{C4315FE5-7383-40AD-B20B-CEB6259EED5E}" destId="{2AB79D83-F3FE-47E3-AA2D-BE85B0962071}" srcOrd="0" destOrd="0" presId="urn:microsoft.com/office/officeart/2018/2/layout/IconLabelList"/>
    <dgm:cxn modelId="{51C2FA60-E5FE-4211-8173-DF60BD78E42B}" type="presOf" srcId="{89C66A99-193C-416A-AFF4-A9AE493A0089}" destId="{BF1EA697-B3F5-48F9-BAAF-940680FF6C40}" srcOrd="0" destOrd="0" presId="urn:microsoft.com/office/officeart/2018/2/layout/IconLabelList"/>
    <dgm:cxn modelId="{48174069-F4F9-49FA-971C-11DE3478BD30}" srcId="{C38F24C2-E02B-4C7B-88C1-63FD1E92CF63}" destId="{89C66A99-193C-416A-AFF4-A9AE493A0089}" srcOrd="2" destOrd="0" parTransId="{871036A3-B313-427F-823A-AC13656652B5}" sibTransId="{05042606-C9F0-4352-8ACC-A792D9D485D8}"/>
    <dgm:cxn modelId="{CE3D0D75-5E48-42CC-ADA2-AF3D1C8159E4}" type="presOf" srcId="{5A665012-7D0A-436D-89DD-79887E69748E}" destId="{1E4E666E-8CC3-4272-843A-6AEC073C4647}" srcOrd="0" destOrd="0" presId="urn:microsoft.com/office/officeart/2018/2/layout/IconLabelList"/>
    <dgm:cxn modelId="{21D3B159-3B82-49BF-B5AC-0809AEA7CFCD}" srcId="{C38F24C2-E02B-4C7B-88C1-63FD1E92CF63}" destId="{E8EE07D4-6E83-4703-A05A-CC0FBBE057F0}" srcOrd="4" destOrd="0" parTransId="{84AC18AC-E89E-4341-92C3-81D742550B3A}" sibTransId="{4D3C961C-2E90-472D-9151-19F6B0CDB6F5}"/>
    <dgm:cxn modelId="{7030D97D-C46F-471C-BE4E-A2829BB399B2}" type="presOf" srcId="{C38F24C2-E02B-4C7B-88C1-63FD1E92CF63}" destId="{C94B6061-9F53-449D-A76D-DCA06C75E849}" srcOrd="0" destOrd="0" presId="urn:microsoft.com/office/officeart/2018/2/layout/IconLabelList"/>
    <dgm:cxn modelId="{8703B8B0-D035-4C7A-903F-7DC6FAE931F9}" type="presOf" srcId="{83A1CEDA-1313-419E-8D6A-8FDAEFC34C7D}" destId="{8552ABB2-0921-47A5-B0B4-BE1E80F981ED}" srcOrd="0" destOrd="0" presId="urn:microsoft.com/office/officeart/2018/2/layout/IconLabelList"/>
    <dgm:cxn modelId="{2B6522B4-38A4-402A-8C7A-27C2582FBDAD}" srcId="{C38F24C2-E02B-4C7B-88C1-63FD1E92CF63}" destId="{C4315FE5-7383-40AD-B20B-CEB6259EED5E}" srcOrd="0" destOrd="0" parTransId="{39154035-0742-437B-B7A3-8F98F1BBCF2D}" sibTransId="{75387BF7-0E37-44B5-9179-A33037677A4D}"/>
    <dgm:cxn modelId="{5BF190B9-01DF-4B29-8EE6-049CA6AD8DDC}" type="presOf" srcId="{E8EE07D4-6E83-4703-A05A-CC0FBBE057F0}" destId="{C6A9A2C4-9F94-48F2-B5E1-5EF981092FF3}" srcOrd="0" destOrd="0" presId="urn:microsoft.com/office/officeart/2018/2/layout/IconLabelList"/>
    <dgm:cxn modelId="{F9B6A7D9-7A9D-4BDD-A3CE-5F1901170165}" srcId="{C38F24C2-E02B-4C7B-88C1-63FD1E92CF63}" destId="{5A665012-7D0A-436D-89DD-79887E69748E}" srcOrd="1" destOrd="0" parTransId="{2BD18EED-8BCF-4966-8BBE-E7377AF36210}" sibTransId="{17E81679-B8BE-47EE-9CF2-CEE0701B4D14}"/>
    <dgm:cxn modelId="{0DC01297-3C65-4713-BE6C-D88F0F5ACA13}" type="presParOf" srcId="{C94B6061-9F53-449D-A76D-DCA06C75E849}" destId="{BB260B43-BB71-477C-9491-1A1D348A2237}" srcOrd="0" destOrd="0" presId="urn:microsoft.com/office/officeart/2018/2/layout/IconLabelList"/>
    <dgm:cxn modelId="{F52110D5-CACA-46D1-BA2C-4BE02B86EC00}" type="presParOf" srcId="{BB260B43-BB71-477C-9491-1A1D348A2237}" destId="{4EBD0E87-1DC4-4F01-BCFF-7E3900785C91}" srcOrd="0" destOrd="0" presId="urn:microsoft.com/office/officeart/2018/2/layout/IconLabelList"/>
    <dgm:cxn modelId="{CDCEC938-F76F-43BF-B6BB-7259CF01E8C3}" type="presParOf" srcId="{BB260B43-BB71-477C-9491-1A1D348A2237}" destId="{4B8A80B7-BBA5-4A18-AF8D-ECFFC6023958}" srcOrd="1" destOrd="0" presId="urn:microsoft.com/office/officeart/2018/2/layout/IconLabelList"/>
    <dgm:cxn modelId="{B21E20BC-1C84-478C-A159-CF0614BDD52D}" type="presParOf" srcId="{BB260B43-BB71-477C-9491-1A1D348A2237}" destId="{2AB79D83-F3FE-47E3-AA2D-BE85B0962071}" srcOrd="2" destOrd="0" presId="urn:microsoft.com/office/officeart/2018/2/layout/IconLabelList"/>
    <dgm:cxn modelId="{D98C2AA4-2EA7-4EC6-939D-BEBD1B269B8E}" type="presParOf" srcId="{C94B6061-9F53-449D-A76D-DCA06C75E849}" destId="{E6210EE9-F148-48E0-91F5-0EA6EBA5AEC3}" srcOrd="1" destOrd="0" presId="urn:microsoft.com/office/officeart/2018/2/layout/IconLabelList"/>
    <dgm:cxn modelId="{9781D4C6-5304-4454-B7B4-CE73B7251280}" type="presParOf" srcId="{C94B6061-9F53-449D-A76D-DCA06C75E849}" destId="{A330A56E-5109-458D-9BA1-3C0A4CFCB93A}" srcOrd="2" destOrd="0" presId="urn:microsoft.com/office/officeart/2018/2/layout/IconLabelList"/>
    <dgm:cxn modelId="{00CCA1D4-5E41-41C4-8AEA-E4DC3CE23170}" type="presParOf" srcId="{A330A56E-5109-458D-9BA1-3C0A4CFCB93A}" destId="{384CE5EF-C57C-4B80-BFD6-1F511F262273}" srcOrd="0" destOrd="0" presId="urn:microsoft.com/office/officeart/2018/2/layout/IconLabelList"/>
    <dgm:cxn modelId="{6F59BE9B-DC0B-4516-B1CD-B1D7409E9C53}" type="presParOf" srcId="{A330A56E-5109-458D-9BA1-3C0A4CFCB93A}" destId="{63012DE7-B0B3-4835-AAFB-86AEFAC12E93}" srcOrd="1" destOrd="0" presId="urn:microsoft.com/office/officeart/2018/2/layout/IconLabelList"/>
    <dgm:cxn modelId="{F3FA3DED-4E70-49CE-AB23-BFB1828E6F95}" type="presParOf" srcId="{A330A56E-5109-458D-9BA1-3C0A4CFCB93A}" destId="{1E4E666E-8CC3-4272-843A-6AEC073C4647}" srcOrd="2" destOrd="0" presId="urn:microsoft.com/office/officeart/2018/2/layout/IconLabelList"/>
    <dgm:cxn modelId="{F4D884D3-727D-4249-A5DC-358ABD1FACFA}" type="presParOf" srcId="{C94B6061-9F53-449D-A76D-DCA06C75E849}" destId="{69DD5228-A1DA-40CA-9E53-9130787E9401}" srcOrd="3" destOrd="0" presId="urn:microsoft.com/office/officeart/2018/2/layout/IconLabelList"/>
    <dgm:cxn modelId="{D43CAB54-6793-43F2-B46D-A7907728EAFB}" type="presParOf" srcId="{C94B6061-9F53-449D-A76D-DCA06C75E849}" destId="{7E5E7866-1EFB-430C-832B-4F310953B029}" srcOrd="4" destOrd="0" presId="urn:microsoft.com/office/officeart/2018/2/layout/IconLabelList"/>
    <dgm:cxn modelId="{C7979E1E-54A1-4CED-B891-C2B0BCCEB110}" type="presParOf" srcId="{7E5E7866-1EFB-430C-832B-4F310953B029}" destId="{618C823C-6136-42C2-85C1-3E3D70F8F6D0}" srcOrd="0" destOrd="0" presId="urn:microsoft.com/office/officeart/2018/2/layout/IconLabelList"/>
    <dgm:cxn modelId="{D5DD129D-273F-453A-9DFF-671281ED64F3}" type="presParOf" srcId="{7E5E7866-1EFB-430C-832B-4F310953B029}" destId="{D53A8EEC-CA74-41C1-B5A6-F8CED1660399}" srcOrd="1" destOrd="0" presId="urn:microsoft.com/office/officeart/2018/2/layout/IconLabelList"/>
    <dgm:cxn modelId="{07DD03F6-1961-4308-AFC5-440DB2AF7E00}" type="presParOf" srcId="{7E5E7866-1EFB-430C-832B-4F310953B029}" destId="{BF1EA697-B3F5-48F9-BAAF-940680FF6C40}" srcOrd="2" destOrd="0" presId="urn:microsoft.com/office/officeart/2018/2/layout/IconLabelList"/>
    <dgm:cxn modelId="{AF8B0260-43E7-4E9A-A9D8-F8F7D6C8346E}" type="presParOf" srcId="{C94B6061-9F53-449D-A76D-DCA06C75E849}" destId="{8C454C6C-43A2-4135-853C-B0004CAD5D3F}" srcOrd="5" destOrd="0" presId="urn:microsoft.com/office/officeart/2018/2/layout/IconLabelList"/>
    <dgm:cxn modelId="{29FC5B93-E0E0-4657-A36B-6375721E5F9B}" type="presParOf" srcId="{C94B6061-9F53-449D-A76D-DCA06C75E849}" destId="{731044E5-DA28-4EB1-A867-E994C4496855}" srcOrd="6" destOrd="0" presId="urn:microsoft.com/office/officeart/2018/2/layout/IconLabelList"/>
    <dgm:cxn modelId="{CAF5C17D-670A-4080-A090-615F5F22D0D9}" type="presParOf" srcId="{731044E5-DA28-4EB1-A867-E994C4496855}" destId="{3E627AC6-A565-4FD6-B80E-9A7514EED3FF}" srcOrd="0" destOrd="0" presId="urn:microsoft.com/office/officeart/2018/2/layout/IconLabelList"/>
    <dgm:cxn modelId="{14956FD5-05E2-4333-97F6-79BFE94BAD74}" type="presParOf" srcId="{731044E5-DA28-4EB1-A867-E994C4496855}" destId="{97119FEA-923A-4968-81CD-30C7D4322CAC}" srcOrd="1" destOrd="0" presId="urn:microsoft.com/office/officeart/2018/2/layout/IconLabelList"/>
    <dgm:cxn modelId="{9BDD7F2E-6658-444D-AADC-F959A165D137}" type="presParOf" srcId="{731044E5-DA28-4EB1-A867-E994C4496855}" destId="{8552ABB2-0921-47A5-B0B4-BE1E80F981ED}" srcOrd="2" destOrd="0" presId="urn:microsoft.com/office/officeart/2018/2/layout/IconLabelList"/>
    <dgm:cxn modelId="{54CA8C3A-D6CD-469A-87EB-E4D756A6527E}" type="presParOf" srcId="{C94B6061-9F53-449D-A76D-DCA06C75E849}" destId="{EDF2D9F0-29D8-41C3-92D3-DE356834281B}" srcOrd="7" destOrd="0" presId="urn:microsoft.com/office/officeart/2018/2/layout/IconLabelList"/>
    <dgm:cxn modelId="{E990FDD1-5BF0-4BEC-ADB0-C8533E943F01}" type="presParOf" srcId="{C94B6061-9F53-449D-A76D-DCA06C75E849}" destId="{E2C95F15-CC22-40D1-B611-EACDD3244A2E}" srcOrd="8" destOrd="0" presId="urn:microsoft.com/office/officeart/2018/2/layout/IconLabelList"/>
    <dgm:cxn modelId="{97149671-640B-40E1-84F2-BB2D2F4DD932}" type="presParOf" srcId="{E2C95F15-CC22-40D1-B611-EACDD3244A2E}" destId="{F14D403F-665E-4959-9A8B-400609969A25}" srcOrd="0" destOrd="0" presId="urn:microsoft.com/office/officeart/2018/2/layout/IconLabelList"/>
    <dgm:cxn modelId="{07A30089-AECC-4F5A-8EEE-E1477D5254A7}" type="presParOf" srcId="{E2C95F15-CC22-40D1-B611-EACDD3244A2E}" destId="{33017900-8C0C-4B1E-A3F4-8AF8F45BDF01}" srcOrd="1" destOrd="0" presId="urn:microsoft.com/office/officeart/2018/2/layout/IconLabelList"/>
    <dgm:cxn modelId="{8BE1830E-8FF9-4AE1-8D9A-630C11100638}" type="presParOf" srcId="{E2C95F15-CC22-40D1-B611-EACDD3244A2E}" destId="{C6A9A2C4-9F94-48F2-B5E1-5EF981092FF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D5C92-273D-4DF7-BC50-FEF19D105CD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1ADBF3-E357-41C1-8A8A-BD27BEF6FE67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Points-based rewards system for repeat purchases</a:t>
          </a:r>
          <a:endParaRPr lang="en-US" sz="2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7EA0B1-CA30-4112-A1C4-06F35A2762BA}" type="parTrans" cxnId="{3A443215-8F94-4918-A249-53460DD07C66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FAA733-1D36-4806-8A19-C70C334866F1}" type="sibTrans" cxnId="{3A443215-8F94-4918-A249-53460DD07C66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2796AA-BED3-45D1-9DFF-0412CE1D78A9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Exclusive discounts and early access to new collections</a:t>
          </a:r>
          <a:endParaRPr lang="en-US" sz="2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696005-A8D4-4DF0-8533-6C7834B8434D}" type="parTrans" cxnId="{777185F4-DA23-49CE-82DE-294D889D018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8F2C6A-E4C3-45F2-8642-329A9398DD08}" type="sibTrans" cxnId="{777185F4-DA23-49CE-82DE-294D889D018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0758D1-B8AA-453A-99C8-AF92A56900EA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Special offers for seasonal occasions, Valentine’s Day and Mothers day </a:t>
          </a:r>
          <a:endParaRPr lang="en-US" sz="2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2766BF-FBAF-4A4F-B9AA-3A5E3D7AE309}" type="parTrans" cxnId="{FE94EDE5-71E7-4EF6-8F2D-8B82D51C5EB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1600D3-6B36-45A1-A104-0293BD152B7C}" type="sibTrans" cxnId="{FE94EDE5-71E7-4EF6-8F2D-8B82D51C5EB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37C1E6-B01F-43F7-87A9-F0B26FDAE9A8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Increases customer retention and lifetime value</a:t>
          </a:r>
          <a:endParaRPr lang="en-US" sz="2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F4AE9B-5224-44FA-9705-18A48B01025A}" type="parTrans" cxnId="{FAE6C3EB-52CA-40B8-923A-D01C21E373A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263294-9E32-4ED4-AD9E-00736C0D9297}" type="sibTrans" cxnId="{FAE6C3EB-52CA-40B8-923A-D01C21E373A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B459C6-5BD5-46B5-A688-05523D0A5E84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US" sz="2400" b="0" i="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Reduces long-term customer acquisition costs</a:t>
          </a:r>
          <a:endParaRPr lang="en-US" sz="2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94779F-6300-4A30-83CF-6EFDB463E8CE}" type="parTrans" cxnId="{5627D7BF-A9DF-465C-991E-25FCCA69C4F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7526C7-A34C-4A86-9876-257E96C37A34}" type="sibTrans" cxnId="{5627D7BF-A9DF-465C-991E-25FCCA69C4FD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F66DA3-6CF3-4E05-9A0A-0DA014215B91}" type="pres">
      <dgm:prSet presAssocID="{A3DD5C92-273D-4DF7-BC50-FEF19D105CDF}" presName="root" presStyleCnt="0">
        <dgm:presLayoutVars>
          <dgm:dir/>
          <dgm:resizeHandles val="exact"/>
        </dgm:presLayoutVars>
      </dgm:prSet>
      <dgm:spPr/>
    </dgm:pt>
    <dgm:pt modelId="{498A6E96-45D7-424C-999E-5A5ED73DACBB}" type="pres">
      <dgm:prSet presAssocID="{091ADBF3-E357-41C1-8A8A-BD27BEF6FE67}" presName="compNode" presStyleCnt="0"/>
      <dgm:spPr/>
    </dgm:pt>
    <dgm:pt modelId="{0E4FABE0-4909-47E2-AE09-4018F0114BCA}" type="pres">
      <dgm:prSet presAssocID="{091ADBF3-E357-41C1-8A8A-BD27BEF6FE67}" presName="bgRect" presStyleLbl="bgShp" presStyleIdx="0" presStyleCnt="5"/>
      <dgm:spPr/>
    </dgm:pt>
    <dgm:pt modelId="{97A594DC-7A49-4D00-8361-302E0BC80DC8}" type="pres">
      <dgm:prSet presAssocID="{091ADBF3-E357-41C1-8A8A-BD27BEF6FE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C0B17BFA-032C-44C8-9AC1-529E09C67FF9}" type="pres">
      <dgm:prSet presAssocID="{091ADBF3-E357-41C1-8A8A-BD27BEF6FE67}" presName="spaceRect" presStyleCnt="0"/>
      <dgm:spPr/>
    </dgm:pt>
    <dgm:pt modelId="{34C5FC3F-A2DF-4794-ABE4-19CD852DD3E5}" type="pres">
      <dgm:prSet presAssocID="{091ADBF3-E357-41C1-8A8A-BD27BEF6FE67}" presName="parTx" presStyleLbl="revTx" presStyleIdx="0" presStyleCnt="5">
        <dgm:presLayoutVars>
          <dgm:chMax val="0"/>
          <dgm:chPref val="0"/>
        </dgm:presLayoutVars>
      </dgm:prSet>
      <dgm:spPr/>
    </dgm:pt>
    <dgm:pt modelId="{5B9F453E-CDFF-4B74-82A5-EB50943E17CB}" type="pres">
      <dgm:prSet presAssocID="{75FAA733-1D36-4806-8A19-C70C334866F1}" presName="sibTrans" presStyleCnt="0"/>
      <dgm:spPr/>
    </dgm:pt>
    <dgm:pt modelId="{9F5367FD-177D-4F4A-A9A7-07CD88F48B16}" type="pres">
      <dgm:prSet presAssocID="{292796AA-BED3-45D1-9DFF-0412CE1D78A9}" presName="compNode" presStyleCnt="0"/>
      <dgm:spPr/>
    </dgm:pt>
    <dgm:pt modelId="{D067493B-F997-4838-912F-3733A88CBC3B}" type="pres">
      <dgm:prSet presAssocID="{292796AA-BED3-45D1-9DFF-0412CE1D78A9}" presName="bgRect" presStyleLbl="bgShp" presStyleIdx="1" presStyleCnt="5"/>
      <dgm:spPr/>
    </dgm:pt>
    <dgm:pt modelId="{4186516A-CBBF-4B89-9B41-9C9C6F3E884B}" type="pres">
      <dgm:prSet presAssocID="{292796AA-BED3-45D1-9DFF-0412CE1D78A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FD8682C-30E6-4E81-B3DF-0F91424984E0}" type="pres">
      <dgm:prSet presAssocID="{292796AA-BED3-45D1-9DFF-0412CE1D78A9}" presName="spaceRect" presStyleCnt="0"/>
      <dgm:spPr/>
    </dgm:pt>
    <dgm:pt modelId="{39824D70-20B3-41BB-93B1-060EEC44DAF1}" type="pres">
      <dgm:prSet presAssocID="{292796AA-BED3-45D1-9DFF-0412CE1D78A9}" presName="parTx" presStyleLbl="revTx" presStyleIdx="1" presStyleCnt="5">
        <dgm:presLayoutVars>
          <dgm:chMax val="0"/>
          <dgm:chPref val="0"/>
        </dgm:presLayoutVars>
      </dgm:prSet>
      <dgm:spPr/>
    </dgm:pt>
    <dgm:pt modelId="{34729F74-C712-4B1A-A0EF-27EB47EF68F6}" type="pres">
      <dgm:prSet presAssocID="{7F8F2C6A-E4C3-45F2-8642-329A9398DD08}" presName="sibTrans" presStyleCnt="0"/>
      <dgm:spPr/>
    </dgm:pt>
    <dgm:pt modelId="{53E12D30-84E9-4812-8BF0-D2CF6F08A70B}" type="pres">
      <dgm:prSet presAssocID="{0C0758D1-B8AA-453A-99C8-AF92A56900EA}" presName="compNode" presStyleCnt="0"/>
      <dgm:spPr/>
    </dgm:pt>
    <dgm:pt modelId="{3954F7EE-5E45-47C4-B4D7-1CC2E70EF45B}" type="pres">
      <dgm:prSet presAssocID="{0C0758D1-B8AA-453A-99C8-AF92A56900EA}" presName="bgRect" presStyleLbl="bgShp" presStyleIdx="2" presStyleCnt="5"/>
      <dgm:spPr/>
    </dgm:pt>
    <dgm:pt modelId="{E4F4F810-565D-41FF-A24D-1D4C931ADFA0}" type="pres">
      <dgm:prSet presAssocID="{0C0758D1-B8AA-453A-99C8-AF92A56900E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8CDDCE95-02F3-49E5-9AE5-F822ADBD881F}" type="pres">
      <dgm:prSet presAssocID="{0C0758D1-B8AA-453A-99C8-AF92A56900EA}" presName="spaceRect" presStyleCnt="0"/>
      <dgm:spPr/>
    </dgm:pt>
    <dgm:pt modelId="{0A8631AD-A6C9-4057-934B-DD831AC0B3D5}" type="pres">
      <dgm:prSet presAssocID="{0C0758D1-B8AA-453A-99C8-AF92A56900EA}" presName="parTx" presStyleLbl="revTx" presStyleIdx="2" presStyleCnt="5">
        <dgm:presLayoutVars>
          <dgm:chMax val="0"/>
          <dgm:chPref val="0"/>
        </dgm:presLayoutVars>
      </dgm:prSet>
      <dgm:spPr/>
    </dgm:pt>
    <dgm:pt modelId="{1DD3D156-989A-4922-83D2-E8B9A77A3F2A}" type="pres">
      <dgm:prSet presAssocID="{F21600D3-6B36-45A1-A104-0293BD152B7C}" presName="sibTrans" presStyleCnt="0"/>
      <dgm:spPr/>
    </dgm:pt>
    <dgm:pt modelId="{4DA71F1E-A1CC-400A-B42D-748911791619}" type="pres">
      <dgm:prSet presAssocID="{C437C1E6-B01F-43F7-87A9-F0B26FDAE9A8}" presName="compNode" presStyleCnt="0"/>
      <dgm:spPr/>
    </dgm:pt>
    <dgm:pt modelId="{F117D70F-7062-4EBF-8B7F-8C481D08C29B}" type="pres">
      <dgm:prSet presAssocID="{C437C1E6-B01F-43F7-87A9-F0B26FDAE9A8}" presName="bgRect" presStyleLbl="bgShp" presStyleIdx="3" presStyleCnt="5"/>
      <dgm:spPr/>
    </dgm:pt>
    <dgm:pt modelId="{9AEAAAE5-5A7D-4EEE-BFC0-A1E1E570F71B}" type="pres">
      <dgm:prSet presAssocID="{C437C1E6-B01F-43F7-87A9-F0B26FDAE9A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6C8313C-5C16-4618-BAA1-9A3C65A409A1}" type="pres">
      <dgm:prSet presAssocID="{C437C1E6-B01F-43F7-87A9-F0B26FDAE9A8}" presName="spaceRect" presStyleCnt="0"/>
      <dgm:spPr/>
    </dgm:pt>
    <dgm:pt modelId="{E2EA1D1B-FB4D-4845-98E6-066FCC1F5FEF}" type="pres">
      <dgm:prSet presAssocID="{C437C1E6-B01F-43F7-87A9-F0B26FDAE9A8}" presName="parTx" presStyleLbl="revTx" presStyleIdx="3" presStyleCnt="5">
        <dgm:presLayoutVars>
          <dgm:chMax val="0"/>
          <dgm:chPref val="0"/>
        </dgm:presLayoutVars>
      </dgm:prSet>
      <dgm:spPr/>
    </dgm:pt>
    <dgm:pt modelId="{FC446492-5592-4DA6-A3DD-956AED5EAE15}" type="pres">
      <dgm:prSet presAssocID="{1B263294-9E32-4ED4-AD9E-00736C0D9297}" presName="sibTrans" presStyleCnt="0"/>
      <dgm:spPr/>
    </dgm:pt>
    <dgm:pt modelId="{90158413-D7FC-4B5D-90B6-7835453690B8}" type="pres">
      <dgm:prSet presAssocID="{C2B459C6-5BD5-46B5-A688-05523D0A5E84}" presName="compNode" presStyleCnt="0"/>
      <dgm:spPr/>
    </dgm:pt>
    <dgm:pt modelId="{6F765F7A-0EB2-49FF-B62A-FCA3F08F39B7}" type="pres">
      <dgm:prSet presAssocID="{C2B459C6-5BD5-46B5-A688-05523D0A5E84}" presName="bgRect" presStyleLbl="bgShp" presStyleIdx="4" presStyleCnt="5" custLinFactNeighborX="4817" custLinFactNeighborY="16398"/>
      <dgm:spPr/>
    </dgm:pt>
    <dgm:pt modelId="{45CFBC64-5BD5-41ED-B88D-1A248B02F5AB}" type="pres">
      <dgm:prSet presAssocID="{C2B459C6-5BD5-46B5-A688-05523D0A5E8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DB11C7F-A994-4ABC-921E-AED41A550D8E}" type="pres">
      <dgm:prSet presAssocID="{C2B459C6-5BD5-46B5-A688-05523D0A5E84}" presName="spaceRect" presStyleCnt="0"/>
      <dgm:spPr/>
    </dgm:pt>
    <dgm:pt modelId="{1A01F094-3637-46C5-B8F9-964439F5C618}" type="pres">
      <dgm:prSet presAssocID="{C2B459C6-5BD5-46B5-A688-05523D0A5E8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A443215-8F94-4918-A249-53460DD07C66}" srcId="{A3DD5C92-273D-4DF7-BC50-FEF19D105CDF}" destId="{091ADBF3-E357-41C1-8A8A-BD27BEF6FE67}" srcOrd="0" destOrd="0" parTransId="{AB7EA0B1-CA30-4112-A1C4-06F35A2762BA}" sibTransId="{75FAA733-1D36-4806-8A19-C70C334866F1}"/>
    <dgm:cxn modelId="{E864BD43-A88C-481F-93D6-E36003F78ECE}" type="presOf" srcId="{091ADBF3-E357-41C1-8A8A-BD27BEF6FE67}" destId="{34C5FC3F-A2DF-4794-ABE4-19CD852DD3E5}" srcOrd="0" destOrd="0" presId="urn:microsoft.com/office/officeart/2018/2/layout/IconVerticalSolidList"/>
    <dgm:cxn modelId="{08003071-3CF7-4A03-AC7B-C42782D35D69}" type="presOf" srcId="{0C0758D1-B8AA-453A-99C8-AF92A56900EA}" destId="{0A8631AD-A6C9-4057-934B-DD831AC0B3D5}" srcOrd="0" destOrd="0" presId="urn:microsoft.com/office/officeart/2018/2/layout/IconVerticalSolidList"/>
    <dgm:cxn modelId="{5D1BAD98-274D-43AB-87E1-F86B1FB244DB}" type="presOf" srcId="{C437C1E6-B01F-43F7-87A9-F0B26FDAE9A8}" destId="{E2EA1D1B-FB4D-4845-98E6-066FCC1F5FEF}" srcOrd="0" destOrd="0" presId="urn:microsoft.com/office/officeart/2018/2/layout/IconVerticalSolidList"/>
    <dgm:cxn modelId="{4BE57BAC-EE3A-4D55-AD07-4242E475E1FD}" type="presOf" srcId="{C2B459C6-5BD5-46B5-A688-05523D0A5E84}" destId="{1A01F094-3637-46C5-B8F9-964439F5C618}" srcOrd="0" destOrd="0" presId="urn:microsoft.com/office/officeart/2018/2/layout/IconVerticalSolidList"/>
    <dgm:cxn modelId="{5627D7BF-A9DF-465C-991E-25FCCA69C4FD}" srcId="{A3DD5C92-273D-4DF7-BC50-FEF19D105CDF}" destId="{C2B459C6-5BD5-46B5-A688-05523D0A5E84}" srcOrd="4" destOrd="0" parTransId="{2C94779F-6300-4A30-83CF-6EFDB463E8CE}" sibTransId="{567526C7-A34C-4A86-9876-257E96C37A34}"/>
    <dgm:cxn modelId="{5FE357CC-66E0-48BC-8030-B824DE72BAF1}" type="presOf" srcId="{292796AA-BED3-45D1-9DFF-0412CE1D78A9}" destId="{39824D70-20B3-41BB-93B1-060EEC44DAF1}" srcOrd="0" destOrd="0" presId="urn:microsoft.com/office/officeart/2018/2/layout/IconVerticalSolidList"/>
    <dgm:cxn modelId="{7F5399D6-F2A0-4052-B572-A2A04F5DA173}" type="presOf" srcId="{A3DD5C92-273D-4DF7-BC50-FEF19D105CDF}" destId="{17F66DA3-6CF3-4E05-9A0A-0DA014215B91}" srcOrd="0" destOrd="0" presId="urn:microsoft.com/office/officeart/2018/2/layout/IconVerticalSolidList"/>
    <dgm:cxn modelId="{FE94EDE5-71E7-4EF6-8F2D-8B82D51C5EB1}" srcId="{A3DD5C92-273D-4DF7-BC50-FEF19D105CDF}" destId="{0C0758D1-B8AA-453A-99C8-AF92A56900EA}" srcOrd="2" destOrd="0" parTransId="{CF2766BF-FBAF-4A4F-B9AA-3A5E3D7AE309}" sibTransId="{F21600D3-6B36-45A1-A104-0293BD152B7C}"/>
    <dgm:cxn modelId="{FAE6C3EB-52CA-40B8-923A-D01C21E373AF}" srcId="{A3DD5C92-273D-4DF7-BC50-FEF19D105CDF}" destId="{C437C1E6-B01F-43F7-87A9-F0B26FDAE9A8}" srcOrd="3" destOrd="0" parTransId="{8FF4AE9B-5224-44FA-9705-18A48B01025A}" sibTransId="{1B263294-9E32-4ED4-AD9E-00736C0D9297}"/>
    <dgm:cxn modelId="{777185F4-DA23-49CE-82DE-294D889D018D}" srcId="{A3DD5C92-273D-4DF7-BC50-FEF19D105CDF}" destId="{292796AA-BED3-45D1-9DFF-0412CE1D78A9}" srcOrd="1" destOrd="0" parTransId="{FA696005-A8D4-4DF0-8533-6C7834B8434D}" sibTransId="{7F8F2C6A-E4C3-45F2-8642-329A9398DD08}"/>
    <dgm:cxn modelId="{22267E8B-2970-4BBB-A6AD-1CB908618E7A}" type="presParOf" srcId="{17F66DA3-6CF3-4E05-9A0A-0DA014215B91}" destId="{498A6E96-45D7-424C-999E-5A5ED73DACBB}" srcOrd="0" destOrd="0" presId="urn:microsoft.com/office/officeart/2018/2/layout/IconVerticalSolidList"/>
    <dgm:cxn modelId="{3936DB92-4D63-4C14-A18B-245125B794E6}" type="presParOf" srcId="{498A6E96-45D7-424C-999E-5A5ED73DACBB}" destId="{0E4FABE0-4909-47E2-AE09-4018F0114BCA}" srcOrd="0" destOrd="0" presId="urn:microsoft.com/office/officeart/2018/2/layout/IconVerticalSolidList"/>
    <dgm:cxn modelId="{EAECB674-85B0-49F3-BF09-82260ED9B2F4}" type="presParOf" srcId="{498A6E96-45D7-424C-999E-5A5ED73DACBB}" destId="{97A594DC-7A49-4D00-8361-302E0BC80DC8}" srcOrd="1" destOrd="0" presId="urn:microsoft.com/office/officeart/2018/2/layout/IconVerticalSolidList"/>
    <dgm:cxn modelId="{1CD8CA8F-076F-410F-B59D-585FC76763D5}" type="presParOf" srcId="{498A6E96-45D7-424C-999E-5A5ED73DACBB}" destId="{C0B17BFA-032C-44C8-9AC1-529E09C67FF9}" srcOrd="2" destOrd="0" presId="urn:microsoft.com/office/officeart/2018/2/layout/IconVerticalSolidList"/>
    <dgm:cxn modelId="{4744447A-BE1C-429A-B971-DAD107A2C67A}" type="presParOf" srcId="{498A6E96-45D7-424C-999E-5A5ED73DACBB}" destId="{34C5FC3F-A2DF-4794-ABE4-19CD852DD3E5}" srcOrd="3" destOrd="0" presId="urn:microsoft.com/office/officeart/2018/2/layout/IconVerticalSolidList"/>
    <dgm:cxn modelId="{CE98C2A7-8FEF-4759-AA3A-AF5A94800979}" type="presParOf" srcId="{17F66DA3-6CF3-4E05-9A0A-0DA014215B91}" destId="{5B9F453E-CDFF-4B74-82A5-EB50943E17CB}" srcOrd="1" destOrd="0" presId="urn:microsoft.com/office/officeart/2018/2/layout/IconVerticalSolidList"/>
    <dgm:cxn modelId="{3981A04E-4BC8-46E8-B88D-4F0F45E4032F}" type="presParOf" srcId="{17F66DA3-6CF3-4E05-9A0A-0DA014215B91}" destId="{9F5367FD-177D-4F4A-A9A7-07CD88F48B16}" srcOrd="2" destOrd="0" presId="urn:microsoft.com/office/officeart/2018/2/layout/IconVerticalSolidList"/>
    <dgm:cxn modelId="{BCDC0818-3AFB-45E1-82FB-199235C7E6D7}" type="presParOf" srcId="{9F5367FD-177D-4F4A-A9A7-07CD88F48B16}" destId="{D067493B-F997-4838-912F-3733A88CBC3B}" srcOrd="0" destOrd="0" presId="urn:microsoft.com/office/officeart/2018/2/layout/IconVerticalSolidList"/>
    <dgm:cxn modelId="{D1B67253-DEAC-4BB3-8F64-AE71FA3EA422}" type="presParOf" srcId="{9F5367FD-177D-4F4A-A9A7-07CD88F48B16}" destId="{4186516A-CBBF-4B89-9B41-9C9C6F3E884B}" srcOrd="1" destOrd="0" presId="urn:microsoft.com/office/officeart/2018/2/layout/IconVerticalSolidList"/>
    <dgm:cxn modelId="{ADD9FF2B-F5F8-4F2B-B2FE-BC891EB1292E}" type="presParOf" srcId="{9F5367FD-177D-4F4A-A9A7-07CD88F48B16}" destId="{BFD8682C-30E6-4E81-B3DF-0F91424984E0}" srcOrd="2" destOrd="0" presId="urn:microsoft.com/office/officeart/2018/2/layout/IconVerticalSolidList"/>
    <dgm:cxn modelId="{A6E00E01-3F38-45F6-8000-7D54603F39F3}" type="presParOf" srcId="{9F5367FD-177D-4F4A-A9A7-07CD88F48B16}" destId="{39824D70-20B3-41BB-93B1-060EEC44DAF1}" srcOrd="3" destOrd="0" presId="urn:microsoft.com/office/officeart/2018/2/layout/IconVerticalSolidList"/>
    <dgm:cxn modelId="{E7EA9C74-95B0-4DC7-96FE-020D1C26CF7F}" type="presParOf" srcId="{17F66DA3-6CF3-4E05-9A0A-0DA014215B91}" destId="{34729F74-C712-4B1A-A0EF-27EB47EF68F6}" srcOrd="3" destOrd="0" presId="urn:microsoft.com/office/officeart/2018/2/layout/IconVerticalSolidList"/>
    <dgm:cxn modelId="{1CE3D4B2-B20C-48DA-8C83-8B349E849877}" type="presParOf" srcId="{17F66DA3-6CF3-4E05-9A0A-0DA014215B91}" destId="{53E12D30-84E9-4812-8BF0-D2CF6F08A70B}" srcOrd="4" destOrd="0" presId="urn:microsoft.com/office/officeart/2018/2/layout/IconVerticalSolidList"/>
    <dgm:cxn modelId="{5BEFEBB7-11B1-498D-B0E6-247C3C4C6FFD}" type="presParOf" srcId="{53E12D30-84E9-4812-8BF0-D2CF6F08A70B}" destId="{3954F7EE-5E45-47C4-B4D7-1CC2E70EF45B}" srcOrd="0" destOrd="0" presId="urn:microsoft.com/office/officeart/2018/2/layout/IconVerticalSolidList"/>
    <dgm:cxn modelId="{AA30DF09-32AF-4A4D-8300-8769D574287A}" type="presParOf" srcId="{53E12D30-84E9-4812-8BF0-D2CF6F08A70B}" destId="{E4F4F810-565D-41FF-A24D-1D4C931ADFA0}" srcOrd="1" destOrd="0" presId="urn:microsoft.com/office/officeart/2018/2/layout/IconVerticalSolidList"/>
    <dgm:cxn modelId="{D6B7F8F1-5A3E-4B67-971D-8D094127AA55}" type="presParOf" srcId="{53E12D30-84E9-4812-8BF0-D2CF6F08A70B}" destId="{8CDDCE95-02F3-49E5-9AE5-F822ADBD881F}" srcOrd="2" destOrd="0" presId="urn:microsoft.com/office/officeart/2018/2/layout/IconVerticalSolidList"/>
    <dgm:cxn modelId="{E1BE5537-0FE0-4728-9EE7-6FE07E788F44}" type="presParOf" srcId="{53E12D30-84E9-4812-8BF0-D2CF6F08A70B}" destId="{0A8631AD-A6C9-4057-934B-DD831AC0B3D5}" srcOrd="3" destOrd="0" presId="urn:microsoft.com/office/officeart/2018/2/layout/IconVerticalSolidList"/>
    <dgm:cxn modelId="{A70E8751-1C98-49C0-A2E5-304A8A5C1E28}" type="presParOf" srcId="{17F66DA3-6CF3-4E05-9A0A-0DA014215B91}" destId="{1DD3D156-989A-4922-83D2-E8B9A77A3F2A}" srcOrd="5" destOrd="0" presId="urn:microsoft.com/office/officeart/2018/2/layout/IconVerticalSolidList"/>
    <dgm:cxn modelId="{F968EA41-EAF0-4A39-BEC5-1D0321E82246}" type="presParOf" srcId="{17F66DA3-6CF3-4E05-9A0A-0DA014215B91}" destId="{4DA71F1E-A1CC-400A-B42D-748911791619}" srcOrd="6" destOrd="0" presId="urn:microsoft.com/office/officeart/2018/2/layout/IconVerticalSolidList"/>
    <dgm:cxn modelId="{32015C6F-75BD-429B-A295-B809485090AC}" type="presParOf" srcId="{4DA71F1E-A1CC-400A-B42D-748911791619}" destId="{F117D70F-7062-4EBF-8B7F-8C481D08C29B}" srcOrd="0" destOrd="0" presId="urn:microsoft.com/office/officeart/2018/2/layout/IconVerticalSolidList"/>
    <dgm:cxn modelId="{DB64DDAB-DE5E-4F5E-9F00-001FD13E9287}" type="presParOf" srcId="{4DA71F1E-A1CC-400A-B42D-748911791619}" destId="{9AEAAAE5-5A7D-4EEE-BFC0-A1E1E570F71B}" srcOrd="1" destOrd="0" presId="urn:microsoft.com/office/officeart/2018/2/layout/IconVerticalSolidList"/>
    <dgm:cxn modelId="{59904053-4F37-428A-8F97-E60DE55044EA}" type="presParOf" srcId="{4DA71F1E-A1CC-400A-B42D-748911791619}" destId="{26C8313C-5C16-4618-BAA1-9A3C65A409A1}" srcOrd="2" destOrd="0" presId="urn:microsoft.com/office/officeart/2018/2/layout/IconVerticalSolidList"/>
    <dgm:cxn modelId="{F7A691DC-E1B1-47A5-B49E-E291BF9F898C}" type="presParOf" srcId="{4DA71F1E-A1CC-400A-B42D-748911791619}" destId="{E2EA1D1B-FB4D-4845-98E6-066FCC1F5FEF}" srcOrd="3" destOrd="0" presId="urn:microsoft.com/office/officeart/2018/2/layout/IconVerticalSolidList"/>
    <dgm:cxn modelId="{B03EE243-59E0-431A-91A0-06CF082E4EFA}" type="presParOf" srcId="{17F66DA3-6CF3-4E05-9A0A-0DA014215B91}" destId="{FC446492-5592-4DA6-A3DD-956AED5EAE15}" srcOrd="7" destOrd="0" presId="urn:microsoft.com/office/officeart/2018/2/layout/IconVerticalSolidList"/>
    <dgm:cxn modelId="{6534A1CC-C33D-46D3-8F71-A7789B4D43AB}" type="presParOf" srcId="{17F66DA3-6CF3-4E05-9A0A-0DA014215B91}" destId="{90158413-D7FC-4B5D-90B6-7835453690B8}" srcOrd="8" destOrd="0" presId="urn:microsoft.com/office/officeart/2018/2/layout/IconVerticalSolidList"/>
    <dgm:cxn modelId="{328B5AFD-AE1E-4C06-A459-39231C659F0F}" type="presParOf" srcId="{90158413-D7FC-4B5D-90B6-7835453690B8}" destId="{6F765F7A-0EB2-49FF-B62A-FCA3F08F39B7}" srcOrd="0" destOrd="0" presId="urn:microsoft.com/office/officeart/2018/2/layout/IconVerticalSolidList"/>
    <dgm:cxn modelId="{7389487C-7ED7-4A66-96F2-11CAD41D68DE}" type="presParOf" srcId="{90158413-D7FC-4B5D-90B6-7835453690B8}" destId="{45CFBC64-5BD5-41ED-B88D-1A248B02F5AB}" srcOrd="1" destOrd="0" presId="urn:microsoft.com/office/officeart/2018/2/layout/IconVerticalSolidList"/>
    <dgm:cxn modelId="{E7789010-558B-4A56-9638-EF3E1FFB905F}" type="presParOf" srcId="{90158413-D7FC-4B5D-90B6-7835453690B8}" destId="{8DB11C7F-A994-4ABC-921E-AED41A550D8E}" srcOrd="2" destOrd="0" presId="urn:microsoft.com/office/officeart/2018/2/layout/IconVerticalSolidList"/>
    <dgm:cxn modelId="{685F356D-64CF-4658-AED0-D46AAD5DB85D}" type="presParOf" srcId="{90158413-D7FC-4B5D-90B6-7835453690B8}" destId="{1A01F094-3637-46C5-B8F9-964439F5C6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5093CC-0E3D-44D7-8EFC-DDA98B8305D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F89121-4A49-4480-BF32-9A41FA399F61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Total Funding Required: £10,000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30B179-2D68-47E0-811B-F74562DD1CC9}" type="parTrans" cxnId="{65581AA2-61B7-4A29-8DBA-443788B5049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47148A-84E6-4C05-B936-708EC6465936}" type="sibTrans" cxnId="{65581AA2-61B7-4A29-8DBA-443788B50495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A619BB-4786-4669-B948-8F045429D7F0}">
      <dgm:prSet custT="1"/>
      <dgm:spPr/>
      <dgm:t>
        <a:bodyPr/>
        <a:lstStyle/>
        <a:p>
          <a:r>
            <a:rPr lang="en-US" sz="1600" b="1">
              <a:latin typeface="Arial" panose="020B0604020202020204" pitchFamily="34" charset="0"/>
              <a:cs typeface="Arial" panose="020B0604020202020204" pitchFamily="34" charset="0"/>
            </a:rPr>
            <a:t>Source of Funding: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C328E9-C3D2-4837-A916-6EB5F9D84112}" type="parTrans" cxnId="{4682A05D-C639-4784-8F29-E281E213CD2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FD4A22-9D87-4E7D-81CD-A6A65247B677}" type="sibTrans" cxnId="{4682A05D-C639-4784-8F29-E281E213CD24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B99C23-ACFD-4FA1-86B0-BCA374F10CAB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£10,000 – Government Start-Up Loan</a:t>
          </a:r>
        </a:p>
      </dgm:t>
    </dgm:pt>
    <dgm:pt modelId="{327874AE-54D5-4FE6-8D01-C48EDEA0CF57}" type="parTrans" cxnId="{0A4AB87F-1E05-4AA2-8EC8-A221378DD6C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9653B2-E9B6-4BB5-9823-1B83461B274C}" type="sibTrans" cxnId="{0A4AB87F-1E05-4AA2-8EC8-A221378DD6C5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B7E962-D295-4B52-97FC-C39D12A7AAB0}">
      <dgm:prSet custT="1"/>
      <dgm:spPr/>
      <dgm:t>
        <a:bodyPr/>
        <a:lstStyle/>
        <a:p>
          <a:r>
            <a:rPr lang="en-US" sz="1600" b="1">
              <a:latin typeface="Arial" panose="020B0604020202020204" pitchFamily="34" charset="0"/>
              <a:cs typeface="Arial" panose="020B0604020202020204" pitchFamily="34" charset="0"/>
            </a:rPr>
            <a:t>Initial Allocation of Funds (Month 1):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C5C16C-7A8A-42BD-AF76-C3FB18FDAD9B}" type="parTrans" cxnId="{1D44E061-AAE3-4BCB-8D09-6204B8263B9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0DE0E2-518E-4B01-BE90-D3C62CE862B4}" type="sibTrans" cxnId="{1D44E061-AAE3-4BCB-8D09-6204B8263B9F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F0E5F6-8213-4065-A282-966C4ADF779A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£3,000 – Cost of Goods Sold (Inventory)</a:t>
          </a:r>
        </a:p>
      </dgm:t>
    </dgm:pt>
    <dgm:pt modelId="{49098030-3F09-4BCD-A3DB-827EFF2640F9}" type="parTrans" cxnId="{E8BD1313-DB87-4349-8B5F-894B683B0B3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C2D134-482B-403A-ADF0-33A7F5295DE7}" type="sibTrans" cxnId="{E8BD1313-DB87-4349-8B5F-894B683B0B33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2838E7-70D6-4050-A36C-BFF84A70A0E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£1,000 – Marketing and Advertising</a:t>
          </a:r>
        </a:p>
      </dgm:t>
    </dgm:pt>
    <dgm:pt modelId="{C7BCB8A6-89C9-4C28-A5A6-5680862A1C6B}" type="parTrans" cxnId="{F6A65279-7B98-4397-B15E-9F8D7DC3735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449FD1-C1F3-4267-962E-AE408875B8B3}" type="sibTrans" cxnId="{F6A65279-7B98-4397-B15E-9F8D7DC3735C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C2053A-F53C-4C6B-AA35-552FB34683D6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£1,000 – Postage and Delivery</a:t>
          </a:r>
        </a:p>
      </dgm:t>
    </dgm:pt>
    <dgm:pt modelId="{2F84A093-FC3F-4FCE-BBA5-7E08A01737AB}" type="parTrans" cxnId="{E809A776-343A-4FA4-B9DE-21AF32FCF8BB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6AF9BA-EE83-400D-8895-00514A107AAC}" type="sibTrans" cxnId="{E809A776-343A-4FA4-B9DE-21AF32FCF8BB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06B129-3458-4F2D-B156-D536CE59BA0B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£1,200 – Wages</a:t>
          </a:r>
        </a:p>
      </dgm:t>
    </dgm:pt>
    <dgm:pt modelId="{5C747E94-D749-469E-8C51-B2E9023632B4}" type="parTrans" cxnId="{28283C3F-9837-4AD4-8DBC-88DD3C52456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664AD0-7DB6-46EC-A478-E3EDE3543AEC}" type="sibTrans" cxnId="{28283C3F-9837-4AD4-8DBC-88DD3C52456C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A4992F-A885-40BD-B50B-E51AA9EA6532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£300 – Utilities</a:t>
          </a:r>
        </a:p>
      </dgm:t>
    </dgm:pt>
    <dgm:pt modelId="{90E51683-38C6-4ABD-A09C-74B5441FA106}" type="parTrans" cxnId="{48BFD694-A84F-40B9-8DAF-59536BB9AD1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94592D-84A0-4772-AB47-5C65CCFA83D8}" type="sibTrans" cxnId="{48BFD694-A84F-40B9-8DAF-59536BB9AD1C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0218C1-566B-43B5-B72E-8975F5D46836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£100 – Telephone and Internet</a:t>
          </a:r>
        </a:p>
      </dgm:t>
    </dgm:pt>
    <dgm:pt modelId="{E8EF5853-F8FC-47CC-9690-8DDA2EA98738}" type="parTrans" cxnId="{70CFB28F-66C1-498E-8245-6A98A513F02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FDB4A0-4B16-48F4-9483-72FF2F0DC199}" type="sibTrans" cxnId="{70CFB28F-66C1-498E-8245-6A98A513F025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9D99EA-B4AF-41DC-A67B-21DFD76B8852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Total Initial Operating Expenses: £6,600</a:t>
          </a:r>
        </a:p>
      </dgm:t>
    </dgm:pt>
    <dgm:pt modelId="{5C44B2FD-0765-48DA-B4B4-6927AF8A89E6}" type="parTrans" cxnId="{98FCF6B7-CE50-4317-8D03-F8929ABF5A20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085138-8A46-447C-B762-C7F524A09213}" type="sibTrans" cxnId="{98FCF6B7-CE50-4317-8D03-F8929ABF5A20}">
      <dgm:prSet custT="1"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589D65-AFEA-4F77-9752-0FA5DA367239}">
      <dgm:prSet custT="1"/>
      <dgm:spPr/>
      <dgm:t>
        <a:bodyPr/>
        <a:lstStyle/>
        <a:p>
          <a:pPr algn="ctr"/>
          <a:r>
            <a:rPr lang="en-US" sz="2000" b="1" dirty="0">
              <a:solidFill>
                <a:schemeClr val="bg1"/>
              </a:solidFill>
              <a:highlight>
                <a:srgbClr val="800080"/>
              </a:highlight>
              <a:latin typeface="Arial" panose="020B0604020202020204" pitchFamily="34" charset="0"/>
              <a:cs typeface="Arial" panose="020B0604020202020204" pitchFamily="34" charset="0"/>
            </a:rPr>
            <a:t>Projected Net Positive Cash Flow (Month 1): £11,900</a:t>
          </a:r>
          <a:endParaRPr lang="en-US" sz="2000" dirty="0">
            <a:solidFill>
              <a:schemeClr val="bg1"/>
            </a:solidFill>
            <a:highlight>
              <a:srgbClr val="80008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A14F89-E1B9-4BD3-BE61-3F390F408336}" type="parTrans" cxnId="{2B3F0AB2-83FA-4670-AD5B-F45F132695A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DADC83-9B42-48B7-BE1C-2DD3115FFFB6}" type="sibTrans" cxnId="{2B3F0AB2-83FA-4670-AD5B-F45F132695A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8D82D4-1366-41AB-A274-2F6B7BA9010E}" type="pres">
      <dgm:prSet presAssocID="{945093CC-0E3D-44D7-8EFC-DDA98B8305D2}" presName="vert0" presStyleCnt="0">
        <dgm:presLayoutVars>
          <dgm:dir/>
          <dgm:animOne val="branch"/>
          <dgm:animLvl val="lvl"/>
        </dgm:presLayoutVars>
      </dgm:prSet>
      <dgm:spPr/>
    </dgm:pt>
    <dgm:pt modelId="{A2439EA4-5F21-4D67-B1AF-B00BDF01C8F7}" type="pres">
      <dgm:prSet presAssocID="{9DF89121-4A49-4480-BF32-9A41FA399F61}" presName="thickLine" presStyleLbl="alignNode1" presStyleIdx="0" presStyleCnt="12"/>
      <dgm:spPr/>
    </dgm:pt>
    <dgm:pt modelId="{99C8D35B-D238-44C7-8837-E113AB34D9B2}" type="pres">
      <dgm:prSet presAssocID="{9DF89121-4A49-4480-BF32-9A41FA399F61}" presName="horz1" presStyleCnt="0"/>
      <dgm:spPr/>
    </dgm:pt>
    <dgm:pt modelId="{4BE28820-AE26-4944-A3FC-5968C2703493}" type="pres">
      <dgm:prSet presAssocID="{9DF89121-4A49-4480-BF32-9A41FA399F61}" presName="tx1" presStyleLbl="revTx" presStyleIdx="0" presStyleCnt="12"/>
      <dgm:spPr/>
    </dgm:pt>
    <dgm:pt modelId="{B92F5969-3BB9-4FEE-B899-13307464BD7A}" type="pres">
      <dgm:prSet presAssocID="{9DF89121-4A49-4480-BF32-9A41FA399F61}" presName="vert1" presStyleCnt="0"/>
      <dgm:spPr/>
    </dgm:pt>
    <dgm:pt modelId="{FB16889B-4B02-421F-8574-023A9C8CA7BB}" type="pres">
      <dgm:prSet presAssocID="{69A619BB-4786-4669-B948-8F045429D7F0}" presName="thickLine" presStyleLbl="alignNode1" presStyleIdx="1" presStyleCnt="12"/>
      <dgm:spPr/>
    </dgm:pt>
    <dgm:pt modelId="{3310FFA8-1D8B-466E-8B5A-1CC9F7ADEC1E}" type="pres">
      <dgm:prSet presAssocID="{69A619BB-4786-4669-B948-8F045429D7F0}" presName="horz1" presStyleCnt="0"/>
      <dgm:spPr/>
    </dgm:pt>
    <dgm:pt modelId="{F927ACAB-99BC-4E9D-9C15-4F833D268315}" type="pres">
      <dgm:prSet presAssocID="{69A619BB-4786-4669-B948-8F045429D7F0}" presName="tx1" presStyleLbl="revTx" presStyleIdx="1" presStyleCnt="12"/>
      <dgm:spPr/>
    </dgm:pt>
    <dgm:pt modelId="{06BFF5C1-0491-4982-A088-F790239B29FD}" type="pres">
      <dgm:prSet presAssocID="{69A619BB-4786-4669-B948-8F045429D7F0}" presName="vert1" presStyleCnt="0"/>
      <dgm:spPr/>
    </dgm:pt>
    <dgm:pt modelId="{32496EB5-12F1-4E98-8589-EB525BF9651B}" type="pres">
      <dgm:prSet presAssocID="{9EB99C23-ACFD-4FA1-86B0-BCA374F10CAB}" presName="thickLine" presStyleLbl="alignNode1" presStyleIdx="2" presStyleCnt="12"/>
      <dgm:spPr/>
    </dgm:pt>
    <dgm:pt modelId="{F4B12D60-2C08-49BA-89AF-ACF4844734A3}" type="pres">
      <dgm:prSet presAssocID="{9EB99C23-ACFD-4FA1-86B0-BCA374F10CAB}" presName="horz1" presStyleCnt="0"/>
      <dgm:spPr/>
    </dgm:pt>
    <dgm:pt modelId="{93A1480C-B9D6-4CF3-ABA8-23E76508EC81}" type="pres">
      <dgm:prSet presAssocID="{9EB99C23-ACFD-4FA1-86B0-BCA374F10CAB}" presName="tx1" presStyleLbl="revTx" presStyleIdx="2" presStyleCnt="12"/>
      <dgm:spPr/>
    </dgm:pt>
    <dgm:pt modelId="{C34D2435-147E-407A-A555-B0C0ED094C0F}" type="pres">
      <dgm:prSet presAssocID="{9EB99C23-ACFD-4FA1-86B0-BCA374F10CAB}" presName="vert1" presStyleCnt="0"/>
      <dgm:spPr/>
    </dgm:pt>
    <dgm:pt modelId="{C7D62B5B-A0CF-4F64-B586-D0073088524D}" type="pres">
      <dgm:prSet presAssocID="{E7B7E962-D295-4B52-97FC-C39D12A7AAB0}" presName="thickLine" presStyleLbl="alignNode1" presStyleIdx="3" presStyleCnt="12"/>
      <dgm:spPr/>
    </dgm:pt>
    <dgm:pt modelId="{51472F69-8069-4EED-84E5-90C8EBD25454}" type="pres">
      <dgm:prSet presAssocID="{E7B7E962-D295-4B52-97FC-C39D12A7AAB0}" presName="horz1" presStyleCnt="0"/>
      <dgm:spPr/>
    </dgm:pt>
    <dgm:pt modelId="{A27F1C9E-88B2-445E-BD8B-EF534F3EE416}" type="pres">
      <dgm:prSet presAssocID="{E7B7E962-D295-4B52-97FC-C39D12A7AAB0}" presName="tx1" presStyleLbl="revTx" presStyleIdx="3" presStyleCnt="12"/>
      <dgm:spPr/>
    </dgm:pt>
    <dgm:pt modelId="{05524D9A-87F5-4184-9F9B-ACECF1306382}" type="pres">
      <dgm:prSet presAssocID="{E7B7E962-D295-4B52-97FC-C39D12A7AAB0}" presName="vert1" presStyleCnt="0"/>
      <dgm:spPr/>
    </dgm:pt>
    <dgm:pt modelId="{4EEB311E-FB7E-40C8-AD3D-FBFC44D937E0}" type="pres">
      <dgm:prSet presAssocID="{45F0E5F6-8213-4065-A282-966C4ADF779A}" presName="thickLine" presStyleLbl="alignNode1" presStyleIdx="4" presStyleCnt="12"/>
      <dgm:spPr/>
    </dgm:pt>
    <dgm:pt modelId="{64E2C701-6B6C-4958-B807-44C228998EC8}" type="pres">
      <dgm:prSet presAssocID="{45F0E5F6-8213-4065-A282-966C4ADF779A}" presName="horz1" presStyleCnt="0"/>
      <dgm:spPr/>
    </dgm:pt>
    <dgm:pt modelId="{7FB98DFA-AF8C-446A-AE83-21445D0C5CF2}" type="pres">
      <dgm:prSet presAssocID="{45F0E5F6-8213-4065-A282-966C4ADF779A}" presName="tx1" presStyleLbl="revTx" presStyleIdx="4" presStyleCnt="12"/>
      <dgm:spPr/>
    </dgm:pt>
    <dgm:pt modelId="{B3570DD0-6409-4633-8AA8-32120408C7B2}" type="pres">
      <dgm:prSet presAssocID="{45F0E5F6-8213-4065-A282-966C4ADF779A}" presName="vert1" presStyleCnt="0"/>
      <dgm:spPr/>
    </dgm:pt>
    <dgm:pt modelId="{8645BFB9-844B-4108-BB90-7563663E4673}" type="pres">
      <dgm:prSet presAssocID="{8A2838E7-70D6-4050-A36C-BFF84A70A0E1}" presName="thickLine" presStyleLbl="alignNode1" presStyleIdx="5" presStyleCnt="12"/>
      <dgm:spPr/>
    </dgm:pt>
    <dgm:pt modelId="{78190235-748D-4ADC-8BAC-9D81472784C0}" type="pres">
      <dgm:prSet presAssocID="{8A2838E7-70D6-4050-A36C-BFF84A70A0E1}" presName="horz1" presStyleCnt="0"/>
      <dgm:spPr/>
    </dgm:pt>
    <dgm:pt modelId="{AEC289B8-AE68-4E8A-8BE5-30178F301B18}" type="pres">
      <dgm:prSet presAssocID="{8A2838E7-70D6-4050-A36C-BFF84A70A0E1}" presName="tx1" presStyleLbl="revTx" presStyleIdx="5" presStyleCnt="12"/>
      <dgm:spPr/>
    </dgm:pt>
    <dgm:pt modelId="{E0593856-F8E6-48E0-B2AA-4C288880A23D}" type="pres">
      <dgm:prSet presAssocID="{8A2838E7-70D6-4050-A36C-BFF84A70A0E1}" presName="vert1" presStyleCnt="0"/>
      <dgm:spPr/>
    </dgm:pt>
    <dgm:pt modelId="{EB8ECCE1-EB8F-4866-B67C-EFA545E26A8B}" type="pres">
      <dgm:prSet presAssocID="{8AC2053A-F53C-4C6B-AA35-552FB34683D6}" presName="thickLine" presStyleLbl="alignNode1" presStyleIdx="6" presStyleCnt="12"/>
      <dgm:spPr/>
    </dgm:pt>
    <dgm:pt modelId="{D7BCE288-3559-4326-BDB5-6827791776FD}" type="pres">
      <dgm:prSet presAssocID="{8AC2053A-F53C-4C6B-AA35-552FB34683D6}" presName="horz1" presStyleCnt="0"/>
      <dgm:spPr/>
    </dgm:pt>
    <dgm:pt modelId="{623ED384-E8A9-44D2-9D17-C47BAB325BAD}" type="pres">
      <dgm:prSet presAssocID="{8AC2053A-F53C-4C6B-AA35-552FB34683D6}" presName="tx1" presStyleLbl="revTx" presStyleIdx="6" presStyleCnt="12"/>
      <dgm:spPr/>
    </dgm:pt>
    <dgm:pt modelId="{19AE1774-AD2E-40C1-8DA2-6ECFCE56F548}" type="pres">
      <dgm:prSet presAssocID="{8AC2053A-F53C-4C6B-AA35-552FB34683D6}" presName="vert1" presStyleCnt="0"/>
      <dgm:spPr/>
    </dgm:pt>
    <dgm:pt modelId="{C9B744EA-8D0E-4BE6-B6EC-0531999B5AAE}" type="pres">
      <dgm:prSet presAssocID="{1F06B129-3458-4F2D-B156-D536CE59BA0B}" presName="thickLine" presStyleLbl="alignNode1" presStyleIdx="7" presStyleCnt="12"/>
      <dgm:spPr/>
    </dgm:pt>
    <dgm:pt modelId="{17545676-F7D0-4601-B65A-C2F321178166}" type="pres">
      <dgm:prSet presAssocID="{1F06B129-3458-4F2D-B156-D536CE59BA0B}" presName="horz1" presStyleCnt="0"/>
      <dgm:spPr/>
    </dgm:pt>
    <dgm:pt modelId="{542C775B-CD64-4EE9-9FAE-928ADCFAD2F3}" type="pres">
      <dgm:prSet presAssocID="{1F06B129-3458-4F2D-B156-D536CE59BA0B}" presName="tx1" presStyleLbl="revTx" presStyleIdx="7" presStyleCnt="12"/>
      <dgm:spPr/>
    </dgm:pt>
    <dgm:pt modelId="{AFF364F7-1DC5-40C0-A445-03487E056D68}" type="pres">
      <dgm:prSet presAssocID="{1F06B129-3458-4F2D-B156-D536CE59BA0B}" presName="vert1" presStyleCnt="0"/>
      <dgm:spPr/>
    </dgm:pt>
    <dgm:pt modelId="{80F85531-E69F-4041-A559-AB116CAA4985}" type="pres">
      <dgm:prSet presAssocID="{5DA4992F-A885-40BD-B50B-E51AA9EA6532}" presName="thickLine" presStyleLbl="alignNode1" presStyleIdx="8" presStyleCnt="12"/>
      <dgm:spPr/>
    </dgm:pt>
    <dgm:pt modelId="{BA836D7B-B8CB-4CD3-BF53-EE45D3105A5A}" type="pres">
      <dgm:prSet presAssocID="{5DA4992F-A885-40BD-B50B-E51AA9EA6532}" presName="horz1" presStyleCnt="0"/>
      <dgm:spPr/>
    </dgm:pt>
    <dgm:pt modelId="{4359F484-5B59-4D9B-92F0-23561D17C7B3}" type="pres">
      <dgm:prSet presAssocID="{5DA4992F-A885-40BD-B50B-E51AA9EA6532}" presName="tx1" presStyleLbl="revTx" presStyleIdx="8" presStyleCnt="12"/>
      <dgm:spPr/>
    </dgm:pt>
    <dgm:pt modelId="{CAFF93B4-56C0-4D0F-B592-C63609726117}" type="pres">
      <dgm:prSet presAssocID="{5DA4992F-A885-40BD-B50B-E51AA9EA6532}" presName="vert1" presStyleCnt="0"/>
      <dgm:spPr/>
    </dgm:pt>
    <dgm:pt modelId="{3A9F418E-5FDE-4C2C-A5E7-998C1E891672}" type="pres">
      <dgm:prSet presAssocID="{660218C1-566B-43B5-B72E-8975F5D46836}" presName="thickLine" presStyleLbl="alignNode1" presStyleIdx="9" presStyleCnt="12"/>
      <dgm:spPr/>
    </dgm:pt>
    <dgm:pt modelId="{FC749808-311E-4F1D-8FAD-320BA2E73919}" type="pres">
      <dgm:prSet presAssocID="{660218C1-566B-43B5-B72E-8975F5D46836}" presName="horz1" presStyleCnt="0"/>
      <dgm:spPr/>
    </dgm:pt>
    <dgm:pt modelId="{865FB6AB-DF03-4764-B5FA-843880FBC88F}" type="pres">
      <dgm:prSet presAssocID="{660218C1-566B-43B5-B72E-8975F5D46836}" presName="tx1" presStyleLbl="revTx" presStyleIdx="9" presStyleCnt="12"/>
      <dgm:spPr/>
    </dgm:pt>
    <dgm:pt modelId="{2EEDC8C1-41B4-4ACE-858F-688F7C51483C}" type="pres">
      <dgm:prSet presAssocID="{660218C1-566B-43B5-B72E-8975F5D46836}" presName="vert1" presStyleCnt="0"/>
      <dgm:spPr/>
    </dgm:pt>
    <dgm:pt modelId="{DCD8DDE9-F173-4FB5-A4AB-637FA67F1BA8}" type="pres">
      <dgm:prSet presAssocID="{169D99EA-B4AF-41DC-A67B-21DFD76B8852}" presName="thickLine" presStyleLbl="alignNode1" presStyleIdx="10" presStyleCnt="12"/>
      <dgm:spPr/>
    </dgm:pt>
    <dgm:pt modelId="{86C8B818-5CE5-4801-89EE-B884B575C346}" type="pres">
      <dgm:prSet presAssocID="{169D99EA-B4AF-41DC-A67B-21DFD76B8852}" presName="horz1" presStyleCnt="0"/>
      <dgm:spPr/>
    </dgm:pt>
    <dgm:pt modelId="{618B439F-2961-434B-8945-7214FB1DA146}" type="pres">
      <dgm:prSet presAssocID="{169D99EA-B4AF-41DC-A67B-21DFD76B8852}" presName="tx1" presStyleLbl="revTx" presStyleIdx="10" presStyleCnt="12"/>
      <dgm:spPr/>
    </dgm:pt>
    <dgm:pt modelId="{AD7C94F8-345D-43A2-98EB-B4868DC36324}" type="pres">
      <dgm:prSet presAssocID="{169D99EA-B4AF-41DC-A67B-21DFD76B8852}" presName="vert1" presStyleCnt="0"/>
      <dgm:spPr/>
    </dgm:pt>
    <dgm:pt modelId="{D8F7016C-2ED5-4645-83B7-9E7D646B646E}" type="pres">
      <dgm:prSet presAssocID="{58589D65-AFEA-4F77-9752-0FA5DA367239}" presName="thickLine" presStyleLbl="alignNode1" presStyleIdx="11" presStyleCnt="12"/>
      <dgm:spPr/>
    </dgm:pt>
    <dgm:pt modelId="{AF2EE147-4F9C-49B2-875E-7E0E8F2B0660}" type="pres">
      <dgm:prSet presAssocID="{58589D65-AFEA-4F77-9752-0FA5DA367239}" presName="horz1" presStyleCnt="0"/>
      <dgm:spPr/>
    </dgm:pt>
    <dgm:pt modelId="{8DE0E459-D66E-4798-B748-9EA92FCDD5A6}" type="pres">
      <dgm:prSet presAssocID="{58589D65-AFEA-4F77-9752-0FA5DA367239}" presName="tx1" presStyleLbl="revTx" presStyleIdx="11" presStyleCnt="12"/>
      <dgm:spPr/>
    </dgm:pt>
    <dgm:pt modelId="{A612D419-416A-411F-874E-13256543F482}" type="pres">
      <dgm:prSet presAssocID="{58589D65-AFEA-4F77-9752-0FA5DA367239}" presName="vert1" presStyleCnt="0"/>
      <dgm:spPr/>
    </dgm:pt>
  </dgm:ptLst>
  <dgm:cxnLst>
    <dgm:cxn modelId="{54245A0E-EBCA-4250-9D6B-A575D01BD1E8}" type="presOf" srcId="{9DF89121-4A49-4480-BF32-9A41FA399F61}" destId="{4BE28820-AE26-4944-A3FC-5968C2703493}" srcOrd="0" destOrd="0" presId="urn:microsoft.com/office/officeart/2008/layout/LinedList"/>
    <dgm:cxn modelId="{E8BD1313-DB87-4349-8B5F-894B683B0B33}" srcId="{945093CC-0E3D-44D7-8EFC-DDA98B8305D2}" destId="{45F0E5F6-8213-4065-A282-966C4ADF779A}" srcOrd="4" destOrd="0" parTransId="{49098030-3F09-4BCD-A3DB-827EFF2640F9}" sibTransId="{CFC2D134-482B-403A-ADF0-33A7F5295DE7}"/>
    <dgm:cxn modelId="{4F1FC029-8601-4056-8ED5-BC6E30048676}" type="presOf" srcId="{169D99EA-B4AF-41DC-A67B-21DFD76B8852}" destId="{618B439F-2961-434B-8945-7214FB1DA146}" srcOrd="0" destOrd="0" presId="urn:microsoft.com/office/officeart/2008/layout/LinedList"/>
    <dgm:cxn modelId="{28283C3F-9837-4AD4-8DBC-88DD3C52456C}" srcId="{945093CC-0E3D-44D7-8EFC-DDA98B8305D2}" destId="{1F06B129-3458-4F2D-B156-D536CE59BA0B}" srcOrd="7" destOrd="0" parTransId="{5C747E94-D749-469E-8C51-B2E9023632B4}" sibTransId="{B3664AD0-7DB6-46EC-A478-E3EDE3543AEC}"/>
    <dgm:cxn modelId="{4682A05D-C639-4784-8F29-E281E213CD24}" srcId="{945093CC-0E3D-44D7-8EFC-DDA98B8305D2}" destId="{69A619BB-4786-4669-B948-8F045429D7F0}" srcOrd="1" destOrd="0" parTransId="{AEC328E9-C3D2-4837-A916-6EB5F9D84112}" sibTransId="{69FD4A22-9D87-4E7D-81CD-A6A65247B677}"/>
    <dgm:cxn modelId="{1D44E061-AAE3-4BCB-8D09-6204B8263B9F}" srcId="{945093CC-0E3D-44D7-8EFC-DDA98B8305D2}" destId="{E7B7E962-D295-4B52-97FC-C39D12A7AAB0}" srcOrd="3" destOrd="0" parTransId="{63C5C16C-7A8A-42BD-AF76-C3FB18FDAD9B}" sibTransId="{EC0DE0E2-518E-4B01-BE90-D3C62CE862B4}"/>
    <dgm:cxn modelId="{1BD3C445-0FBB-4050-BD90-35A19CF86587}" type="presOf" srcId="{45F0E5F6-8213-4065-A282-966C4ADF779A}" destId="{7FB98DFA-AF8C-446A-AE83-21445D0C5CF2}" srcOrd="0" destOrd="0" presId="urn:microsoft.com/office/officeart/2008/layout/LinedList"/>
    <dgm:cxn modelId="{D81ED866-BA84-40FB-B133-07A5CD9AFB9C}" type="presOf" srcId="{1F06B129-3458-4F2D-B156-D536CE59BA0B}" destId="{542C775B-CD64-4EE9-9FAE-928ADCFAD2F3}" srcOrd="0" destOrd="0" presId="urn:microsoft.com/office/officeart/2008/layout/LinedList"/>
    <dgm:cxn modelId="{7213A468-2F7D-44E3-91CF-70DBE2538934}" type="presOf" srcId="{8A2838E7-70D6-4050-A36C-BFF84A70A0E1}" destId="{AEC289B8-AE68-4E8A-8BE5-30178F301B18}" srcOrd="0" destOrd="0" presId="urn:microsoft.com/office/officeart/2008/layout/LinedList"/>
    <dgm:cxn modelId="{57451773-AF29-4C8D-B71E-E0812C48A183}" type="presOf" srcId="{945093CC-0E3D-44D7-8EFC-DDA98B8305D2}" destId="{508D82D4-1366-41AB-A274-2F6B7BA9010E}" srcOrd="0" destOrd="0" presId="urn:microsoft.com/office/officeart/2008/layout/LinedList"/>
    <dgm:cxn modelId="{940E5155-4871-415D-AAE1-2337FEFE769F}" type="presOf" srcId="{E7B7E962-D295-4B52-97FC-C39D12A7AAB0}" destId="{A27F1C9E-88B2-445E-BD8B-EF534F3EE416}" srcOrd="0" destOrd="0" presId="urn:microsoft.com/office/officeart/2008/layout/LinedList"/>
    <dgm:cxn modelId="{B5198B55-9BC1-4B7E-9B0C-440750DEA2DD}" type="presOf" srcId="{660218C1-566B-43B5-B72E-8975F5D46836}" destId="{865FB6AB-DF03-4764-B5FA-843880FBC88F}" srcOrd="0" destOrd="0" presId="urn:microsoft.com/office/officeart/2008/layout/LinedList"/>
    <dgm:cxn modelId="{653E6376-DC53-4725-BC20-EBF73249C8ED}" type="presOf" srcId="{8AC2053A-F53C-4C6B-AA35-552FB34683D6}" destId="{623ED384-E8A9-44D2-9D17-C47BAB325BAD}" srcOrd="0" destOrd="0" presId="urn:microsoft.com/office/officeart/2008/layout/LinedList"/>
    <dgm:cxn modelId="{E809A776-343A-4FA4-B9DE-21AF32FCF8BB}" srcId="{945093CC-0E3D-44D7-8EFC-DDA98B8305D2}" destId="{8AC2053A-F53C-4C6B-AA35-552FB34683D6}" srcOrd="6" destOrd="0" parTransId="{2F84A093-FC3F-4FCE-BBA5-7E08A01737AB}" sibTransId="{116AF9BA-EE83-400D-8895-00514A107AAC}"/>
    <dgm:cxn modelId="{F6A65279-7B98-4397-B15E-9F8D7DC3735C}" srcId="{945093CC-0E3D-44D7-8EFC-DDA98B8305D2}" destId="{8A2838E7-70D6-4050-A36C-BFF84A70A0E1}" srcOrd="5" destOrd="0" parTransId="{C7BCB8A6-89C9-4C28-A5A6-5680862A1C6B}" sibTransId="{D9449FD1-C1F3-4267-962E-AE408875B8B3}"/>
    <dgm:cxn modelId="{0A4AB87F-1E05-4AA2-8EC8-A221378DD6C5}" srcId="{945093CC-0E3D-44D7-8EFC-DDA98B8305D2}" destId="{9EB99C23-ACFD-4FA1-86B0-BCA374F10CAB}" srcOrd="2" destOrd="0" parTransId="{327874AE-54D5-4FE6-8D01-C48EDEA0CF57}" sibTransId="{EC9653B2-E9B6-4BB5-9823-1B83461B274C}"/>
    <dgm:cxn modelId="{70CFB28F-66C1-498E-8245-6A98A513F025}" srcId="{945093CC-0E3D-44D7-8EFC-DDA98B8305D2}" destId="{660218C1-566B-43B5-B72E-8975F5D46836}" srcOrd="9" destOrd="0" parTransId="{E8EF5853-F8FC-47CC-9690-8DDA2EA98738}" sibTransId="{9FFDB4A0-4B16-48F4-9483-72FF2F0DC199}"/>
    <dgm:cxn modelId="{8A5C6093-DF75-4F8E-97FE-AF0D4267EDFE}" type="presOf" srcId="{69A619BB-4786-4669-B948-8F045429D7F0}" destId="{F927ACAB-99BC-4E9D-9C15-4F833D268315}" srcOrd="0" destOrd="0" presId="urn:microsoft.com/office/officeart/2008/layout/LinedList"/>
    <dgm:cxn modelId="{48BFD694-A84F-40B9-8DAF-59536BB9AD1C}" srcId="{945093CC-0E3D-44D7-8EFC-DDA98B8305D2}" destId="{5DA4992F-A885-40BD-B50B-E51AA9EA6532}" srcOrd="8" destOrd="0" parTransId="{90E51683-38C6-4ABD-A09C-74B5441FA106}" sibTransId="{A394592D-84A0-4772-AB47-5C65CCFA83D8}"/>
    <dgm:cxn modelId="{80DA919A-111D-419F-9AE8-BA292A4DBC2C}" type="presOf" srcId="{5DA4992F-A885-40BD-B50B-E51AA9EA6532}" destId="{4359F484-5B59-4D9B-92F0-23561D17C7B3}" srcOrd="0" destOrd="0" presId="urn:microsoft.com/office/officeart/2008/layout/LinedList"/>
    <dgm:cxn modelId="{65581AA2-61B7-4A29-8DBA-443788B50495}" srcId="{945093CC-0E3D-44D7-8EFC-DDA98B8305D2}" destId="{9DF89121-4A49-4480-BF32-9A41FA399F61}" srcOrd="0" destOrd="0" parTransId="{2F30B179-2D68-47E0-811B-F74562DD1CC9}" sibTransId="{8847148A-84E6-4C05-B936-708EC6465936}"/>
    <dgm:cxn modelId="{2B3F0AB2-83FA-4670-AD5B-F45F132695AC}" srcId="{945093CC-0E3D-44D7-8EFC-DDA98B8305D2}" destId="{58589D65-AFEA-4F77-9752-0FA5DA367239}" srcOrd="11" destOrd="0" parTransId="{A6A14F89-E1B9-4BD3-BE61-3F390F408336}" sibTransId="{FCDADC83-9B42-48B7-BE1C-2DD3115FFFB6}"/>
    <dgm:cxn modelId="{98FCF6B7-CE50-4317-8D03-F8929ABF5A20}" srcId="{945093CC-0E3D-44D7-8EFC-DDA98B8305D2}" destId="{169D99EA-B4AF-41DC-A67B-21DFD76B8852}" srcOrd="10" destOrd="0" parTransId="{5C44B2FD-0765-48DA-B4B4-6927AF8A89E6}" sibTransId="{1C085138-8A46-447C-B762-C7F524A09213}"/>
    <dgm:cxn modelId="{A77A94BF-CFB4-4C65-979C-04AFD65FA56E}" type="presOf" srcId="{9EB99C23-ACFD-4FA1-86B0-BCA374F10CAB}" destId="{93A1480C-B9D6-4CF3-ABA8-23E76508EC81}" srcOrd="0" destOrd="0" presId="urn:microsoft.com/office/officeart/2008/layout/LinedList"/>
    <dgm:cxn modelId="{0E07FFD6-D245-4F1A-BC21-9EC931A699B8}" type="presOf" srcId="{58589D65-AFEA-4F77-9752-0FA5DA367239}" destId="{8DE0E459-D66E-4798-B748-9EA92FCDD5A6}" srcOrd="0" destOrd="0" presId="urn:microsoft.com/office/officeart/2008/layout/LinedList"/>
    <dgm:cxn modelId="{08A26896-E2B0-44D4-9A27-DA74708F8D7A}" type="presParOf" srcId="{508D82D4-1366-41AB-A274-2F6B7BA9010E}" destId="{A2439EA4-5F21-4D67-B1AF-B00BDF01C8F7}" srcOrd="0" destOrd="0" presId="urn:microsoft.com/office/officeart/2008/layout/LinedList"/>
    <dgm:cxn modelId="{BDEB623E-8E0B-45AC-BCCB-F4F241AAF4BA}" type="presParOf" srcId="{508D82D4-1366-41AB-A274-2F6B7BA9010E}" destId="{99C8D35B-D238-44C7-8837-E113AB34D9B2}" srcOrd="1" destOrd="0" presId="urn:microsoft.com/office/officeart/2008/layout/LinedList"/>
    <dgm:cxn modelId="{69F6340B-9D11-46D2-AD55-B209274CB289}" type="presParOf" srcId="{99C8D35B-D238-44C7-8837-E113AB34D9B2}" destId="{4BE28820-AE26-4944-A3FC-5968C2703493}" srcOrd="0" destOrd="0" presId="urn:microsoft.com/office/officeart/2008/layout/LinedList"/>
    <dgm:cxn modelId="{CEE3D3F9-05EA-4D4F-86D7-29E4F5F08057}" type="presParOf" srcId="{99C8D35B-D238-44C7-8837-E113AB34D9B2}" destId="{B92F5969-3BB9-4FEE-B899-13307464BD7A}" srcOrd="1" destOrd="0" presId="urn:microsoft.com/office/officeart/2008/layout/LinedList"/>
    <dgm:cxn modelId="{74B9FE5C-9498-42AB-8494-E28F9E4DF3A5}" type="presParOf" srcId="{508D82D4-1366-41AB-A274-2F6B7BA9010E}" destId="{FB16889B-4B02-421F-8574-023A9C8CA7BB}" srcOrd="2" destOrd="0" presId="urn:microsoft.com/office/officeart/2008/layout/LinedList"/>
    <dgm:cxn modelId="{0D740639-BA2F-48B7-ACF2-24DDBBFB24E4}" type="presParOf" srcId="{508D82D4-1366-41AB-A274-2F6B7BA9010E}" destId="{3310FFA8-1D8B-466E-8B5A-1CC9F7ADEC1E}" srcOrd="3" destOrd="0" presId="urn:microsoft.com/office/officeart/2008/layout/LinedList"/>
    <dgm:cxn modelId="{D224B272-475B-41A8-9D99-B8EFBBF89B2E}" type="presParOf" srcId="{3310FFA8-1D8B-466E-8B5A-1CC9F7ADEC1E}" destId="{F927ACAB-99BC-4E9D-9C15-4F833D268315}" srcOrd="0" destOrd="0" presId="urn:microsoft.com/office/officeart/2008/layout/LinedList"/>
    <dgm:cxn modelId="{3C5B49EC-1584-48F2-AB8E-A14608F4D0CE}" type="presParOf" srcId="{3310FFA8-1D8B-466E-8B5A-1CC9F7ADEC1E}" destId="{06BFF5C1-0491-4982-A088-F790239B29FD}" srcOrd="1" destOrd="0" presId="urn:microsoft.com/office/officeart/2008/layout/LinedList"/>
    <dgm:cxn modelId="{2275FAD9-5A65-4AE7-A3F2-3110C14D3525}" type="presParOf" srcId="{508D82D4-1366-41AB-A274-2F6B7BA9010E}" destId="{32496EB5-12F1-4E98-8589-EB525BF9651B}" srcOrd="4" destOrd="0" presId="urn:microsoft.com/office/officeart/2008/layout/LinedList"/>
    <dgm:cxn modelId="{5E5F2FD5-3DE0-4E27-A8E0-148BBBEE5884}" type="presParOf" srcId="{508D82D4-1366-41AB-A274-2F6B7BA9010E}" destId="{F4B12D60-2C08-49BA-89AF-ACF4844734A3}" srcOrd="5" destOrd="0" presId="urn:microsoft.com/office/officeart/2008/layout/LinedList"/>
    <dgm:cxn modelId="{8C6002EE-BC6D-478B-94E1-E0E9D2E22E73}" type="presParOf" srcId="{F4B12D60-2C08-49BA-89AF-ACF4844734A3}" destId="{93A1480C-B9D6-4CF3-ABA8-23E76508EC81}" srcOrd="0" destOrd="0" presId="urn:microsoft.com/office/officeart/2008/layout/LinedList"/>
    <dgm:cxn modelId="{C2359275-7AFF-4645-9FE8-289D2801EECE}" type="presParOf" srcId="{F4B12D60-2C08-49BA-89AF-ACF4844734A3}" destId="{C34D2435-147E-407A-A555-B0C0ED094C0F}" srcOrd="1" destOrd="0" presId="urn:microsoft.com/office/officeart/2008/layout/LinedList"/>
    <dgm:cxn modelId="{623DB84E-7250-45A6-9F4F-D654A12894A2}" type="presParOf" srcId="{508D82D4-1366-41AB-A274-2F6B7BA9010E}" destId="{C7D62B5B-A0CF-4F64-B586-D0073088524D}" srcOrd="6" destOrd="0" presId="urn:microsoft.com/office/officeart/2008/layout/LinedList"/>
    <dgm:cxn modelId="{BC8B4D66-A084-4D70-8F7D-D8AEEFC5A7F7}" type="presParOf" srcId="{508D82D4-1366-41AB-A274-2F6B7BA9010E}" destId="{51472F69-8069-4EED-84E5-90C8EBD25454}" srcOrd="7" destOrd="0" presId="urn:microsoft.com/office/officeart/2008/layout/LinedList"/>
    <dgm:cxn modelId="{E9275DF3-5005-42C8-997B-583C34E5E3B4}" type="presParOf" srcId="{51472F69-8069-4EED-84E5-90C8EBD25454}" destId="{A27F1C9E-88B2-445E-BD8B-EF534F3EE416}" srcOrd="0" destOrd="0" presId="urn:microsoft.com/office/officeart/2008/layout/LinedList"/>
    <dgm:cxn modelId="{3E67A2E1-51D4-49C9-98EF-14137B9FAE3A}" type="presParOf" srcId="{51472F69-8069-4EED-84E5-90C8EBD25454}" destId="{05524D9A-87F5-4184-9F9B-ACECF1306382}" srcOrd="1" destOrd="0" presId="urn:microsoft.com/office/officeart/2008/layout/LinedList"/>
    <dgm:cxn modelId="{C06008A9-B05A-432C-8C4B-5BE556C7F530}" type="presParOf" srcId="{508D82D4-1366-41AB-A274-2F6B7BA9010E}" destId="{4EEB311E-FB7E-40C8-AD3D-FBFC44D937E0}" srcOrd="8" destOrd="0" presId="urn:microsoft.com/office/officeart/2008/layout/LinedList"/>
    <dgm:cxn modelId="{5B5BF0DA-C404-4481-B7E4-EF5F42EEE151}" type="presParOf" srcId="{508D82D4-1366-41AB-A274-2F6B7BA9010E}" destId="{64E2C701-6B6C-4958-B807-44C228998EC8}" srcOrd="9" destOrd="0" presId="urn:microsoft.com/office/officeart/2008/layout/LinedList"/>
    <dgm:cxn modelId="{3723132D-2821-4FF8-81D2-29E2C30EFDDE}" type="presParOf" srcId="{64E2C701-6B6C-4958-B807-44C228998EC8}" destId="{7FB98DFA-AF8C-446A-AE83-21445D0C5CF2}" srcOrd="0" destOrd="0" presId="urn:microsoft.com/office/officeart/2008/layout/LinedList"/>
    <dgm:cxn modelId="{8BC2CDD5-C07C-4243-8C87-FD2432D6C5E5}" type="presParOf" srcId="{64E2C701-6B6C-4958-B807-44C228998EC8}" destId="{B3570DD0-6409-4633-8AA8-32120408C7B2}" srcOrd="1" destOrd="0" presId="urn:microsoft.com/office/officeart/2008/layout/LinedList"/>
    <dgm:cxn modelId="{2DEC56E4-64EB-4E2F-ADB0-0D227D431A47}" type="presParOf" srcId="{508D82D4-1366-41AB-A274-2F6B7BA9010E}" destId="{8645BFB9-844B-4108-BB90-7563663E4673}" srcOrd="10" destOrd="0" presId="urn:microsoft.com/office/officeart/2008/layout/LinedList"/>
    <dgm:cxn modelId="{49C24DEF-C77E-47BE-9333-E4F5E0A526DD}" type="presParOf" srcId="{508D82D4-1366-41AB-A274-2F6B7BA9010E}" destId="{78190235-748D-4ADC-8BAC-9D81472784C0}" srcOrd="11" destOrd="0" presId="urn:microsoft.com/office/officeart/2008/layout/LinedList"/>
    <dgm:cxn modelId="{E4BF4499-514D-4EFB-ABBF-3EA8BDE94215}" type="presParOf" srcId="{78190235-748D-4ADC-8BAC-9D81472784C0}" destId="{AEC289B8-AE68-4E8A-8BE5-30178F301B18}" srcOrd="0" destOrd="0" presId="urn:microsoft.com/office/officeart/2008/layout/LinedList"/>
    <dgm:cxn modelId="{A46947E5-D1A0-4A60-9019-D33A9A92F39C}" type="presParOf" srcId="{78190235-748D-4ADC-8BAC-9D81472784C0}" destId="{E0593856-F8E6-48E0-B2AA-4C288880A23D}" srcOrd="1" destOrd="0" presId="urn:microsoft.com/office/officeart/2008/layout/LinedList"/>
    <dgm:cxn modelId="{BE09E53C-6DDA-4C26-95E7-6DF84F449B1D}" type="presParOf" srcId="{508D82D4-1366-41AB-A274-2F6B7BA9010E}" destId="{EB8ECCE1-EB8F-4866-B67C-EFA545E26A8B}" srcOrd="12" destOrd="0" presId="urn:microsoft.com/office/officeart/2008/layout/LinedList"/>
    <dgm:cxn modelId="{29AFB0D8-DB24-4818-BD3C-E622328B9524}" type="presParOf" srcId="{508D82D4-1366-41AB-A274-2F6B7BA9010E}" destId="{D7BCE288-3559-4326-BDB5-6827791776FD}" srcOrd="13" destOrd="0" presId="urn:microsoft.com/office/officeart/2008/layout/LinedList"/>
    <dgm:cxn modelId="{2E3939E6-344A-4EE2-9E4D-7345710BDCF9}" type="presParOf" srcId="{D7BCE288-3559-4326-BDB5-6827791776FD}" destId="{623ED384-E8A9-44D2-9D17-C47BAB325BAD}" srcOrd="0" destOrd="0" presId="urn:microsoft.com/office/officeart/2008/layout/LinedList"/>
    <dgm:cxn modelId="{F4E3E6F4-0F5D-4877-AF48-8E4BC3AB2E50}" type="presParOf" srcId="{D7BCE288-3559-4326-BDB5-6827791776FD}" destId="{19AE1774-AD2E-40C1-8DA2-6ECFCE56F548}" srcOrd="1" destOrd="0" presId="urn:microsoft.com/office/officeart/2008/layout/LinedList"/>
    <dgm:cxn modelId="{68FD5731-B534-43C4-9019-CBAB340BAE46}" type="presParOf" srcId="{508D82D4-1366-41AB-A274-2F6B7BA9010E}" destId="{C9B744EA-8D0E-4BE6-B6EC-0531999B5AAE}" srcOrd="14" destOrd="0" presId="urn:microsoft.com/office/officeart/2008/layout/LinedList"/>
    <dgm:cxn modelId="{3DC55DA3-35F5-4177-90B3-FDAD9BBD7C51}" type="presParOf" srcId="{508D82D4-1366-41AB-A274-2F6B7BA9010E}" destId="{17545676-F7D0-4601-B65A-C2F321178166}" srcOrd="15" destOrd="0" presId="urn:microsoft.com/office/officeart/2008/layout/LinedList"/>
    <dgm:cxn modelId="{7C9BF61B-A144-4D66-877F-DEB2D6A914F6}" type="presParOf" srcId="{17545676-F7D0-4601-B65A-C2F321178166}" destId="{542C775B-CD64-4EE9-9FAE-928ADCFAD2F3}" srcOrd="0" destOrd="0" presId="urn:microsoft.com/office/officeart/2008/layout/LinedList"/>
    <dgm:cxn modelId="{FD0A40E6-6742-46EA-9C2C-F351D5F6A016}" type="presParOf" srcId="{17545676-F7D0-4601-B65A-C2F321178166}" destId="{AFF364F7-1DC5-40C0-A445-03487E056D68}" srcOrd="1" destOrd="0" presId="urn:microsoft.com/office/officeart/2008/layout/LinedList"/>
    <dgm:cxn modelId="{E241052E-4AA3-40B4-84FC-F7628B603725}" type="presParOf" srcId="{508D82D4-1366-41AB-A274-2F6B7BA9010E}" destId="{80F85531-E69F-4041-A559-AB116CAA4985}" srcOrd="16" destOrd="0" presId="urn:microsoft.com/office/officeart/2008/layout/LinedList"/>
    <dgm:cxn modelId="{82E9200A-BB35-4C6B-8426-4B38CD0E8DCD}" type="presParOf" srcId="{508D82D4-1366-41AB-A274-2F6B7BA9010E}" destId="{BA836D7B-B8CB-4CD3-BF53-EE45D3105A5A}" srcOrd="17" destOrd="0" presId="urn:microsoft.com/office/officeart/2008/layout/LinedList"/>
    <dgm:cxn modelId="{01D00FBE-CB3A-4D99-BDC5-6744F6135AA0}" type="presParOf" srcId="{BA836D7B-B8CB-4CD3-BF53-EE45D3105A5A}" destId="{4359F484-5B59-4D9B-92F0-23561D17C7B3}" srcOrd="0" destOrd="0" presId="urn:microsoft.com/office/officeart/2008/layout/LinedList"/>
    <dgm:cxn modelId="{6F2AFD12-3280-403C-BC11-06E8F95F1AFA}" type="presParOf" srcId="{BA836D7B-B8CB-4CD3-BF53-EE45D3105A5A}" destId="{CAFF93B4-56C0-4D0F-B592-C63609726117}" srcOrd="1" destOrd="0" presId="urn:microsoft.com/office/officeart/2008/layout/LinedList"/>
    <dgm:cxn modelId="{9BB9452A-1065-46AC-8A11-E2545A898D4A}" type="presParOf" srcId="{508D82D4-1366-41AB-A274-2F6B7BA9010E}" destId="{3A9F418E-5FDE-4C2C-A5E7-998C1E891672}" srcOrd="18" destOrd="0" presId="urn:microsoft.com/office/officeart/2008/layout/LinedList"/>
    <dgm:cxn modelId="{7810C73E-56D2-4C86-9329-6206521DBD76}" type="presParOf" srcId="{508D82D4-1366-41AB-A274-2F6B7BA9010E}" destId="{FC749808-311E-4F1D-8FAD-320BA2E73919}" srcOrd="19" destOrd="0" presId="urn:microsoft.com/office/officeart/2008/layout/LinedList"/>
    <dgm:cxn modelId="{C5DE66D5-9B3C-4E02-A186-7B2467854B55}" type="presParOf" srcId="{FC749808-311E-4F1D-8FAD-320BA2E73919}" destId="{865FB6AB-DF03-4764-B5FA-843880FBC88F}" srcOrd="0" destOrd="0" presId="urn:microsoft.com/office/officeart/2008/layout/LinedList"/>
    <dgm:cxn modelId="{C329EB8D-4656-4D4A-8708-88BFF98B25DC}" type="presParOf" srcId="{FC749808-311E-4F1D-8FAD-320BA2E73919}" destId="{2EEDC8C1-41B4-4ACE-858F-688F7C51483C}" srcOrd="1" destOrd="0" presId="urn:microsoft.com/office/officeart/2008/layout/LinedList"/>
    <dgm:cxn modelId="{6C902C62-6331-4902-A967-DB6767301351}" type="presParOf" srcId="{508D82D4-1366-41AB-A274-2F6B7BA9010E}" destId="{DCD8DDE9-F173-4FB5-A4AB-637FA67F1BA8}" srcOrd="20" destOrd="0" presId="urn:microsoft.com/office/officeart/2008/layout/LinedList"/>
    <dgm:cxn modelId="{1201095B-0014-46B9-A755-E84A0C16046A}" type="presParOf" srcId="{508D82D4-1366-41AB-A274-2F6B7BA9010E}" destId="{86C8B818-5CE5-4801-89EE-B884B575C346}" srcOrd="21" destOrd="0" presId="urn:microsoft.com/office/officeart/2008/layout/LinedList"/>
    <dgm:cxn modelId="{87BEA070-039C-41E6-ADD9-95F775B9EBA9}" type="presParOf" srcId="{86C8B818-5CE5-4801-89EE-B884B575C346}" destId="{618B439F-2961-434B-8945-7214FB1DA146}" srcOrd="0" destOrd="0" presId="urn:microsoft.com/office/officeart/2008/layout/LinedList"/>
    <dgm:cxn modelId="{9AA55E86-C903-4DE5-8AEC-9DF0635528D4}" type="presParOf" srcId="{86C8B818-5CE5-4801-89EE-B884B575C346}" destId="{AD7C94F8-345D-43A2-98EB-B4868DC36324}" srcOrd="1" destOrd="0" presId="urn:microsoft.com/office/officeart/2008/layout/LinedList"/>
    <dgm:cxn modelId="{481D6C6D-6EF5-4F95-8859-94D152AB1F60}" type="presParOf" srcId="{508D82D4-1366-41AB-A274-2F6B7BA9010E}" destId="{D8F7016C-2ED5-4645-83B7-9E7D646B646E}" srcOrd="22" destOrd="0" presId="urn:microsoft.com/office/officeart/2008/layout/LinedList"/>
    <dgm:cxn modelId="{8D6B100A-3AF1-4C08-9DDF-1486B002D776}" type="presParOf" srcId="{508D82D4-1366-41AB-A274-2F6B7BA9010E}" destId="{AF2EE147-4F9C-49B2-875E-7E0E8F2B0660}" srcOrd="23" destOrd="0" presId="urn:microsoft.com/office/officeart/2008/layout/LinedList"/>
    <dgm:cxn modelId="{942AB2DB-9876-4635-81CF-620713BDCAB2}" type="presParOf" srcId="{AF2EE147-4F9C-49B2-875E-7E0E8F2B0660}" destId="{8DE0E459-D66E-4798-B748-9EA92FCDD5A6}" srcOrd="0" destOrd="0" presId="urn:microsoft.com/office/officeart/2008/layout/LinedList"/>
    <dgm:cxn modelId="{41E312E8-6250-451A-BDEF-A240FA496240}" type="presParOf" srcId="{AF2EE147-4F9C-49B2-875E-7E0E8F2B0660}" destId="{A612D419-416A-411F-874E-13256543F482}" srcOrd="1" destOrd="0" presId="urn:microsoft.com/office/officeart/2008/layout/LinedList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D0E87-1DC4-4F01-BCFF-7E3900785C91}">
      <dsp:nvSpPr>
        <dsp:cNvPr id="0" name=""/>
        <dsp:cNvSpPr/>
      </dsp:nvSpPr>
      <dsp:spPr>
        <a:xfrm>
          <a:off x="444408" y="229580"/>
          <a:ext cx="722988" cy="722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79D83-F3FE-47E3-AA2D-BE85B0962071}">
      <dsp:nvSpPr>
        <dsp:cNvPr id="0" name=""/>
        <dsp:cNvSpPr/>
      </dsp:nvSpPr>
      <dsp:spPr>
        <a:xfrm>
          <a:off x="2582" y="1314388"/>
          <a:ext cx="1606640" cy="1325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Engaging short-form product videos that visually capture attention</a:t>
          </a:r>
        </a:p>
      </dsp:txBody>
      <dsp:txXfrm>
        <a:off x="2582" y="1314388"/>
        <a:ext cx="1606640" cy="1325478"/>
      </dsp:txXfrm>
    </dsp:sp>
    <dsp:sp modelId="{384CE5EF-C57C-4B80-BFD6-1F511F262273}">
      <dsp:nvSpPr>
        <dsp:cNvPr id="0" name=""/>
        <dsp:cNvSpPr/>
      </dsp:nvSpPr>
      <dsp:spPr>
        <a:xfrm>
          <a:off x="2332211" y="229580"/>
          <a:ext cx="722988" cy="722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E666E-8CC3-4272-843A-6AEC073C4647}">
      <dsp:nvSpPr>
        <dsp:cNvPr id="0" name=""/>
        <dsp:cNvSpPr/>
      </dsp:nvSpPr>
      <dsp:spPr>
        <a:xfrm>
          <a:off x="1890384" y="1314388"/>
          <a:ext cx="1606640" cy="1325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Featuring unboxing experiences and seasonal collections</a:t>
          </a:r>
        </a:p>
      </dsp:txBody>
      <dsp:txXfrm>
        <a:off x="1890384" y="1314388"/>
        <a:ext cx="1606640" cy="1325478"/>
      </dsp:txXfrm>
    </dsp:sp>
    <dsp:sp modelId="{618C823C-6136-42C2-85C1-3E3D70F8F6D0}">
      <dsp:nvSpPr>
        <dsp:cNvPr id="0" name=""/>
        <dsp:cNvSpPr/>
      </dsp:nvSpPr>
      <dsp:spPr>
        <a:xfrm>
          <a:off x="4220013" y="229580"/>
          <a:ext cx="722988" cy="722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EA697-B3F5-48F9-BAAF-940680FF6C40}">
      <dsp:nvSpPr>
        <dsp:cNvPr id="0" name=""/>
        <dsp:cNvSpPr/>
      </dsp:nvSpPr>
      <dsp:spPr>
        <a:xfrm>
          <a:off x="3778187" y="1314388"/>
          <a:ext cx="1606640" cy="1325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Collaborating with influencers to enhance brand visibility</a:t>
          </a:r>
        </a:p>
      </dsp:txBody>
      <dsp:txXfrm>
        <a:off x="3778187" y="1314388"/>
        <a:ext cx="1606640" cy="1325478"/>
      </dsp:txXfrm>
    </dsp:sp>
    <dsp:sp modelId="{3E627AC6-A565-4FD6-B80E-9A7514EED3FF}">
      <dsp:nvSpPr>
        <dsp:cNvPr id="0" name=""/>
        <dsp:cNvSpPr/>
      </dsp:nvSpPr>
      <dsp:spPr>
        <a:xfrm>
          <a:off x="6107816" y="229580"/>
          <a:ext cx="722988" cy="7229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52ABB2-0921-47A5-B0B4-BE1E80F981ED}">
      <dsp:nvSpPr>
        <dsp:cNvPr id="0" name=""/>
        <dsp:cNvSpPr/>
      </dsp:nvSpPr>
      <dsp:spPr>
        <a:xfrm>
          <a:off x="5665990" y="1314388"/>
          <a:ext cx="1606640" cy="1325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Running targeted paid ads to drive traffic to the Shopify store</a:t>
          </a:r>
        </a:p>
      </dsp:txBody>
      <dsp:txXfrm>
        <a:off x="5665990" y="1314388"/>
        <a:ext cx="1606640" cy="1325478"/>
      </dsp:txXfrm>
    </dsp:sp>
    <dsp:sp modelId="{F14D403F-665E-4959-9A8B-400609969A25}">
      <dsp:nvSpPr>
        <dsp:cNvPr id="0" name=""/>
        <dsp:cNvSpPr/>
      </dsp:nvSpPr>
      <dsp:spPr>
        <a:xfrm>
          <a:off x="7995619" y="229580"/>
          <a:ext cx="722988" cy="7229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9A2C4-9F94-48F2-B5E1-5EF981092FF3}">
      <dsp:nvSpPr>
        <dsp:cNvPr id="0" name=""/>
        <dsp:cNvSpPr/>
      </dsp:nvSpPr>
      <dsp:spPr>
        <a:xfrm>
          <a:off x="7553793" y="1314388"/>
          <a:ext cx="1606640" cy="13254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Promoting viral reach and encouraging impulse purchases</a:t>
          </a:r>
        </a:p>
      </dsp:txBody>
      <dsp:txXfrm>
        <a:off x="7553793" y="1314388"/>
        <a:ext cx="1606640" cy="13254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FABE0-4909-47E2-AE09-4018F0114BCA}">
      <dsp:nvSpPr>
        <dsp:cNvPr id="0" name=""/>
        <dsp:cNvSpPr/>
      </dsp:nvSpPr>
      <dsp:spPr>
        <a:xfrm>
          <a:off x="0" y="3101"/>
          <a:ext cx="11163257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594DC-7A49-4D00-8361-302E0BC80DC8}">
      <dsp:nvSpPr>
        <dsp:cNvPr id="0" name=""/>
        <dsp:cNvSpPr/>
      </dsp:nvSpPr>
      <dsp:spPr>
        <a:xfrm>
          <a:off x="199857" y="151756"/>
          <a:ext cx="363377" cy="3633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5FC3F-A2DF-4794-ABE4-19CD852DD3E5}">
      <dsp:nvSpPr>
        <dsp:cNvPr id="0" name=""/>
        <dsp:cNvSpPr/>
      </dsp:nvSpPr>
      <dsp:spPr>
        <a:xfrm>
          <a:off x="763092" y="3101"/>
          <a:ext cx="10400164" cy="660685"/>
        </a:xfrm>
        <a:prstGeom prst="rect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Points-based rewards system for repeat purchases</a:t>
          </a:r>
          <a:endParaRPr lang="en-US" sz="2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3101"/>
        <a:ext cx="10400164" cy="660685"/>
      </dsp:txXfrm>
    </dsp:sp>
    <dsp:sp modelId="{D067493B-F997-4838-912F-3733A88CBC3B}">
      <dsp:nvSpPr>
        <dsp:cNvPr id="0" name=""/>
        <dsp:cNvSpPr/>
      </dsp:nvSpPr>
      <dsp:spPr>
        <a:xfrm>
          <a:off x="0" y="828958"/>
          <a:ext cx="11163257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6516A-CBBF-4B89-9B41-9C9C6F3E884B}">
      <dsp:nvSpPr>
        <dsp:cNvPr id="0" name=""/>
        <dsp:cNvSpPr/>
      </dsp:nvSpPr>
      <dsp:spPr>
        <a:xfrm>
          <a:off x="199857" y="977613"/>
          <a:ext cx="363377" cy="3633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24D70-20B3-41BB-93B1-060EEC44DAF1}">
      <dsp:nvSpPr>
        <dsp:cNvPr id="0" name=""/>
        <dsp:cNvSpPr/>
      </dsp:nvSpPr>
      <dsp:spPr>
        <a:xfrm>
          <a:off x="763092" y="828958"/>
          <a:ext cx="10400164" cy="660685"/>
        </a:xfrm>
        <a:prstGeom prst="rect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Exclusive discounts and early access to new collections</a:t>
          </a:r>
          <a:endParaRPr lang="en-US" sz="2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828958"/>
        <a:ext cx="10400164" cy="660685"/>
      </dsp:txXfrm>
    </dsp:sp>
    <dsp:sp modelId="{3954F7EE-5E45-47C4-B4D7-1CC2E70EF45B}">
      <dsp:nvSpPr>
        <dsp:cNvPr id="0" name=""/>
        <dsp:cNvSpPr/>
      </dsp:nvSpPr>
      <dsp:spPr>
        <a:xfrm>
          <a:off x="0" y="1654816"/>
          <a:ext cx="11163257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4F810-565D-41FF-A24D-1D4C931ADFA0}">
      <dsp:nvSpPr>
        <dsp:cNvPr id="0" name=""/>
        <dsp:cNvSpPr/>
      </dsp:nvSpPr>
      <dsp:spPr>
        <a:xfrm>
          <a:off x="199857" y="1803470"/>
          <a:ext cx="363377" cy="3633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631AD-A6C9-4057-934B-DD831AC0B3D5}">
      <dsp:nvSpPr>
        <dsp:cNvPr id="0" name=""/>
        <dsp:cNvSpPr/>
      </dsp:nvSpPr>
      <dsp:spPr>
        <a:xfrm>
          <a:off x="763092" y="1654816"/>
          <a:ext cx="10400164" cy="660685"/>
        </a:xfrm>
        <a:prstGeom prst="rect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Special offers for seasonal occasions, Valentine’s Day and Mothers day </a:t>
          </a:r>
          <a:endParaRPr lang="en-US" sz="2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1654816"/>
        <a:ext cx="10400164" cy="660685"/>
      </dsp:txXfrm>
    </dsp:sp>
    <dsp:sp modelId="{F117D70F-7062-4EBF-8B7F-8C481D08C29B}">
      <dsp:nvSpPr>
        <dsp:cNvPr id="0" name=""/>
        <dsp:cNvSpPr/>
      </dsp:nvSpPr>
      <dsp:spPr>
        <a:xfrm>
          <a:off x="0" y="2480673"/>
          <a:ext cx="11163257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AAAE5-5A7D-4EEE-BFC0-A1E1E570F71B}">
      <dsp:nvSpPr>
        <dsp:cNvPr id="0" name=""/>
        <dsp:cNvSpPr/>
      </dsp:nvSpPr>
      <dsp:spPr>
        <a:xfrm>
          <a:off x="199857" y="2629327"/>
          <a:ext cx="363377" cy="3633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A1D1B-FB4D-4845-98E6-066FCC1F5FEF}">
      <dsp:nvSpPr>
        <dsp:cNvPr id="0" name=""/>
        <dsp:cNvSpPr/>
      </dsp:nvSpPr>
      <dsp:spPr>
        <a:xfrm>
          <a:off x="763092" y="2480673"/>
          <a:ext cx="10400164" cy="660685"/>
        </a:xfrm>
        <a:prstGeom prst="rect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Increases customer retention and lifetime value</a:t>
          </a:r>
          <a:endParaRPr lang="en-US" sz="2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2480673"/>
        <a:ext cx="10400164" cy="660685"/>
      </dsp:txXfrm>
    </dsp:sp>
    <dsp:sp modelId="{6F765F7A-0EB2-49FF-B62A-FCA3F08F39B7}">
      <dsp:nvSpPr>
        <dsp:cNvPr id="0" name=""/>
        <dsp:cNvSpPr/>
      </dsp:nvSpPr>
      <dsp:spPr>
        <a:xfrm>
          <a:off x="0" y="3309632"/>
          <a:ext cx="11163257" cy="6606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FBC64-5BD5-41ED-B88D-1A248B02F5AB}">
      <dsp:nvSpPr>
        <dsp:cNvPr id="0" name=""/>
        <dsp:cNvSpPr/>
      </dsp:nvSpPr>
      <dsp:spPr>
        <a:xfrm>
          <a:off x="199857" y="3455184"/>
          <a:ext cx="363377" cy="36337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1F094-3637-46C5-B8F9-964439F5C618}">
      <dsp:nvSpPr>
        <dsp:cNvPr id="0" name=""/>
        <dsp:cNvSpPr/>
      </dsp:nvSpPr>
      <dsp:spPr>
        <a:xfrm>
          <a:off x="763092" y="3306530"/>
          <a:ext cx="10400164" cy="660685"/>
        </a:xfrm>
        <a:prstGeom prst="rect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923" tIns="69923" rIns="69923" bIns="6992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Reduces long-term customer acquisition costs</a:t>
          </a:r>
          <a:endParaRPr lang="en-US" sz="2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3092" y="3306530"/>
        <a:ext cx="10400164" cy="6606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39EA4-5F21-4D67-B1AF-B00BDF01C8F7}">
      <dsp:nvSpPr>
        <dsp:cNvPr id="0" name=""/>
        <dsp:cNvSpPr/>
      </dsp:nvSpPr>
      <dsp:spPr>
        <a:xfrm>
          <a:off x="0" y="2418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28820-AE26-4944-A3FC-5968C2703493}">
      <dsp:nvSpPr>
        <dsp:cNvPr id="0" name=""/>
        <dsp:cNvSpPr/>
      </dsp:nvSpPr>
      <dsp:spPr>
        <a:xfrm>
          <a:off x="0" y="2418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Total Funding Required: £10,000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18"/>
        <a:ext cx="6635698" cy="412274"/>
      </dsp:txXfrm>
    </dsp:sp>
    <dsp:sp modelId="{FB16889B-4B02-421F-8574-023A9C8CA7BB}">
      <dsp:nvSpPr>
        <dsp:cNvPr id="0" name=""/>
        <dsp:cNvSpPr/>
      </dsp:nvSpPr>
      <dsp:spPr>
        <a:xfrm>
          <a:off x="0" y="414692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7ACAB-99BC-4E9D-9C15-4F833D268315}">
      <dsp:nvSpPr>
        <dsp:cNvPr id="0" name=""/>
        <dsp:cNvSpPr/>
      </dsp:nvSpPr>
      <dsp:spPr>
        <a:xfrm>
          <a:off x="0" y="414692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 panose="020B0604020202020204" pitchFamily="34" charset="0"/>
              <a:cs typeface="Arial" panose="020B0604020202020204" pitchFamily="34" charset="0"/>
            </a:rPr>
            <a:t>Source of Funding: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4692"/>
        <a:ext cx="6635698" cy="412274"/>
      </dsp:txXfrm>
    </dsp:sp>
    <dsp:sp modelId="{32496EB5-12F1-4E98-8589-EB525BF9651B}">
      <dsp:nvSpPr>
        <dsp:cNvPr id="0" name=""/>
        <dsp:cNvSpPr/>
      </dsp:nvSpPr>
      <dsp:spPr>
        <a:xfrm>
          <a:off x="0" y="826966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1480C-B9D6-4CF3-ABA8-23E76508EC81}">
      <dsp:nvSpPr>
        <dsp:cNvPr id="0" name=""/>
        <dsp:cNvSpPr/>
      </dsp:nvSpPr>
      <dsp:spPr>
        <a:xfrm>
          <a:off x="0" y="826966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£10,000 – Government Start-Up Loan</a:t>
          </a:r>
        </a:p>
      </dsp:txBody>
      <dsp:txXfrm>
        <a:off x="0" y="826966"/>
        <a:ext cx="6635698" cy="412274"/>
      </dsp:txXfrm>
    </dsp:sp>
    <dsp:sp modelId="{C7D62B5B-A0CF-4F64-B586-D0073088524D}">
      <dsp:nvSpPr>
        <dsp:cNvPr id="0" name=""/>
        <dsp:cNvSpPr/>
      </dsp:nvSpPr>
      <dsp:spPr>
        <a:xfrm>
          <a:off x="0" y="1239240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7F1C9E-88B2-445E-BD8B-EF534F3EE416}">
      <dsp:nvSpPr>
        <dsp:cNvPr id="0" name=""/>
        <dsp:cNvSpPr/>
      </dsp:nvSpPr>
      <dsp:spPr>
        <a:xfrm>
          <a:off x="0" y="1239240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 panose="020B0604020202020204" pitchFamily="34" charset="0"/>
              <a:cs typeface="Arial" panose="020B0604020202020204" pitchFamily="34" charset="0"/>
            </a:rPr>
            <a:t>Initial Allocation of Funds (Month 1):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39240"/>
        <a:ext cx="6635698" cy="412274"/>
      </dsp:txXfrm>
    </dsp:sp>
    <dsp:sp modelId="{4EEB311E-FB7E-40C8-AD3D-FBFC44D937E0}">
      <dsp:nvSpPr>
        <dsp:cNvPr id="0" name=""/>
        <dsp:cNvSpPr/>
      </dsp:nvSpPr>
      <dsp:spPr>
        <a:xfrm>
          <a:off x="0" y="1651514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B98DFA-AF8C-446A-AE83-21445D0C5CF2}">
      <dsp:nvSpPr>
        <dsp:cNvPr id="0" name=""/>
        <dsp:cNvSpPr/>
      </dsp:nvSpPr>
      <dsp:spPr>
        <a:xfrm>
          <a:off x="0" y="1651514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£3,000 – Cost of Goods Sold (Inventory)</a:t>
          </a:r>
        </a:p>
      </dsp:txBody>
      <dsp:txXfrm>
        <a:off x="0" y="1651514"/>
        <a:ext cx="6635698" cy="412274"/>
      </dsp:txXfrm>
    </dsp:sp>
    <dsp:sp modelId="{8645BFB9-844B-4108-BB90-7563663E4673}">
      <dsp:nvSpPr>
        <dsp:cNvPr id="0" name=""/>
        <dsp:cNvSpPr/>
      </dsp:nvSpPr>
      <dsp:spPr>
        <a:xfrm>
          <a:off x="0" y="2063788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289B8-AE68-4E8A-8BE5-30178F301B18}">
      <dsp:nvSpPr>
        <dsp:cNvPr id="0" name=""/>
        <dsp:cNvSpPr/>
      </dsp:nvSpPr>
      <dsp:spPr>
        <a:xfrm>
          <a:off x="0" y="2063788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£1,000 – Marketing and Advertising</a:t>
          </a:r>
        </a:p>
      </dsp:txBody>
      <dsp:txXfrm>
        <a:off x="0" y="2063788"/>
        <a:ext cx="6635698" cy="412274"/>
      </dsp:txXfrm>
    </dsp:sp>
    <dsp:sp modelId="{EB8ECCE1-EB8F-4866-B67C-EFA545E26A8B}">
      <dsp:nvSpPr>
        <dsp:cNvPr id="0" name=""/>
        <dsp:cNvSpPr/>
      </dsp:nvSpPr>
      <dsp:spPr>
        <a:xfrm>
          <a:off x="0" y="2476062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ED384-E8A9-44D2-9D17-C47BAB325BAD}">
      <dsp:nvSpPr>
        <dsp:cNvPr id="0" name=""/>
        <dsp:cNvSpPr/>
      </dsp:nvSpPr>
      <dsp:spPr>
        <a:xfrm>
          <a:off x="0" y="2476062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£1,000 – Postage and Delivery</a:t>
          </a:r>
        </a:p>
      </dsp:txBody>
      <dsp:txXfrm>
        <a:off x="0" y="2476062"/>
        <a:ext cx="6635698" cy="412274"/>
      </dsp:txXfrm>
    </dsp:sp>
    <dsp:sp modelId="{C9B744EA-8D0E-4BE6-B6EC-0531999B5AAE}">
      <dsp:nvSpPr>
        <dsp:cNvPr id="0" name=""/>
        <dsp:cNvSpPr/>
      </dsp:nvSpPr>
      <dsp:spPr>
        <a:xfrm>
          <a:off x="0" y="2888336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C775B-CD64-4EE9-9FAE-928ADCFAD2F3}">
      <dsp:nvSpPr>
        <dsp:cNvPr id="0" name=""/>
        <dsp:cNvSpPr/>
      </dsp:nvSpPr>
      <dsp:spPr>
        <a:xfrm>
          <a:off x="0" y="2888336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£1,200 – Wages</a:t>
          </a:r>
        </a:p>
      </dsp:txBody>
      <dsp:txXfrm>
        <a:off x="0" y="2888336"/>
        <a:ext cx="6635698" cy="412274"/>
      </dsp:txXfrm>
    </dsp:sp>
    <dsp:sp modelId="{80F85531-E69F-4041-A559-AB116CAA4985}">
      <dsp:nvSpPr>
        <dsp:cNvPr id="0" name=""/>
        <dsp:cNvSpPr/>
      </dsp:nvSpPr>
      <dsp:spPr>
        <a:xfrm>
          <a:off x="0" y="3300610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59F484-5B59-4D9B-92F0-23561D17C7B3}">
      <dsp:nvSpPr>
        <dsp:cNvPr id="0" name=""/>
        <dsp:cNvSpPr/>
      </dsp:nvSpPr>
      <dsp:spPr>
        <a:xfrm>
          <a:off x="0" y="3300610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£300 – Utilities</a:t>
          </a:r>
        </a:p>
      </dsp:txBody>
      <dsp:txXfrm>
        <a:off x="0" y="3300610"/>
        <a:ext cx="6635698" cy="412274"/>
      </dsp:txXfrm>
    </dsp:sp>
    <dsp:sp modelId="{3A9F418E-5FDE-4C2C-A5E7-998C1E891672}">
      <dsp:nvSpPr>
        <dsp:cNvPr id="0" name=""/>
        <dsp:cNvSpPr/>
      </dsp:nvSpPr>
      <dsp:spPr>
        <a:xfrm>
          <a:off x="0" y="3712884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FB6AB-DF03-4764-B5FA-843880FBC88F}">
      <dsp:nvSpPr>
        <dsp:cNvPr id="0" name=""/>
        <dsp:cNvSpPr/>
      </dsp:nvSpPr>
      <dsp:spPr>
        <a:xfrm>
          <a:off x="0" y="3712884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£100 – Telephone and Internet</a:t>
          </a:r>
        </a:p>
      </dsp:txBody>
      <dsp:txXfrm>
        <a:off x="0" y="3712884"/>
        <a:ext cx="6635698" cy="412274"/>
      </dsp:txXfrm>
    </dsp:sp>
    <dsp:sp modelId="{DCD8DDE9-F173-4FB5-A4AB-637FA67F1BA8}">
      <dsp:nvSpPr>
        <dsp:cNvPr id="0" name=""/>
        <dsp:cNvSpPr/>
      </dsp:nvSpPr>
      <dsp:spPr>
        <a:xfrm>
          <a:off x="0" y="4125158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B439F-2961-434B-8945-7214FB1DA146}">
      <dsp:nvSpPr>
        <dsp:cNvPr id="0" name=""/>
        <dsp:cNvSpPr/>
      </dsp:nvSpPr>
      <dsp:spPr>
        <a:xfrm>
          <a:off x="0" y="4125158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Total Initial Operating Expenses: £6,600</a:t>
          </a:r>
        </a:p>
      </dsp:txBody>
      <dsp:txXfrm>
        <a:off x="0" y="4125158"/>
        <a:ext cx="6635698" cy="412274"/>
      </dsp:txXfrm>
    </dsp:sp>
    <dsp:sp modelId="{D8F7016C-2ED5-4645-83B7-9E7D646B646E}">
      <dsp:nvSpPr>
        <dsp:cNvPr id="0" name=""/>
        <dsp:cNvSpPr/>
      </dsp:nvSpPr>
      <dsp:spPr>
        <a:xfrm>
          <a:off x="0" y="4537432"/>
          <a:ext cx="66356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0E459-D66E-4798-B748-9EA92FCDD5A6}">
      <dsp:nvSpPr>
        <dsp:cNvPr id="0" name=""/>
        <dsp:cNvSpPr/>
      </dsp:nvSpPr>
      <dsp:spPr>
        <a:xfrm>
          <a:off x="0" y="4537432"/>
          <a:ext cx="6635698" cy="412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highlight>
                <a:srgbClr val="800080"/>
              </a:highlight>
              <a:latin typeface="Arial" panose="020B0604020202020204" pitchFamily="34" charset="0"/>
              <a:cs typeface="Arial" panose="020B0604020202020204" pitchFamily="34" charset="0"/>
            </a:rPr>
            <a:t>Projected Net Positive Cash Flow (Month 1): £11,900</a:t>
          </a:r>
          <a:endParaRPr lang="en-US" sz="2000" kern="1200" dirty="0">
            <a:solidFill>
              <a:schemeClr val="bg1"/>
            </a:solidFill>
            <a:highlight>
              <a:srgbClr val="80008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537432"/>
        <a:ext cx="6635698" cy="412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AA4C72-069D-4AC9-9797-B4C9768CFDA0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F8AD6-EBE3-4D61-A365-33C32FE91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351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0F8AD6-EBE3-4D61-A365-33C32FE91A1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78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0F8AD6-EBE3-4D61-A365-33C32FE91A1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87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76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0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469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995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79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97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338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4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72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949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12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D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13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jp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hyperlink" Target="https://pxhere.com/fr/photo/126128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71799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pngall.com/tiktok-png/download/3363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www.picpedia.org/highway-signs/f/funding.html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1B0A2E-B511-A469-732E-9E4B58C45A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47" b="110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797052"/>
      </p:ext>
    </p:extLst>
  </p:cSld>
  <p:clrMapOvr>
    <a:masterClrMapping/>
  </p:clrMapOvr>
  <p:timing>
    <p:tnLst>
      <p:par>
        <p:cTn id="1" dur="indefinite" restart="never" nodeType="tmRoot">
          <p:childTnLst>
            <p:par>
              <p:cTn id="2"/>
            </p:par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626A1-6373-F089-D04B-E0FC4299F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>
                <a:latin typeface="Arial Black" panose="020B0A04020102020204" pitchFamily="34" charset="0"/>
              </a:rPr>
              <a:t>Title Page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7102D-2982-3FB3-4282-C8D85A4B3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477788"/>
            <a:ext cx="11356848" cy="42389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Sonam Akhtar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2439007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Certificate in Higher Education Business Skills for the Workplace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Lecturer's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 Chung Lai Johnny Wan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Presentation Pitch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641BD8-61FD-3B3F-86FA-87460E8774D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43873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26"/>
            </p:par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95E5F-1CC1-5622-0228-589D3E648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549" y="1748719"/>
            <a:ext cx="5021535" cy="442117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Red and pink roses">
            <a:extLst>
              <a:ext uri="{FF2B5EF4-FFF2-40B4-BE49-F238E27FC236}">
                <a16:creationId xmlns:a16="http://schemas.microsoft.com/office/drawing/2014/main" id="{CD475F12-377C-8F7C-C377-B98E72208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6" r="12904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640388-CA4E-9642-7357-9916EEF79381}"/>
              </a:ext>
            </a:extLst>
          </p:cNvPr>
          <p:cNvSpPr txBox="1"/>
          <p:nvPr/>
        </p:nvSpPr>
        <p:spPr>
          <a:xfrm>
            <a:off x="504074" y="181956"/>
            <a:ext cx="481048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“As Osho said, ‘If you love a flower, you water it every day. Love is not possession, it is appreciation.’ </a:t>
            </a:r>
          </a:p>
          <a:p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At Love in Eternal Bloom, we bring that philosophy to life, preserving flowers that let love and memories bloom forever.”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326AAF-59F8-4DD0-ECF9-407DB75C0A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34351"/>
            <a:ext cx="12192000" cy="65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901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83FAD-A407-0214-38CF-147A68B48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D811B-1C1E-7AEE-A241-37BE92E72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5" y="1114769"/>
            <a:ext cx="7013449" cy="5094007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Introduction and UPS of Love In Eternal Bloom.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Competitor Analysis: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Edura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Rose vs. Love in Eternal Bloom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Legal format of Love In Eternal Bloom.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PESTEL Factors which will influence Love In Eternal Bloom.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Our Products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Marketing Strategy 1- TikTok.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Marketing Strategy 2 - Loyalty Programme.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Funding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Summary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C7B1CE-CAAD-0BBE-67A6-3B31859BF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7971" y="0"/>
            <a:ext cx="457200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E1DD946-647C-59CC-DECB-C965152163B0}"/>
              </a:ext>
            </a:extLst>
          </p:cNvPr>
          <p:cNvSpPr/>
          <p:nvPr/>
        </p:nvSpPr>
        <p:spPr>
          <a:xfrm>
            <a:off x="-381" y="6286577"/>
            <a:ext cx="12290352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108797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9E0E-9E09-6EA1-F7B7-698703630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39" y="-85045"/>
            <a:ext cx="8908213" cy="987906"/>
          </a:xfrm>
        </p:spPr>
        <p:txBody>
          <a:bodyPr anchor="b">
            <a:normAutofit/>
          </a:bodyPr>
          <a:lstStyle/>
          <a:p>
            <a:r>
              <a:rPr lang="en-GB" sz="3300" dirty="0">
                <a:latin typeface="Arial Black" panose="020B0A04020102020204" pitchFamily="34" charset="0"/>
              </a:rPr>
              <a:t>Introduction To Love In Eternal Bloom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7FCC67B-F60F-EC8F-12C3-7F0094E8566D}"/>
              </a:ext>
            </a:extLst>
          </p:cNvPr>
          <p:cNvGrpSpPr>
            <a:grpSpLocks/>
          </p:cNvGrpSpPr>
          <p:nvPr/>
        </p:nvGrpSpPr>
        <p:grpSpPr>
          <a:xfrm>
            <a:off x="637639" y="934258"/>
            <a:ext cx="6705139" cy="5352320"/>
            <a:chOff x="637639" y="1141466"/>
            <a:chExt cx="6379727" cy="5338331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81A7940C-6094-8EE3-0238-D121D2A64830}"/>
                </a:ext>
              </a:extLst>
            </p:cNvPr>
            <p:cNvSpPr>
              <a:spLocks/>
            </p:cNvSpPr>
            <p:nvPr/>
          </p:nvSpPr>
          <p:spPr>
            <a:xfrm>
              <a:off x="637640" y="1141467"/>
              <a:ext cx="6291970" cy="87449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 8" descr="Flower">
              <a:extLst>
                <a:ext uri="{FF2B5EF4-FFF2-40B4-BE49-F238E27FC236}">
                  <a16:creationId xmlns:a16="http://schemas.microsoft.com/office/drawing/2014/main" id="{77567748-E244-B396-6ECA-121E2BC2ADEB}"/>
                </a:ext>
              </a:extLst>
            </p:cNvPr>
            <p:cNvSpPr>
              <a:spLocks/>
            </p:cNvSpPr>
            <p:nvPr/>
          </p:nvSpPr>
          <p:spPr>
            <a:xfrm>
              <a:off x="876876" y="1319411"/>
              <a:ext cx="435400" cy="434975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D3F9DA6-01E8-13D6-32D3-DA3E0305F627}"/>
                </a:ext>
              </a:extLst>
            </p:cNvPr>
            <p:cNvSpPr>
              <a:spLocks/>
            </p:cNvSpPr>
            <p:nvPr/>
          </p:nvSpPr>
          <p:spPr>
            <a:xfrm>
              <a:off x="1445831" y="1141466"/>
              <a:ext cx="5571535" cy="874497"/>
            </a:xfrm>
            <a:custGeom>
              <a:avLst/>
              <a:gdLst>
                <a:gd name="csX0" fmla="*/ 0 w 5323204"/>
                <a:gd name="csY0" fmla="*/ 0 h 889721"/>
                <a:gd name="csX1" fmla="*/ 5323204 w 5323204"/>
                <a:gd name="csY1" fmla="*/ 0 h 889721"/>
                <a:gd name="csX2" fmla="*/ 5323204 w 5323204"/>
                <a:gd name="csY2" fmla="*/ 889721 h 889721"/>
                <a:gd name="csX3" fmla="*/ 0 w 5323204"/>
                <a:gd name="csY3" fmla="*/ 889721 h 889721"/>
                <a:gd name="csX4" fmla="*/ 0 w 5323204"/>
                <a:gd name="csY4" fmla="*/ 0 h 8897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323204" h="889721">
                  <a:moveTo>
                    <a:pt x="0" y="0"/>
                  </a:moveTo>
                  <a:lnTo>
                    <a:pt x="5323204" y="0"/>
                  </a:lnTo>
                  <a:lnTo>
                    <a:pt x="5323204" y="889721"/>
                  </a:lnTo>
                  <a:lnTo>
                    <a:pt x="0" y="88972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162" tIns="94162" rIns="94162" bIns="94162" numCol="1" spcCol="1270" anchor="ctr" anchorCtr="0">
              <a:noAutofit/>
            </a:bodyPr>
            <a:lstStyle/>
            <a:p>
              <a:pPr lvl="0" defTabSz="800100">
                <a:spcBef>
                  <a:spcPct val="0"/>
                </a:spcBef>
                <a:spcAft>
                  <a:spcPct val="35000"/>
                </a:spcAft>
              </a:pPr>
              <a:r>
                <a:rPr lang="en-US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US</a:t>
              </a:r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lang="en-US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: </a:t>
              </a:r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We offer personalised preserved flowers, setting us apart from our competitors. </a:t>
              </a:r>
              <a:endParaRPr lang="en-US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461046D2-68D1-1F57-7142-FEDF8445B971}"/>
                </a:ext>
              </a:extLst>
            </p:cNvPr>
            <p:cNvSpPr>
              <a:spLocks/>
            </p:cNvSpPr>
            <p:nvPr/>
          </p:nvSpPr>
          <p:spPr>
            <a:xfrm>
              <a:off x="637639" y="2313332"/>
              <a:ext cx="6291970" cy="7908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Wedding Cake">
              <a:extLst>
                <a:ext uri="{FF2B5EF4-FFF2-40B4-BE49-F238E27FC236}">
                  <a16:creationId xmlns:a16="http://schemas.microsoft.com/office/drawing/2014/main" id="{CDB055F3-738D-8B52-BD6B-C1233BC48B2B}"/>
                </a:ext>
              </a:extLst>
            </p:cNvPr>
            <p:cNvSpPr>
              <a:spLocks/>
            </p:cNvSpPr>
            <p:nvPr/>
          </p:nvSpPr>
          <p:spPr>
            <a:xfrm>
              <a:off x="876876" y="2431564"/>
              <a:ext cx="435400" cy="434975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E1E1BEA-5C70-3E1E-822A-B5B8943B6C96}"/>
                </a:ext>
              </a:extLst>
            </p:cNvPr>
            <p:cNvSpPr>
              <a:spLocks/>
            </p:cNvSpPr>
            <p:nvPr/>
          </p:nvSpPr>
          <p:spPr>
            <a:xfrm>
              <a:off x="1445831" y="2253619"/>
              <a:ext cx="5428886" cy="889721"/>
            </a:xfrm>
            <a:custGeom>
              <a:avLst/>
              <a:gdLst>
                <a:gd name="csX0" fmla="*/ 0 w 5323204"/>
                <a:gd name="csY0" fmla="*/ 0 h 889721"/>
                <a:gd name="csX1" fmla="*/ 5323204 w 5323204"/>
                <a:gd name="csY1" fmla="*/ 0 h 889721"/>
                <a:gd name="csX2" fmla="*/ 5323204 w 5323204"/>
                <a:gd name="csY2" fmla="*/ 889721 h 889721"/>
                <a:gd name="csX3" fmla="*/ 0 w 5323204"/>
                <a:gd name="csY3" fmla="*/ 889721 h 889721"/>
                <a:gd name="csX4" fmla="*/ 0 w 5323204"/>
                <a:gd name="csY4" fmla="*/ 0 h 8897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323204" h="889721">
                  <a:moveTo>
                    <a:pt x="0" y="0"/>
                  </a:moveTo>
                  <a:lnTo>
                    <a:pt x="5323204" y="0"/>
                  </a:lnTo>
                  <a:lnTo>
                    <a:pt x="5323204" y="889721"/>
                  </a:lnTo>
                  <a:lnTo>
                    <a:pt x="0" y="88972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162" tIns="94162" rIns="94162" bIns="94162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Target market</a:t>
              </a:r>
              <a:r>
                <a:rPr lang="en-US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: 30-50 years. Male. Income is £30,000. </a:t>
              </a: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0C816549-ECE6-2EC5-D37C-757D95F20022}"/>
                </a:ext>
              </a:extLst>
            </p:cNvPr>
            <p:cNvSpPr>
              <a:spLocks/>
            </p:cNvSpPr>
            <p:nvPr/>
          </p:nvSpPr>
          <p:spPr>
            <a:xfrm>
              <a:off x="637640" y="3365772"/>
              <a:ext cx="6291970" cy="7908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14" descr="Open hand with plant with solid fill">
              <a:extLst>
                <a:ext uri="{FF2B5EF4-FFF2-40B4-BE49-F238E27FC236}">
                  <a16:creationId xmlns:a16="http://schemas.microsoft.com/office/drawing/2014/main" id="{086DE32E-EEF9-7774-207E-A2F7A7C3853D}"/>
                </a:ext>
              </a:extLst>
            </p:cNvPr>
            <p:cNvSpPr>
              <a:spLocks/>
            </p:cNvSpPr>
            <p:nvPr/>
          </p:nvSpPr>
          <p:spPr>
            <a:xfrm>
              <a:off x="876876" y="3543716"/>
              <a:ext cx="435400" cy="434975"/>
            </a:xfrm>
            <a:prstGeom prst="rect">
              <a:avLst/>
            </a:pr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CE3A932-0638-CF71-B352-DD545582F595}"/>
                </a:ext>
              </a:extLst>
            </p:cNvPr>
            <p:cNvSpPr>
              <a:spLocks/>
            </p:cNvSpPr>
            <p:nvPr/>
          </p:nvSpPr>
          <p:spPr>
            <a:xfrm>
              <a:off x="1445831" y="3365772"/>
              <a:ext cx="5428886" cy="889721"/>
            </a:xfrm>
            <a:custGeom>
              <a:avLst/>
              <a:gdLst>
                <a:gd name="csX0" fmla="*/ 0 w 5323204"/>
                <a:gd name="csY0" fmla="*/ 0 h 889721"/>
                <a:gd name="csX1" fmla="*/ 5323204 w 5323204"/>
                <a:gd name="csY1" fmla="*/ 0 h 889721"/>
                <a:gd name="csX2" fmla="*/ 5323204 w 5323204"/>
                <a:gd name="csY2" fmla="*/ 889721 h 889721"/>
                <a:gd name="csX3" fmla="*/ 0 w 5323204"/>
                <a:gd name="csY3" fmla="*/ 889721 h 889721"/>
                <a:gd name="csX4" fmla="*/ 0 w 5323204"/>
                <a:gd name="csY4" fmla="*/ 0 h 8897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323204" h="889721">
                  <a:moveTo>
                    <a:pt x="0" y="0"/>
                  </a:moveTo>
                  <a:lnTo>
                    <a:pt x="5323204" y="0"/>
                  </a:lnTo>
                  <a:lnTo>
                    <a:pt x="5323204" y="889721"/>
                  </a:lnTo>
                  <a:lnTo>
                    <a:pt x="0" y="88972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162" tIns="94162" rIns="94162" bIns="94162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Eco-Friendly Choice: </a:t>
              </a:r>
              <a:r>
                <a:rPr lang="en-US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</a:t>
              </a:r>
              <a:r>
                <a:rPr lang="en-US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sustainable alternative that helps minimise waste. </a:t>
              </a:r>
              <a:endParaRPr lang="en-US" sz="2000" b="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1B90BB98-7A5B-4C0F-330B-7BE6DCBF5B28}"/>
                </a:ext>
              </a:extLst>
            </p:cNvPr>
            <p:cNvSpPr>
              <a:spLocks/>
            </p:cNvSpPr>
            <p:nvPr/>
          </p:nvSpPr>
          <p:spPr>
            <a:xfrm>
              <a:off x="637640" y="4477924"/>
              <a:ext cx="6291970" cy="7908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 descr="Electrician">
              <a:extLst>
                <a:ext uri="{FF2B5EF4-FFF2-40B4-BE49-F238E27FC236}">
                  <a16:creationId xmlns:a16="http://schemas.microsoft.com/office/drawing/2014/main" id="{2E1B6243-07FA-CF6E-B543-B4B6A2B86BD6}"/>
                </a:ext>
              </a:extLst>
            </p:cNvPr>
            <p:cNvSpPr>
              <a:spLocks/>
            </p:cNvSpPr>
            <p:nvPr/>
          </p:nvSpPr>
          <p:spPr>
            <a:xfrm>
              <a:off x="876876" y="4655868"/>
              <a:ext cx="435400" cy="434975"/>
            </a:xfrm>
            <a:prstGeom prst="rect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FC2184-1232-02F7-D90D-C3F252E2B880}"/>
                </a:ext>
              </a:extLst>
            </p:cNvPr>
            <p:cNvSpPr>
              <a:spLocks/>
            </p:cNvSpPr>
            <p:nvPr/>
          </p:nvSpPr>
          <p:spPr>
            <a:xfrm>
              <a:off x="1454926" y="4477924"/>
              <a:ext cx="5419792" cy="889721"/>
            </a:xfrm>
            <a:custGeom>
              <a:avLst/>
              <a:gdLst>
                <a:gd name="csX0" fmla="*/ 0 w 5323204"/>
                <a:gd name="csY0" fmla="*/ 0 h 889721"/>
                <a:gd name="csX1" fmla="*/ 5323204 w 5323204"/>
                <a:gd name="csY1" fmla="*/ 0 h 889721"/>
                <a:gd name="csX2" fmla="*/ 5323204 w 5323204"/>
                <a:gd name="csY2" fmla="*/ 889721 h 889721"/>
                <a:gd name="csX3" fmla="*/ 0 w 5323204"/>
                <a:gd name="csY3" fmla="*/ 889721 h 889721"/>
                <a:gd name="csX4" fmla="*/ 0 w 5323204"/>
                <a:gd name="csY4" fmla="*/ 0 h 8897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323204" h="889721">
                  <a:moveTo>
                    <a:pt x="0" y="0"/>
                  </a:moveTo>
                  <a:lnTo>
                    <a:pt x="5323204" y="0"/>
                  </a:lnTo>
                  <a:lnTo>
                    <a:pt x="5323204" y="889721"/>
                  </a:lnTo>
                  <a:lnTo>
                    <a:pt x="0" y="88972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162" tIns="94162" rIns="94162" bIns="94162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Management:</a:t>
              </a:r>
              <a:r>
                <a:rPr lang="en-US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Founder and Director.   </a:t>
              </a:r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1AD44931-263E-99F3-A7E8-4D0F982813ED}"/>
                </a:ext>
              </a:extLst>
            </p:cNvPr>
            <p:cNvSpPr>
              <a:spLocks/>
            </p:cNvSpPr>
            <p:nvPr/>
          </p:nvSpPr>
          <p:spPr>
            <a:xfrm>
              <a:off x="637640" y="5590076"/>
              <a:ext cx="6291970" cy="7908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/>
            <a:p>
              <a:pPr>
                <a:lnSpc>
                  <a:spcPct val="150000"/>
                </a:lnSpc>
              </a:pPr>
              <a:r>
                <a:rPr lang="en-GB" sz="2000" dirty="0">
                  <a:latin typeface="Arial" panose="020B0604020202020204" pitchFamily="34" charset="0"/>
                  <a:cs typeface="Arial" panose="020B0604020202020204" pitchFamily="34" charset="0"/>
                </a:rPr>
                <a:t>            </a:t>
              </a:r>
              <a:r>
                <a:rPr lang="en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Location:</a:t>
              </a:r>
              <a:r>
                <a:rPr lang="en-GB" sz="2000" dirty="0">
                  <a:latin typeface="Arial" panose="020B0604020202020204" pitchFamily="34" charset="0"/>
                  <a:cs typeface="Arial" panose="020B0604020202020204" pitchFamily="34" charset="0"/>
                </a:rPr>
                <a:t> Online Only. Worldwide Shipping.</a:t>
              </a:r>
            </a:p>
          </p:txBody>
        </p:sp>
        <p:sp>
          <p:nvSpPr>
            <p:cNvPr id="21" name="Rectangle 20" descr="Internet with solid fill">
              <a:extLst>
                <a:ext uri="{FF2B5EF4-FFF2-40B4-BE49-F238E27FC236}">
                  <a16:creationId xmlns:a16="http://schemas.microsoft.com/office/drawing/2014/main" id="{F054B19F-E241-BE10-70E8-451EC0ECF06C}"/>
                </a:ext>
              </a:extLst>
            </p:cNvPr>
            <p:cNvSpPr>
              <a:spLocks/>
            </p:cNvSpPr>
            <p:nvPr/>
          </p:nvSpPr>
          <p:spPr>
            <a:xfrm>
              <a:off x="876876" y="5768021"/>
              <a:ext cx="435400" cy="434975"/>
            </a:xfrm>
            <a:prstGeom prst="rect">
              <a:avLst/>
            </a:pr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1C46EC6-C5A3-69C4-EA2F-2443DF2196C8}"/>
                </a:ext>
              </a:extLst>
            </p:cNvPr>
            <p:cNvSpPr>
              <a:spLocks/>
            </p:cNvSpPr>
            <p:nvPr/>
          </p:nvSpPr>
          <p:spPr>
            <a:xfrm>
              <a:off x="1551513" y="5590076"/>
              <a:ext cx="5323204" cy="889721"/>
            </a:xfrm>
            <a:custGeom>
              <a:avLst/>
              <a:gdLst>
                <a:gd name="csX0" fmla="*/ 0 w 5323204"/>
                <a:gd name="csY0" fmla="*/ 0 h 889721"/>
                <a:gd name="csX1" fmla="*/ 5323204 w 5323204"/>
                <a:gd name="csY1" fmla="*/ 0 h 889721"/>
                <a:gd name="csX2" fmla="*/ 5323204 w 5323204"/>
                <a:gd name="csY2" fmla="*/ 889721 h 889721"/>
                <a:gd name="csX3" fmla="*/ 0 w 5323204"/>
                <a:gd name="csY3" fmla="*/ 889721 h 889721"/>
                <a:gd name="csX4" fmla="*/ 0 w 5323204"/>
                <a:gd name="csY4" fmla="*/ 0 h 8897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5323204" h="889721">
                  <a:moveTo>
                    <a:pt x="0" y="0"/>
                  </a:moveTo>
                  <a:lnTo>
                    <a:pt x="5323204" y="0"/>
                  </a:lnTo>
                  <a:lnTo>
                    <a:pt x="5323204" y="889721"/>
                  </a:lnTo>
                  <a:lnTo>
                    <a:pt x="0" y="88972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4162" tIns="94162" rIns="94162" bIns="94162" numCol="1" spcCol="1270" anchor="ctr" anchorCtr="0">
              <a:noAutofit/>
            </a:bodyPr>
            <a:lstStyle/>
            <a:p>
              <a:pPr marL="0" lvl="0" indent="0" algn="l" defTabSz="8445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900" kern="1200"/>
            </a:p>
          </p:txBody>
        </p:sp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D9E6DABF-51EE-FAEA-122C-5E7B721F785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 l="4796" r="9706" b="1"/>
          <a:stretch>
            <a:fillRect/>
          </a:stretch>
        </p:blipFill>
        <p:spPr>
          <a:xfrm>
            <a:off x="7390912" y="952419"/>
            <a:ext cx="4699297" cy="523504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7A4D250-FBC8-7803-BCDA-5BB226A3486F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171030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078A7-C9D7-64CC-0071-F6C6BC606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Competitor Analysis: </a:t>
            </a:r>
            <a:r>
              <a:rPr lang="en-US" dirty="0" err="1">
                <a:latin typeface="Arial Black" panose="020B0A04020102020204" pitchFamily="34" charset="0"/>
              </a:rPr>
              <a:t>Edura</a:t>
            </a:r>
            <a:r>
              <a:rPr lang="en-US" dirty="0">
                <a:latin typeface="Arial Black" panose="020B0A04020102020204" pitchFamily="34" charset="0"/>
              </a:rPr>
              <a:t> Rose vs. Love in Eternal Bloom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395C72B-F073-8251-2D1C-0F35FF44F85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09951105"/>
              </p:ext>
            </p:extLst>
          </p:nvPr>
        </p:nvGraphicFramePr>
        <p:xfrm>
          <a:off x="612775" y="1680899"/>
          <a:ext cx="6125482" cy="4388537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055324">
                  <a:extLst>
                    <a:ext uri="{9D8B030D-6E8A-4147-A177-3AD203B41FA5}">
                      <a16:colId xmlns:a16="http://schemas.microsoft.com/office/drawing/2014/main" val="4096982969"/>
                    </a:ext>
                  </a:extLst>
                </a:gridCol>
                <a:gridCol w="2035079">
                  <a:extLst>
                    <a:ext uri="{9D8B030D-6E8A-4147-A177-3AD203B41FA5}">
                      <a16:colId xmlns:a16="http://schemas.microsoft.com/office/drawing/2014/main" val="463446454"/>
                    </a:ext>
                  </a:extLst>
                </a:gridCol>
                <a:gridCol w="2035079">
                  <a:extLst>
                    <a:ext uri="{9D8B030D-6E8A-4147-A177-3AD203B41FA5}">
                      <a16:colId xmlns:a16="http://schemas.microsoft.com/office/drawing/2014/main" val="3927606757"/>
                    </a:ext>
                  </a:extLst>
                </a:gridCol>
              </a:tblGrid>
              <a:tr h="61887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Edura</a:t>
                      </a: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Rose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Love in Eternal Bloom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1961701"/>
                  </a:ext>
                </a:extLst>
              </a:tr>
              <a:tr h="61887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Longevity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Long-lasting preserved flowers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Long-lasting preserved flowers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9782363"/>
                  </a:ext>
                </a:extLst>
              </a:tr>
              <a:tr h="50275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Packaging Quality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Standard packaging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  <a:highlight>
                            <a:srgbClr val="80008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Premium packaging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0120365"/>
                  </a:ext>
                </a:extLst>
              </a:tr>
              <a:tr h="365444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Price Range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Medium–High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Medium–High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5903701"/>
                  </a:ext>
                </a:extLst>
              </a:tr>
              <a:tr h="618875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Presence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presence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  <a:highlight>
                            <a:srgbClr val="80008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presence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4731986"/>
                  </a:ext>
                </a:extLst>
              </a:tr>
              <a:tr h="618875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Customisation Options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customisation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  <a:highlight>
                            <a:srgbClr val="80008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customisation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5572373"/>
                  </a:ext>
                </a:extLst>
              </a:tr>
              <a:tr h="365444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 Options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Reliable delivery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Reliable delivery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9526724"/>
                  </a:ext>
                </a:extLst>
              </a:tr>
              <a:tr h="618875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Variety of Flowers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variety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  <a:highlight>
                            <a:srgbClr val="80008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Wide variety of flowers</a:t>
                      </a:r>
                    </a:p>
                  </a:txBody>
                  <a:tcPr marL="75594" marR="75594" marT="37797" marB="3779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7242404"/>
                  </a:ext>
                </a:extLst>
              </a:tr>
            </a:tbl>
          </a:graphicData>
        </a:graphic>
      </p:graphicFrame>
      <p:pic>
        <p:nvPicPr>
          <p:cNvPr id="30" name="Content Placeholder 29">
            <a:extLst>
              <a:ext uri="{FF2B5EF4-FFF2-40B4-BE49-F238E27FC236}">
                <a16:creationId xmlns:a16="http://schemas.microsoft.com/office/drawing/2014/main" id="{72263D85-D3FF-FA43-4AB4-56E5AB6F7F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0658" y="1680898"/>
            <a:ext cx="5181600" cy="4388536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274C92E-43C8-0A95-7C79-0E73884CF959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1443242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203B-D8F4-EFDC-5392-8D2AFE640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144" y="142494"/>
            <a:ext cx="6778752" cy="85640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Sole Trader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5DD99EA-5A50-6763-4DA4-2D024B222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144" y="998900"/>
            <a:ext cx="6702554" cy="537667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Love In Eternal Bloom will operate as a sole trader.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In the UK, there were about 3.5 million sole traders and 1.9 million limited companies, indicating that sole traders make up most small businesses.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The Department for Business, Energy &amp; Industrial Strategy (2019)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 of being a Sole trader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Easy to set up and full control of the business.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Flexible working hours.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/>
              <a:t>The owner retains all business profits.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Disadvantages of being a Sole trader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/>
              <a:t>The owner is personally responsible for any debts or liabilities incurred by the business.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/>
              <a:t>The owner is responsible for managing all aspects of the business, which can create a significant workload.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 descr="Close-up of rose bouquet">
            <a:extLst>
              <a:ext uri="{FF2B5EF4-FFF2-40B4-BE49-F238E27FC236}">
                <a16:creationId xmlns:a16="http://schemas.microsoft.com/office/drawing/2014/main" id="{BA9F037F-011F-BA66-8742-4CAB9AE5F1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35" r="22194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8AFC8E1-DB74-D4DD-B3B4-3CEBBE714698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428409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E3503E8-0933-673C-63C9-696EA1F71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810" y="137160"/>
            <a:ext cx="7343742" cy="1202113"/>
          </a:xfrm>
        </p:spPr>
        <p:txBody>
          <a:bodyPr anchor="b">
            <a:normAutofit/>
          </a:bodyPr>
          <a:lstStyle/>
          <a:p>
            <a:r>
              <a:rPr lang="en-US" sz="3300" dirty="0">
                <a:latin typeface="Arial Black" panose="020B0A04020102020204" pitchFamily="34" charset="0"/>
              </a:rPr>
              <a:t>Three Key External Factors: PESTEL Analysis</a:t>
            </a:r>
            <a:endParaRPr lang="en-GB" sz="3300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D18DAB-7B84-ADD0-9446-D8183B59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74" y="1352666"/>
            <a:ext cx="7426234" cy="5048134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Inflation and changes in disposable income directly affect consumer spending on non-essential luxury items. Since preserved flowers are marketed as premium gifts, economic downturns may reduce demand, whereas stable economic growth presents expansion opportunities.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highlight>
                  <a:srgbClr val="8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Male consumers frequently purchase flowers for occasions such as Valentine’s Day. In the UK, spending on gifts during this period exceeds £1 billion annually.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is a growing consumer preference for sustainable, long-lasting products. Preserved flowers resonate with environmentally conscious purchasing behaviour, making them appealing to modern consumers seeking alternatives to disposable floral gifts.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solidFill>
                  <a:schemeClr val="bg1"/>
                </a:solidFill>
                <a:highlight>
                  <a:srgbClr val="8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Around 60% of men prefer convenient, ready-to-gift products, making preserved flower boxes an attractive option.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rapid expansion of e-commerce and social media platforms enables direct-to-consumer sales and digital marketing. Online retail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minimises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overhead costs and broadens market reach nationwide.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Collection of pink roses">
            <a:extLst>
              <a:ext uri="{FF2B5EF4-FFF2-40B4-BE49-F238E27FC236}">
                <a16:creationId xmlns:a16="http://schemas.microsoft.com/office/drawing/2014/main" id="{0DC756B7-5935-8827-E607-39E8640E92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8" r="4148"/>
          <a:stretch/>
        </p:blipFill>
        <p:spPr>
          <a:xfrm>
            <a:off x="7952508" y="-1"/>
            <a:ext cx="4306891" cy="628657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96DA0DC-A646-6C6A-747B-4627D7AF078F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354517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2AE42386-95C7-4CA5-05E3-3CD923F19E7B}"/>
              </a:ext>
            </a:extLst>
          </p:cNvPr>
          <p:cNvSpPr txBox="1">
            <a:spLocks/>
          </p:cNvSpPr>
          <p:nvPr/>
        </p:nvSpPr>
        <p:spPr>
          <a:xfrm>
            <a:off x="1438475" y="80580"/>
            <a:ext cx="9167906" cy="10345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dirty="0"/>
              <a:t>Products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4BB906-258D-DE4A-1839-B97EB0D033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15" r="-1" b="18164"/>
          <a:stretch>
            <a:fillRect/>
          </a:stretch>
        </p:blipFill>
        <p:spPr>
          <a:xfrm>
            <a:off x="20" y="1583473"/>
            <a:ext cx="4040267" cy="52745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7448F7-71F6-FB0A-D880-74853CB24E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60" r="-1" b="11620"/>
          <a:stretch>
            <a:fillRect/>
          </a:stretch>
        </p:blipFill>
        <p:spPr>
          <a:xfrm>
            <a:off x="4091556" y="1583473"/>
            <a:ext cx="4028003" cy="52745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95B5F8-5B10-616A-0F38-D2A225400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39" r="-3" b="16694"/>
          <a:stretch>
            <a:fillRect/>
          </a:stretch>
        </p:blipFill>
        <p:spPr>
          <a:xfrm>
            <a:off x="8171081" y="1583473"/>
            <a:ext cx="4025157" cy="527452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A774757-AF7A-AB25-A415-80B59FCFC5D0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53071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95EE6-5712-E92C-2390-884EB37E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056" y="110319"/>
            <a:ext cx="10510409" cy="826491"/>
          </a:xfrm>
        </p:spPr>
        <p:txBody>
          <a:bodyPr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Marketing Strategy 1 – TikTok Marketing </a:t>
            </a:r>
          </a:p>
        </p:txBody>
      </p:sp>
      <p:graphicFrame>
        <p:nvGraphicFramePr>
          <p:cNvPr id="12" name="Rectangle 1">
            <a:extLst>
              <a:ext uri="{FF2B5EF4-FFF2-40B4-BE49-F238E27FC236}">
                <a16:creationId xmlns:a16="http://schemas.microsoft.com/office/drawing/2014/main" id="{5CEC9284-8FD0-E12F-EAE5-0EC8BCF2FF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5879728"/>
              </p:ext>
            </p:extLst>
          </p:nvPr>
        </p:nvGraphicFramePr>
        <p:xfrm>
          <a:off x="401608" y="936810"/>
          <a:ext cx="9163016" cy="2869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8F92C44-AC78-B48A-CE8C-0CDCF9C3F2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645"/>
          <a:stretch>
            <a:fillRect/>
          </a:stretch>
        </p:blipFill>
        <p:spPr>
          <a:xfrm>
            <a:off x="9157579" y="749326"/>
            <a:ext cx="2961997" cy="324441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F4ED0CE-00E0-8981-C521-3C3586F39E01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0F1208-A8DF-311C-2D31-AE112B4933C2}"/>
              </a:ext>
            </a:extLst>
          </p:cNvPr>
          <p:cNvSpPr txBox="1"/>
          <p:nvPr/>
        </p:nvSpPr>
        <p:spPr>
          <a:xfrm>
            <a:off x="676656" y="4535424"/>
            <a:ext cx="7306056" cy="1385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Scroll: Horizontal 16">
            <a:extLst>
              <a:ext uri="{FF2B5EF4-FFF2-40B4-BE49-F238E27FC236}">
                <a16:creationId xmlns:a16="http://schemas.microsoft.com/office/drawing/2014/main" id="{FECD8B7C-903C-199C-7DE7-D61CA98F691A}"/>
              </a:ext>
            </a:extLst>
          </p:cNvPr>
          <p:cNvSpPr/>
          <p:nvPr/>
        </p:nvSpPr>
        <p:spPr>
          <a:xfrm>
            <a:off x="557056" y="4198549"/>
            <a:ext cx="5011640" cy="1918787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Around 55–60% of TikTok users in the 18–34 age group are male, a key gift-buying demographic.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18F3394F-3CB6-A866-A6D2-2364C0575BAD}"/>
              </a:ext>
            </a:extLst>
          </p:cNvPr>
          <p:cNvSpPr/>
          <p:nvPr/>
        </p:nvSpPr>
        <p:spPr>
          <a:xfrm>
            <a:off x="6095809" y="4002403"/>
            <a:ext cx="5438826" cy="1918787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Men are major buyers of flowers for occasions such as Valentine’s Day, anniversaries, and birthdays.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28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P spid="17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A90D6-05C8-DF2D-6BB0-8B99E2273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327" y="259663"/>
            <a:ext cx="11091672" cy="663973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Marketing Strategy 2 – Loyalty Programme</a:t>
            </a:r>
            <a:endParaRPr lang="en-GB" dirty="0"/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8AF4CB11-5198-2600-8BF5-F9D8BB225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889470"/>
              </p:ext>
            </p:extLst>
          </p:nvPr>
        </p:nvGraphicFramePr>
        <p:xfrm>
          <a:off x="367327" y="989011"/>
          <a:ext cx="11163257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6A91B836-C1CF-6216-A46B-FFB5B0AADC54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FE67B6F5-597F-5172-30F7-4E292EB847D7}"/>
              </a:ext>
            </a:extLst>
          </p:cNvPr>
          <p:cNvSpPr/>
          <p:nvPr/>
        </p:nvSpPr>
        <p:spPr>
          <a:xfrm>
            <a:off x="2479591" y="5024705"/>
            <a:ext cx="6867144" cy="1261872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ptos Black" panose="020B0004020202020204" pitchFamily="34" charset="0"/>
              </a:rPr>
              <a:t>Shopify apps such as Smile.io and </a:t>
            </a:r>
            <a:r>
              <a:rPr lang="en-US" dirty="0" err="1">
                <a:latin typeface="Aptos Black" panose="020B0004020202020204" pitchFamily="34" charset="0"/>
              </a:rPr>
              <a:t>LoyaltyLion</a:t>
            </a:r>
            <a:r>
              <a:rPr lang="en-US" dirty="0">
                <a:latin typeface="Aptos Black" panose="020B0004020202020204" pitchFamily="34" charset="0"/>
              </a:rPr>
              <a:t> allow businesses to launch points-based loyalty </a:t>
            </a:r>
            <a:r>
              <a:rPr lang="en-US" dirty="0" err="1">
                <a:latin typeface="Aptos Black" panose="020B0004020202020204" pitchFamily="34" charset="0"/>
              </a:rPr>
              <a:t>programmes</a:t>
            </a:r>
            <a:r>
              <a:rPr lang="en-US" dirty="0">
                <a:latin typeface="Aptos Black" panose="020B00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2734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1F14-6424-C0A1-F260-F19F05CF6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75" y="168601"/>
            <a:ext cx="6375106" cy="1069071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Funding for Love In Eternal Bloom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042208-9A65-B3FC-46EB-94C7C2CFB9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5127" y="-36949"/>
            <a:ext cx="4996873" cy="63235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1D50518-7AD1-5F59-3CB6-713D1E0F1989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  <a:endParaRPr lang="en-US" sz="36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graphicFrame>
        <p:nvGraphicFramePr>
          <p:cNvPr id="20" name="TextBox 11">
            <a:extLst>
              <a:ext uri="{FF2B5EF4-FFF2-40B4-BE49-F238E27FC236}">
                <a16:creationId xmlns:a16="http://schemas.microsoft.com/office/drawing/2014/main" id="{C3CD9797-1DC3-64C2-829A-066401A398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5396884"/>
              </p:ext>
            </p:extLst>
          </p:nvPr>
        </p:nvGraphicFramePr>
        <p:xfrm>
          <a:off x="393175" y="1237672"/>
          <a:ext cx="6635698" cy="495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5671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236EA-C5DD-DBB5-1AEB-20BB96606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46888"/>
            <a:ext cx="10653578" cy="113225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7C8CF-EFE5-206E-7BB2-DF7B2B9A0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249188"/>
            <a:ext cx="10653579" cy="45938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summary: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Premium preserved flower business offering long-lasting, sustainable luxury gifts.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 The business benefits from strong demand within the growing online gifting and e-commerce market.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Digital marketing via TikTok and a loyalty programme to drive repeat customer purchases.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£10,000 government startup loan supports initial setup and operations.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Positive cash flow projections demonstrate financial growth.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E090F6-D095-71B9-7A2B-3FA8FF7D71BA}"/>
              </a:ext>
            </a:extLst>
          </p:cNvPr>
          <p:cNvSpPr/>
          <p:nvPr/>
        </p:nvSpPr>
        <p:spPr>
          <a:xfrm>
            <a:off x="-381" y="6286577"/>
            <a:ext cx="12192381" cy="646331"/>
          </a:xfrm>
          <a:prstGeom prst="rect">
            <a:avLst/>
          </a:prstGeom>
          <a:solidFill>
            <a:srgbClr val="FBEDF6"/>
          </a:solidFill>
          <a:ln>
            <a:solidFill>
              <a:srgbClr val="00B0F0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Love in Eternal Bloom: Where Flowers Never Fade </a:t>
            </a:r>
          </a:p>
        </p:txBody>
      </p:sp>
    </p:spTree>
    <p:extLst>
      <p:ext uri="{BB962C8B-B14F-4D97-AF65-F5344CB8AC3E}">
        <p14:creationId xmlns:p14="http://schemas.microsoft.com/office/powerpoint/2010/main" val="41214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54A6EF-C36E-652D-0972-27033A3B1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95" b="1013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50467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Glow Edge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818</TotalTime>
  <Words>970</Words>
  <Application>Microsoft Office PowerPoint</Application>
  <PresentationFormat>Widescreen</PresentationFormat>
  <Paragraphs>120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Black</vt:lpstr>
      <vt:lpstr>Arial</vt:lpstr>
      <vt:lpstr>Arial Black</vt:lpstr>
      <vt:lpstr>Neue Haas Grotesk Text Pro</vt:lpstr>
      <vt:lpstr>Wingdings</vt:lpstr>
      <vt:lpstr>VanillaVTI</vt:lpstr>
      <vt:lpstr>PowerPoint Presentation</vt:lpstr>
      <vt:lpstr>Title Page</vt:lpstr>
      <vt:lpstr>PowerPoint Presentation</vt:lpstr>
      <vt:lpstr>Contents</vt:lpstr>
      <vt:lpstr>Introduction To Love In Eternal Bloom</vt:lpstr>
      <vt:lpstr>Competitor Analysis: Edura Rose vs. Love in Eternal Bloom</vt:lpstr>
      <vt:lpstr>Sole Trader</vt:lpstr>
      <vt:lpstr>Three Key External Factors: PESTEL Analysis</vt:lpstr>
      <vt:lpstr>PowerPoint Presentation</vt:lpstr>
      <vt:lpstr>Marketing Strategy 1 – TikTok Marketing </vt:lpstr>
      <vt:lpstr>Marketing Strategy 2 – Loyalty Programme</vt:lpstr>
      <vt:lpstr>Funding for Love In Eternal Bloom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Sonam Akhtar (2439007)</dc:creator>
  <cp:lastModifiedBy>Sonam Akhtar</cp:lastModifiedBy>
  <cp:revision>2</cp:revision>
  <dcterms:created xsi:type="dcterms:W3CDTF">2026-01-17T08:16:13Z</dcterms:created>
  <dcterms:modified xsi:type="dcterms:W3CDTF">2026-03-12T19:53:54Z</dcterms:modified>
</cp:coreProperties>
</file>