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62" r:id="rId9"/>
    <p:sldId id="270" r:id="rId10"/>
    <p:sldId id="267" r:id="rId11"/>
    <p:sldId id="268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612"/>
    <p:restoredTop sz="94689"/>
  </p:normalViewPr>
  <p:slideViewPr>
    <p:cSldViewPr snapToGrid="0" showGuides="1">
      <p:cViewPr varScale="1">
        <p:scale>
          <a:sx n="54" d="100"/>
          <a:sy n="54" d="100"/>
        </p:scale>
        <p:origin x="216" y="8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416C52-9CF8-450C-9125-F751A5BF0A4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F242F0-3EA5-46DD-92D6-BE5EA1895899}">
      <dgm:prSet/>
      <dgm:spPr/>
      <dgm:t>
        <a:bodyPr/>
        <a:lstStyle/>
        <a:p>
          <a:r>
            <a:rPr lang="en-GB"/>
            <a:t>Explore explore the concept of solitude </a:t>
          </a:r>
          <a:endParaRPr lang="en-US"/>
        </a:p>
      </dgm:t>
    </dgm:pt>
    <dgm:pt modelId="{1B264A87-E434-439C-AC17-4AC408B52846}" type="parTrans" cxnId="{E84E4EAA-783A-4A91-8B1E-3A7056B0E6FB}">
      <dgm:prSet/>
      <dgm:spPr/>
      <dgm:t>
        <a:bodyPr/>
        <a:lstStyle/>
        <a:p>
          <a:endParaRPr lang="en-US"/>
        </a:p>
      </dgm:t>
    </dgm:pt>
    <dgm:pt modelId="{62F03D85-0474-4086-A4DC-372A1E62CF88}" type="sibTrans" cxnId="{E84E4EAA-783A-4A91-8B1E-3A7056B0E6FB}">
      <dgm:prSet/>
      <dgm:spPr/>
      <dgm:t>
        <a:bodyPr/>
        <a:lstStyle/>
        <a:p>
          <a:endParaRPr lang="en-US"/>
        </a:p>
      </dgm:t>
    </dgm:pt>
    <dgm:pt modelId="{936F9F22-977A-4E3A-A935-5E6E5DCC5FF6}">
      <dgm:prSet/>
      <dgm:spPr/>
      <dgm:t>
        <a:bodyPr/>
        <a:lstStyle/>
        <a:p>
          <a:r>
            <a:rPr lang="en-GB"/>
            <a:t>Explore common perceptions of solitude</a:t>
          </a:r>
          <a:endParaRPr lang="en-US"/>
        </a:p>
      </dgm:t>
    </dgm:pt>
    <dgm:pt modelId="{AD639335-7A45-4B45-A3B7-DF46C7E6B574}" type="parTrans" cxnId="{E1FB0190-FAD0-4B43-9902-BEA963B56CE2}">
      <dgm:prSet/>
      <dgm:spPr/>
      <dgm:t>
        <a:bodyPr/>
        <a:lstStyle/>
        <a:p>
          <a:endParaRPr lang="en-US"/>
        </a:p>
      </dgm:t>
    </dgm:pt>
    <dgm:pt modelId="{B252B9F1-CCD0-447E-A9BD-53B68C2A7416}" type="sibTrans" cxnId="{E1FB0190-FAD0-4B43-9902-BEA963B56CE2}">
      <dgm:prSet/>
      <dgm:spPr/>
      <dgm:t>
        <a:bodyPr/>
        <a:lstStyle/>
        <a:p>
          <a:endParaRPr lang="en-US"/>
        </a:p>
      </dgm:t>
    </dgm:pt>
    <dgm:pt modelId="{111501DD-2EB9-4C29-9CDA-D7B1C7BAEECB}">
      <dgm:prSet/>
      <dgm:spPr/>
      <dgm:t>
        <a:bodyPr/>
        <a:lstStyle/>
        <a:p>
          <a:r>
            <a:rPr lang="en-GB"/>
            <a:t>How solitude time can impact people’s lives (young and old)</a:t>
          </a:r>
          <a:endParaRPr lang="en-US"/>
        </a:p>
      </dgm:t>
    </dgm:pt>
    <dgm:pt modelId="{F1F13066-EDAF-44BD-9A41-4F5A41FAFDE5}" type="parTrans" cxnId="{115F6758-1929-46EA-B0AF-B24578DF0348}">
      <dgm:prSet/>
      <dgm:spPr/>
      <dgm:t>
        <a:bodyPr/>
        <a:lstStyle/>
        <a:p>
          <a:endParaRPr lang="en-US"/>
        </a:p>
      </dgm:t>
    </dgm:pt>
    <dgm:pt modelId="{D3E605BE-D111-4FBD-BB44-78965E006F08}" type="sibTrans" cxnId="{115F6758-1929-46EA-B0AF-B24578DF0348}">
      <dgm:prSet/>
      <dgm:spPr/>
      <dgm:t>
        <a:bodyPr/>
        <a:lstStyle/>
        <a:p>
          <a:endParaRPr lang="en-US"/>
        </a:p>
      </dgm:t>
    </dgm:pt>
    <dgm:pt modelId="{012A02B9-C750-4731-B3D9-31E5B6FBDED9}">
      <dgm:prSet/>
      <dgm:spPr/>
      <dgm:t>
        <a:bodyPr/>
        <a:lstStyle/>
        <a:p>
          <a:r>
            <a:rPr lang="en-GB"/>
            <a:t>We think a lot about time with others and how this impacts us, but what about the time we spend alone? What influences our experience of being alone?</a:t>
          </a:r>
          <a:endParaRPr lang="en-US"/>
        </a:p>
      </dgm:t>
    </dgm:pt>
    <dgm:pt modelId="{B94F7613-E4E5-4D71-9CC8-8E69B6DED9E7}" type="parTrans" cxnId="{F831F968-412B-45F0-AC95-88BA9BB33AD1}">
      <dgm:prSet/>
      <dgm:spPr/>
      <dgm:t>
        <a:bodyPr/>
        <a:lstStyle/>
        <a:p>
          <a:endParaRPr lang="en-US"/>
        </a:p>
      </dgm:t>
    </dgm:pt>
    <dgm:pt modelId="{DBD0012E-3530-4845-AB61-3E3C46C3E599}" type="sibTrans" cxnId="{F831F968-412B-45F0-AC95-88BA9BB33AD1}">
      <dgm:prSet/>
      <dgm:spPr/>
      <dgm:t>
        <a:bodyPr/>
        <a:lstStyle/>
        <a:p>
          <a:endParaRPr lang="en-US"/>
        </a:p>
      </dgm:t>
    </dgm:pt>
    <dgm:pt modelId="{FFD56368-9C53-204E-9C04-9300ADA5DFF0}" type="pres">
      <dgm:prSet presAssocID="{30416C52-9CF8-450C-9125-F751A5BF0A4D}" presName="vert0" presStyleCnt="0">
        <dgm:presLayoutVars>
          <dgm:dir/>
          <dgm:animOne val="branch"/>
          <dgm:animLvl val="lvl"/>
        </dgm:presLayoutVars>
      </dgm:prSet>
      <dgm:spPr/>
    </dgm:pt>
    <dgm:pt modelId="{0FA39F9A-3B30-B941-89EE-37E5B30FA783}" type="pres">
      <dgm:prSet presAssocID="{A0F242F0-3EA5-46DD-92D6-BE5EA1895899}" presName="thickLine" presStyleLbl="alignNode1" presStyleIdx="0" presStyleCnt="4"/>
      <dgm:spPr/>
    </dgm:pt>
    <dgm:pt modelId="{69E0D005-EF21-884D-B8CA-AA7106FCDF16}" type="pres">
      <dgm:prSet presAssocID="{A0F242F0-3EA5-46DD-92D6-BE5EA1895899}" presName="horz1" presStyleCnt="0"/>
      <dgm:spPr/>
    </dgm:pt>
    <dgm:pt modelId="{02ADAF0E-1111-1144-909C-8626F1AAB68E}" type="pres">
      <dgm:prSet presAssocID="{A0F242F0-3EA5-46DD-92D6-BE5EA1895899}" presName="tx1" presStyleLbl="revTx" presStyleIdx="0" presStyleCnt="4"/>
      <dgm:spPr/>
    </dgm:pt>
    <dgm:pt modelId="{14F8BB65-84B5-8F44-852B-EDBDAB5F4A49}" type="pres">
      <dgm:prSet presAssocID="{A0F242F0-3EA5-46DD-92D6-BE5EA1895899}" presName="vert1" presStyleCnt="0"/>
      <dgm:spPr/>
    </dgm:pt>
    <dgm:pt modelId="{9EC9E675-CE07-574A-9FD9-9BB347BC7044}" type="pres">
      <dgm:prSet presAssocID="{936F9F22-977A-4E3A-A935-5E6E5DCC5FF6}" presName="thickLine" presStyleLbl="alignNode1" presStyleIdx="1" presStyleCnt="4"/>
      <dgm:spPr/>
    </dgm:pt>
    <dgm:pt modelId="{783B2EC7-6687-CC4A-84C7-0AA1DFB44093}" type="pres">
      <dgm:prSet presAssocID="{936F9F22-977A-4E3A-A935-5E6E5DCC5FF6}" presName="horz1" presStyleCnt="0"/>
      <dgm:spPr/>
    </dgm:pt>
    <dgm:pt modelId="{C650A8BC-2778-1E44-9A45-3706C1EDD9D0}" type="pres">
      <dgm:prSet presAssocID="{936F9F22-977A-4E3A-A935-5E6E5DCC5FF6}" presName="tx1" presStyleLbl="revTx" presStyleIdx="1" presStyleCnt="4"/>
      <dgm:spPr/>
    </dgm:pt>
    <dgm:pt modelId="{988DCFAD-6CB1-FF48-90F4-F8C506768FC0}" type="pres">
      <dgm:prSet presAssocID="{936F9F22-977A-4E3A-A935-5E6E5DCC5FF6}" presName="vert1" presStyleCnt="0"/>
      <dgm:spPr/>
    </dgm:pt>
    <dgm:pt modelId="{D78A45AB-60DE-194D-9A12-ABCD7D1A5DA8}" type="pres">
      <dgm:prSet presAssocID="{111501DD-2EB9-4C29-9CDA-D7B1C7BAEECB}" presName="thickLine" presStyleLbl="alignNode1" presStyleIdx="2" presStyleCnt="4"/>
      <dgm:spPr/>
    </dgm:pt>
    <dgm:pt modelId="{04B6D372-0ED3-3945-8962-8CD0CE84F3F9}" type="pres">
      <dgm:prSet presAssocID="{111501DD-2EB9-4C29-9CDA-D7B1C7BAEECB}" presName="horz1" presStyleCnt="0"/>
      <dgm:spPr/>
    </dgm:pt>
    <dgm:pt modelId="{955B0209-95D4-F845-A436-74B2861B4628}" type="pres">
      <dgm:prSet presAssocID="{111501DD-2EB9-4C29-9CDA-D7B1C7BAEECB}" presName="tx1" presStyleLbl="revTx" presStyleIdx="2" presStyleCnt="4"/>
      <dgm:spPr/>
    </dgm:pt>
    <dgm:pt modelId="{8E5848EA-F581-5B48-A0D3-A331A2905968}" type="pres">
      <dgm:prSet presAssocID="{111501DD-2EB9-4C29-9CDA-D7B1C7BAEECB}" presName="vert1" presStyleCnt="0"/>
      <dgm:spPr/>
    </dgm:pt>
    <dgm:pt modelId="{89D4ACCC-7F6A-1D4E-BBFA-EA9F89D8B810}" type="pres">
      <dgm:prSet presAssocID="{012A02B9-C750-4731-B3D9-31E5B6FBDED9}" presName="thickLine" presStyleLbl="alignNode1" presStyleIdx="3" presStyleCnt="4"/>
      <dgm:spPr/>
    </dgm:pt>
    <dgm:pt modelId="{3B939DF7-2F31-C54C-9873-8358202722F8}" type="pres">
      <dgm:prSet presAssocID="{012A02B9-C750-4731-B3D9-31E5B6FBDED9}" presName="horz1" presStyleCnt="0"/>
      <dgm:spPr/>
    </dgm:pt>
    <dgm:pt modelId="{86D65F16-66FA-D447-80D3-0F255050CD93}" type="pres">
      <dgm:prSet presAssocID="{012A02B9-C750-4731-B3D9-31E5B6FBDED9}" presName="tx1" presStyleLbl="revTx" presStyleIdx="3" presStyleCnt="4"/>
      <dgm:spPr/>
    </dgm:pt>
    <dgm:pt modelId="{1EB179EB-088C-5241-ADD0-20F707C0186C}" type="pres">
      <dgm:prSet presAssocID="{012A02B9-C750-4731-B3D9-31E5B6FBDED9}" presName="vert1" presStyleCnt="0"/>
      <dgm:spPr/>
    </dgm:pt>
  </dgm:ptLst>
  <dgm:cxnLst>
    <dgm:cxn modelId="{E579D815-9530-E94A-99A9-BD8B01F32C53}" type="presOf" srcId="{111501DD-2EB9-4C29-9CDA-D7B1C7BAEECB}" destId="{955B0209-95D4-F845-A436-74B2861B4628}" srcOrd="0" destOrd="0" presId="urn:microsoft.com/office/officeart/2008/layout/LinedList"/>
    <dgm:cxn modelId="{C1E87822-FEB6-804A-9293-CE6042399363}" type="presOf" srcId="{30416C52-9CF8-450C-9125-F751A5BF0A4D}" destId="{FFD56368-9C53-204E-9C04-9300ADA5DFF0}" srcOrd="0" destOrd="0" presId="urn:microsoft.com/office/officeart/2008/layout/LinedList"/>
    <dgm:cxn modelId="{92473E3C-DAA0-054C-BE42-3659FFAD21D1}" type="presOf" srcId="{936F9F22-977A-4E3A-A935-5E6E5DCC5FF6}" destId="{C650A8BC-2778-1E44-9A45-3706C1EDD9D0}" srcOrd="0" destOrd="0" presId="urn:microsoft.com/office/officeart/2008/layout/LinedList"/>
    <dgm:cxn modelId="{A9BB3941-AE1E-8447-9033-21B0E86B1C9D}" type="presOf" srcId="{A0F242F0-3EA5-46DD-92D6-BE5EA1895899}" destId="{02ADAF0E-1111-1144-909C-8626F1AAB68E}" srcOrd="0" destOrd="0" presId="urn:microsoft.com/office/officeart/2008/layout/LinedList"/>
    <dgm:cxn modelId="{115F6758-1929-46EA-B0AF-B24578DF0348}" srcId="{30416C52-9CF8-450C-9125-F751A5BF0A4D}" destId="{111501DD-2EB9-4C29-9CDA-D7B1C7BAEECB}" srcOrd="2" destOrd="0" parTransId="{F1F13066-EDAF-44BD-9A41-4F5A41FAFDE5}" sibTransId="{D3E605BE-D111-4FBD-BB44-78965E006F08}"/>
    <dgm:cxn modelId="{F831F968-412B-45F0-AC95-88BA9BB33AD1}" srcId="{30416C52-9CF8-450C-9125-F751A5BF0A4D}" destId="{012A02B9-C750-4731-B3D9-31E5B6FBDED9}" srcOrd="3" destOrd="0" parTransId="{B94F7613-E4E5-4D71-9CC8-8E69B6DED9E7}" sibTransId="{DBD0012E-3530-4845-AB61-3E3C46C3E599}"/>
    <dgm:cxn modelId="{82EA0C6B-1C52-7C48-B7C1-3E7C77D1AE4E}" type="presOf" srcId="{012A02B9-C750-4731-B3D9-31E5B6FBDED9}" destId="{86D65F16-66FA-D447-80D3-0F255050CD93}" srcOrd="0" destOrd="0" presId="urn:microsoft.com/office/officeart/2008/layout/LinedList"/>
    <dgm:cxn modelId="{E1FB0190-FAD0-4B43-9902-BEA963B56CE2}" srcId="{30416C52-9CF8-450C-9125-F751A5BF0A4D}" destId="{936F9F22-977A-4E3A-A935-5E6E5DCC5FF6}" srcOrd="1" destOrd="0" parTransId="{AD639335-7A45-4B45-A3B7-DF46C7E6B574}" sibTransId="{B252B9F1-CCD0-447E-A9BD-53B68C2A7416}"/>
    <dgm:cxn modelId="{E84E4EAA-783A-4A91-8B1E-3A7056B0E6FB}" srcId="{30416C52-9CF8-450C-9125-F751A5BF0A4D}" destId="{A0F242F0-3EA5-46DD-92D6-BE5EA1895899}" srcOrd="0" destOrd="0" parTransId="{1B264A87-E434-439C-AC17-4AC408B52846}" sibTransId="{62F03D85-0474-4086-A4DC-372A1E62CF88}"/>
    <dgm:cxn modelId="{F2B4CB59-9B18-7041-B0F7-FFC17B71CBF3}" type="presParOf" srcId="{FFD56368-9C53-204E-9C04-9300ADA5DFF0}" destId="{0FA39F9A-3B30-B941-89EE-37E5B30FA783}" srcOrd="0" destOrd="0" presId="urn:microsoft.com/office/officeart/2008/layout/LinedList"/>
    <dgm:cxn modelId="{AB5696C2-30F5-E240-BF1C-218779BD07BB}" type="presParOf" srcId="{FFD56368-9C53-204E-9C04-9300ADA5DFF0}" destId="{69E0D005-EF21-884D-B8CA-AA7106FCDF16}" srcOrd="1" destOrd="0" presId="urn:microsoft.com/office/officeart/2008/layout/LinedList"/>
    <dgm:cxn modelId="{E363232C-A865-3741-A599-A4A4EF6D95CF}" type="presParOf" srcId="{69E0D005-EF21-884D-B8CA-AA7106FCDF16}" destId="{02ADAF0E-1111-1144-909C-8626F1AAB68E}" srcOrd="0" destOrd="0" presId="urn:microsoft.com/office/officeart/2008/layout/LinedList"/>
    <dgm:cxn modelId="{60CA02BC-46F1-B648-BCDA-CED8B7D76F05}" type="presParOf" srcId="{69E0D005-EF21-884D-B8CA-AA7106FCDF16}" destId="{14F8BB65-84B5-8F44-852B-EDBDAB5F4A49}" srcOrd="1" destOrd="0" presId="urn:microsoft.com/office/officeart/2008/layout/LinedList"/>
    <dgm:cxn modelId="{91EBBD35-150F-7F45-885F-2E08BB81AC9C}" type="presParOf" srcId="{FFD56368-9C53-204E-9C04-9300ADA5DFF0}" destId="{9EC9E675-CE07-574A-9FD9-9BB347BC7044}" srcOrd="2" destOrd="0" presId="urn:microsoft.com/office/officeart/2008/layout/LinedList"/>
    <dgm:cxn modelId="{5D73C5F7-4802-9B4F-90C7-3D439900436C}" type="presParOf" srcId="{FFD56368-9C53-204E-9C04-9300ADA5DFF0}" destId="{783B2EC7-6687-CC4A-84C7-0AA1DFB44093}" srcOrd="3" destOrd="0" presId="urn:microsoft.com/office/officeart/2008/layout/LinedList"/>
    <dgm:cxn modelId="{8E71DE5B-0D1F-4A4C-A875-0A763113194D}" type="presParOf" srcId="{783B2EC7-6687-CC4A-84C7-0AA1DFB44093}" destId="{C650A8BC-2778-1E44-9A45-3706C1EDD9D0}" srcOrd="0" destOrd="0" presId="urn:microsoft.com/office/officeart/2008/layout/LinedList"/>
    <dgm:cxn modelId="{EB152F0C-BCBC-014E-A0FF-260D0B342505}" type="presParOf" srcId="{783B2EC7-6687-CC4A-84C7-0AA1DFB44093}" destId="{988DCFAD-6CB1-FF48-90F4-F8C506768FC0}" srcOrd="1" destOrd="0" presId="urn:microsoft.com/office/officeart/2008/layout/LinedList"/>
    <dgm:cxn modelId="{7411312D-A824-524E-A538-0AC71DA5CDA4}" type="presParOf" srcId="{FFD56368-9C53-204E-9C04-9300ADA5DFF0}" destId="{D78A45AB-60DE-194D-9A12-ABCD7D1A5DA8}" srcOrd="4" destOrd="0" presId="urn:microsoft.com/office/officeart/2008/layout/LinedList"/>
    <dgm:cxn modelId="{FB97CE12-E5C9-444C-AC4B-5FE8F7992E1F}" type="presParOf" srcId="{FFD56368-9C53-204E-9C04-9300ADA5DFF0}" destId="{04B6D372-0ED3-3945-8962-8CD0CE84F3F9}" srcOrd="5" destOrd="0" presId="urn:microsoft.com/office/officeart/2008/layout/LinedList"/>
    <dgm:cxn modelId="{B03CE53A-DE71-544A-B1E7-ADA8CD7DFC86}" type="presParOf" srcId="{04B6D372-0ED3-3945-8962-8CD0CE84F3F9}" destId="{955B0209-95D4-F845-A436-74B2861B4628}" srcOrd="0" destOrd="0" presId="urn:microsoft.com/office/officeart/2008/layout/LinedList"/>
    <dgm:cxn modelId="{27C5D041-35E5-4E4C-A32B-02A0F73ADB25}" type="presParOf" srcId="{04B6D372-0ED3-3945-8962-8CD0CE84F3F9}" destId="{8E5848EA-F581-5B48-A0D3-A331A2905968}" srcOrd="1" destOrd="0" presId="urn:microsoft.com/office/officeart/2008/layout/LinedList"/>
    <dgm:cxn modelId="{9ADB3F55-1961-8A4D-AF13-4EAA6062EAAC}" type="presParOf" srcId="{FFD56368-9C53-204E-9C04-9300ADA5DFF0}" destId="{89D4ACCC-7F6A-1D4E-BBFA-EA9F89D8B810}" srcOrd="6" destOrd="0" presId="urn:microsoft.com/office/officeart/2008/layout/LinedList"/>
    <dgm:cxn modelId="{7AA81802-8A3D-D74B-AE2E-4A42F56971DC}" type="presParOf" srcId="{FFD56368-9C53-204E-9C04-9300ADA5DFF0}" destId="{3B939DF7-2F31-C54C-9873-8358202722F8}" srcOrd="7" destOrd="0" presId="urn:microsoft.com/office/officeart/2008/layout/LinedList"/>
    <dgm:cxn modelId="{9AF3EB72-D29F-4542-A654-E1FC0CA0119D}" type="presParOf" srcId="{3B939DF7-2F31-C54C-9873-8358202722F8}" destId="{86D65F16-66FA-D447-80D3-0F255050CD93}" srcOrd="0" destOrd="0" presId="urn:microsoft.com/office/officeart/2008/layout/LinedList"/>
    <dgm:cxn modelId="{AB17C208-A55F-DB49-9E18-06CB7175F814}" type="presParOf" srcId="{3B939DF7-2F31-C54C-9873-8358202722F8}" destId="{1EB179EB-088C-5241-ADD0-20F707C018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5B2D23-872C-4FD8-95F1-C42D62CC2A0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C8E5C2-FD2D-4244-A4A0-75D3A99EA0E3}">
      <dgm:prSet/>
      <dgm:spPr/>
      <dgm:t>
        <a:bodyPr/>
        <a:lstStyle/>
        <a:p>
          <a:r>
            <a:rPr lang="en-GB"/>
            <a:t>Physical and virtual aloneness</a:t>
          </a:r>
          <a:endParaRPr lang="en-US"/>
        </a:p>
      </dgm:t>
    </dgm:pt>
    <dgm:pt modelId="{A964BF90-2828-47F6-BC9F-DBFD09FAFCED}" type="parTrans" cxnId="{2C136CCE-713E-4D79-ADDF-D4E366867D4F}">
      <dgm:prSet/>
      <dgm:spPr/>
      <dgm:t>
        <a:bodyPr/>
        <a:lstStyle/>
        <a:p>
          <a:endParaRPr lang="en-US"/>
        </a:p>
      </dgm:t>
    </dgm:pt>
    <dgm:pt modelId="{327D2B9C-896B-4845-B29E-6B1CDBCF3E79}" type="sibTrans" cxnId="{2C136CCE-713E-4D79-ADDF-D4E366867D4F}">
      <dgm:prSet/>
      <dgm:spPr/>
      <dgm:t>
        <a:bodyPr/>
        <a:lstStyle/>
        <a:p>
          <a:endParaRPr lang="en-US"/>
        </a:p>
      </dgm:t>
    </dgm:pt>
    <dgm:pt modelId="{359D1C0E-8178-4475-A697-3C194499450A}">
      <dgm:prSet/>
      <dgm:spPr/>
      <dgm:t>
        <a:bodyPr/>
        <a:lstStyle/>
        <a:p>
          <a:r>
            <a:rPr lang="en-GB"/>
            <a:t>Lack of interaction regardless of physical separation from others</a:t>
          </a:r>
          <a:endParaRPr lang="en-US"/>
        </a:p>
      </dgm:t>
    </dgm:pt>
    <dgm:pt modelId="{991562BF-4DBA-429A-84F5-D38F89BECC80}" type="parTrans" cxnId="{510D0A62-6A84-45ED-AB60-7CB02AFA601D}">
      <dgm:prSet/>
      <dgm:spPr/>
      <dgm:t>
        <a:bodyPr/>
        <a:lstStyle/>
        <a:p>
          <a:endParaRPr lang="en-US"/>
        </a:p>
      </dgm:t>
    </dgm:pt>
    <dgm:pt modelId="{FB1F925B-85BC-4088-A36C-30281D661D1C}" type="sibTrans" cxnId="{510D0A62-6A84-45ED-AB60-7CB02AFA601D}">
      <dgm:prSet/>
      <dgm:spPr/>
      <dgm:t>
        <a:bodyPr/>
        <a:lstStyle/>
        <a:p>
          <a:endParaRPr lang="en-US"/>
        </a:p>
      </dgm:t>
    </dgm:pt>
    <dgm:pt modelId="{8452434C-DF58-4C07-9707-AD51EE7B7FC0}">
      <dgm:prSet/>
      <dgm:spPr/>
      <dgm:t>
        <a:bodyPr/>
        <a:lstStyle/>
        <a:p>
          <a:r>
            <a:rPr lang="en-GB" dirty="0"/>
            <a:t>Solitude can be defined as ‘private’ with physical separation from others </a:t>
          </a:r>
          <a:endParaRPr lang="en-US" dirty="0"/>
        </a:p>
      </dgm:t>
    </dgm:pt>
    <dgm:pt modelId="{5ED2D108-8E84-4E5A-BFAB-4DBF168EB55A}" type="parTrans" cxnId="{05D873B2-7E63-41AA-A09C-66738B747A00}">
      <dgm:prSet/>
      <dgm:spPr/>
      <dgm:t>
        <a:bodyPr/>
        <a:lstStyle/>
        <a:p>
          <a:endParaRPr lang="en-US"/>
        </a:p>
      </dgm:t>
    </dgm:pt>
    <dgm:pt modelId="{C5FCC54C-F4B6-47A8-BCEA-53E185AC702C}" type="sibTrans" cxnId="{05D873B2-7E63-41AA-A09C-66738B747A00}">
      <dgm:prSet/>
      <dgm:spPr/>
      <dgm:t>
        <a:bodyPr/>
        <a:lstStyle/>
        <a:p>
          <a:endParaRPr lang="en-US"/>
        </a:p>
      </dgm:t>
    </dgm:pt>
    <dgm:pt modelId="{36DD8720-95EA-4CA5-A406-B7090ADD646E}">
      <dgm:prSet/>
      <dgm:spPr/>
      <dgm:t>
        <a:bodyPr/>
        <a:lstStyle/>
        <a:p>
          <a:r>
            <a:rPr lang="en-GB"/>
            <a:t>Solitude can also be defined as ‘public’ referring to physical presence around others whilst being inwardly focused</a:t>
          </a:r>
          <a:endParaRPr lang="en-US"/>
        </a:p>
      </dgm:t>
    </dgm:pt>
    <dgm:pt modelId="{326C8173-15DB-419B-9DD5-5F0F92D512CA}" type="parTrans" cxnId="{C61DC01E-57A5-43EA-A279-8046E8BD8B6F}">
      <dgm:prSet/>
      <dgm:spPr/>
      <dgm:t>
        <a:bodyPr/>
        <a:lstStyle/>
        <a:p>
          <a:endParaRPr lang="en-US"/>
        </a:p>
      </dgm:t>
    </dgm:pt>
    <dgm:pt modelId="{EB24AA34-AF1D-46E2-A3B1-B8D1F44D11AF}" type="sibTrans" cxnId="{C61DC01E-57A5-43EA-A279-8046E8BD8B6F}">
      <dgm:prSet/>
      <dgm:spPr/>
      <dgm:t>
        <a:bodyPr/>
        <a:lstStyle/>
        <a:p>
          <a:endParaRPr lang="en-US"/>
        </a:p>
      </dgm:t>
    </dgm:pt>
    <dgm:pt modelId="{266F9C3A-5201-0D42-B44E-32889AE6AD8B}" type="pres">
      <dgm:prSet presAssocID="{E85B2D23-872C-4FD8-95F1-C42D62CC2A06}" presName="vert0" presStyleCnt="0">
        <dgm:presLayoutVars>
          <dgm:dir/>
          <dgm:animOne val="branch"/>
          <dgm:animLvl val="lvl"/>
        </dgm:presLayoutVars>
      </dgm:prSet>
      <dgm:spPr/>
    </dgm:pt>
    <dgm:pt modelId="{B9A74DE4-6080-954A-8D44-4A31D3694033}" type="pres">
      <dgm:prSet presAssocID="{59C8E5C2-FD2D-4244-A4A0-75D3A99EA0E3}" presName="thickLine" presStyleLbl="alignNode1" presStyleIdx="0" presStyleCnt="4"/>
      <dgm:spPr/>
    </dgm:pt>
    <dgm:pt modelId="{E6119F17-5E10-6E47-ABB9-37823A1E854A}" type="pres">
      <dgm:prSet presAssocID="{59C8E5C2-FD2D-4244-A4A0-75D3A99EA0E3}" presName="horz1" presStyleCnt="0"/>
      <dgm:spPr/>
    </dgm:pt>
    <dgm:pt modelId="{827E91B5-6C00-9548-A575-2AFBD1F5C0E2}" type="pres">
      <dgm:prSet presAssocID="{59C8E5C2-FD2D-4244-A4A0-75D3A99EA0E3}" presName="tx1" presStyleLbl="revTx" presStyleIdx="0" presStyleCnt="4"/>
      <dgm:spPr/>
    </dgm:pt>
    <dgm:pt modelId="{11E73272-D4B8-AA4B-A8BC-B64B8A253EA0}" type="pres">
      <dgm:prSet presAssocID="{59C8E5C2-FD2D-4244-A4A0-75D3A99EA0E3}" presName="vert1" presStyleCnt="0"/>
      <dgm:spPr/>
    </dgm:pt>
    <dgm:pt modelId="{DD5E7386-7522-E44D-B10D-C36EAC3C2E6B}" type="pres">
      <dgm:prSet presAssocID="{359D1C0E-8178-4475-A697-3C194499450A}" presName="thickLine" presStyleLbl="alignNode1" presStyleIdx="1" presStyleCnt="4"/>
      <dgm:spPr/>
    </dgm:pt>
    <dgm:pt modelId="{B7A06A5E-6955-6F43-B6E9-1285B1F8FF09}" type="pres">
      <dgm:prSet presAssocID="{359D1C0E-8178-4475-A697-3C194499450A}" presName="horz1" presStyleCnt="0"/>
      <dgm:spPr/>
    </dgm:pt>
    <dgm:pt modelId="{1C245EC4-5CE0-C14E-B05A-B6196CA3BBA3}" type="pres">
      <dgm:prSet presAssocID="{359D1C0E-8178-4475-A697-3C194499450A}" presName="tx1" presStyleLbl="revTx" presStyleIdx="1" presStyleCnt="4"/>
      <dgm:spPr/>
    </dgm:pt>
    <dgm:pt modelId="{FB0601A0-599F-EE40-BAC3-F359BFE08760}" type="pres">
      <dgm:prSet presAssocID="{359D1C0E-8178-4475-A697-3C194499450A}" presName="vert1" presStyleCnt="0"/>
      <dgm:spPr/>
    </dgm:pt>
    <dgm:pt modelId="{72E9D8C9-027E-044A-9DA9-2A6D2F7FFEE4}" type="pres">
      <dgm:prSet presAssocID="{8452434C-DF58-4C07-9707-AD51EE7B7FC0}" presName="thickLine" presStyleLbl="alignNode1" presStyleIdx="2" presStyleCnt="4"/>
      <dgm:spPr/>
    </dgm:pt>
    <dgm:pt modelId="{89F3801C-74F1-C748-AA20-1FBB187EDE28}" type="pres">
      <dgm:prSet presAssocID="{8452434C-DF58-4C07-9707-AD51EE7B7FC0}" presName="horz1" presStyleCnt="0"/>
      <dgm:spPr/>
    </dgm:pt>
    <dgm:pt modelId="{50F8B953-A2C7-F540-9C05-B027AA01E822}" type="pres">
      <dgm:prSet presAssocID="{8452434C-DF58-4C07-9707-AD51EE7B7FC0}" presName="tx1" presStyleLbl="revTx" presStyleIdx="2" presStyleCnt="4"/>
      <dgm:spPr/>
    </dgm:pt>
    <dgm:pt modelId="{42A54FB5-9EC1-AA46-BF56-A6D46E910DF7}" type="pres">
      <dgm:prSet presAssocID="{8452434C-DF58-4C07-9707-AD51EE7B7FC0}" presName="vert1" presStyleCnt="0"/>
      <dgm:spPr/>
    </dgm:pt>
    <dgm:pt modelId="{FC182BFE-9AD1-BD47-B004-1BA8131408DC}" type="pres">
      <dgm:prSet presAssocID="{36DD8720-95EA-4CA5-A406-B7090ADD646E}" presName="thickLine" presStyleLbl="alignNode1" presStyleIdx="3" presStyleCnt="4"/>
      <dgm:spPr/>
    </dgm:pt>
    <dgm:pt modelId="{54BC1EE8-2E98-DD45-B860-3BB96E1E6F72}" type="pres">
      <dgm:prSet presAssocID="{36DD8720-95EA-4CA5-A406-B7090ADD646E}" presName="horz1" presStyleCnt="0"/>
      <dgm:spPr/>
    </dgm:pt>
    <dgm:pt modelId="{777A7607-E52F-854F-B457-41B64FD0B732}" type="pres">
      <dgm:prSet presAssocID="{36DD8720-95EA-4CA5-A406-B7090ADD646E}" presName="tx1" presStyleLbl="revTx" presStyleIdx="3" presStyleCnt="4"/>
      <dgm:spPr/>
    </dgm:pt>
    <dgm:pt modelId="{A49C966E-C378-5045-9F6C-E4D896317E56}" type="pres">
      <dgm:prSet presAssocID="{36DD8720-95EA-4CA5-A406-B7090ADD646E}" presName="vert1" presStyleCnt="0"/>
      <dgm:spPr/>
    </dgm:pt>
  </dgm:ptLst>
  <dgm:cxnLst>
    <dgm:cxn modelId="{C61DC01E-57A5-43EA-A279-8046E8BD8B6F}" srcId="{E85B2D23-872C-4FD8-95F1-C42D62CC2A06}" destId="{36DD8720-95EA-4CA5-A406-B7090ADD646E}" srcOrd="3" destOrd="0" parTransId="{326C8173-15DB-419B-9DD5-5F0F92D512CA}" sibTransId="{EB24AA34-AF1D-46E2-A3B1-B8D1F44D11AF}"/>
    <dgm:cxn modelId="{14871B26-FC02-D544-875E-89C984F3A15D}" type="presOf" srcId="{59C8E5C2-FD2D-4244-A4A0-75D3A99EA0E3}" destId="{827E91B5-6C00-9548-A575-2AFBD1F5C0E2}" srcOrd="0" destOrd="0" presId="urn:microsoft.com/office/officeart/2008/layout/LinedList"/>
    <dgm:cxn modelId="{EB849050-B7BC-8247-A26A-FBCBF1C38696}" type="presOf" srcId="{8452434C-DF58-4C07-9707-AD51EE7B7FC0}" destId="{50F8B953-A2C7-F540-9C05-B027AA01E822}" srcOrd="0" destOrd="0" presId="urn:microsoft.com/office/officeart/2008/layout/LinedList"/>
    <dgm:cxn modelId="{510D0A62-6A84-45ED-AB60-7CB02AFA601D}" srcId="{E85B2D23-872C-4FD8-95F1-C42D62CC2A06}" destId="{359D1C0E-8178-4475-A697-3C194499450A}" srcOrd="1" destOrd="0" parTransId="{991562BF-4DBA-429A-84F5-D38F89BECC80}" sibTransId="{FB1F925B-85BC-4088-A36C-30281D661D1C}"/>
    <dgm:cxn modelId="{5DF9F17A-888A-614E-87F6-8EB74A0A2774}" type="presOf" srcId="{E85B2D23-872C-4FD8-95F1-C42D62CC2A06}" destId="{266F9C3A-5201-0D42-B44E-32889AE6AD8B}" srcOrd="0" destOrd="0" presId="urn:microsoft.com/office/officeart/2008/layout/LinedList"/>
    <dgm:cxn modelId="{0208DCAF-E064-384D-9259-33786B398DA0}" type="presOf" srcId="{36DD8720-95EA-4CA5-A406-B7090ADD646E}" destId="{777A7607-E52F-854F-B457-41B64FD0B732}" srcOrd="0" destOrd="0" presId="urn:microsoft.com/office/officeart/2008/layout/LinedList"/>
    <dgm:cxn modelId="{05D873B2-7E63-41AA-A09C-66738B747A00}" srcId="{E85B2D23-872C-4FD8-95F1-C42D62CC2A06}" destId="{8452434C-DF58-4C07-9707-AD51EE7B7FC0}" srcOrd="2" destOrd="0" parTransId="{5ED2D108-8E84-4E5A-BFAB-4DBF168EB55A}" sibTransId="{C5FCC54C-F4B6-47A8-BCEA-53E185AC702C}"/>
    <dgm:cxn modelId="{2C136CCE-713E-4D79-ADDF-D4E366867D4F}" srcId="{E85B2D23-872C-4FD8-95F1-C42D62CC2A06}" destId="{59C8E5C2-FD2D-4244-A4A0-75D3A99EA0E3}" srcOrd="0" destOrd="0" parTransId="{A964BF90-2828-47F6-BC9F-DBFD09FAFCED}" sibTransId="{327D2B9C-896B-4845-B29E-6B1CDBCF3E79}"/>
    <dgm:cxn modelId="{207911E4-7BBA-BF46-B8F0-DCC9A5699EF6}" type="presOf" srcId="{359D1C0E-8178-4475-A697-3C194499450A}" destId="{1C245EC4-5CE0-C14E-B05A-B6196CA3BBA3}" srcOrd="0" destOrd="0" presId="urn:microsoft.com/office/officeart/2008/layout/LinedList"/>
    <dgm:cxn modelId="{0DF9F4AD-3D43-8B47-A604-F5F5EE9457E3}" type="presParOf" srcId="{266F9C3A-5201-0D42-B44E-32889AE6AD8B}" destId="{B9A74DE4-6080-954A-8D44-4A31D3694033}" srcOrd="0" destOrd="0" presId="urn:microsoft.com/office/officeart/2008/layout/LinedList"/>
    <dgm:cxn modelId="{8D690CB4-11DA-094B-BBAE-258072893E9F}" type="presParOf" srcId="{266F9C3A-5201-0D42-B44E-32889AE6AD8B}" destId="{E6119F17-5E10-6E47-ABB9-37823A1E854A}" srcOrd="1" destOrd="0" presId="urn:microsoft.com/office/officeart/2008/layout/LinedList"/>
    <dgm:cxn modelId="{399C3E54-C5B7-1848-8BC1-ABAB40C2A377}" type="presParOf" srcId="{E6119F17-5E10-6E47-ABB9-37823A1E854A}" destId="{827E91B5-6C00-9548-A575-2AFBD1F5C0E2}" srcOrd="0" destOrd="0" presId="urn:microsoft.com/office/officeart/2008/layout/LinedList"/>
    <dgm:cxn modelId="{0600E55E-BC32-CE4A-BA10-E49E3FA5882C}" type="presParOf" srcId="{E6119F17-5E10-6E47-ABB9-37823A1E854A}" destId="{11E73272-D4B8-AA4B-A8BC-B64B8A253EA0}" srcOrd="1" destOrd="0" presId="urn:microsoft.com/office/officeart/2008/layout/LinedList"/>
    <dgm:cxn modelId="{F84422E9-EF7F-474C-B3AE-C7E8E9A8CD1F}" type="presParOf" srcId="{266F9C3A-5201-0D42-B44E-32889AE6AD8B}" destId="{DD5E7386-7522-E44D-B10D-C36EAC3C2E6B}" srcOrd="2" destOrd="0" presId="urn:microsoft.com/office/officeart/2008/layout/LinedList"/>
    <dgm:cxn modelId="{6340E6D9-BFAC-9A4A-88FE-5B61D3FC3649}" type="presParOf" srcId="{266F9C3A-5201-0D42-B44E-32889AE6AD8B}" destId="{B7A06A5E-6955-6F43-B6E9-1285B1F8FF09}" srcOrd="3" destOrd="0" presId="urn:microsoft.com/office/officeart/2008/layout/LinedList"/>
    <dgm:cxn modelId="{0F41F087-AD5E-FC44-A5FC-E222E6AAF63D}" type="presParOf" srcId="{B7A06A5E-6955-6F43-B6E9-1285B1F8FF09}" destId="{1C245EC4-5CE0-C14E-B05A-B6196CA3BBA3}" srcOrd="0" destOrd="0" presId="urn:microsoft.com/office/officeart/2008/layout/LinedList"/>
    <dgm:cxn modelId="{838FD7E9-B6F4-5546-B4FD-B80A288AFDC0}" type="presParOf" srcId="{B7A06A5E-6955-6F43-B6E9-1285B1F8FF09}" destId="{FB0601A0-599F-EE40-BAC3-F359BFE08760}" srcOrd="1" destOrd="0" presId="urn:microsoft.com/office/officeart/2008/layout/LinedList"/>
    <dgm:cxn modelId="{A9154465-3211-1248-A558-7E37DBD14816}" type="presParOf" srcId="{266F9C3A-5201-0D42-B44E-32889AE6AD8B}" destId="{72E9D8C9-027E-044A-9DA9-2A6D2F7FFEE4}" srcOrd="4" destOrd="0" presId="urn:microsoft.com/office/officeart/2008/layout/LinedList"/>
    <dgm:cxn modelId="{811682D7-260A-F34D-B8CC-D2A2888CA80E}" type="presParOf" srcId="{266F9C3A-5201-0D42-B44E-32889AE6AD8B}" destId="{89F3801C-74F1-C748-AA20-1FBB187EDE28}" srcOrd="5" destOrd="0" presId="urn:microsoft.com/office/officeart/2008/layout/LinedList"/>
    <dgm:cxn modelId="{D0216D0C-BA6D-D84A-85C0-2CB63740D4D5}" type="presParOf" srcId="{89F3801C-74F1-C748-AA20-1FBB187EDE28}" destId="{50F8B953-A2C7-F540-9C05-B027AA01E822}" srcOrd="0" destOrd="0" presId="urn:microsoft.com/office/officeart/2008/layout/LinedList"/>
    <dgm:cxn modelId="{E3783732-46CB-A64C-80A9-3E5D7916EF12}" type="presParOf" srcId="{89F3801C-74F1-C748-AA20-1FBB187EDE28}" destId="{42A54FB5-9EC1-AA46-BF56-A6D46E910DF7}" srcOrd="1" destOrd="0" presId="urn:microsoft.com/office/officeart/2008/layout/LinedList"/>
    <dgm:cxn modelId="{D5F33A7E-3BB3-7340-A03D-399FB19BF1B2}" type="presParOf" srcId="{266F9C3A-5201-0D42-B44E-32889AE6AD8B}" destId="{FC182BFE-9AD1-BD47-B004-1BA8131408DC}" srcOrd="6" destOrd="0" presId="urn:microsoft.com/office/officeart/2008/layout/LinedList"/>
    <dgm:cxn modelId="{2F04517A-EE5E-6A47-870A-535CF29CB8B6}" type="presParOf" srcId="{266F9C3A-5201-0D42-B44E-32889AE6AD8B}" destId="{54BC1EE8-2E98-DD45-B860-3BB96E1E6F72}" srcOrd="7" destOrd="0" presId="urn:microsoft.com/office/officeart/2008/layout/LinedList"/>
    <dgm:cxn modelId="{01D03479-2BAE-1E43-B3CC-9CFC5D51B67E}" type="presParOf" srcId="{54BC1EE8-2E98-DD45-B860-3BB96E1E6F72}" destId="{777A7607-E52F-854F-B457-41B64FD0B732}" srcOrd="0" destOrd="0" presId="urn:microsoft.com/office/officeart/2008/layout/LinedList"/>
    <dgm:cxn modelId="{9EBF7293-CAC3-D947-B951-719DF4D34541}" type="presParOf" srcId="{54BC1EE8-2E98-DD45-B860-3BB96E1E6F72}" destId="{A49C966E-C378-5045-9F6C-E4D896317E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4BFA52-8B13-4437-B56E-DBEF42B0325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BD53B7-89A4-4AFF-9A5E-037353A28C99}">
      <dgm:prSet/>
      <dgm:spPr/>
      <dgm:t>
        <a:bodyPr/>
        <a:lstStyle/>
        <a:p>
          <a:r>
            <a:rPr lang="en-GB"/>
            <a:t>Young adulthood is an important time for development of social identity (look to Erikson for more on this)</a:t>
          </a:r>
          <a:endParaRPr lang="en-US"/>
        </a:p>
      </dgm:t>
    </dgm:pt>
    <dgm:pt modelId="{D687D59E-36DB-4303-8636-7B4B6B6963F3}" type="parTrans" cxnId="{60F9AC3B-9944-419E-AA10-E6F0A99383C5}">
      <dgm:prSet/>
      <dgm:spPr/>
      <dgm:t>
        <a:bodyPr/>
        <a:lstStyle/>
        <a:p>
          <a:endParaRPr lang="en-US"/>
        </a:p>
      </dgm:t>
    </dgm:pt>
    <dgm:pt modelId="{7E5A8C98-6B2C-4703-A958-2148AD3964C7}" type="sibTrans" cxnId="{60F9AC3B-9944-419E-AA10-E6F0A99383C5}">
      <dgm:prSet/>
      <dgm:spPr/>
      <dgm:t>
        <a:bodyPr/>
        <a:lstStyle/>
        <a:p>
          <a:endParaRPr lang="en-US"/>
        </a:p>
      </dgm:t>
    </dgm:pt>
    <dgm:pt modelId="{A50D7F9A-08E2-4D50-8A1B-2F103A303A1A}">
      <dgm:prSet/>
      <dgm:spPr/>
      <dgm:t>
        <a:bodyPr/>
        <a:lstStyle/>
        <a:p>
          <a:r>
            <a:rPr lang="en-GB"/>
            <a:t>Exposure to high stress due to educational demands, life changes, trying to ‘fit in’ and establish an identity</a:t>
          </a:r>
          <a:endParaRPr lang="en-US"/>
        </a:p>
      </dgm:t>
    </dgm:pt>
    <dgm:pt modelId="{58425013-8D6E-45F6-9112-ED3F1F45B19E}" type="parTrans" cxnId="{781968FD-D9E3-43E1-A71E-44DCFFE39879}">
      <dgm:prSet/>
      <dgm:spPr/>
      <dgm:t>
        <a:bodyPr/>
        <a:lstStyle/>
        <a:p>
          <a:endParaRPr lang="en-US"/>
        </a:p>
      </dgm:t>
    </dgm:pt>
    <dgm:pt modelId="{7ECDB61F-F9B8-4D37-B9AE-81CF95B2CBEF}" type="sibTrans" cxnId="{781968FD-D9E3-43E1-A71E-44DCFFE39879}">
      <dgm:prSet/>
      <dgm:spPr/>
      <dgm:t>
        <a:bodyPr/>
        <a:lstStyle/>
        <a:p>
          <a:endParaRPr lang="en-US"/>
        </a:p>
      </dgm:t>
    </dgm:pt>
    <dgm:pt modelId="{0FB1F652-1EA2-4ADC-8F90-2180ED1CB21F}">
      <dgm:prSet/>
      <dgm:spPr/>
      <dgm:t>
        <a:bodyPr/>
        <a:lstStyle/>
        <a:p>
          <a:r>
            <a:rPr lang="en-GB"/>
            <a:t>Time alone (solitude) can leave space for rumination, self-judgement, feelings of isolation and lack of social connection</a:t>
          </a:r>
          <a:endParaRPr lang="en-US"/>
        </a:p>
      </dgm:t>
    </dgm:pt>
    <dgm:pt modelId="{5D6545DD-734A-4695-A12C-48F5A9C1993A}" type="parTrans" cxnId="{F2541A97-F5CB-4CC1-B7CC-8614F624687E}">
      <dgm:prSet/>
      <dgm:spPr/>
      <dgm:t>
        <a:bodyPr/>
        <a:lstStyle/>
        <a:p>
          <a:endParaRPr lang="en-US"/>
        </a:p>
      </dgm:t>
    </dgm:pt>
    <dgm:pt modelId="{964CE109-FDC6-4861-B705-D8B17F4808C0}" type="sibTrans" cxnId="{F2541A97-F5CB-4CC1-B7CC-8614F624687E}">
      <dgm:prSet/>
      <dgm:spPr/>
      <dgm:t>
        <a:bodyPr/>
        <a:lstStyle/>
        <a:p>
          <a:endParaRPr lang="en-US"/>
        </a:p>
      </dgm:t>
    </dgm:pt>
    <dgm:pt modelId="{8F81B1D3-505C-4651-97F2-F67AAC1EFC27}">
      <dgm:prSet/>
      <dgm:spPr/>
      <dgm:t>
        <a:bodyPr/>
        <a:lstStyle/>
        <a:p>
          <a:r>
            <a:rPr lang="en-GB"/>
            <a:t>Activity – how can personality traits influence a young person’s experience of solitude? Research and share with the class.</a:t>
          </a:r>
          <a:endParaRPr lang="en-US"/>
        </a:p>
      </dgm:t>
    </dgm:pt>
    <dgm:pt modelId="{DAA7C5FF-4D44-438E-8BEF-971749BAEC43}" type="parTrans" cxnId="{AA9554D9-EE67-4D43-AC39-70A7E4FC3A9B}">
      <dgm:prSet/>
      <dgm:spPr/>
      <dgm:t>
        <a:bodyPr/>
        <a:lstStyle/>
        <a:p>
          <a:endParaRPr lang="en-US"/>
        </a:p>
      </dgm:t>
    </dgm:pt>
    <dgm:pt modelId="{5B8FCA2F-FC77-4F20-812C-909971A1173B}" type="sibTrans" cxnId="{AA9554D9-EE67-4D43-AC39-70A7E4FC3A9B}">
      <dgm:prSet/>
      <dgm:spPr/>
      <dgm:t>
        <a:bodyPr/>
        <a:lstStyle/>
        <a:p>
          <a:endParaRPr lang="en-US"/>
        </a:p>
      </dgm:t>
    </dgm:pt>
    <dgm:pt modelId="{934C35C3-2CA1-754B-ACC6-D748B572C776}" type="pres">
      <dgm:prSet presAssocID="{DD4BFA52-8B13-4437-B56E-DBEF42B03256}" presName="vert0" presStyleCnt="0">
        <dgm:presLayoutVars>
          <dgm:dir/>
          <dgm:animOne val="branch"/>
          <dgm:animLvl val="lvl"/>
        </dgm:presLayoutVars>
      </dgm:prSet>
      <dgm:spPr/>
    </dgm:pt>
    <dgm:pt modelId="{2D697518-0EBB-D34E-B0BC-833EA0B4D046}" type="pres">
      <dgm:prSet presAssocID="{6ABD53B7-89A4-4AFF-9A5E-037353A28C99}" presName="thickLine" presStyleLbl="alignNode1" presStyleIdx="0" presStyleCnt="4"/>
      <dgm:spPr/>
    </dgm:pt>
    <dgm:pt modelId="{36A17CE1-D9AD-8F43-AB6F-996C5BC429D3}" type="pres">
      <dgm:prSet presAssocID="{6ABD53B7-89A4-4AFF-9A5E-037353A28C99}" presName="horz1" presStyleCnt="0"/>
      <dgm:spPr/>
    </dgm:pt>
    <dgm:pt modelId="{A4C4A48D-C641-7642-8544-16334DFB44A3}" type="pres">
      <dgm:prSet presAssocID="{6ABD53B7-89A4-4AFF-9A5E-037353A28C99}" presName="tx1" presStyleLbl="revTx" presStyleIdx="0" presStyleCnt="4"/>
      <dgm:spPr/>
    </dgm:pt>
    <dgm:pt modelId="{E9EDA58F-B19B-DD45-881B-75033859581F}" type="pres">
      <dgm:prSet presAssocID="{6ABD53B7-89A4-4AFF-9A5E-037353A28C99}" presName="vert1" presStyleCnt="0"/>
      <dgm:spPr/>
    </dgm:pt>
    <dgm:pt modelId="{68BEA571-CD43-5E42-BF6F-4945D4F2D280}" type="pres">
      <dgm:prSet presAssocID="{A50D7F9A-08E2-4D50-8A1B-2F103A303A1A}" presName="thickLine" presStyleLbl="alignNode1" presStyleIdx="1" presStyleCnt="4"/>
      <dgm:spPr/>
    </dgm:pt>
    <dgm:pt modelId="{E2014288-526E-B74F-9796-4BBA354A130B}" type="pres">
      <dgm:prSet presAssocID="{A50D7F9A-08E2-4D50-8A1B-2F103A303A1A}" presName="horz1" presStyleCnt="0"/>
      <dgm:spPr/>
    </dgm:pt>
    <dgm:pt modelId="{B38923E8-F4CC-5F44-85CF-E2EC0C6FF958}" type="pres">
      <dgm:prSet presAssocID="{A50D7F9A-08E2-4D50-8A1B-2F103A303A1A}" presName="tx1" presStyleLbl="revTx" presStyleIdx="1" presStyleCnt="4"/>
      <dgm:spPr/>
    </dgm:pt>
    <dgm:pt modelId="{2EC20BBB-BFA0-704D-A074-5E898ECE0C86}" type="pres">
      <dgm:prSet presAssocID="{A50D7F9A-08E2-4D50-8A1B-2F103A303A1A}" presName="vert1" presStyleCnt="0"/>
      <dgm:spPr/>
    </dgm:pt>
    <dgm:pt modelId="{4AB8D762-D64F-094D-90A1-01B3153A41CD}" type="pres">
      <dgm:prSet presAssocID="{0FB1F652-1EA2-4ADC-8F90-2180ED1CB21F}" presName="thickLine" presStyleLbl="alignNode1" presStyleIdx="2" presStyleCnt="4"/>
      <dgm:spPr/>
    </dgm:pt>
    <dgm:pt modelId="{0D956E5B-B73F-5C49-AAA9-F228B100D632}" type="pres">
      <dgm:prSet presAssocID="{0FB1F652-1EA2-4ADC-8F90-2180ED1CB21F}" presName="horz1" presStyleCnt="0"/>
      <dgm:spPr/>
    </dgm:pt>
    <dgm:pt modelId="{BDAABB00-0DC5-BB4D-A19D-539F317FD619}" type="pres">
      <dgm:prSet presAssocID="{0FB1F652-1EA2-4ADC-8F90-2180ED1CB21F}" presName="tx1" presStyleLbl="revTx" presStyleIdx="2" presStyleCnt="4"/>
      <dgm:spPr/>
    </dgm:pt>
    <dgm:pt modelId="{B0A11019-CDE2-4944-A2CC-BDB7054C8889}" type="pres">
      <dgm:prSet presAssocID="{0FB1F652-1EA2-4ADC-8F90-2180ED1CB21F}" presName="vert1" presStyleCnt="0"/>
      <dgm:spPr/>
    </dgm:pt>
    <dgm:pt modelId="{2ACFE70C-4D06-7E4C-9DF5-4ACEEC0061F4}" type="pres">
      <dgm:prSet presAssocID="{8F81B1D3-505C-4651-97F2-F67AAC1EFC27}" presName="thickLine" presStyleLbl="alignNode1" presStyleIdx="3" presStyleCnt="4"/>
      <dgm:spPr/>
    </dgm:pt>
    <dgm:pt modelId="{2032E182-6FA1-0D4A-9FC9-3536064D55DB}" type="pres">
      <dgm:prSet presAssocID="{8F81B1D3-505C-4651-97F2-F67AAC1EFC27}" presName="horz1" presStyleCnt="0"/>
      <dgm:spPr/>
    </dgm:pt>
    <dgm:pt modelId="{2677671B-8F61-DE4C-9AA3-ACF4C34F16BA}" type="pres">
      <dgm:prSet presAssocID="{8F81B1D3-505C-4651-97F2-F67AAC1EFC27}" presName="tx1" presStyleLbl="revTx" presStyleIdx="3" presStyleCnt="4"/>
      <dgm:spPr/>
    </dgm:pt>
    <dgm:pt modelId="{C381543E-A32D-C149-98E1-2C056AC0C35B}" type="pres">
      <dgm:prSet presAssocID="{8F81B1D3-505C-4651-97F2-F67AAC1EFC27}" presName="vert1" presStyleCnt="0"/>
      <dgm:spPr/>
    </dgm:pt>
  </dgm:ptLst>
  <dgm:cxnLst>
    <dgm:cxn modelId="{D9DCBC0C-CB00-D64C-BDE7-2FE3AA781580}" type="presOf" srcId="{6ABD53B7-89A4-4AFF-9A5E-037353A28C99}" destId="{A4C4A48D-C641-7642-8544-16334DFB44A3}" srcOrd="0" destOrd="0" presId="urn:microsoft.com/office/officeart/2008/layout/LinedList"/>
    <dgm:cxn modelId="{60F9AC3B-9944-419E-AA10-E6F0A99383C5}" srcId="{DD4BFA52-8B13-4437-B56E-DBEF42B03256}" destId="{6ABD53B7-89A4-4AFF-9A5E-037353A28C99}" srcOrd="0" destOrd="0" parTransId="{D687D59E-36DB-4303-8636-7B4B6B6963F3}" sibTransId="{7E5A8C98-6B2C-4703-A958-2148AD3964C7}"/>
    <dgm:cxn modelId="{87EEFF3F-A595-3C40-9536-4270AC8903A1}" type="presOf" srcId="{8F81B1D3-505C-4651-97F2-F67AAC1EFC27}" destId="{2677671B-8F61-DE4C-9AA3-ACF4C34F16BA}" srcOrd="0" destOrd="0" presId="urn:microsoft.com/office/officeart/2008/layout/LinedList"/>
    <dgm:cxn modelId="{F2541A97-F5CB-4CC1-B7CC-8614F624687E}" srcId="{DD4BFA52-8B13-4437-B56E-DBEF42B03256}" destId="{0FB1F652-1EA2-4ADC-8F90-2180ED1CB21F}" srcOrd="2" destOrd="0" parTransId="{5D6545DD-734A-4695-A12C-48F5A9C1993A}" sibTransId="{964CE109-FDC6-4861-B705-D8B17F4808C0}"/>
    <dgm:cxn modelId="{B075A7C0-D082-024D-AA11-452027A1B975}" type="presOf" srcId="{A50D7F9A-08E2-4D50-8A1B-2F103A303A1A}" destId="{B38923E8-F4CC-5F44-85CF-E2EC0C6FF958}" srcOrd="0" destOrd="0" presId="urn:microsoft.com/office/officeart/2008/layout/LinedList"/>
    <dgm:cxn modelId="{65FEF0CF-9A0B-FC46-B75C-3558DCF5117E}" type="presOf" srcId="{0FB1F652-1EA2-4ADC-8F90-2180ED1CB21F}" destId="{BDAABB00-0DC5-BB4D-A19D-539F317FD619}" srcOrd="0" destOrd="0" presId="urn:microsoft.com/office/officeart/2008/layout/LinedList"/>
    <dgm:cxn modelId="{AA9554D9-EE67-4D43-AC39-70A7E4FC3A9B}" srcId="{DD4BFA52-8B13-4437-B56E-DBEF42B03256}" destId="{8F81B1D3-505C-4651-97F2-F67AAC1EFC27}" srcOrd="3" destOrd="0" parTransId="{DAA7C5FF-4D44-438E-8BEF-971749BAEC43}" sibTransId="{5B8FCA2F-FC77-4F20-812C-909971A1173B}"/>
    <dgm:cxn modelId="{B0A6E7ED-E0F3-2346-8E6F-AA7A5C467690}" type="presOf" srcId="{DD4BFA52-8B13-4437-B56E-DBEF42B03256}" destId="{934C35C3-2CA1-754B-ACC6-D748B572C776}" srcOrd="0" destOrd="0" presId="urn:microsoft.com/office/officeart/2008/layout/LinedList"/>
    <dgm:cxn modelId="{781968FD-D9E3-43E1-A71E-44DCFFE39879}" srcId="{DD4BFA52-8B13-4437-B56E-DBEF42B03256}" destId="{A50D7F9A-08E2-4D50-8A1B-2F103A303A1A}" srcOrd="1" destOrd="0" parTransId="{58425013-8D6E-45F6-9112-ED3F1F45B19E}" sibTransId="{7ECDB61F-F9B8-4D37-B9AE-81CF95B2CBEF}"/>
    <dgm:cxn modelId="{0845C2A4-58AE-5544-AA2D-E2F51B5EB41C}" type="presParOf" srcId="{934C35C3-2CA1-754B-ACC6-D748B572C776}" destId="{2D697518-0EBB-D34E-B0BC-833EA0B4D046}" srcOrd="0" destOrd="0" presId="urn:microsoft.com/office/officeart/2008/layout/LinedList"/>
    <dgm:cxn modelId="{BDE74870-A4E9-6C49-9E00-DB2AAAF33D36}" type="presParOf" srcId="{934C35C3-2CA1-754B-ACC6-D748B572C776}" destId="{36A17CE1-D9AD-8F43-AB6F-996C5BC429D3}" srcOrd="1" destOrd="0" presId="urn:microsoft.com/office/officeart/2008/layout/LinedList"/>
    <dgm:cxn modelId="{F75A5B49-E653-2D4E-97AC-1F138B31CAEA}" type="presParOf" srcId="{36A17CE1-D9AD-8F43-AB6F-996C5BC429D3}" destId="{A4C4A48D-C641-7642-8544-16334DFB44A3}" srcOrd="0" destOrd="0" presId="urn:microsoft.com/office/officeart/2008/layout/LinedList"/>
    <dgm:cxn modelId="{B0D569B6-2AF5-244C-8D5F-D32578BD68B1}" type="presParOf" srcId="{36A17CE1-D9AD-8F43-AB6F-996C5BC429D3}" destId="{E9EDA58F-B19B-DD45-881B-75033859581F}" srcOrd="1" destOrd="0" presId="urn:microsoft.com/office/officeart/2008/layout/LinedList"/>
    <dgm:cxn modelId="{14AB2E2F-B796-6640-8CEC-9B3CB3FDEEF4}" type="presParOf" srcId="{934C35C3-2CA1-754B-ACC6-D748B572C776}" destId="{68BEA571-CD43-5E42-BF6F-4945D4F2D280}" srcOrd="2" destOrd="0" presId="urn:microsoft.com/office/officeart/2008/layout/LinedList"/>
    <dgm:cxn modelId="{EC3FFE63-9BEA-BA49-AE89-F2C4F0405589}" type="presParOf" srcId="{934C35C3-2CA1-754B-ACC6-D748B572C776}" destId="{E2014288-526E-B74F-9796-4BBA354A130B}" srcOrd="3" destOrd="0" presId="urn:microsoft.com/office/officeart/2008/layout/LinedList"/>
    <dgm:cxn modelId="{FCA2F9BF-380C-6540-8229-48CB536ACF39}" type="presParOf" srcId="{E2014288-526E-B74F-9796-4BBA354A130B}" destId="{B38923E8-F4CC-5F44-85CF-E2EC0C6FF958}" srcOrd="0" destOrd="0" presId="urn:microsoft.com/office/officeart/2008/layout/LinedList"/>
    <dgm:cxn modelId="{EE5D76FA-DC33-DE43-9190-0F8E1EF3483C}" type="presParOf" srcId="{E2014288-526E-B74F-9796-4BBA354A130B}" destId="{2EC20BBB-BFA0-704D-A074-5E898ECE0C86}" srcOrd="1" destOrd="0" presId="urn:microsoft.com/office/officeart/2008/layout/LinedList"/>
    <dgm:cxn modelId="{23BB506C-837C-E244-ADEC-CC51BDF38382}" type="presParOf" srcId="{934C35C3-2CA1-754B-ACC6-D748B572C776}" destId="{4AB8D762-D64F-094D-90A1-01B3153A41CD}" srcOrd="4" destOrd="0" presId="urn:microsoft.com/office/officeart/2008/layout/LinedList"/>
    <dgm:cxn modelId="{54DF6C6D-011A-504C-B8DD-D286EF46CD98}" type="presParOf" srcId="{934C35C3-2CA1-754B-ACC6-D748B572C776}" destId="{0D956E5B-B73F-5C49-AAA9-F228B100D632}" srcOrd="5" destOrd="0" presId="urn:microsoft.com/office/officeart/2008/layout/LinedList"/>
    <dgm:cxn modelId="{A945FA58-A8F3-C94A-8609-DE3680A92970}" type="presParOf" srcId="{0D956E5B-B73F-5C49-AAA9-F228B100D632}" destId="{BDAABB00-0DC5-BB4D-A19D-539F317FD619}" srcOrd="0" destOrd="0" presId="urn:microsoft.com/office/officeart/2008/layout/LinedList"/>
    <dgm:cxn modelId="{A193216A-29BD-F947-A0D8-0A43206F3B4F}" type="presParOf" srcId="{0D956E5B-B73F-5C49-AAA9-F228B100D632}" destId="{B0A11019-CDE2-4944-A2CC-BDB7054C8889}" srcOrd="1" destOrd="0" presId="urn:microsoft.com/office/officeart/2008/layout/LinedList"/>
    <dgm:cxn modelId="{1B435A21-A2A2-6B47-B678-40D0B46D2631}" type="presParOf" srcId="{934C35C3-2CA1-754B-ACC6-D748B572C776}" destId="{2ACFE70C-4D06-7E4C-9DF5-4ACEEC0061F4}" srcOrd="6" destOrd="0" presId="urn:microsoft.com/office/officeart/2008/layout/LinedList"/>
    <dgm:cxn modelId="{5D7ACAD0-0D25-0343-A74C-B0B925875E92}" type="presParOf" srcId="{934C35C3-2CA1-754B-ACC6-D748B572C776}" destId="{2032E182-6FA1-0D4A-9FC9-3536064D55DB}" srcOrd="7" destOrd="0" presId="urn:microsoft.com/office/officeart/2008/layout/LinedList"/>
    <dgm:cxn modelId="{401FE419-C831-2D4B-8558-B4AE45E7A420}" type="presParOf" srcId="{2032E182-6FA1-0D4A-9FC9-3536064D55DB}" destId="{2677671B-8F61-DE4C-9AA3-ACF4C34F16BA}" srcOrd="0" destOrd="0" presId="urn:microsoft.com/office/officeart/2008/layout/LinedList"/>
    <dgm:cxn modelId="{C379145A-D983-F344-9C33-B6563865887E}" type="presParOf" srcId="{2032E182-6FA1-0D4A-9FC9-3536064D55DB}" destId="{C381543E-A32D-C149-98E1-2C056AC0C3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86236A-8243-4323-807C-1454E109C92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701602-6105-42DC-BC6A-DD4EFBF8AF64}">
      <dgm:prSet/>
      <dgm:spPr/>
      <dgm:t>
        <a:bodyPr/>
        <a:lstStyle/>
        <a:p>
          <a:r>
            <a:rPr lang="en-GB"/>
            <a:t>Some of the benefits of solitude identified include…</a:t>
          </a:r>
          <a:endParaRPr lang="en-US"/>
        </a:p>
      </dgm:t>
    </dgm:pt>
    <dgm:pt modelId="{4DBD4301-C9BB-4577-8A14-54BB52BF2C71}" type="parTrans" cxnId="{8E26061A-35BE-4ED2-954F-F620810EC406}">
      <dgm:prSet/>
      <dgm:spPr/>
      <dgm:t>
        <a:bodyPr/>
        <a:lstStyle/>
        <a:p>
          <a:endParaRPr lang="en-US"/>
        </a:p>
      </dgm:t>
    </dgm:pt>
    <dgm:pt modelId="{F4476437-16DC-4C0C-B368-104A1FB75BEB}" type="sibTrans" cxnId="{8E26061A-35BE-4ED2-954F-F620810EC406}">
      <dgm:prSet/>
      <dgm:spPr/>
      <dgm:t>
        <a:bodyPr/>
        <a:lstStyle/>
        <a:p>
          <a:endParaRPr lang="en-US"/>
        </a:p>
      </dgm:t>
    </dgm:pt>
    <dgm:pt modelId="{EE3A2F73-1E9D-451F-AD94-9F1A759A6212}">
      <dgm:prSet/>
      <dgm:spPr/>
      <dgm:t>
        <a:bodyPr/>
        <a:lstStyle/>
        <a:p>
          <a:r>
            <a:rPr lang="en-GB"/>
            <a:t>Sense of autonomy</a:t>
          </a:r>
          <a:endParaRPr lang="en-US"/>
        </a:p>
      </dgm:t>
    </dgm:pt>
    <dgm:pt modelId="{F6A32BE0-08B0-41E3-819F-9ECD1C0D7E22}" type="parTrans" cxnId="{ECB4ECAB-21B7-47F8-99BE-521A1E189644}">
      <dgm:prSet/>
      <dgm:spPr/>
      <dgm:t>
        <a:bodyPr/>
        <a:lstStyle/>
        <a:p>
          <a:endParaRPr lang="en-US"/>
        </a:p>
      </dgm:t>
    </dgm:pt>
    <dgm:pt modelId="{4DAA5C16-0205-43A3-BC42-7861D2A4A556}" type="sibTrans" cxnId="{ECB4ECAB-21B7-47F8-99BE-521A1E189644}">
      <dgm:prSet/>
      <dgm:spPr/>
      <dgm:t>
        <a:bodyPr/>
        <a:lstStyle/>
        <a:p>
          <a:endParaRPr lang="en-US"/>
        </a:p>
      </dgm:t>
    </dgm:pt>
    <dgm:pt modelId="{0325A4AD-733D-4211-832E-2464065F72C8}">
      <dgm:prSet/>
      <dgm:spPr/>
      <dgm:t>
        <a:bodyPr/>
        <a:lstStyle/>
        <a:p>
          <a:r>
            <a:rPr lang="en-GB"/>
            <a:t>Self-connection </a:t>
          </a:r>
          <a:endParaRPr lang="en-US"/>
        </a:p>
      </dgm:t>
    </dgm:pt>
    <dgm:pt modelId="{11257888-C281-4E96-8779-6E0642E41761}" type="parTrans" cxnId="{CC05C799-AB16-4D41-BD6E-E4F291BBB9B5}">
      <dgm:prSet/>
      <dgm:spPr/>
      <dgm:t>
        <a:bodyPr/>
        <a:lstStyle/>
        <a:p>
          <a:endParaRPr lang="en-US"/>
        </a:p>
      </dgm:t>
    </dgm:pt>
    <dgm:pt modelId="{78786641-DCCD-4858-AEB7-CA47D424DA34}" type="sibTrans" cxnId="{CC05C799-AB16-4D41-BD6E-E4F291BBB9B5}">
      <dgm:prSet/>
      <dgm:spPr/>
      <dgm:t>
        <a:bodyPr/>
        <a:lstStyle/>
        <a:p>
          <a:endParaRPr lang="en-US"/>
        </a:p>
      </dgm:t>
    </dgm:pt>
    <dgm:pt modelId="{65282413-E61C-455D-949B-47BAD19C94C7}">
      <dgm:prSet/>
      <dgm:spPr/>
      <dgm:t>
        <a:bodyPr/>
        <a:lstStyle/>
        <a:p>
          <a:r>
            <a:rPr lang="en-GB"/>
            <a:t>Peaceful affect</a:t>
          </a:r>
          <a:endParaRPr lang="en-US"/>
        </a:p>
      </dgm:t>
    </dgm:pt>
    <dgm:pt modelId="{500BE0A4-540A-43CC-908F-17CBD3D9EDE6}" type="parTrans" cxnId="{20152777-1A6E-44EA-B131-2AEAA95A45AA}">
      <dgm:prSet/>
      <dgm:spPr/>
      <dgm:t>
        <a:bodyPr/>
        <a:lstStyle/>
        <a:p>
          <a:endParaRPr lang="en-US"/>
        </a:p>
      </dgm:t>
    </dgm:pt>
    <dgm:pt modelId="{FCA135B0-38F6-4F88-9FD7-67A14A0303BD}" type="sibTrans" cxnId="{20152777-1A6E-44EA-B131-2AEAA95A45AA}">
      <dgm:prSet/>
      <dgm:spPr/>
      <dgm:t>
        <a:bodyPr/>
        <a:lstStyle/>
        <a:p>
          <a:endParaRPr lang="en-US"/>
        </a:p>
      </dgm:t>
    </dgm:pt>
    <dgm:pt modelId="{D531F625-C164-4345-A180-3455230BD079}">
      <dgm:prSet/>
      <dgm:spPr/>
      <dgm:t>
        <a:bodyPr/>
        <a:lstStyle/>
        <a:p>
          <a:r>
            <a:rPr lang="en-GB"/>
            <a:t>Freedom from pressure</a:t>
          </a:r>
          <a:endParaRPr lang="en-US"/>
        </a:p>
      </dgm:t>
    </dgm:pt>
    <dgm:pt modelId="{91E06480-5D3D-44E8-BBCB-699436E38E6E}" type="parTrans" cxnId="{D4F647C9-D74E-4E0C-B41B-F2627CCF32B7}">
      <dgm:prSet/>
      <dgm:spPr/>
      <dgm:t>
        <a:bodyPr/>
        <a:lstStyle/>
        <a:p>
          <a:endParaRPr lang="en-US"/>
        </a:p>
      </dgm:t>
    </dgm:pt>
    <dgm:pt modelId="{CCA67117-529B-4EDB-BBA4-52CA7211D629}" type="sibTrans" cxnId="{D4F647C9-D74E-4E0C-B41B-F2627CCF32B7}">
      <dgm:prSet/>
      <dgm:spPr/>
      <dgm:t>
        <a:bodyPr/>
        <a:lstStyle/>
        <a:p>
          <a:endParaRPr lang="en-US"/>
        </a:p>
      </dgm:t>
    </dgm:pt>
    <dgm:pt modelId="{54DFB895-C47B-4F47-A3A9-E90E78DE8007}" type="pres">
      <dgm:prSet presAssocID="{A086236A-8243-4323-807C-1454E109C926}" presName="vert0" presStyleCnt="0">
        <dgm:presLayoutVars>
          <dgm:dir/>
          <dgm:animOne val="branch"/>
          <dgm:animLvl val="lvl"/>
        </dgm:presLayoutVars>
      </dgm:prSet>
      <dgm:spPr/>
    </dgm:pt>
    <dgm:pt modelId="{EE42CEAA-06EA-F24C-9D91-A4995C9205B8}" type="pres">
      <dgm:prSet presAssocID="{9E701602-6105-42DC-BC6A-DD4EFBF8AF64}" presName="thickLine" presStyleLbl="alignNode1" presStyleIdx="0" presStyleCnt="5"/>
      <dgm:spPr/>
    </dgm:pt>
    <dgm:pt modelId="{D5ED210C-F314-594C-908A-53643FA90027}" type="pres">
      <dgm:prSet presAssocID="{9E701602-6105-42DC-BC6A-DD4EFBF8AF64}" presName="horz1" presStyleCnt="0"/>
      <dgm:spPr/>
    </dgm:pt>
    <dgm:pt modelId="{58E40448-78FF-0244-9E64-B6BBE8642276}" type="pres">
      <dgm:prSet presAssocID="{9E701602-6105-42DC-BC6A-DD4EFBF8AF64}" presName="tx1" presStyleLbl="revTx" presStyleIdx="0" presStyleCnt="5"/>
      <dgm:spPr/>
    </dgm:pt>
    <dgm:pt modelId="{3BEFC28E-88A5-954C-99F0-E43A30E37DF4}" type="pres">
      <dgm:prSet presAssocID="{9E701602-6105-42DC-BC6A-DD4EFBF8AF64}" presName="vert1" presStyleCnt="0"/>
      <dgm:spPr/>
    </dgm:pt>
    <dgm:pt modelId="{2996CAD0-80F2-6F44-B866-4028693B741B}" type="pres">
      <dgm:prSet presAssocID="{EE3A2F73-1E9D-451F-AD94-9F1A759A6212}" presName="thickLine" presStyleLbl="alignNode1" presStyleIdx="1" presStyleCnt="5"/>
      <dgm:spPr/>
    </dgm:pt>
    <dgm:pt modelId="{CCA9ECEE-A832-224F-9A04-13572039803A}" type="pres">
      <dgm:prSet presAssocID="{EE3A2F73-1E9D-451F-AD94-9F1A759A6212}" presName="horz1" presStyleCnt="0"/>
      <dgm:spPr/>
    </dgm:pt>
    <dgm:pt modelId="{2786D61E-901E-5840-B3ED-8E743C347051}" type="pres">
      <dgm:prSet presAssocID="{EE3A2F73-1E9D-451F-AD94-9F1A759A6212}" presName="tx1" presStyleLbl="revTx" presStyleIdx="1" presStyleCnt="5"/>
      <dgm:spPr/>
    </dgm:pt>
    <dgm:pt modelId="{401798E3-27D1-3A4B-A24B-AF4DEE9E342E}" type="pres">
      <dgm:prSet presAssocID="{EE3A2F73-1E9D-451F-AD94-9F1A759A6212}" presName="vert1" presStyleCnt="0"/>
      <dgm:spPr/>
    </dgm:pt>
    <dgm:pt modelId="{ECB08EEE-7951-9C40-846F-2F2E159DCA30}" type="pres">
      <dgm:prSet presAssocID="{0325A4AD-733D-4211-832E-2464065F72C8}" presName="thickLine" presStyleLbl="alignNode1" presStyleIdx="2" presStyleCnt="5"/>
      <dgm:spPr/>
    </dgm:pt>
    <dgm:pt modelId="{D9723F75-3424-B341-9282-F62F6B8805C1}" type="pres">
      <dgm:prSet presAssocID="{0325A4AD-733D-4211-832E-2464065F72C8}" presName="horz1" presStyleCnt="0"/>
      <dgm:spPr/>
    </dgm:pt>
    <dgm:pt modelId="{569F6370-3573-8B4C-BA57-0FEE482902DB}" type="pres">
      <dgm:prSet presAssocID="{0325A4AD-733D-4211-832E-2464065F72C8}" presName="tx1" presStyleLbl="revTx" presStyleIdx="2" presStyleCnt="5"/>
      <dgm:spPr/>
    </dgm:pt>
    <dgm:pt modelId="{2F7E5267-F14B-D34A-BF08-61B4671342E4}" type="pres">
      <dgm:prSet presAssocID="{0325A4AD-733D-4211-832E-2464065F72C8}" presName="vert1" presStyleCnt="0"/>
      <dgm:spPr/>
    </dgm:pt>
    <dgm:pt modelId="{50E60D98-5AB5-C845-A51A-DCB8DAF5113F}" type="pres">
      <dgm:prSet presAssocID="{65282413-E61C-455D-949B-47BAD19C94C7}" presName="thickLine" presStyleLbl="alignNode1" presStyleIdx="3" presStyleCnt="5"/>
      <dgm:spPr/>
    </dgm:pt>
    <dgm:pt modelId="{D9F61B78-9D99-A94A-A232-6026815EC69B}" type="pres">
      <dgm:prSet presAssocID="{65282413-E61C-455D-949B-47BAD19C94C7}" presName="horz1" presStyleCnt="0"/>
      <dgm:spPr/>
    </dgm:pt>
    <dgm:pt modelId="{BC8220B2-2E5E-274D-AE3F-1E1737DEEBF3}" type="pres">
      <dgm:prSet presAssocID="{65282413-E61C-455D-949B-47BAD19C94C7}" presName="tx1" presStyleLbl="revTx" presStyleIdx="3" presStyleCnt="5"/>
      <dgm:spPr/>
    </dgm:pt>
    <dgm:pt modelId="{C053F36A-2848-8143-9982-CA35762CD993}" type="pres">
      <dgm:prSet presAssocID="{65282413-E61C-455D-949B-47BAD19C94C7}" presName="vert1" presStyleCnt="0"/>
      <dgm:spPr/>
    </dgm:pt>
    <dgm:pt modelId="{359AE00F-C22C-8240-9811-F0CBB8DD6E94}" type="pres">
      <dgm:prSet presAssocID="{D531F625-C164-4345-A180-3455230BD079}" presName="thickLine" presStyleLbl="alignNode1" presStyleIdx="4" presStyleCnt="5"/>
      <dgm:spPr/>
    </dgm:pt>
    <dgm:pt modelId="{5EE9FE1F-2EB3-7541-95AF-2EF5C43C3E9D}" type="pres">
      <dgm:prSet presAssocID="{D531F625-C164-4345-A180-3455230BD079}" presName="horz1" presStyleCnt="0"/>
      <dgm:spPr/>
    </dgm:pt>
    <dgm:pt modelId="{54DFECC5-FDE1-3F4F-890B-4F73D54F6C76}" type="pres">
      <dgm:prSet presAssocID="{D531F625-C164-4345-A180-3455230BD079}" presName="tx1" presStyleLbl="revTx" presStyleIdx="4" presStyleCnt="5"/>
      <dgm:spPr/>
    </dgm:pt>
    <dgm:pt modelId="{1F913E45-B9F6-1248-B47C-29F266655C97}" type="pres">
      <dgm:prSet presAssocID="{D531F625-C164-4345-A180-3455230BD079}" presName="vert1" presStyleCnt="0"/>
      <dgm:spPr/>
    </dgm:pt>
  </dgm:ptLst>
  <dgm:cxnLst>
    <dgm:cxn modelId="{8E26061A-35BE-4ED2-954F-F620810EC406}" srcId="{A086236A-8243-4323-807C-1454E109C926}" destId="{9E701602-6105-42DC-BC6A-DD4EFBF8AF64}" srcOrd="0" destOrd="0" parTransId="{4DBD4301-C9BB-4577-8A14-54BB52BF2C71}" sibTransId="{F4476437-16DC-4C0C-B368-104A1FB75BEB}"/>
    <dgm:cxn modelId="{20152777-1A6E-44EA-B131-2AEAA95A45AA}" srcId="{A086236A-8243-4323-807C-1454E109C926}" destId="{65282413-E61C-455D-949B-47BAD19C94C7}" srcOrd="3" destOrd="0" parTransId="{500BE0A4-540A-43CC-908F-17CBD3D9EDE6}" sibTransId="{FCA135B0-38F6-4F88-9FD7-67A14A0303BD}"/>
    <dgm:cxn modelId="{3D64E58A-E4D1-094D-801E-C14D908D1F61}" type="presOf" srcId="{0325A4AD-733D-4211-832E-2464065F72C8}" destId="{569F6370-3573-8B4C-BA57-0FEE482902DB}" srcOrd="0" destOrd="0" presId="urn:microsoft.com/office/officeart/2008/layout/LinedList"/>
    <dgm:cxn modelId="{E1C09D8B-7E80-6C42-B341-EBCAFDD648F4}" type="presOf" srcId="{A086236A-8243-4323-807C-1454E109C926}" destId="{54DFB895-C47B-4F47-A3A9-E90E78DE8007}" srcOrd="0" destOrd="0" presId="urn:microsoft.com/office/officeart/2008/layout/LinedList"/>
    <dgm:cxn modelId="{CC05C799-AB16-4D41-BD6E-E4F291BBB9B5}" srcId="{A086236A-8243-4323-807C-1454E109C926}" destId="{0325A4AD-733D-4211-832E-2464065F72C8}" srcOrd="2" destOrd="0" parTransId="{11257888-C281-4E96-8779-6E0642E41761}" sibTransId="{78786641-DCCD-4858-AEB7-CA47D424DA34}"/>
    <dgm:cxn modelId="{ECB4ECAB-21B7-47F8-99BE-521A1E189644}" srcId="{A086236A-8243-4323-807C-1454E109C926}" destId="{EE3A2F73-1E9D-451F-AD94-9F1A759A6212}" srcOrd="1" destOrd="0" parTransId="{F6A32BE0-08B0-41E3-819F-9ECD1C0D7E22}" sibTransId="{4DAA5C16-0205-43A3-BC42-7861D2A4A556}"/>
    <dgm:cxn modelId="{D1DD6DC7-F06D-4C4B-B211-D6A7090BA031}" type="presOf" srcId="{9E701602-6105-42DC-BC6A-DD4EFBF8AF64}" destId="{58E40448-78FF-0244-9E64-B6BBE8642276}" srcOrd="0" destOrd="0" presId="urn:microsoft.com/office/officeart/2008/layout/LinedList"/>
    <dgm:cxn modelId="{D4F647C9-D74E-4E0C-B41B-F2627CCF32B7}" srcId="{A086236A-8243-4323-807C-1454E109C926}" destId="{D531F625-C164-4345-A180-3455230BD079}" srcOrd="4" destOrd="0" parTransId="{91E06480-5D3D-44E8-BBCB-699436E38E6E}" sibTransId="{CCA67117-529B-4EDB-BBA4-52CA7211D629}"/>
    <dgm:cxn modelId="{367FD8EC-724C-F94A-BC00-DB980070FF15}" type="presOf" srcId="{65282413-E61C-455D-949B-47BAD19C94C7}" destId="{BC8220B2-2E5E-274D-AE3F-1E1737DEEBF3}" srcOrd="0" destOrd="0" presId="urn:microsoft.com/office/officeart/2008/layout/LinedList"/>
    <dgm:cxn modelId="{3B6D57F4-C25E-E341-9AF6-087545D41031}" type="presOf" srcId="{D531F625-C164-4345-A180-3455230BD079}" destId="{54DFECC5-FDE1-3F4F-890B-4F73D54F6C76}" srcOrd="0" destOrd="0" presId="urn:microsoft.com/office/officeart/2008/layout/LinedList"/>
    <dgm:cxn modelId="{5EF51AFE-5D8A-A04E-ACCD-DE05706F2992}" type="presOf" srcId="{EE3A2F73-1E9D-451F-AD94-9F1A759A6212}" destId="{2786D61E-901E-5840-B3ED-8E743C347051}" srcOrd="0" destOrd="0" presId="urn:microsoft.com/office/officeart/2008/layout/LinedList"/>
    <dgm:cxn modelId="{648DD76D-300D-1347-AD20-754BF0D07653}" type="presParOf" srcId="{54DFB895-C47B-4F47-A3A9-E90E78DE8007}" destId="{EE42CEAA-06EA-F24C-9D91-A4995C9205B8}" srcOrd="0" destOrd="0" presId="urn:microsoft.com/office/officeart/2008/layout/LinedList"/>
    <dgm:cxn modelId="{4C23CDB8-4B69-C148-B35C-194EDDCE52AF}" type="presParOf" srcId="{54DFB895-C47B-4F47-A3A9-E90E78DE8007}" destId="{D5ED210C-F314-594C-908A-53643FA90027}" srcOrd="1" destOrd="0" presId="urn:microsoft.com/office/officeart/2008/layout/LinedList"/>
    <dgm:cxn modelId="{77EA5B4E-8FF6-7B46-BD92-082DC41C32A5}" type="presParOf" srcId="{D5ED210C-F314-594C-908A-53643FA90027}" destId="{58E40448-78FF-0244-9E64-B6BBE8642276}" srcOrd="0" destOrd="0" presId="urn:microsoft.com/office/officeart/2008/layout/LinedList"/>
    <dgm:cxn modelId="{97BEFE08-9807-AD4D-BB09-D6E08AF591A9}" type="presParOf" srcId="{D5ED210C-F314-594C-908A-53643FA90027}" destId="{3BEFC28E-88A5-954C-99F0-E43A30E37DF4}" srcOrd="1" destOrd="0" presId="urn:microsoft.com/office/officeart/2008/layout/LinedList"/>
    <dgm:cxn modelId="{3B0AA70F-AC02-3A42-8612-0D85C32D5CAC}" type="presParOf" srcId="{54DFB895-C47B-4F47-A3A9-E90E78DE8007}" destId="{2996CAD0-80F2-6F44-B866-4028693B741B}" srcOrd="2" destOrd="0" presId="urn:microsoft.com/office/officeart/2008/layout/LinedList"/>
    <dgm:cxn modelId="{1818B0A9-1C36-674B-8C32-00FCC1DEC7CF}" type="presParOf" srcId="{54DFB895-C47B-4F47-A3A9-E90E78DE8007}" destId="{CCA9ECEE-A832-224F-9A04-13572039803A}" srcOrd="3" destOrd="0" presId="urn:microsoft.com/office/officeart/2008/layout/LinedList"/>
    <dgm:cxn modelId="{E80D508F-670B-2A47-A104-B8DCCCFAB7AD}" type="presParOf" srcId="{CCA9ECEE-A832-224F-9A04-13572039803A}" destId="{2786D61E-901E-5840-B3ED-8E743C347051}" srcOrd="0" destOrd="0" presId="urn:microsoft.com/office/officeart/2008/layout/LinedList"/>
    <dgm:cxn modelId="{FE23CB17-9320-E740-B180-5B62323673C6}" type="presParOf" srcId="{CCA9ECEE-A832-224F-9A04-13572039803A}" destId="{401798E3-27D1-3A4B-A24B-AF4DEE9E342E}" srcOrd="1" destOrd="0" presId="urn:microsoft.com/office/officeart/2008/layout/LinedList"/>
    <dgm:cxn modelId="{D13A0662-5618-FF48-8489-0421787B3951}" type="presParOf" srcId="{54DFB895-C47B-4F47-A3A9-E90E78DE8007}" destId="{ECB08EEE-7951-9C40-846F-2F2E159DCA30}" srcOrd="4" destOrd="0" presId="urn:microsoft.com/office/officeart/2008/layout/LinedList"/>
    <dgm:cxn modelId="{88BDEE6A-EC54-B84C-9B3C-FAA5C38555F0}" type="presParOf" srcId="{54DFB895-C47B-4F47-A3A9-E90E78DE8007}" destId="{D9723F75-3424-B341-9282-F62F6B8805C1}" srcOrd="5" destOrd="0" presId="urn:microsoft.com/office/officeart/2008/layout/LinedList"/>
    <dgm:cxn modelId="{DDCEE65E-CECB-704B-A71E-93308F7D795F}" type="presParOf" srcId="{D9723F75-3424-B341-9282-F62F6B8805C1}" destId="{569F6370-3573-8B4C-BA57-0FEE482902DB}" srcOrd="0" destOrd="0" presId="urn:microsoft.com/office/officeart/2008/layout/LinedList"/>
    <dgm:cxn modelId="{44B0E933-86D8-CA4C-97CF-310F3CD64302}" type="presParOf" srcId="{D9723F75-3424-B341-9282-F62F6B8805C1}" destId="{2F7E5267-F14B-D34A-BF08-61B4671342E4}" srcOrd="1" destOrd="0" presId="urn:microsoft.com/office/officeart/2008/layout/LinedList"/>
    <dgm:cxn modelId="{C1ADCF44-4A4B-1640-86A7-8D55C7EDAF2B}" type="presParOf" srcId="{54DFB895-C47B-4F47-A3A9-E90E78DE8007}" destId="{50E60D98-5AB5-C845-A51A-DCB8DAF5113F}" srcOrd="6" destOrd="0" presId="urn:microsoft.com/office/officeart/2008/layout/LinedList"/>
    <dgm:cxn modelId="{599CCC30-5ADD-C044-8E61-3649D956407C}" type="presParOf" srcId="{54DFB895-C47B-4F47-A3A9-E90E78DE8007}" destId="{D9F61B78-9D99-A94A-A232-6026815EC69B}" srcOrd="7" destOrd="0" presId="urn:microsoft.com/office/officeart/2008/layout/LinedList"/>
    <dgm:cxn modelId="{5E6A7DF4-079A-614B-9E66-B603F1351824}" type="presParOf" srcId="{D9F61B78-9D99-A94A-A232-6026815EC69B}" destId="{BC8220B2-2E5E-274D-AE3F-1E1737DEEBF3}" srcOrd="0" destOrd="0" presId="urn:microsoft.com/office/officeart/2008/layout/LinedList"/>
    <dgm:cxn modelId="{77EDF841-F5CF-F74D-8655-6A2CBF3AE014}" type="presParOf" srcId="{D9F61B78-9D99-A94A-A232-6026815EC69B}" destId="{C053F36A-2848-8143-9982-CA35762CD993}" srcOrd="1" destOrd="0" presId="urn:microsoft.com/office/officeart/2008/layout/LinedList"/>
    <dgm:cxn modelId="{C6DA3840-2EB4-B64F-8530-11C08A18AF04}" type="presParOf" srcId="{54DFB895-C47B-4F47-A3A9-E90E78DE8007}" destId="{359AE00F-C22C-8240-9811-F0CBB8DD6E94}" srcOrd="8" destOrd="0" presId="urn:microsoft.com/office/officeart/2008/layout/LinedList"/>
    <dgm:cxn modelId="{90331C03-2878-314B-A7C6-B654758314C9}" type="presParOf" srcId="{54DFB895-C47B-4F47-A3A9-E90E78DE8007}" destId="{5EE9FE1F-2EB3-7541-95AF-2EF5C43C3E9D}" srcOrd="9" destOrd="0" presId="urn:microsoft.com/office/officeart/2008/layout/LinedList"/>
    <dgm:cxn modelId="{7955DDB7-2F90-B74A-A7C5-06E977F33AFC}" type="presParOf" srcId="{5EE9FE1F-2EB3-7541-95AF-2EF5C43C3E9D}" destId="{54DFECC5-FDE1-3F4F-890B-4F73D54F6C76}" srcOrd="0" destOrd="0" presId="urn:microsoft.com/office/officeart/2008/layout/LinedList"/>
    <dgm:cxn modelId="{030E1C62-D66C-CE44-B0E1-C4D4AD64D635}" type="presParOf" srcId="{5EE9FE1F-2EB3-7541-95AF-2EF5C43C3E9D}" destId="{1F913E45-B9F6-1248-B47C-29F266655C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67A9D6-FB41-4080-B4D4-E06F4D654D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6A80E1-9677-4635-A6C4-B710F4FF502C}">
      <dgm:prSet/>
      <dgm:spPr/>
      <dgm:t>
        <a:bodyPr/>
        <a:lstStyle/>
        <a:p>
          <a:r>
            <a:rPr lang="en-GB" dirty="0"/>
            <a:t>In groups, focus on one life stage and answer the following questions:  </a:t>
          </a:r>
          <a:endParaRPr lang="en-US" dirty="0"/>
        </a:p>
      </dgm:t>
    </dgm:pt>
    <dgm:pt modelId="{7942E1F2-2CF7-44CF-95EF-A561933CA1EF}" type="parTrans" cxnId="{111020F1-542F-4546-9A93-9BA4B184B097}">
      <dgm:prSet/>
      <dgm:spPr/>
      <dgm:t>
        <a:bodyPr/>
        <a:lstStyle/>
        <a:p>
          <a:endParaRPr lang="en-US"/>
        </a:p>
      </dgm:t>
    </dgm:pt>
    <dgm:pt modelId="{29A8B428-BE51-4C64-8D3E-3E90563FEE28}" type="sibTrans" cxnId="{111020F1-542F-4546-9A93-9BA4B184B097}">
      <dgm:prSet/>
      <dgm:spPr/>
      <dgm:t>
        <a:bodyPr/>
        <a:lstStyle/>
        <a:p>
          <a:endParaRPr lang="en-US"/>
        </a:p>
      </dgm:t>
    </dgm:pt>
    <dgm:pt modelId="{BC777EE8-4484-4810-B4D7-664E27CC766F}">
      <dgm:prSet/>
      <dgm:spPr/>
      <dgm:t>
        <a:bodyPr/>
        <a:lstStyle/>
        <a:p>
          <a:r>
            <a:rPr lang="en-GB" dirty="0"/>
            <a:t>How can we use the theories learnt to understand the different experiences people have?</a:t>
          </a:r>
          <a:endParaRPr lang="en-US" dirty="0"/>
        </a:p>
      </dgm:t>
    </dgm:pt>
    <dgm:pt modelId="{AAC5DB32-EDDC-4BBF-8DF4-A25E9C2AC4D5}" type="parTrans" cxnId="{DA11FC71-4BC3-4D8A-A133-F98C7A48D8B7}">
      <dgm:prSet/>
      <dgm:spPr/>
      <dgm:t>
        <a:bodyPr/>
        <a:lstStyle/>
        <a:p>
          <a:endParaRPr lang="en-US"/>
        </a:p>
      </dgm:t>
    </dgm:pt>
    <dgm:pt modelId="{9E9BC87E-F9E6-4C05-A0EE-ADA15CB28096}" type="sibTrans" cxnId="{DA11FC71-4BC3-4D8A-A133-F98C7A48D8B7}">
      <dgm:prSet/>
      <dgm:spPr/>
      <dgm:t>
        <a:bodyPr/>
        <a:lstStyle/>
        <a:p>
          <a:endParaRPr lang="en-US"/>
        </a:p>
      </dgm:t>
    </dgm:pt>
    <dgm:pt modelId="{3B7A01C0-F977-4F27-B1F7-12482A07A3EE}">
      <dgm:prSet/>
      <dgm:spPr/>
      <dgm:t>
        <a:bodyPr/>
        <a:lstStyle/>
        <a:p>
          <a:r>
            <a:rPr lang="en-GB" dirty="0"/>
            <a:t>What makes people’s experiences different?</a:t>
          </a:r>
          <a:endParaRPr lang="en-US" dirty="0"/>
        </a:p>
      </dgm:t>
    </dgm:pt>
    <dgm:pt modelId="{C848DC39-B025-4F1E-ABEF-868846F16B6C}" type="parTrans" cxnId="{E49FCB1E-3E49-4EB8-B40B-5C1B8E909339}">
      <dgm:prSet/>
      <dgm:spPr/>
      <dgm:t>
        <a:bodyPr/>
        <a:lstStyle/>
        <a:p>
          <a:endParaRPr lang="en-US"/>
        </a:p>
      </dgm:t>
    </dgm:pt>
    <dgm:pt modelId="{D61E5F4E-3083-41B3-ABF2-3444384A45EF}" type="sibTrans" cxnId="{E49FCB1E-3E49-4EB8-B40B-5C1B8E909339}">
      <dgm:prSet/>
      <dgm:spPr/>
      <dgm:t>
        <a:bodyPr/>
        <a:lstStyle/>
        <a:p>
          <a:endParaRPr lang="en-US"/>
        </a:p>
      </dgm:t>
    </dgm:pt>
    <dgm:pt modelId="{67CFB9BE-0235-4B3E-8119-9CC5CC5C6B2C}">
      <dgm:prSet/>
      <dgm:spPr/>
      <dgm:t>
        <a:bodyPr/>
        <a:lstStyle/>
        <a:p>
          <a:r>
            <a:rPr lang="en-GB" dirty="0"/>
            <a:t>What are the strengths and limitations of each theory in explaining experiences of solitude?  </a:t>
          </a:r>
          <a:endParaRPr lang="en-US" dirty="0"/>
        </a:p>
      </dgm:t>
    </dgm:pt>
    <dgm:pt modelId="{234C058D-A96C-4683-B3F8-BB061CEA7E0B}" type="parTrans" cxnId="{E5DFE509-7CE0-47B9-A246-6DE799AAF861}">
      <dgm:prSet/>
      <dgm:spPr/>
      <dgm:t>
        <a:bodyPr/>
        <a:lstStyle/>
        <a:p>
          <a:endParaRPr lang="en-US"/>
        </a:p>
      </dgm:t>
    </dgm:pt>
    <dgm:pt modelId="{635803B3-1D21-4594-A814-29A5A79CE197}" type="sibTrans" cxnId="{E5DFE509-7CE0-47B9-A246-6DE799AAF861}">
      <dgm:prSet/>
      <dgm:spPr/>
      <dgm:t>
        <a:bodyPr/>
        <a:lstStyle/>
        <a:p>
          <a:endParaRPr lang="en-US"/>
        </a:p>
      </dgm:t>
    </dgm:pt>
    <dgm:pt modelId="{1DB32876-FC56-4922-A7AA-B0588BB78B7C}">
      <dgm:prSet/>
      <dgm:spPr/>
      <dgm:t>
        <a:bodyPr/>
        <a:lstStyle/>
        <a:p>
          <a:r>
            <a:rPr lang="en-GB" dirty="0"/>
            <a:t>How can we help people benefit from solitude and protect them from loneliness? </a:t>
          </a:r>
          <a:endParaRPr lang="en-US" dirty="0"/>
        </a:p>
      </dgm:t>
    </dgm:pt>
    <dgm:pt modelId="{0412F88D-3D35-4EA9-9BB1-81A81947CAF0}" type="parTrans" cxnId="{7F644618-A375-49F6-8157-3DA652A0CB39}">
      <dgm:prSet/>
      <dgm:spPr/>
      <dgm:t>
        <a:bodyPr/>
        <a:lstStyle/>
        <a:p>
          <a:endParaRPr lang="en-US"/>
        </a:p>
      </dgm:t>
    </dgm:pt>
    <dgm:pt modelId="{F3FCB921-731E-45E7-A4C0-7C84C89F1D1C}" type="sibTrans" cxnId="{7F644618-A375-49F6-8157-3DA652A0CB39}">
      <dgm:prSet/>
      <dgm:spPr/>
      <dgm:t>
        <a:bodyPr/>
        <a:lstStyle/>
        <a:p>
          <a:endParaRPr lang="en-US"/>
        </a:p>
      </dgm:t>
    </dgm:pt>
    <dgm:pt modelId="{3DF5DA6D-2883-3240-A4CC-337B82A3C500}" type="pres">
      <dgm:prSet presAssocID="{D467A9D6-FB41-4080-B4D4-E06F4D654DF9}" presName="linear" presStyleCnt="0">
        <dgm:presLayoutVars>
          <dgm:animLvl val="lvl"/>
          <dgm:resizeHandles val="exact"/>
        </dgm:presLayoutVars>
      </dgm:prSet>
      <dgm:spPr/>
    </dgm:pt>
    <dgm:pt modelId="{16985F7E-8581-B540-8103-E9F41AFC82F3}" type="pres">
      <dgm:prSet presAssocID="{836A80E1-9677-4635-A6C4-B710F4FF502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73B48C0-F50E-4D41-9838-9B87956BE6DA}" type="pres">
      <dgm:prSet presAssocID="{836A80E1-9677-4635-A6C4-B710F4FF502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F17BF00-878F-A54C-AD01-52A0C3535CAF}" type="presOf" srcId="{836A80E1-9677-4635-A6C4-B710F4FF502C}" destId="{16985F7E-8581-B540-8103-E9F41AFC82F3}" srcOrd="0" destOrd="0" presId="urn:microsoft.com/office/officeart/2005/8/layout/vList2"/>
    <dgm:cxn modelId="{E5DFE509-7CE0-47B9-A246-6DE799AAF861}" srcId="{836A80E1-9677-4635-A6C4-B710F4FF502C}" destId="{67CFB9BE-0235-4B3E-8119-9CC5CC5C6B2C}" srcOrd="2" destOrd="0" parTransId="{234C058D-A96C-4683-B3F8-BB061CEA7E0B}" sibTransId="{635803B3-1D21-4594-A814-29A5A79CE197}"/>
    <dgm:cxn modelId="{7F644618-A375-49F6-8157-3DA652A0CB39}" srcId="{836A80E1-9677-4635-A6C4-B710F4FF502C}" destId="{1DB32876-FC56-4922-A7AA-B0588BB78B7C}" srcOrd="3" destOrd="0" parTransId="{0412F88D-3D35-4EA9-9BB1-81A81947CAF0}" sibTransId="{F3FCB921-731E-45E7-A4C0-7C84C89F1D1C}"/>
    <dgm:cxn modelId="{A978AF1A-C1DF-C646-9B6B-12BB9CA83E82}" type="presOf" srcId="{BC777EE8-4484-4810-B4D7-664E27CC766F}" destId="{A73B48C0-F50E-4D41-9838-9B87956BE6DA}" srcOrd="0" destOrd="0" presId="urn:microsoft.com/office/officeart/2005/8/layout/vList2"/>
    <dgm:cxn modelId="{E49FCB1E-3E49-4EB8-B40B-5C1B8E909339}" srcId="{836A80E1-9677-4635-A6C4-B710F4FF502C}" destId="{3B7A01C0-F977-4F27-B1F7-12482A07A3EE}" srcOrd="1" destOrd="0" parTransId="{C848DC39-B025-4F1E-ABEF-868846F16B6C}" sibTransId="{D61E5F4E-3083-41B3-ABF2-3444384A45EF}"/>
    <dgm:cxn modelId="{07D7D135-1E9A-5943-A73F-F2B7E58B91DD}" type="presOf" srcId="{1DB32876-FC56-4922-A7AA-B0588BB78B7C}" destId="{A73B48C0-F50E-4D41-9838-9B87956BE6DA}" srcOrd="0" destOrd="3" presId="urn:microsoft.com/office/officeart/2005/8/layout/vList2"/>
    <dgm:cxn modelId="{DA11FC71-4BC3-4D8A-A133-F98C7A48D8B7}" srcId="{836A80E1-9677-4635-A6C4-B710F4FF502C}" destId="{BC777EE8-4484-4810-B4D7-664E27CC766F}" srcOrd="0" destOrd="0" parTransId="{AAC5DB32-EDDC-4BBF-8DF4-A25E9C2AC4D5}" sibTransId="{9E9BC87E-F9E6-4C05-A0EE-ADA15CB28096}"/>
    <dgm:cxn modelId="{30C75282-5941-CE4A-8831-646DFF99DA10}" type="presOf" srcId="{D467A9D6-FB41-4080-B4D4-E06F4D654DF9}" destId="{3DF5DA6D-2883-3240-A4CC-337B82A3C500}" srcOrd="0" destOrd="0" presId="urn:microsoft.com/office/officeart/2005/8/layout/vList2"/>
    <dgm:cxn modelId="{A5EBC6BD-1E61-DA4E-96A2-56116A71FC98}" type="presOf" srcId="{67CFB9BE-0235-4B3E-8119-9CC5CC5C6B2C}" destId="{A73B48C0-F50E-4D41-9838-9B87956BE6DA}" srcOrd="0" destOrd="2" presId="urn:microsoft.com/office/officeart/2005/8/layout/vList2"/>
    <dgm:cxn modelId="{61A496C0-4F0D-D74D-A90E-801053CAD94C}" type="presOf" srcId="{3B7A01C0-F977-4F27-B1F7-12482A07A3EE}" destId="{A73B48C0-F50E-4D41-9838-9B87956BE6DA}" srcOrd="0" destOrd="1" presId="urn:microsoft.com/office/officeart/2005/8/layout/vList2"/>
    <dgm:cxn modelId="{111020F1-542F-4546-9A93-9BA4B184B097}" srcId="{D467A9D6-FB41-4080-B4D4-E06F4D654DF9}" destId="{836A80E1-9677-4635-A6C4-B710F4FF502C}" srcOrd="0" destOrd="0" parTransId="{7942E1F2-2CF7-44CF-95EF-A561933CA1EF}" sibTransId="{29A8B428-BE51-4C64-8D3E-3E90563FEE28}"/>
    <dgm:cxn modelId="{0D23D103-19BD-F648-8B07-7566BD7D7453}" type="presParOf" srcId="{3DF5DA6D-2883-3240-A4CC-337B82A3C500}" destId="{16985F7E-8581-B540-8103-E9F41AFC82F3}" srcOrd="0" destOrd="0" presId="urn:microsoft.com/office/officeart/2005/8/layout/vList2"/>
    <dgm:cxn modelId="{982CFC96-84AC-E940-98E7-8BE358472FCD}" type="presParOf" srcId="{3DF5DA6D-2883-3240-A4CC-337B82A3C500}" destId="{A73B48C0-F50E-4D41-9838-9B87956BE6D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39F9A-3B30-B941-89EE-37E5B30FA78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DAF0E-1111-1144-909C-8626F1AAB68E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Explore explore the concept of solitude </a:t>
          </a:r>
          <a:endParaRPr lang="en-US" sz="2300" kern="1200"/>
        </a:p>
      </dsp:txBody>
      <dsp:txXfrm>
        <a:off x="0" y="0"/>
        <a:ext cx="6900512" cy="1384035"/>
      </dsp:txXfrm>
    </dsp:sp>
    <dsp:sp modelId="{9EC9E675-CE07-574A-9FD9-9BB347BC7044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0A8BC-2778-1E44-9A45-3706C1EDD9D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Explore common perceptions of solitude</a:t>
          </a:r>
          <a:endParaRPr lang="en-US" sz="2300" kern="1200"/>
        </a:p>
      </dsp:txBody>
      <dsp:txXfrm>
        <a:off x="0" y="1384035"/>
        <a:ext cx="6900512" cy="1384035"/>
      </dsp:txXfrm>
    </dsp:sp>
    <dsp:sp modelId="{D78A45AB-60DE-194D-9A12-ABCD7D1A5DA8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B0209-95D4-F845-A436-74B2861B4628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solitude time can impact people’s lives (young and old)</a:t>
          </a:r>
          <a:endParaRPr lang="en-US" sz="2300" kern="1200"/>
        </a:p>
      </dsp:txBody>
      <dsp:txXfrm>
        <a:off x="0" y="2768070"/>
        <a:ext cx="6900512" cy="1384035"/>
      </dsp:txXfrm>
    </dsp:sp>
    <dsp:sp modelId="{89D4ACCC-7F6A-1D4E-BBFA-EA9F89D8B810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65F16-66FA-D447-80D3-0F255050CD93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think a lot about time with others and how this impacts us, but what about the time we spend alone? What influences our experience of being alone?</a:t>
          </a:r>
          <a:endParaRPr lang="en-US" sz="23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A74DE4-6080-954A-8D44-4A31D3694033}">
      <dsp:nvSpPr>
        <dsp:cNvPr id="0" name=""/>
        <dsp:cNvSpPr/>
      </dsp:nvSpPr>
      <dsp:spPr>
        <a:xfrm>
          <a:off x="0" y="0"/>
          <a:ext cx="111944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7E91B5-6C00-9548-A575-2AFBD1F5C0E2}">
      <dsp:nvSpPr>
        <dsp:cNvPr id="0" name=""/>
        <dsp:cNvSpPr/>
      </dsp:nvSpPr>
      <dsp:spPr>
        <a:xfrm>
          <a:off x="0" y="0"/>
          <a:ext cx="11194473" cy="1205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Physical and virtual aloneness</a:t>
          </a:r>
          <a:endParaRPr lang="en-US" sz="3300" kern="1200"/>
        </a:p>
      </dsp:txBody>
      <dsp:txXfrm>
        <a:off x="0" y="0"/>
        <a:ext cx="11194473" cy="1205572"/>
      </dsp:txXfrm>
    </dsp:sp>
    <dsp:sp modelId="{DD5E7386-7522-E44D-B10D-C36EAC3C2E6B}">
      <dsp:nvSpPr>
        <dsp:cNvPr id="0" name=""/>
        <dsp:cNvSpPr/>
      </dsp:nvSpPr>
      <dsp:spPr>
        <a:xfrm>
          <a:off x="0" y="1205572"/>
          <a:ext cx="111944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5EC4-5CE0-C14E-B05A-B6196CA3BBA3}">
      <dsp:nvSpPr>
        <dsp:cNvPr id="0" name=""/>
        <dsp:cNvSpPr/>
      </dsp:nvSpPr>
      <dsp:spPr>
        <a:xfrm>
          <a:off x="0" y="1205572"/>
          <a:ext cx="11194473" cy="1205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Lack of interaction regardless of physical separation from others</a:t>
          </a:r>
          <a:endParaRPr lang="en-US" sz="3300" kern="1200"/>
        </a:p>
      </dsp:txBody>
      <dsp:txXfrm>
        <a:off x="0" y="1205572"/>
        <a:ext cx="11194473" cy="1205572"/>
      </dsp:txXfrm>
    </dsp:sp>
    <dsp:sp modelId="{72E9D8C9-027E-044A-9DA9-2A6D2F7FFEE4}">
      <dsp:nvSpPr>
        <dsp:cNvPr id="0" name=""/>
        <dsp:cNvSpPr/>
      </dsp:nvSpPr>
      <dsp:spPr>
        <a:xfrm>
          <a:off x="0" y="2411144"/>
          <a:ext cx="111944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8B953-A2C7-F540-9C05-B027AA01E822}">
      <dsp:nvSpPr>
        <dsp:cNvPr id="0" name=""/>
        <dsp:cNvSpPr/>
      </dsp:nvSpPr>
      <dsp:spPr>
        <a:xfrm>
          <a:off x="0" y="2411144"/>
          <a:ext cx="11194473" cy="1205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Solitude can be defined as ‘private’ with physical separation from others </a:t>
          </a:r>
          <a:endParaRPr lang="en-US" sz="3300" kern="1200" dirty="0"/>
        </a:p>
      </dsp:txBody>
      <dsp:txXfrm>
        <a:off x="0" y="2411144"/>
        <a:ext cx="11194473" cy="1205572"/>
      </dsp:txXfrm>
    </dsp:sp>
    <dsp:sp modelId="{FC182BFE-9AD1-BD47-B004-1BA8131408DC}">
      <dsp:nvSpPr>
        <dsp:cNvPr id="0" name=""/>
        <dsp:cNvSpPr/>
      </dsp:nvSpPr>
      <dsp:spPr>
        <a:xfrm>
          <a:off x="0" y="3616716"/>
          <a:ext cx="1119447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A7607-E52F-854F-B457-41B64FD0B732}">
      <dsp:nvSpPr>
        <dsp:cNvPr id="0" name=""/>
        <dsp:cNvSpPr/>
      </dsp:nvSpPr>
      <dsp:spPr>
        <a:xfrm>
          <a:off x="0" y="3616716"/>
          <a:ext cx="11194473" cy="1205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Solitude can also be defined as ‘public’ referring to physical presence around others whilst being inwardly focused</a:t>
          </a:r>
          <a:endParaRPr lang="en-US" sz="3300" kern="1200"/>
        </a:p>
      </dsp:txBody>
      <dsp:txXfrm>
        <a:off x="0" y="3616716"/>
        <a:ext cx="11194473" cy="12055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97518-0EBB-D34E-B0BC-833EA0B4D046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4A48D-C641-7642-8544-16334DFB44A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Young adulthood is an important time for development of social identity (look to Erikson for more on this)</a:t>
          </a:r>
          <a:endParaRPr lang="en-US" sz="2700" kern="1200"/>
        </a:p>
      </dsp:txBody>
      <dsp:txXfrm>
        <a:off x="0" y="0"/>
        <a:ext cx="6900512" cy="1384035"/>
      </dsp:txXfrm>
    </dsp:sp>
    <dsp:sp modelId="{68BEA571-CD43-5E42-BF6F-4945D4F2D28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923E8-F4CC-5F44-85CF-E2EC0C6FF95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Exposure to high stress due to educational demands, life changes, trying to ‘fit in’ and establish an identity</a:t>
          </a:r>
          <a:endParaRPr lang="en-US" sz="2700" kern="1200"/>
        </a:p>
      </dsp:txBody>
      <dsp:txXfrm>
        <a:off x="0" y="1384035"/>
        <a:ext cx="6900512" cy="1384035"/>
      </dsp:txXfrm>
    </dsp:sp>
    <dsp:sp modelId="{4AB8D762-D64F-094D-90A1-01B3153A41C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ABB00-0DC5-BB4D-A19D-539F317FD61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Time alone (solitude) can leave space for rumination, self-judgement, feelings of isolation and lack of social connection</a:t>
          </a:r>
          <a:endParaRPr lang="en-US" sz="2700" kern="1200"/>
        </a:p>
      </dsp:txBody>
      <dsp:txXfrm>
        <a:off x="0" y="2768070"/>
        <a:ext cx="6900512" cy="1384035"/>
      </dsp:txXfrm>
    </dsp:sp>
    <dsp:sp modelId="{2ACFE70C-4D06-7E4C-9DF5-4ACEEC0061F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7671B-8F61-DE4C-9AA3-ACF4C34F16B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Activity – how can personality traits influence a young person’s experience of solitude? Research and share with the class.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2CEAA-06EA-F24C-9D91-A4995C9205B8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40448-78FF-0244-9E64-B6BBE8642276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Some of the benefits of solitude identified include…</a:t>
          </a:r>
          <a:endParaRPr lang="en-US" sz="3600" kern="1200"/>
        </a:p>
      </dsp:txBody>
      <dsp:txXfrm>
        <a:off x="0" y="531"/>
        <a:ext cx="10515600" cy="870055"/>
      </dsp:txXfrm>
    </dsp:sp>
    <dsp:sp modelId="{2996CAD0-80F2-6F44-B866-4028693B741B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86D61E-901E-5840-B3ED-8E743C347051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Sense of autonomy</a:t>
          </a:r>
          <a:endParaRPr lang="en-US" sz="3600" kern="1200"/>
        </a:p>
      </dsp:txBody>
      <dsp:txXfrm>
        <a:off x="0" y="870586"/>
        <a:ext cx="10515600" cy="870055"/>
      </dsp:txXfrm>
    </dsp:sp>
    <dsp:sp modelId="{ECB08EEE-7951-9C40-846F-2F2E159DCA30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F6370-3573-8B4C-BA57-0FEE482902DB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Self-connection </a:t>
          </a:r>
          <a:endParaRPr lang="en-US" sz="3600" kern="1200"/>
        </a:p>
      </dsp:txBody>
      <dsp:txXfrm>
        <a:off x="0" y="1740641"/>
        <a:ext cx="10515600" cy="870055"/>
      </dsp:txXfrm>
    </dsp:sp>
    <dsp:sp modelId="{50E60D98-5AB5-C845-A51A-DCB8DAF5113F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8220B2-2E5E-274D-AE3F-1E1737DEEBF3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Peaceful affect</a:t>
          </a:r>
          <a:endParaRPr lang="en-US" sz="3600" kern="1200"/>
        </a:p>
      </dsp:txBody>
      <dsp:txXfrm>
        <a:off x="0" y="2610696"/>
        <a:ext cx="10515600" cy="870055"/>
      </dsp:txXfrm>
    </dsp:sp>
    <dsp:sp modelId="{359AE00F-C22C-8240-9811-F0CBB8DD6E9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FECC5-FDE1-3F4F-890B-4F73D54F6C76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Freedom from pressure</a:t>
          </a:r>
          <a:endParaRPr lang="en-US" sz="3600" kern="1200"/>
        </a:p>
      </dsp:txBody>
      <dsp:txXfrm>
        <a:off x="0" y="3480751"/>
        <a:ext cx="10515600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85F7E-8581-B540-8103-E9F41AFC82F3}">
      <dsp:nvSpPr>
        <dsp:cNvPr id="0" name=""/>
        <dsp:cNvSpPr/>
      </dsp:nvSpPr>
      <dsp:spPr>
        <a:xfrm>
          <a:off x="0" y="124843"/>
          <a:ext cx="7333466" cy="12331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In groups, focus on one life stage and answer the following questions:  </a:t>
          </a:r>
          <a:endParaRPr lang="en-US" sz="3100" kern="1200" dirty="0"/>
        </a:p>
      </dsp:txBody>
      <dsp:txXfrm>
        <a:off x="60199" y="185042"/>
        <a:ext cx="7213068" cy="1112781"/>
      </dsp:txXfrm>
    </dsp:sp>
    <dsp:sp modelId="{A73B48C0-F50E-4D41-9838-9B87956BE6DA}">
      <dsp:nvSpPr>
        <dsp:cNvPr id="0" name=""/>
        <dsp:cNvSpPr/>
      </dsp:nvSpPr>
      <dsp:spPr>
        <a:xfrm>
          <a:off x="0" y="1358022"/>
          <a:ext cx="7333466" cy="2695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838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How can we use the theories learnt to understand the different experiences people have?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What makes people’s experiences different?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What are the strengths and limitations of each theory in explaining experiences of solitude?  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How can we help people benefit from solitude and protect them from loneliness? </a:t>
          </a:r>
          <a:endParaRPr lang="en-US" sz="2400" kern="1200" dirty="0"/>
        </a:p>
      </dsp:txBody>
      <dsp:txXfrm>
        <a:off x="0" y="1358022"/>
        <a:ext cx="7333466" cy="26951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C9487-0AA1-3A96-AEA7-2C74A59EFC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A2CAB5-2C5E-7A1F-46C7-18893ACA5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AF760-F0AA-AD05-476E-380F1830E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40B74-6E1E-E079-9CF3-CC169759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6ABB9-5347-4ABB-83C7-5EAABC2F9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648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84ECC-01E7-D8E8-8377-8509ABECF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88C97-7CDD-0BE1-51BD-6483035BC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0C85D-6BFC-F6D2-3405-3C0EC6F2E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18FBE-79CD-9119-6719-2C0942E74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479E9-AA4A-1E2D-34FE-892BCB76B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885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23915-145E-806C-5DEC-6A5BA0CB5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1776F9-2D3A-B2A9-3C1D-3C5BE1352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C3A85-7AE5-524E-787B-1B03C9F32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8E8EDF-3CCA-1E39-DB43-4E03C7DC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8A48B-67F4-CB9B-6676-D764171E9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909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3D94-DAAA-21E4-42F3-A0691B676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F3A7-F2A5-6081-A528-10DCD5628B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8BA74-4142-83EE-D098-93BB343E5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5B5D3-16A9-2C68-2F64-7D89FF664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D4F82-0095-116A-6FFC-4C838CEC1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4BCC3-330B-B80A-FE58-C49437ACA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064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651C7-D4E6-EF49-3410-97EA0966C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6FD14-28F5-3B89-4137-9C34C3037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891D9-FBC3-66B3-19E3-503F2B4767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C8433D-AA7E-A2BC-8AE2-416B5CC089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72AB92-7CD2-7244-8174-794D41D915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96A89A-9DAA-6A3B-9D33-A1DB00DDA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69821D-EF44-7386-BF82-8FEA5E464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3447A1-885F-5976-5DE8-83558CEA4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569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54BDD-D17D-0154-2A15-F8CD3699D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B4E6C4-8B39-5D71-15D7-89D8004E5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3C0DB-6DD8-84F1-FCBB-2AEEC3664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BCAC8-8E8D-0B0E-E82C-48BCC0AD0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065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67149-868F-6A53-9CA0-B27C9BAB7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128063-98EE-66FF-F0DE-3DCB029C0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8A2935-B25E-FE62-AEE0-B6C71B9C6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01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56101-AD34-F134-BD14-CC6C4B792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2AC2E-97EB-C395-0787-1A738D0AE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05828D-1E82-6E95-3252-0F6571C2A5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87D2B3-A554-026F-D7DC-B336CAAFD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812339-67DC-AD9B-43D5-376FEA81F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1E5AEE-1135-5151-C7CA-AC07CF4AB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221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E8574-0A3D-B3C3-332A-A5787E095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CF03A0-0DE2-86AE-02E6-D69B384A28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CB4D08-7E2F-FEA8-5939-A872B2A396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03EA2-AB88-EA24-8A84-A804E4AE6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365427-7C3C-3666-1E21-2E28298D6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79751-EF0D-C092-5711-5D1841C5D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13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0E031-D904-19DB-9E66-AF1722DD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4AD41-863E-A64A-D012-79E8793B1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F54D6-0546-45AF-A477-143384AA1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31719-C101-F6F7-8BA9-EC1577F27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7CD58-53CE-80D2-8F40-F42F658C4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762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1498DC-CCE0-8529-54CA-D5C83F2480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1328A-4A83-1504-51D8-332E574B97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BF60A-4BE8-0F0C-92AF-93B20D53E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AB599-028E-7163-95B0-9C4E7B85C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D2B2B-9C7D-9CE7-3999-B78539528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211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478D67-5B12-674C-D8BA-DAEC01DE7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27E02-3ECF-6715-F7F8-408395E44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02CFC-4509-78B3-D555-AF6C66FF3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46EB81-3DC6-424C-9C26-1A835589E21B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883CB-1347-4197-039F-AA2847D677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B781B-2727-A947-2079-766F262BF9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23C500-D103-CD48-BD29-F21776642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849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15272992/" TargetMode="External"/><Relationship Id="rId2" Type="http://schemas.openxmlformats.org/officeDocument/2006/relationships/hyperlink" Target="https://doi.org/10.1177/01461672030290050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ateway.webofknowledge.com/gateway/Gateway.cgi?GWVersion=2&amp;DestApp=WOS_CPL&amp;UsrCustomerID=5e3815c904498985e796fc91436abd9a&amp;SrcAuth=atyponcel&amp;SrcApp=literatum&amp;DestLinkType=FullRecord&amp;KeyUT=WOS%3A000182341800003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1CC93-2A7B-49F3-4FC4-E057FDDA9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5200"/>
              <a:t>Psychology in Health and Social Care (LCHS4010)</a:t>
            </a:r>
            <a:br>
              <a:rPr lang="en-GB" sz="5200"/>
            </a:br>
            <a:r>
              <a:rPr lang="en-GB" sz="5200"/>
              <a:t>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14A7C9-E13E-40E3-5553-EB0536CBCA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Solitude and loneliness</a:t>
            </a: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14BA84E7-C1D4-D115-7FF4-56D669E6C8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Person with Idea">
            <a:extLst>
              <a:ext uri="{FF2B5EF4-FFF2-40B4-BE49-F238E27FC236}">
                <a16:creationId xmlns:a16="http://schemas.microsoft.com/office/drawing/2014/main" id="{EE195D65-961E-4160-9531-CD0C5D585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99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A5A7F-EF38-B0BE-A653-3E9AC84C8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Objectives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57254F-4EF8-BA4A-5F7F-F6E8260ECA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227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8409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3033A-92E7-7E8C-E759-39E0A3621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What is solitude? What thoughts does this word evoke for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D676A-FC79-6BFF-2F76-7AF654466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/>
              <a:t>Discuss your thoughts with a neighbour then share with the class  </a:t>
            </a:r>
          </a:p>
        </p:txBody>
      </p:sp>
    </p:spTree>
    <p:extLst>
      <p:ext uri="{BB962C8B-B14F-4D97-AF65-F5344CB8AC3E}">
        <p14:creationId xmlns:p14="http://schemas.microsoft.com/office/powerpoint/2010/main" val="4166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6C392-C981-1E41-C08F-33955D43E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Definitions of solitude experience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9D4115-4ECB-A6AC-8A95-A1C4AC831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5069496"/>
              </p:ext>
            </p:extLst>
          </p:nvPr>
        </p:nvGraphicFramePr>
        <p:xfrm>
          <a:off x="720159" y="1487070"/>
          <a:ext cx="11194473" cy="4822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AB0D3DF-968C-05A0-A773-17918F38DF13}"/>
              </a:ext>
            </a:extLst>
          </p:cNvPr>
          <p:cNvSpPr txBox="1"/>
          <p:nvPr/>
        </p:nvSpPr>
        <p:spPr>
          <a:xfrm>
            <a:off x="5376672" y="6180892"/>
            <a:ext cx="653796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(Larson, 1990; Long et al, 2003; Weinstein et al,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35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B04AB-C82D-D4D5-806F-C135CCAE9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Young adult experiences of solitude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1C6E0C-9CC4-5BA6-61AF-58E19B696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69458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7496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926F6-0E36-9A5F-0A72-26DE20AB5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Research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A1D2B-30B6-AF82-71AB-E7E9E3CE5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975104"/>
            <a:ext cx="5334197" cy="4120895"/>
          </a:xfrm>
        </p:spPr>
        <p:txBody>
          <a:bodyPr anchor="ctr">
            <a:noAutofit/>
          </a:bodyPr>
          <a:lstStyle/>
          <a:p>
            <a:r>
              <a:rPr lang="en-GB" sz="2400" dirty="0"/>
              <a:t>Personality traits such as introversion do not predict preference for solitude</a:t>
            </a:r>
          </a:p>
          <a:p>
            <a:r>
              <a:rPr lang="en-GB" sz="2400" dirty="0"/>
              <a:t>In fact, introverts prefer solitude because they benefit less from social interaction</a:t>
            </a:r>
          </a:p>
          <a:p>
            <a:r>
              <a:rPr lang="en-GB" sz="2400" dirty="0"/>
              <a:t>Disposition to seek solitude for one’s emotional regulation is linked with a better perception of solitude</a:t>
            </a:r>
          </a:p>
          <a:p>
            <a:r>
              <a:rPr lang="en-GB" sz="2400" dirty="0"/>
              <a:t>In sum, it is how the person uses solitude that seems to predict whether it is beneficial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9867176-E9EC-5312-3B79-6C74DE235E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98" r="22541" b="-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7E146A-C192-2783-5068-EFFDB38C2F2B}"/>
              </a:ext>
            </a:extLst>
          </p:cNvPr>
          <p:cNvSpPr txBox="1"/>
          <p:nvPr/>
        </p:nvSpPr>
        <p:spPr>
          <a:xfrm>
            <a:off x="761800" y="6236838"/>
            <a:ext cx="31763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(Nguyen et al, 2022)</a:t>
            </a:r>
          </a:p>
        </p:txBody>
      </p:sp>
    </p:spTree>
    <p:extLst>
      <p:ext uri="{BB962C8B-B14F-4D97-AF65-F5344CB8AC3E}">
        <p14:creationId xmlns:p14="http://schemas.microsoft.com/office/powerpoint/2010/main" val="2237347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B626F-8DCA-9B90-0320-7C1ECDB53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Middle adult experiences of solitude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FE7D4-A7DA-4F07-2620-A2164F4DD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6" y="748146"/>
            <a:ext cx="3427282" cy="5465618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/>
              <a:t>Identity can be threatened by role changes, children leaving home, retirement, caring for family (young and old)</a:t>
            </a:r>
          </a:p>
          <a:p>
            <a:r>
              <a:rPr lang="en-US" sz="2400" dirty="0"/>
              <a:t>Solitude in this is stage often sought for escape from work environment, stressful environment </a:t>
            </a:r>
          </a:p>
          <a:p>
            <a:r>
              <a:rPr lang="en-US" sz="2400" dirty="0"/>
              <a:t>Solitude during this time can be sought to avoid difficult environments 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E276F60-966F-A933-AADD-C93110807B49}"/>
              </a:ext>
            </a:extLst>
          </p:cNvPr>
          <p:cNvSpPr txBox="1"/>
          <p:nvPr/>
        </p:nvSpPr>
        <p:spPr>
          <a:xfrm>
            <a:off x="8450624" y="5995048"/>
            <a:ext cx="3427282" cy="4057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(Thomas and Azmitia, 2019)</a:t>
            </a:r>
          </a:p>
        </p:txBody>
      </p:sp>
    </p:spTree>
    <p:extLst>
      <p:ext uri="{BB962C8B-B14F-4D97-AF65-F5344CB8AC3E}">
        <p14:creationId xmlns:p14="http://schemas.microsoft.com/office/powerpoint/2010/main" val="3348420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1F3E6-ADE2-515E-6978-9F7D10ADC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Older adults and solitude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2BB9E-E847-E62B-7D19-BDFF2CB7C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10502538" cy="3124658"/>
          </a:xfrm>
        </p:spPr>
        <p:txBody>
          <a:bodyPr anchor="ctr">
            <a:normAutofit/>
          </a:bodyPr>
          <a:lstStyle/>
          <a:p>
            <a:r>
              <a:rPr lang="en-GB" dirty="0"/>
              <a:t>If sought, solitude usually positive</a:t>
            </a:r>
          </a:p>
          <a:p>
            <a:r>
              <a:rPr lang="en-GB" dirty="0"/>
              <a:t>If socially isolated, solitude can lead to loneliness</a:t>
            </a:r>
          </a:p>
          <a:p>
            <a:pPr marL="0" indent="0">
              <a:buNone/>
            </a:pPr>
            <a:r>
              <a:rPr lang="en-GB" dirty="0"/>
              <a:t>Look to Erikson here – what does he say about older adulthood? How might this influence a person’s experiences of spending time alone?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569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32FF8-DFA2-E611-ECE8-C716894CD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solitude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FA29166-03D8-4860-ED70-61C9D764AA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E51A160-108C-73A8-D970-E1F2E48D2EF7}"/>
              </a:ext>
            </a:extLst>
          </p:cNvPr>
          <p:cNvSpPr txBox="1"/>
          <p:nvPr/>
        </p:nvSpPr>
        <p:spPr>
          <a:xfrm flipH="1">
            <a:off x="8414330" y="6176963"/>
            <a:ext cx="3565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000" dirty="0"/>
              <a:t>Weinstein et al, 2021) </a:t>
            </a:r>
          </a:p>
        </p:txBody>
      </p:sp>
    </p:spTree>
    <p:extLst>
      <p:ext uri="{BB962C8B-B14F-4D97-AF65-F5344CB8AC3E}">
        <p14:creationId xmlns:p14="http://schemas.microsoft.com/office/powerpoint/2010/main" val="1060007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0EFFB-2539-4C11-F4E7-69F66A14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Linking solitude and loneliness with health and social 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28A834-15F8-DB0B-DCCF-8AC9074880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54" r="24800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89738A-A611-0994-8258-081035AB4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7138023"/>
              </p:ext>
            </p:extLst>
          </p:nvPr>
        </p:nvGraphicFramePr>
        <p:xfrm>
          <a:off x="4525991" y="2327782"/>
          <a:ext cx="7333466" cy="4178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3995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504B5-2DF6-0438-99E1-264D910DC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Final thoughts…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28735-9100-C859-53B2-E5E240A51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Looking back to your initial thoughts about solitude, has your opinion changed?</a:t>
            </a:r>
          </a:p>
          <a:p>
            <a:r>
              <a:rPr lang="en-GB" sz="2400" dirty="0"/>
              <a:t>What have you learnt?</a:t>
            </a:r>
          </a:p>
          <a:p>
            <a:r>
              <a:rPr lang="en-GB" sz="2400" dirty="0"/>
              <a:t>What makes our understanding of being alone positive or negative?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9780068C-2F5B-FBE2-F2C5-F504BF3CC5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928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99DC3-2789-AEAE-1140-D1BFBAE97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5C02B-87A4-37D0-1D93-87C4F14E0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515600" cy="48021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Larson, R.W., 1990. The solitary side of life: An examination of the time people spend alone from childhood to old age. </a:t>
            </a:r>
            <a:r>
              <a:rPr lang="en-GB" i="1" dirty="0"/>
              <a:t>Developmental review</a:t>
            </a:r>
            <a:r>
              <a:rPr lang="en-GB" dirty="0"/>
              <a:t>, </a:t>
            </a:r>
            <a:r>
              <a:rPr lang="en-GB" i="1" dirty="0"/>
              <a:t>10</a:t>
            </a:r>
            <a:r>
              <a:rPr lang="en-GB" dirty="0"/>
              <a:t>(2), pp.155-183.</a:t>
            </a:r>
          </a:p>
          <a:p>
            <a:pPr marL="0" indent="0">
              <a:buNone/>
            </a:pPr>
            <a:r>
              <a:rPr lang="en-GB" dirty="0"/>
              <a:t>Long C. R., Seburn M., Averill J. R., More T. A. (2003). Solitude experiences: Varieties, settings, and individual differences. </a:t>
            </a:r>
            <a:r>
              <a:rPr lang="en-GB" i="1" dirty="0"/>
              <a:t>Personality and Social Psychology Bulletin</a:t>
            </a:r>
            <a:r>
              <a:rPr lang="en-GB" dirty="0"/>
              <a:t>, 29(5), 578–583. </a:t>
            </a:r>
            <a:r>
              <a:rPr lang="en-GB" dirty="0">
                <a:hlinkClick r:id="rId2"/>
              </a:rPr>
              <a:t>Crossref</a:t>
            </a:r>
            <a:r>
              <a:rPr lang="en-GB" dirty="0"/>
              <a:t>. </a:t>
            </a:r>
            <a:r>
              <a:rPr lang="en-GB" dirty="0">
                <a:hlinkClick r:id="rId3"/>
              </a:rPr>
              <a:t>PubMed</a:t>
            </a:r>
            <a:r>
              <a:rPr lang="en-GB" dirty="0"/>
              <a:t>. </a:t>
            </a:r>
            <a:r>
              <a:rPr lang="en-GB" dirty="0">
                <a:hlinkClick r:id="rId4"/>
              </a:rPr>
              <a:t>Web of Science</a:t>
            </a:r>
            <a:r>
              <a:rPr lang="en-GB" dirty="0"/>
              <a:t>.   </a:t>
            </a:r>
          </a:p>
          <a:p>
            <a:pPr marL="0" indent="0">
              <a:buNone/>
            </a:pPr>
            <a:r>
              <a:rPr lang="en-GB" dirty="0"/>
              <a:t>Nguyen, T.V.T., Weinstein, N. and Ryan, R.M., 2022. Who enjoys solitude? autonomous functioning (but not introversion) predicts self-determined motivation (but not preference) for solitude. </a:t>
            </a:r>
            <a:r>
              <a:rPr lang="en-GB" i="1" dirty="0" err="1"/>
              <a:t>Plos</a:t>
            </a:r>
            <a:r>
              <a:rPr lang="en-GB" i="1" dirty="0"/>
              <a:t> one</a:t>
            </a:r>
            <a:r>
              <a:rPr lang="en-GB" dirty="0"/>
              <a:t>, </a:t>
            </a:r>
            <a:r>
              <a:rPr lang="en-GB" i="1" dirty="0"/>
              <a:t>17</a:t>
            </a:r>
            <a:r>
              <a:rPr lang="en-GB" dirty="0"/>
              <a:t>(5), p.e0267185.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910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BCF58-AAB9-06B6-5A5D-7EF4A23F4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1109"/>
            <a:ext cx="10515600" cy="561585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Thomas, V. and Azmitia, M., 2019. Motivation matters: Development and validation of the motivation for solitude scale–short form (MSS-SF). </a:t>
            </a:r>
            <a:r>
              <a:rPr lang="en-GB" i="1" dirty="0"/>
              <a:t>Journal of adolescence</a:t>
            </a:r>
            <a:r>
              <a:rPr lang="en-GB" dirty="0"/>
              <a:t>, </a:t>
            </a:r>
            <a:r>
              <a:rPr lang="en-GB" i="1" dirty="0"/>
              <a:t>70</a:t>
            </a:r>
            <a:r>
              <a:rPr lang="en-GB" dirty="0"/>
              <a:t>, pp.33-42.</a:t>
            </a:r>
          </a:p>
          <a:p>
            <a:pPr marL="0" indent="0">
              <a:buNone/>
            </a:pPr>
            <a:r>
              <a:rPr lang="en-GB" dirty="0"/>
              <a:t>Weinstein, N., Hansen, H. and Nguyen, T.V., 2023. Definitions of solitude in everyday life. </a:t>
            </a:r>
            <a:r>
              <a:rPr lang="en-GB" i="1" dirty="0"/>
              <a:t>Personality and Social Psychology Bulletin</a:t>
            </a:r>
            <a:r>
              <a:rPr lang="en-GB" dirty="0"/>
              <a:t>, </a:t>
            </a:r>
            <a:r>
              <a:rPr lang="en-GB" i="1" dirty="0"/>
              <a:t>49</a:t>
            </a:r>
            <a:r>
              <a:rPr lang="en-GB" dirty="0"/>
              <a:t>(12), pp.1663-1678.</a:t>
            </a:r>
          </a:p>
          <a:p>
            <a:pPr marL="0" indent="0">
              <a:buNone/>
            </a:pPr>
            <a:r>
              <a:rPr lang="en-GB" dirty="0"/>
              <a:t>Weinstein, N., Nguyen, T.V. and Hansen, H., 2021. What time alone offers: Narratives of solitude from adolescence to older adulthood. </a:t>
            </a:r>
            <a:r>
              <a:rPr lang="en-GB" i="1" dirty="0"/>
              <a:t>Frontiers in Psychology</a:t>
            </a:r>
            <a:r>
              <a:rPr lang="en-GB" dirty="0"/>
              <a:t>, </a:t>
            </a:r>
            <a:r>
              <a:rPr lang="en-GB" i="1" dirty="0"/>
              <a:t>12</a:t>
            </a:r>
            <a:r>
              <a:rPr lang="en-GB" dirty="0"/>
              <a:t>, p.714518.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138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810</Words>
  <Application>Microsoft Macintosh PowerPoint</Application>
  <PresentationFormat>Widescreen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Psychology in Health and Social Care (LCHS4010) Week 3</vt:lpstr>
      <vt:lpstr>Objectives</vt:lpstr>
      <vt:lpstr>What is solitude? What thoughts does this word evoke for you?</vt:lpstr>
      <vt:lpstr>Definitions of solitude experience</vt:lpstr>
      <vt:lpstr>Young adult experiences of solitude</vt:lpstr>
      <vt:lpstr>Research findings</vt:lpstr>
      <vt:lpstr>Middle adult experiences of solitude</vt:lpstr>
      <vt:lpstr>Older adults and solitude</vt:lpstr>
      <vt:lpstr>Benefits of solitude</vt:lpstr>
      <vt:lpstr>Linking solitude and loneliness with health and social care</vt:lpstr>
      <vt:lpstr>Final thoughts…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7</cp:revision>
  <dcterms:created xsi:type="dcterms:W3CDTF">2026-02-04T22:35:15Z</dcterms:created>
  <dcterms:modified xsi:type="dcterms:W3CDTF">2026-02-05T23:04:37Z</dcterms:modified>
</cp:coreProperties>
</file>