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3672" r:id="rId4"/>
  </p:sldMasterIdLst>
  <p:notesMasterIdLst>
    <p:notesMasterId r:id="rId12"/>
  </p:notesMasterIdLst>
  <p:sldIdLst>
    <p:sldId id="393" r:id="rId5"/>
    <p:sldId id="285" r:id="rId6"/>
    <p:sldId id="387" r:id="rId7"/>
    <p:sldId id="394" r:id="rId8"/>
    <p:sldId id="395" r:id="rId9"/>
    <p:sldId id="377" r:id="rId10"/>
    <p:sldId id="392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561"/>
    <p:restoredTop sz="95840" autoAdjust="0"/>
  </p:normalViewPr>
  <p:slideViewPr>
    <p:cSldViewPr snapToGrid="0">
      <p:cViewPr varScale="1">
        <p:scale>
          <a:sx n="112" d="100"/>
          <a:sy n="112" d="100"/>
        </p:scale>
        <p:origin x="208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FFAA-D3EC-4344-860D-5925F6AFB421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409BF-2487-4C2C-AEA3-466B5CBF8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45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28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4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5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16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9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78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76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96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0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82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752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55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O3izbn201s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sJWs6Z6eNs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5uzxV8ub9k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663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932C428-1D1F-CD46-9BB5-7889DF1413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What Happens China becomes No1?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9B99DA4-1072-374B-A36C-A76D591909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08660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9280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What Happens When China Becomes Number One?">
            <a:hlinkClick r:id="" action="ppaction://media"/>
            <a:extLst>
              <a:ext uri="{FF2B5EF4-FFF2-40B4-BE49-F238E27FC236}">
                <a16:creationId xmlns:a16="http://schemas.microsoft.com/office/drawing/2014/main" id="{CBB3BD1D-F0A6-C84C-B5A1-68BE769AE4F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11707" r="12959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D00BD286-70ED-4AD6-A9A5-73213FB9A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9107607-E324-4BFB-90F7-04D3B077806B}" type="slidenum">
              <a:rPr lang="en-GB" altLang="en-US" smtClean="0"/>
              <a:pPr>
                <a:spcAft>
                  <a:spcPts val="600"/>
                </a:spcAft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8075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How the West can adapt to a rising Asia | Kishore Mahbubani">
            <a:hlinkClick r:id="" action="ppaction://media"/>
            <a:extLst>
              <a:ext uri="{FF2B5EF4-FFF2-40B4-BE49-F238E27FC236}">
                <a16:creationId xmlns:a16="http://schemas.microsoft.com/office/drawing/2014/main" id="{0AA3BED1-A1AF-7443-B39E-AC28DD9D835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l="24667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F6472D2D-1A04-7945-94C3-5BBBA65DD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2AAD7C2-7D3F-4900-B54C-1413AE9CCEEC}" type="slidenum">
              <a:rPr lang="en-GB" smtClean="0"/>
              <a:pPr>
                <a:spcAft>
                  <a:spcPts val="600"/>
                </a:spcAft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6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descr="Gyude Moore: “China in Africa: An African Perspective”">
            <a:hlinkClick r:id="" action="ppaction://media"/>
            <a:extLst>
              <a:ext uri="{FF2B5EF4-FFF2-40B4-BE49-F238E27FC236}">
                <a16:creationId xmlns:a16="http://schemas.microsoft.com/office/drawing/2014/main" id="{A9CB7615-246A-2F4C-A44D-E77A851CADF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7833" r="16833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3000307C-ABFC-E840-AEC1-40AEB94C1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98FFD23-A562-4633-A2B6-B3E5DF7E1AF8}" type="slidenum">
              <a:rPr lang="en-GB" smtClean="0"/>
              <a:pPr>
                <a:spcAft>
                  <a:spcPts val="600"/>
                </a:spcAft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54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9144000" cy="6812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Take 5 minutes to reflect upon today’s presentation – what have you learnt? 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in your career?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Engage with your tutor on the topics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39431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4" id="{E6D5AE2C-086B-774F-A69A-6A88DC6A1FCB}" vid="{CC09B566-A2B4-1640-8727-D279FA1BA5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0C79BF-683B-4DE5-A916-DEB227ADA4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D93EC8-DE63-4AC0-8251-4B3310C363AD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purl.org/dc/terms/"/>
    <ds:schemaRef ds:uri="http://schemas.openxmlformats.org/package/2006/metadata/core-properties"/>
    <ds:schemaRef ds:uri="http://purl.org/dc/elements/1.1/"/>
    <ds:schemaRef ds:uri="f66716c4-314f-46c1-b01e-5a44c61897d8"/>
    <ds:schemaRef ds:uri="a908d394-d138-480e-87a3-ff44c37f991a"/>
  </ds:schemaRefs>
</ds:datastoreItem>
</file>

<file path=customXml/itemProps3.xml><?xml version="1.0" encoding="utf-8"?>
<ds:datastoreItem xmlns:ds="http://schemas.openxmlformats.org/officeDocument/2006/customXml" ds:itemID="{6A3427B9-DD9A-4EB8-8599-0CA53D962D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Custom Design</Template>
  <TotalTime>9</TotalTime>
  <Words>57</Words>
  <Application>Microsoft Macintosh PowerPoint</Application>
  <PresentationFormat>On-screen Show (4:3)</PresentationFormat>
  <Paragraphs>11</Paragraphs>
  <Slides>7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Custom Design</vt:lpstr>
      <vt:lpstr>PowerPoint Presentation</vt:lpstr>
      <vt:lpstr>What Happens China becomes No1?</vt:lpstr>
      <vt:lpstr>PowerPoint Presentation</vt:lpstr>
      <vt:lpstr>PowerPoint Presentation</vt:lpstr>
      <vt:lpstr>PowerPoint Presentation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Morgan</dc:creator>
  <cp:lastModifiedBy>Stuart Morgan</cp:lastModifiedBy>
  <cp:revision>1</cp:revision>
  <cp:lastPrinted>2021-01-19T13:47:47Z</cp:lastPrinted>
  <dcterms:created xsi:type="dcterms:W3CDTF">2021-04-01T14:12:04Z</dcterms:created>
  <dcterms:modified xsi:type="dcterms:W3CDTF">2021-04-01T14:21:58Z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