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E3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67C59-3BF8-E418-11F1-70B043D9C8B9}" v="1465" dt="2021-09-12T21:30:37.345"/>
    <p1510:client id="{1DC81D35-BF44-7DA1-4787-630434C1B219}" v="3075" dt="2021-09-14T19:15:34.162"/>
    <p1510:client id="{3AE7C4A1-15BD-4A8C-1A28-93FDA4EB5CE8}" v="1958" dt="2021-09-04T19:40:20.288"/>
    <p1510:client id="{45074699-9DF4-1018-0BEC-6C17EE5BEC86}" v="2677" dt="2021-09-19T20:21:34.652"/>
    <p1510:client id="{51C2BFE0-423C-0527-4868-4ACF752B8B31}" v="1563" dt="2021-09-18T08:50:11.009"/>
    <p1510:client id="{5DBA855C-345E-FA24-5480-5496F4825995}" v="858" dt="2021-09-14T21:14:38.025"/>
    <p1510:client id="{681E6081-7324-7638-A938-D615E3CA7936}" v="1885" dt="2021-09-20T20:36:52.047"/>
    <p1510:client id="{BF5590A8-9857-BDBC-23AE-67AA7E9C74BB}" v="364" dt="2021-09-15T20:32:00.862"/>
    <p1510:client id="{CF95A1C8-5042-F4C0-F569-39973A6D410F}" v="1755" dt="2021-09-05T17:00:41.979"/>
    <p1510:client id="{DE3EC490-1803-4481-9C60-A87DEB355577}" v="395" dt="2021-09-04T16:55:19.897"/>
    <p1510:client id="{F2647286-9C7A-E0C2-3E05-4CB2384AE678}" v="11" dt="2021-09-04T17:12:36.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Bolch (2104728)" userId="S::2104728@student.uwtsd.ac.uk::b74de5c3-17b4-4691-999f-ab01074f87e4" providerId="AD" clId="Web-{CF95A1C8-5042-F4C0-F569-39973A6D410F}"/>
    <pc:docChg chg="modSld">
      <pc:chgData name="Claire Bolch (2104728)" userId="S::2104728@student.uwtsd.ac.uk::b74de5c3-17b4-4691-999f-ab01074f87e4" providerId="AD" clId="Web-{CF95A1C8-5042-F4C0-F569-39973A6D410F}" dt="2021-09-05T17:00:41.979" v="900" actId="20577"/>
      <pc:docMkLst>
        <pc:docMk/>
      </pc:docMkLst>
      <pc:sldChg chg="addSp delSp modSp">
        <pc:chgData name="Claire Bolch (2104728)" userId="S::2104728@student.uwtsd.ac.uk::b74de5c3-17b4-4691-999f-ab01074f87e4" providerId="AD" clId="Web-{CF95A1C8-5042-F4C0-F569-39973A6D410F}" dt="2021-09-05T17:00:41.979" v="900" actId="20577"/>
        <pc:sldMkLst>
          <pc:docMk/>
          <pc:sldMk cId="109857222" sldId="256"/>
        </pc:sldMkLst>
        <pc:spChg chg="mod">
          <ac:chgData name="Claire Bolch (2104728)" userId="S::2104728@student.uwtsd.ac.uk::b74de5c3-17b4-4691-999f-ab01074f87e4" providerId="AD" clId="Web-{CF95A1C8-5042-F4C0-F569-39973A6D410F}" dt="2021-09-05T16:40:55.296" v="752" actId="14100"/>
          <ac:spMkLst>
            <pc:docMk/>
            <pc:sldMk cId="109857222" sldId="256"/>
            <ac:spMk id="4" creationId="{33DF603E-7529-409F-8669-5FA1E74FC159}"/>
          </ac:spMkLst>
        </pc:spChg>
        <pc:spChg chg="mod">
          <ac:chgData name="Claire Bolch (2104728)" userId="S::2104728@student.uwtsd.ac.uk::b74de5c3-17b4-4691-999f-ab01074f87e4" providerId="AD" clId="Web-{CF95A1C8-5042-F4C0-F569-39973A6D410F}" dt="2021-09-05T17:00:12.588" v="897" actId="20577"/>
          <ac:spMkLst>
            <pc:docMk/>
            <pc:sldMk cId="109857222" sldId="256"/>
            <ac:spMk id="6" creationId="{F8BFC995-3984-4FE2-8BC8-477CE4225FBD}"/>
          </ac:spMkLst>
        </pc:spChg>
        <pc:spChg chg="add mod">
          <ac:chgData name="Claire Bolch (2104728)" userId="S::2104728@student.uwtsd.ac.uk::b74de5c3-17b4-4691-999f-ab01074f87e4" providerId="AD" clId="Web-{CF95A1C8-5042-F4C0-F569-39973A6D410F}" dt="2021-09-05T16:12:34.261" v="479" actId="20577"/>
          <ac:spMkLst>
            <pc:docMk/>
            <pc:sldMk cId="109857222" sldId="256"/>
            <ac:spMk id="10" creationId="{8AE4FB8D-031F-4C34-B866-CBAECBFCA765}"/>
          </ac:spMkLst>
        </pc:spChg>
        <pc:spChg chg="add del mod">
          <ac:chgData name="Claire Bolch (2104728)" userId="S::2104728@student.uwtsd.ac.uk::b74de5c3-17b4-4691-999f-ab01074f87e4" providerId="AD" clId="Web-{CF95A1C8-5042-F4C0-F569-39973A6D410F}" dt="2021-09-05T16:45:03.395" v="773"/>
          <ac:spMkLst>
            <pc:docMk/>
            <pc:sldMk cId="109857222" sldId="256"/>
            <ac:spMk id="12" creationId="{E103DF45-3DF7-4CBF-B4A5-8856B50720AE}"/>
          </ac:spMkLst>
        </pc:spChg>
        <pc:spChg chg="mod">
          <ac:chgData name="Claire Bolch (2104728)" userId="S::2104728@student.uwtsd.ac.uk::b74de5c3-17b4-4691-999f-ab01074f87e4" providerId="AD" clId="Web-{CF95A1C8-5042-F4C0-F569-39973A6D410F}" dt="2021-09-05T16:12:50.215" v="484" actId="20577"/>
          <ac:spMkLst>
            <pc:docMk/>
            <pc:sldMk cId="109857222" sldId="256"/>
            <ac:spMk id="13" creationId="{87BEB6A0-DE34-48E1-81E0-7ABD2167F519}"/>
          </ac:spMkLst>
        </pc:spChg>
        <pc:spChg chg="add mod">
          <ac:chgData name="Claire Bolch (2104728)" userId="S::2104728@student.uwtsd.ac.uk::b74de5c3-17b4-4691-999f-ab01074f87e4" providerId="AD" clId="Web-{CF95A1C8-5042-F4C0-F569-39973A6D410F}" dt="2021-09-05T16:49:11.353" v="817" actId="1076"/>
          <ac:spMkLst>
            <pc:docMk/>
            <pc:sldMk cId="109857222" sldId="256"/>
            <ac:spMk id="16" creationId="{3DEB93AF-B6BD-4759-A425-5C02EF8FF5BF}"/>
          </ac:spMkLst>
        </pc:spChg>
        <pc:spChg chg="add del mod">
          <ac:chgData name="Claire Bolch (2104728)" userId="S::2104728@student.uwtsd.ac.uk::b74de5c3-17b4-4691-999f-ab01074f87e4" providerId="AD" clId="Web-{CF95A1C8-5042-F4C0-F569-39973A6D410F}" dt="2021-09-05T16:52:29.232" v="826"/>
          <ac:spMkLst>
            <pc:docMk/>
            <pc:sldMk cId="109857222" sldId="256"/>
            <ac:spMk id="18" creationId="{DDBBF524-DA2F-4598-8CAD-1005F72C44FA}"/>
          </ac:spMkLst>
        </pc:spChg>
        <pc:spChg chg="add mod">
          <ac:chgData name="Claire Bolch (2104728)" userId="S::2104728@student.uwtsd.ac.uk::b74de5c3-17b4-4691-999f-ab01074f87e4" providerId="AD" clId="Web-{CF95A1C8-5042-F4C0-F569-39973A6D410F}" dt="2021-09-05T16:54:42.800" v="840" actId="1076"/>
          <ac:spMkLst>
            <pc:docMk/>
            <pc:sldMk cId="109857222" sldId="256"/>
            <ac:spMk id="20" creationId="{8DC7FBD0-8356-4F79-ACBC-626B5ECF6245}"/>
          </ac:spMkLst>
        </pc:spChg>
        <pc:spChg chg="add mod">
          <ac:chgData name="Claire Bolch (2104728)" userId="S::2104728@student.uwtsd.ac.uk::b74de5c3-17b4-4691-999f-ab01074f87e4" providerId="AD" clId="Web-{CF95A1C8-5042-F4C0-F569-39973A6D410F}" dt="2021-09-05T17:00:41.979" v="900" actId="20577"/>
          <ac:spMkLst>
            <pc:docMk/>
            <pc:sldMk cId="109857222" sldId="256"/>
            <ac:spMk id="21" creationId="{A1DF76F0-23C5-487D-8C51-2E8C7CB8101A}"/>
          </ac:spMkLst>
        </pc:spChg>
        <pc:picChg chg="mod">
          <ac:chgData name="Claire Bolch (2104728)" userId="S::2104728@student.uwtsd.ac.uk::b74de5c3-17b4-4691-999f-ab01074f87e4" providerId="AD" clId="Web-{CF95A1C8-5042-F4C0-F569-39973A6D410F}" dt="2021-09-05T16:46:55.147" v="780"/>
          <ac:picMkLst>
            <pc:docMk/>
            <pc:sldMk cId="109857222" sldId="256"/>
            <ac:picMk id="9" creationId="{D321BB07-22BA-4C2F-AC8C-C8FC40531E21}"/>
          </ac:picMkLst>
        </pc:picChg>
        <pc:picChg chg="add mod">
          <ac:chgData name="Claire Bolch (2104728)" userId="S::2104728@student.uwtsd.ac.uk::b74de5c3-17b4-4691-999f-ab01074f87e4" providerId="AD" clId="Web-{CF95A1C8-5042-F4C0-F569-39973A6D410F}" dt="2021-09-05T16:49:18.135" v="818" actId="1076"/>
          <ac:picMkLst>
            <pc:docMk/>
            <pc:sldMk cId="109857222" sldId="256"/>
            <ac:picMk id="11" creationId="{E0A9F407-7C53-4969-B626-E5FE13D754A4}"/>
          </ac:picMkLst>
        </pc:picChg>
        <pc:picChg chg="add mod">
          <ac:chgData name="Claire Bolch (2104728)" userId="S::2104728@student.uwtsd.ac.uk::b74de5c3-17b4-4691-999f-ab01074f87e4" providerId="AD" clId="Web-{CF95A1C8-5042-F4C0-F569-39973A6D410F}" dt="2021-09-05T16:53:36.596" v="830" actId="1076"/>
          <ac:picMkLst>
            <pc:docMk/>
            <pc:sldMk cId="109857222" sldId="256"/>
            <ac:picMk id="17" creationId="{0FB067BB-8F84-4BEF-BA1A-E1F6A8ADB4B8}"/>
          </ac:picMkLst>
        </pc:picChg>
      </pc:sldChg>
    </pc:docChg>
  </pc:docChgLst>
  <pc:docChgLst>
    <pc:chgData name="Claire Bolch (2104728)" userId="S::2104728@student.uwtsd.ac.uk::b74de5c3-17b4-4691-999f-ab01074f87e4" providerId="AD" clId="Web-{3AE7C4A1-15BD-4A8C-1A28-93FDA4EB5CE8}"/>
    <pc:docChg chg="modSld">
      <pc:chgData name="Claire Bolch (2104728)" userId="S::2104728@student.uwtsd.ac.uk::b74de5c3-17b4-4691-999f-ab01074f87e4" providerId="AD" clId="Web-{3AE7C4A1-15BD-4A8C-1A28-93FDA4EB5CE8}" dt="2021-09-04T19:40:20.288" v="1083" actId="1076"/>
      <pc:docMkLst>
        <pc:docMk/>
      </pc:docMkLst>
      <pc:sldChg chg="addSp delSp modSp">
        <pc:chgData name="Claire Bolch (2104728)" userId="S::2104728@student.uwtsd.ac.uk::b74de5c3-17b4-4691-999f-ab01074f87e4" providerId="AD" clId="Web-{3AE7C4A1-15BD-4A8C-1A28-93FDA4EB5CE8}" dt="2021-09-04T19:40:20.288" v="1083" actId="1076"/>
        <pc:sldMkLst>
          <pc:docMk/>
          <pc:sldMk cId="109857222" sldId="256"/>
        </pc:sldMkLst>
        <pc:spChg chg="mod">
          <ac:chgData name="Claire Bolch (2104728)" userId="S::2104728@student.uwtsd.ac.uk::b74de5c3-17b4-4691-999f-ab01074f87e4" providerId="AD" clId="Web-{3AE7C4A1-15BD-4A8C-1A28-93FDA4EB5CE8}" dt="2021-09-04T19:12:03.025" v="934" actId="1076"/>
          <ac:spMkLst>
            <pc:docMk/>
            <pc:sldMk cId="109857222" sldId="256"/>
            <ac:spMk id="2" creationId="{00000000-0000-0000-0000-000000000000}"/>
          </ac:spMkLst>
        </pc:spChg>
        <pc:spChg chg="del">
          <ac:chgData name="Claire Bolch (2104728)" userId="S::2104728@student.uwtsd.ac.uk::b74de5c3-17b4-4691-999f-ab01074f87e4" providerId="AD" clId="Web-{3AE7C4A1-15BD-4A8C-1A28-93FDA4EB5CE8}" dt="2021-09-04T17:21:29.754" v="11"/>
          <ac:spMkLst>
            <pc:docMk/>
            <pc:sldMk cId="109857222" sldId="256"/>
            <ac:spMk id="3" creationId="{00000000-0000-0000-0000-000000000000}"/>
          </ac:spMkLst>
        </pc:spChg>
        <pc:spChg chg="add mod">
          <ac:chgData name="Claire Bolch (2104728)" userId="S::2104728@student.uwtsd.ac.uk::b74de5c3-17b4-4691-999f-ab01074f87e4" providerId="AD" clId="Web-{3AE7C4A1-15BD-4A8C-1A28-93FDA4EB5CE8}" dt="2021-09-04T19:40:10.851" v="1081" actId="1076"/>
          <ac:spMkLst>
            <pc:docMk/>
            <pc:sldMk cId="109857222" sldId="256"/>
            <ac:spMk id="3" creationId="{9307D5C5-CA60-458E-9EC2-FDDC1C6C282A}"/>
          </ac:spMkLst>
        </pc:spChg>
        <pc:spChg chg="del">
          <ac:chgData name="Claire Bolch (2104728)" userId="S::2104728@student.uwtsd.ac.uk::b74de5c3-17b4-4691-999f-ab01074f87e4" providerId="AD" clId="Web-{3AE7C4A1-15BD-4A8C-1A28-93FDA4EB5CE8}" dt="2021-09-04T17:21:34.614" v="12"/>
          <ac:spMkLst>
            <pc:docMk/>
            <pc:sldMk cId="109857222" sldId="256"/>
            <ac:spMk id="4" creationId="{1ADEB345-08B3-4AB2-BCB8-145D64BF902B}"/>
          </ac:spMkLst>
        </pc:spChg>
        <pc:spChg chg="add mod">
          <ac:chgData name="Claire Bolch (2104728)" userId="S::2104728@student.uwtsd.ac.uk::b74de5c3-17b4-4691-999f-ab01074f87e4" providerId="AD" clId="Web-{3AE7C4A1-15BD-4A8C-1A28-93FDA4EB5CE8}" dt="2021-09-04T19:40:03.335" v="1080" actId="1076"/>
          <ac:spMkLst>
            <pc:docMk/>
            <pc:sldMk cId="109857222" sldId="256"/>
            <ac:spMk id="4" creationId="{33DF603E-7529-409F-8669-5FA1E74FC159}"/>
          </ac:spMkLst>
        </pc:spChg>
        <pc:spChg chg="del mod">
          <ac:chgData name="Claire Bolch (2104728)" userId="S::2104728@student.uwtsd.ac.uk::b74de5c3-17b4-4691-999f-ab01074f87e4" providerId="AD" clId="Web-{3AE7C4A1-15BD-4A8C-1A28-93FDA4EB5CE8}" dt="2021-09-04T17:21:26.879" v="10"/>
          <ac:spMkLst>
            <pc:docMk/>
            <pc:sldMk cId="109857222" sldId="256"/>
            <ac:spMk id="6" creationId="{BC9BAAEA-3007-4561-A9EE-ED096ED32562}"/>
          </ac:spMkLst>
        </pc:spChg>
        <pc:spChg chg="add mod">
          <ac:chgData name="Claire Bolch (2104728)" userId="S::2104728@student.uwtsd.ac.uk::b74de5c3-17b4-4691-999f-ab01074f87e4" providerId="AD" clId="Web-{3AE7C4A1-15BD-4A8C-1A28-93FDA4EB5CE8}" dt="2021-09-04T19:40:20.288" v="1083" actId="1076"/>
          <ac:spMkLst>
            <pc:docMk/>
            <pc:sldMk cId="109857222" sldId="256"/>
            <ac:spMk id="6" creationId="{F8BFC995-3984-4FE2-8BC8-477CE4225FBD}"/>
          </ac:spMkLst>
        </pc:spChg>
        <pc:spChg chg="add del mod">
          <ac:chgData name="Claire Bolch (2104728)" userId="S::2104728@student.uwtsd.ac.uk::b74de5c3-17b4-4691-999f-ab01074f87e4" providerId="AD" clId="Web-{3AE7C4A1-15BD-4A8C-1A28-93FDA4EB5CE8}" dt="2021-09-04T17:21:21.270" v="8"/>
          <ac:spMkLst>
            <pc:docMk/>
            <pc:sldMk cId="109857222" sldId="256"/>
            <ac:spMk id="7" creationId="{1259700F-4981-4FBD-B564-B38F3E193138}"/>
          </ac:spMkLst>
        </pc:spChg>
        <pc:spChg chg="add mod">
          <ac:chgData name="Claire Bolch (2104728)" userId="S::2104728@student.uwtsd.ac.uk::b74de5c3-17b4-4691-999f-ab01074f87e4" providerId="AD" clId="Web-{3AE7C4A1-15BD-4A8C-1A28-93FDA4EB5CE8}" dt="2021-09-04T19:11:10.992" v="929" actId="1076"/>
          <ac:spMkLst>
            <pc:docMk/>
            <pc:sldMk cId="109857222" sldId="256"/>
            <ac:spMk id="8" creationId="{9E637F96-3575-4174-A1B0-8ED42209B3DE}"/>
          </ac:spMkLst>
        </pc:spChg>
        <pc:spChg chg="add del mod">
          <ac:chgData name="Claire Bolch (2104728)" userId="S::2104728@student.uwtsd.ac.uk::b74de5c3-17b4-4691-999f-ab01074f87e4" providerId="AD" clId="Web-{3AE7C4A1-15BD-4A8C-1A28-93FDA4EB5CE8}" dt="2021-09-04T17:27:44.061" v="94"/>
          <ac:spMkLst>
            <pc:docMk/>
            <pc:sldMk cId="109857222" sldId="256"/>
            <ac:spMk id="10" creationId="{2B889F6B-C624-4473-BABB-DF9CE3169871}"/>
          </ac:spMkLst>
        </pc:spChg>
        <pc:spChg chg="add mod">
          <ac:chgData name="Claire Bolch (2104728)" userId="S::2104728@student.uwtsd.ac.uk::b74de5c3-17b4-4691-999f-ab01074f87e4" providerId="AD" clId="Web-{3AE7C4A1-15BD-4A8C-1A28-93FDA4EB5CE8}" dt="2021-09-04T19:24:03.559" v="971" actId="20577"/>
          <ac:spMkLst>
            <pc:docMk/>
            <pc:sldMk cId="109857222" sldId="256"/>
            <ac:spMk id="13" creationId="{87BEB6A0-DE34-48E1-81E0-7ABD2167F519}"/>
          </ac:spMkLst>
        </pc:spChg>
        <pc:spChg chg="add mod">
          <ac:chgData name="Claire Bolch (2104728)" userId="S::2104728@student.uwtsd.ac.uk::b74de5c3-17b4-4691-999f-ab01074f87e4" providerId="AD" clId="Web-{3AE7C4A1-15BD-4A8C-1A28-93FDA4EB5CE8}" dt="2021-09-04T19:12:12.869" v="935" actId="1076"/>
          <ac:spMkLst>
            <pc:docMk/>
            <pc:sldMk cId="109857222" sldId="256"/>
            <ac:spMk id="14" creationId="{039DE806-1BF4-4EB5-A1BC-BEC85746BB0B}"/>
          </ac:spMkLst>
        </pc:spChg>
        <pc:picChg chg="add del mod">
          <ac:chgData name="Claire Bolch (2104728)" userId="S::2104728@student.uwtsd.ac.uk::b74de5c3-17b4-4691-999f-ab01074f87e4" providerId="AD" clId="Web-{3AE7C4A1-15BD-4A8C-1A28-93FDA4EB5CE8}" dt="2021-09-04T17:21:15.176" v="6"/>
          <ac:picMkLst>
            <pc:docMk/>
            <pc:sldMk cId="109857222" sldId="256"/>
            <ac:picMk id="5" creationId="{36B8557A-73DF-476D-9014-F3060481B941}"/>
          </ac:picMkLst>
        </pc:picChg>
        <pc:picChg chg="add mod">
          <ac:chgData name="Claire Bolch (2104728)" userId="S::2104728@student.uwtsd.ac.uk::b74de5c3-17b4-4691-999f-ab01074f87e4" providerId="AD" clId="Web-{3AE7C4A1-15BD-4A8C-1A28-93FDA4EB5CE8}" dt="2021-09-04T19:40:15.070" v="1082" actId="1076"/>
          <ac:picMkLst>
            <pc:docMk/>
            <pc:sldMk cId="109857222" sldId="256"/>
            <ac:picMk id="5" creationId="{B48B4885-84CE-4ED6-8E2A-5446A0E2CFC4}"/>
          </ac:picMkLst>
        </pc:picChg>
        <pc:picChg chg="add mod ord">
          <ac:chgData name="Claire Bolch (2104728)" userId="S::2104728@student.uwtsd.ac.uk::b74de5c3-17b4-4691-999f-ab01074f87e4" providerId="AD" clId="Web-{3AE7C4A1-15BD-4A8C-1A28-93FDA4EB5CE8}" dt="2021-09-04T19:11:33.024" v="931" actId="1076"/>
          <ac:picMkLst>
            <pc:docMk/>
            <pc:sldMk cId="109857222" sldId="256"/>
            <ac:picMk id="9" creationId="{D321BB07-22BA-4C2F-AC8C-C8FC40531E21}"/>
          </ac:picMkLst>
        </pc:picChg>
        <pc:picChg chg="add del mod">
          <ac:chgData name="Claire Bolch (2104728)" userId="S::2104728@student.uwtsd.ac.uk::b74de5c3-17b4-4691-999f-ab01074f87e4" providerId="AD" clId="Web-{3AE7C4A1-15BD-4A8C-1A28-93FDA4EB5CE8}" dt="2021-09-04T17:32:07.942" v="129"/>
          <ac:picMkLst>
            <pc:docMk/>
            <pc:sldMk cId="109857222" sldId="256"/>
            <ac:picMk id="12" creationId="{2C73C49A-EF5A-4806-9DF7-4E85BEA39DE1}"/>
          </ac:picMkLst>
        </pc:picChg>
        <pc:cxnChg chg="add mod">
          <ac:chgData name="Claire Bolch (2104728)" userId="S::2104728@student.uwtsd.ac.uk::b74de5c3-17b4-4691-999f-ab01074f87e4" providerId="AD" clId="Web-{3AE7C4A1-15BD-4A8C-1A28-93FDA4EB5CE8}" dt="2021-09-04T19:39:54.892" v="1079" actId="14100"/>
          <ac:cxnSpMkLst>
            <pc:docMk/>
            <pc:sldMk cId="109857222" sldId="256"/>
            <ac:cxnSpMk id="7" creationId="{447CFC2A-5492-4BA3-9EA4-B1DCCA6AC5C9}"/>
          </ac:cxnSpMkLst>
        </pc:cxnChg>
      </pc:sldChg>
    </pc:docChg>
  </pc:docChgLst>
  <pc:docChgLst>
    <pc:chgData name="Claire Bolch (2104728)" userId="S::2104728@student.uwtsd.ac.uk::b74de5c3-17b4-4691-999f-ab01074f87e4" providerId="AD" clId="Web-{DE3EC490-1803-4481-9C60-A87DEB355577}"/>
    <pc:docChg chg="modSld">
      <pc:chgData name="Claire Bolch (2104728)" userId="S::2104728@student.uwtsd.ac.uk::b74de5c3-17b4-4691-999f-ab01074f87e4" providerId="AD" clId="Web-{DE3EC490-1803-4481-9C60-A87DEB355577}" dt="2021-09-04T16:55:19.897" v="217" actId="1076"/>
      <pc:docMkLst>
        <pc:docMk/>
      </pc:docMkLst>
      <pc:sldChg chg="addSp delSp modSp">
        <pc:chgData name="Claire Bolch (2104728)" userId="S::2104728@student.uwtsd.ac.uk::b74de5c3-17b4-4691-999f-ab01074f87e4" providerId="AD" clId="Web-{DE3EC490-1803-4481-9C60-A87DEB355577}" dt="2021-09-04T16:55:19.897" v="217" actId="1076"/>
        <pc:sldMkLst>
          <pc:docMk/>
          <pc:sldMk cId="109857222" sldId="256"/>
        </pc:sldMkLst>
        <pc:spChg chg="mod ord">
          <ac:chgData name="Claire Bolch (2104728)" userId="S::2104728@student.uwtsd.ac.uk::b74de5c3-17b4-4691-999f-ab01074f87e4" providerId="AD" clId="Web-{DE3EC490-1803-4481-9C60-A87DEB355577}" dt="2021-09-04T16:55:19.897" v="217" actId="1076"/>
          <ac:spMkLst>
            <pc:docMk/>
            <pc:sldMk cId="109857222" sldId="256"/>
            <ac:spMk id="2" creationId="{00000000-0000-0000-0000-000000000000}"/>
          </ac:spMkLst>
        </pc:spChg>
        <pc:spChg chg="mod">
          <ac:chgData name="Claire Bolch (2104728)" userId="S::2104728@student.uwtsd.ac.uk::b74de5c3-17b4-4691-999f-ab01074f87e4" providerId="AD" clId="Web-{DE3EC490-1803-4481-9C60-A87DEB355577}" dt="2021-09-04T16:50:42.100" v="170" actId="1076"/>
          <ac:spMkLst>
            <pc:docMk/>
            <pc:sldMk cId="109857222" sldId="256"/>
            <ac:spMk id="3" creationId="{00000000-0000-0000-0000-000000000000}"/>
          </ac:spMkLst>
        </pc:spChg>
        <pc:spChg chg="add mod">
          <ac:chgData name="Claire Bolch (2104728)" userId="S::2104728@student.uwtsd.ac.uk::b74de5c3-17b4-4691-999f-ab01074f87e4" providerId="AD" clId="Web-{DE3EC490-1803-4481-9C60-A87DEB355577}" dt="2021-09-04T16:23:29.933" v="32" actId="20577"/>
          <ac:spMkLst>
            <pc:docMk/>
            <pc:sldMk cId="109857222" sldId="256"/>
            <ac:spMk id="4" creationId="{1ADEB345-08B3-4AB2-BCB8-145D64BF902B}"/>
          </ac:spMkLst>
        </pc:spChg>
        <pc:spChg chg="add del mod">
          <ac:chgData name="Claire Bolch (2104728)" userId="S::2104728@student.uwtsd.ac.uk::b74de5c3-17b4-4691-999f-ab01074f87e4" providerId="AD" clId="Web-{DE3EC490-1803-4481-9C60-A87DEB355577}" dt="2021-09-04T16:25:23.221" v="42"/>
          <ac:spMkLst>
            <pc:docMk/>
            <pc:sldMk cId="109857222" sldId="256"/>
            <ac:spMk id="6" creationId="{55A98BDF-45C4-4986-830F-98CAE67305CF}"/>
          </ac:spMkLst>
        </pc:spChg>
        <pc:spChg chg="add">
          <ac:chgData name="Claire Bolch (2104728)" userId="S::2104728@student.uwtsd.ac.uk::b74de5c3-17b4-4691-999f-ab01074f87e4" providerId="AD" clId="Web-{DE3EC490-1803-4481-9C60-A87DEB355577}" dt="2021-09-04T16:50:54.085" v="171"/>
          <ac:spMkLst>
            <pc:docMk/>
            <pc:sldMk cId="109857222" sldId="256"/>
            <ac:spMk id="6" creationId="{BC9BAAEA-3007-4561-A9EE-ED096ED32562}"/>
          </ac:spMkLst>
        </pc:spChg>
        <pc:spChg chg="add del mod">
          <ac:chgData name="Claire Bolch (2104728)" userId="S::2104728@student.uwtsd.ac.uk::b74de5c3-17b4-4691-999f-ab01074f87e4" providerId="AD" clId="Web-{DE3EC490-1803-4481-9C60-A87DEB355577}" dt="2021-09-04T16:54:47.598" v="212"/>
          <ac:spMkLst>
            <pc:docMk/>
            <pc:sldMk cId="109857222" sldId="256"/>
            <ac:spMk id="7" creationId="{43518627-D80C-4ED0-94F9-F3F6F52986B9}"/>
          </ac:spMkLst>
        </pc:spChg>
        <pc:picChg chg="add mod ord">
          <ac:chgData name="Claire Bolch (2104728)" userId="S::2104728@student.uwtsd.ac.uk::b74de5c3-17b4-4691-999f-ab01074f87e4" providerId="AD" clId="Web-{DE3EC490-1803-4481-9C60-A87DEB355577}" dt="2021-09-04T16:54:58.099" v="215" actId="14100"/>
          <ac:picMkLst>
            <pc:docMk/>
            <pc:sldMk cId="109857222" sldId="256"/>
            <ac:picMk id="5" creationId="{36B8557A-73DF-476D-9014-F3060481B941}"/>
          </ac:picMkLst>
        </pc:picChg>
      </pc:sldChg>
    </pc:docChg>
  </pc:docChgLst>
  <pc:docChgLst>
    <pc:chgData name="Claire Bolch (2104728)" userId="S::2104728@student.uwtsd.ac.uk::b74de5c3-17b4-4691-999f-ab01074f87e4" providerId="AD" clId="Web-{681E6081-7324-7638-A938-D615E3CA7936}"/>
    <pc:docChg chg="modSld modMainMaster">
      <pc:chgData name="Claire Bolch (2104728)" userId="S::2104728@student.uwtsd.ac.uk::b74de5c3-17b4-4691-999f-ab01074f87e4" providerId="AD" clId="Web-{681E6081-7324-7638-A938-D615E3CA7936}" dt="2021-09-20T20:36:15.420" v="994" actId="20577"/>
      <pc:docMkLst>
        <pc:docMk/>
      </pc:docMkLst>
      <pc:sldChg chg="addSp modSp">
        <pc:chgData name="Claire Bolch (2104728)" userId="S::2104728@student.uwtsd.ac.uk::b74de5c3-17b4-4691-999f-ab01074f87e4" providerId="AD" clId="Web-{681E6081-7324-7638-A938-D615E3CA7936}" dt="2021-09-20T20:36:15.420" v="994" actId="20577"/>
        <pc:sldMkLst>
          <pc:docMk/>
          <pc:sldMk cId="109857222" sldId="256"/>
        </pc:sldMkLst>
        <pc:spChg chg="add mod">
          <ac:chgData name="Claire Bolch (2104728)" userId="S::2104728@student.uwtsd.ac.uk::b74de5c3-17b4-4691-999f-ab01074f87e4" providerId="AD" clId="Web-{681E6081-7324-7638-A938-D615E3CA7936}" dt="2021-09-20T20:35:40.668" v="991" actId="1076"/>
          <ac:spMkLst>
            <pc:docMk/>
            <pc:sldMk cId="109857222" sldId="256"/>
            <ac:spMk id="11" creationId="{7EA8070C-700E-4F4F-B3F3-7337BAF605C2}"/>
          </ac:spMkLst>
        </pc:spChg>
        <pc:spChg chg="mod">
          <ac:chgData name="Claire Bolch (2104728)" userId="S::2104728@student.uwtsd.ac.uk::b74de5c3-17b4-4691-999f-ab01074f87e4" providerId="AD" clId="Web-{681E6081-7324-7638-A938-D615E3CA7936}" dt="2021-09-20T20:36:15.420" v="994" actId="20577"/>
          <ac:spMkLst>
            <pc:docMk/>
            <pc:sldMk cId="109857222" sldId="256"/>
            <ac:spMk id="13" creationId="{87BEB6A0-DE34-48E1-81E0-7ABD2167F519}"/>
          </ac:spMkLst>
        </pc:spChg>
        <pc:spChg chg="mod">
          <ac:chgData name="Claire Bolch (2104728)" userId="S::2104728@student.uwtsd.ac.uk::b74de5c3-17b4-4691-999f-ab01074f87e4" providerId="AD" clId="Web-{681E6081-7324-7638-A938-D615E3CA7936}" dt="2021-09-20T20:35:50.449" v="992" actId="1076"/>
          <ac:spMkLst>
            <pc:docMk/>
            <pc:sldMk cId="109857222" sldId="256"/>
            <ac:spMk id="23" creationId="{3092929E-2AF0-4426-AAEC-538465C4C1D0}"/>
          </ac:spMkLst>
        </pc:spChg>
      </pc:sldChg>
      <pc:sldChg chg="addSp modSp">
        <pc:chgData name="Claire Bolch (2104728)" userId="S::2104728@student.uwtsd.ac.uk::b74de5c3-17b4-4691-999f-ab01074f87e4" providerId="AD" clId="Web-{681E6081-7324-7638-A938-D615E3CA7936}" dt="2021-09-20T20:35:25.026" v="989"/>
        <pc:sldMkLst>
          <pc:docMk/>
          <pc:sldMk cId="2755507166" sldId="257"/>
        </pc:sldMkLst>
        <pc:spChg chg="mod">
          <ac:chgData name="Claire Bolch (2104728)" userId="S::2104728@student.uwtsd.ac.uk::b74de5c3-17b4-4691-999f-ab01074f87e4" providerId="AD" clId="Web-{681E6081-7324-7638-A938-D615E3CA7936}" dt="2021-09-20T20:30:57.743" v="840" actId="1076"/>
          <ac:spMkLst>
            <pc:docMk/>
            <pc:sldMk cId="2755507166" sldId="257"/>
            <ac:spMk id="2" creationId="{EB2E0320-5B4D-4E4C-92EB-B0C32D0DCF91}"/>
          </ac:spMkLst>
        </pc:spChg>
        <pc:spChg chg="mod">
          <ac:chgData name="Claire Bolch (2104728)" userId="S::2104728@student.uwtsd.ac.uk::b74de5c3-17b4-4691-999f-ab01074f87e4" providerId="AD" clId="Web-{681E6081-7324-7638-A938-D615E3CA7936}" dt="2021-09-20T20:31:02.728" v="841" actId="1076"/>
          <ac:spMkLst>
            <pc:docMk/>
            <pc:sldMk cId="2755507166" sldId="257"/>
            <ac:spMk id="3" creationId="{460DF817-7839-45B3-B541-8AC9165990C3}"/>
          </ac:spMkLst>
        </pc:spChg>
        <pc:spChg chg="add mod">
          <ac:chgData name="Claire Bolch (2104728)" userId="S::2104728@student.uwtsd.ac.uk::b74de5c3-17b4-4691-999f-ab01074f87e4" providerId="AD" clId="Web-{681E6081-7324-7638-A938-D615E3CA7936}" dt="2021-09-20T20:35:25.026" v="989"/>
          <ac:spMkLst>
            <pc:docMk/>
            <pc:sldMk cId="2755507166" sldId="257"/>
            <ac:spMk id="4" creationId="{1473608A-9A4B-4C56-A4CA-02E5DCC6E760}"/>
          </ac:spMkLst>
        </pc:spChg>
      </pc:sldChg>
      <pc:sldMasterChg chg="modSp mod modSldLayout">
        <pc:chgData name="Claire Bolch (2104728)" userId="S::2104728@student.uwtsd.ac.uk::b74de5c3-17b4-4691-999f-ab01074f87e4" providerId="AD" clId="Web-{681E6081-7324-7638-A938-D615E3CA7936}" dt="2021-09-20T20:35:29.276" v="990"/>
        <pc:sldMasterMkLst>
          <pc:docMk/>
          <pc:sldMasterMk cId="941230206" sldId="2147483684"/>
        </pc:sldMasterMkLst>
        <pc:spChg chg="mod">
          <ac:chgData name="Claire Bolch (2104728)" userId="S::2104728@student.uwtsd.ac.uk::b74de5c3-17b4-4691-999f-ab01074f87e4" providerId="AD" clId="Web-{681E6081-7324-7638-A938-D615E3CA7936}" dt="2021-09-20T20:35:25.026" v="989"/>
          <ac:spMkLst>
            <pc:docMk/>
            <pc:sldMasterMk cId="941230206" sldId="2147483684"/>
            <ac:spMk id="5" creationId="{00000000-0000-0000-0000-000000000000}"/>
          </ac:spMkLst>
        </pc:sp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1581514610" sldId="2147483685"/>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1581514610" sldId="2147483685"/>
              <ac:spMk id="5"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1464956855" sldId="2147483686"/>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1464956855" sldId="2147483686"/>
              <ac:spMk id="5"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3378197438" sldId="2147483687"/>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3378197438" sldId="2147483687"/>
              <ac:spMk id="5"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4094464805" sldId="2147483688"/>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4094464805" sldId="2147483688"/>
              <ac:spMk id="6"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2608312568" sldId="2147483689"/>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2608312568" sldId="2147483689"/>
              <ac:spMk id="8"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3593574638" sldId="2147483690"/>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3593574638" sldId="2147483690"/>
              <ac:spMk id="4"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1343928022" sldId="2147483691"/>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1343928022" sldId="2147483691"/>
              <ac:spMk id="3"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312315111" sldId="2147483692"/>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312315111" sldId="2147483692"/>
              <ac:spMk id="6"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543020172" sldId="2147483693"/>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543020172" sldId="2147483693"/>
              <ac:spMk id="6"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3982002312" sldId="2147483694"/>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3982002312" sldId="2147483694"/>
              <ac:spMk id="5" creationId="{00000000-0000-0000-0000-000000000000}"/>
            </ac:spMkLst>
          </pc:spChg>
        </pc:sldLayoutChg>
        <pc:sldLayoutChg chg="modSp mod">
          <pc:chgData name="Claire Bolch (2104728)" userId="S::2104728@student.uwtsd.ac.uk::b74de5c3-17b4-4691-999f-ab01074f87e4" providerId="AD" clId="Web-{681E6081-7324-7638-A938-D615E3CA7936}" dt="2021-09-20T20:35:29.276" v="990"/>
          <pc:sldLayoutMkLst>
            <pc:docMk/>
            <pc:sldMasterMk cId="941230206" sldId="2147483684"/>
            <pc:sldLayoutMk cId="3081681993" sldId="2147483695"/>
          </pc:sldLayoutMkLst>
          <pc:spChg chg="mod">
            <ac:chgData name="Claire Bolch (2104728)" userId="S::2104728@student.uwtsd.ac.uk::b74de5c3-17b4-4691-999f-ab01074f87e4" providerId="AD" clId="Web-{681E6081-7324-7638-A938-D615E3CA7936}" dt="2021-09-20T20:35:25.026" v="989"/>
            <ac:spMkLst>
              <pc:docMk/>
              <pc:sldMasterMk cId="941230206" sldId="2147483684"/>
              <pc:sldLayoutMk cId="3081681993" sldId="2147483695"/>
              <ac:spMk id="5" creationId="{00000000-0000-0000-0000-000000000000}"/>
            </ac:spMkLst>
          </pc:spChg>
        </pc:sldLayoutChg>
      </pc:sldMasterChg>
    </pc:docChg>
  </pc:docChgLst>
  <pc:docChgLst>
    <pc:chgData name="Claire Bolch (2104728)" userId="S::2104728@student.uwtsd.ac.uk::b74de5c3-17b4-4691-999f-ab01074f87e4" providerId="AD" clId="Web-{0EC67C59-3BF8-E418-11F1-70B043D9C8B9}"/>
    <pc:docChg chg="modSld">
      <pc:chgData name="Claire Bolch (2104728)" userId="S::2104728@student.uwtsd.ac.uk::b74de5c3-17b4-4691-999f-ab01074f87e4" providerId="AD" clId="Web-{0EC67C59-3BF8-E418-11F1-70B043D9C8B9}" dt="2021-09-12T21:30:37.345" v="770" actId="1076"/>
      <pc:docMkLst>
        <pc:docMk/>
      </pc:docMkLst>
      <pc:sldChg chg="addSp delSp modSp">
        <pc:chgData name="Claire Bolch (2104728)" userId="S::2104728@student.uwtsd.ac.uk::b74de5c3-17b4-4691-999f-ab01074f87e4" providerId="AD" clId="Web-{0EC67C59-3BF8-E418-11F1-70B043D9C8B9}" dt="2021-09-12T21:30:37.345" v="770" actId="1076"/>
        <pc:sldMkLst>
          <pc:docMk/>
          <pc:sldMk cId="109857222" sldId="256"/>
        </pc:sldMkLst>
        <pc:spChg chg="mod">
          <ac:chgData name="Claire Bolch (2104728)" userId="S::2104728@student.uwtsd.ac.uk::b74de5c3-17b4-4691-999f-ab01074f87e4" providerId="AD" clId="Web-{0EC67C59-3BF8-E418-11F1-70B043D9C8B9}" dt="2021-09-12T21:27:30.341" v="737" actId="1076"/>
          <ac:spMkLst>
            <pc:docMk/>
            <pc:sldMk cId="109857222" sldId="256"/>
            <ac:spMk id="2" creationId="{00000000-0000-0000-0000-000000000000}"/>
          </ac:spMkLst>
        </pc:spChg>
        <pc:spChg chg="mod">
          <ac:chgData name="Claire Bolch (2104728)" userId="S::2104728@student.uwtsd.ac.uk::b74de5c3-17b4-4691-999f-ab01074f87e4" providerId="AD" clId="Web-{0EC67C59-3BF8-E418-11F1-70B043D9C8B9}" dt="2021-09-12T21:28:40.030" v="752" actId="1076"/>
          <ac:spMkLst>
            <pc:docMk/>
            <pc:sldMk cId="109857222" sldId="256"/>
            <ac:spMk id="3" creationId="{9307D5C5-CA60-458E-9EC2-FDDC1C6C282A}"/>
          </ac:spMkLst>
        </pc:spChg>
        <pc:spChg chg="mod">
          <ac:chgData name="Claire Bolch (2104728)" userId="S::2104728@student.uwtsd.ac.uk::b74de5c3-17b4-4691-999f-ab01074f87e4" providerId="AD" clId="Web-{0EC67C59-3BF8-E418-11F1-70B043D9C8B9}" dt="2021-09-12T21:30:32.673" v="769" actId="1076"/>
          <ac:spMkLst>
            <pc:docMk/>
            <pc:sldMk cId="109857222" sldId="256"/>
            <ac:spMk id="4" creationId="{33DF603E-7529-409F-8669-5FA1E74FC159}"/>
          </ac:spMkLst>
        </pc:spChg>
        <pc:spChg chg="add del mod">
          <ac:chgData name="Claire Bolch (2104728)" userId="S::2104728@student.uwtsd.ac.uk::b74de5c3-17b4-4691-999f-ab01074f87e4" providerId="AD" clId="Web-{0EC67C59-3BF8-E418-11F1-70B043D9C8B9}" dt="2021-09-12T21:30:37.345" v="770" actId="1076"/>
          <ac:spMkLst>
            <pc:docMk/>
            <pc:sldMk cId="109857222" sldId="256"/>
            <ac:spMk id="6" creationId="{F8BFC995-3984-4FE2-8BC8-477CE4225FBD}"/>
          </ac:spMkLst>
        </pc:spChg>
        <pc:spChg chg="mod">
          <ac:chgData name="Claire Bolch (2104728)" userId="S::2104728@student.uwtsd.ac.uk::b74de5c3-17b4-4691-999f-ab01074f87e4" providerId="AD" clId="Web-{0EC67C59-3BF8-E418-11F1-70B043D9C8B9}" dt="2021-09-12T21:27:38.826" v="738" actId="1076"/>
          <ac:spMkLst>
            <pc:docMk/>
            <pc:sldMk cId="109857222" sldId="256"/>
            <ac:spMk id="8" creationId="{9E637F96-3575-4174-A1B0-8ED42209B3DE}"/>
          </ac:spMkLst>
        </pc:spChg>
        <pc:spChg chg="mod">
          <ac:chgData name="Claire Bolch (2104728)" userId="S::2104728@student.uwtsd.ac.uk::b74de5c3-17b4-4691-999f-ab01074f87e4" providerId="AD" clId="Web-{0EC67C59-3BF8-E418-11F1-70B043D9C8B9}" dt="2021-09-12T16:40:55.331" v="41" actId="20577"/>
          <ac:spMkLst>
            <pc:docMk/>
            <pc:sldMk cId="109857222" sldId="256"/>
            <ac:spMk id="10" creationId="{8AE4FB8D-031F-4C34-B866-CBAECBFCA765}"/>
          </ac:spMkLst>
        </pc:spChg>
        <pc:spChg chg="mod">
          <ac:chgData name="Claire Bolch (2104728)" userId="S::2104728@student.uwtsd.ac.uk::b74de5c3-17b4-4691-999f-ab01074f87e4" providerId="AD" clId="Web-{0EC67C59-3BF8-E418-11F1-70B043D9C8B9}" dt="2021-09-12T16:44:03.840" v="43" actId="20577"/>
          <ac:spMkLst>
            <pc:docMk/>
            <pc:sldMk cId="109857222" sldId="256"/>
            <ac:spMk id="13" creationId="{87BEB6A0-DE34-48E1-81E0-7ABD2167F519}"/>
          </ac:spMkLst>
        </pc:spChg>
        <pc:spChg chg="mod">
          <ac:chgData name="Claire Bolch (2104728)" userId="S::2104728@student.uwtsd.ac.uk::b74de5c3-17b4-4691-999f-ab01074f87e4" providerId="AD" clId="Web-{0EC67C59-3BF8-E418-11F1-70B043D9C8B9}" dt="2021-09-12T21:27:24.278" v="736" actId="1076"/>
          <ac:spMkLst>
            <pc:docMk/>
            <pc:sldMk cId="109857222" sldId="256"/>
            <ac:spMk id="14" creationId="{039DE806-1BF4-4EB5-A1BC-BEC85746BB0B}"/>
          </ac:spMkLst>
        </pc:spChg>
        <pc:spChg chg="add mod">
          <ac:chgData name="Claire Bolch (2104728)" userId="S::2104728@student.uwtsd.ac.uk::b74de5c3-17b4-4691-999f-ab01074f87e4" providerId="AD" clId="Web-{0EC67C59-3BF8-E418-11F1-70B043D9C8B9}" dt="2021-09-12T21:23:01.022" v="705" actId="1076"/>
          <ac:spMkLst>
            <pc:docMk/>
            <pc:sldMk cId="109857222" sldId="256"/>
            <ac:spMk id="15" creationId="{AD52A9A6-CFFA-482A-A0FA-BAEF956FA400}"/>
          </ac:spMkLst>
        </pc:spChg>
        <pc:spChg chg="add mod">
          <ac:chgData name="Claire Bolch (2104728)" userId="S::2104728@student.uwtsd.ac.uk::b74de5c3-17b4-4691-999f-ab01074f87e4" providerId="AD" clId="Web-{0EC67C59-3BF8-E418-11F1-70B043D9C8B9}" dt="2021-09-12T21:24:09.024" v="711"/>
          <ac:spMkLst>
            <pc:docMk/>
            <pc:sldMk cId="109857222" sldId="256"/>
            <ac:spMk id="18" creationId="{E9F05B4F-6DA6-49F6-A98E-9B0DB83FDCD0}"/>
          </ac:spMkLst>
        </pc:spChg>
        <pc:spChg chg="add mod">
          <ac:chgData name="Claire Bolch (2104728)" userId="S::2104728@student.uwtsd.ac.uk::b74de5c3-17b4-4691-999f-ab01074f87e4" providerId="AD" clId="Web-{0EC67C59-3BF8-E418-11F1-70B043D9C8B9}" dt="2021-09-12T21:25:45.479" v="722"/>
          <ac:spMkLst>
            <pc:docMk/>
            <pc:sldMk cId="109857222" sldId="256"/>
            <ac:spMk id="19" creationId="{94C78B7A-B573-4708-80EF-902FB68799E8}"/>
          </ac:spMkLst>
        </pc:spChg>
        <pc:spChg chg="mod">
          <ac:chgData name="Claire Bolch (2104728)" userId="S::2104728@student.uwtsd.ac.uk::b74de5c3-17b4-4691-999f-ab01074f87e4" providerId="AD" clId="Web-{0EC67C59-3BF8-E418-11F1-70B043D9C8B9}" dt="2021-09-12T21:22:28.490" v="701" actId="1076"/>
          <ac:spMkLst>
            <pc:docMk/>
            <pc:sldMk cId="109857222" sldId="256"/>
            <ac:spMk id="20" creationId="{8DC7FBD0-8356-4F79-ACBC-626B5ECF6245}"/>
          </ac:spMkLst>
        </pc:spChg>
        <pc:spChg chg="mod">
          <ac:chgData name="Claire Bolch (2104728)" userId="S::2104728@student.uwtsd.ac.uk::b74de5c3-17b4-4691-999f-ab01074f87e4" providerId="AD" clId="Web-{0EC67C59-3BF8-E418-11F1-70B043D9C8B9}" dt="2021-09-12T21:21:58.583" v="696" actId="1076"/>
          <ac:spMkLst>
            <pc:docMk/>
            <pc:sldMk cId="109857222" sldId="256"/>
            <ac:spMk id="21" creationId="{A1DF76F0-23C5-487D-8C51-2E8C7CB8101A}"/>
          </ac:spMkLst>
        </pc:spChg>
        <pc:spChg chg="add del mod">
          <ac:chgData name="Claire Bolch (2104728)" userId="S::2104728@student.uwtsd.ac.uk::b74de5c3-17b4-4691-999f-ab01074f87e4" providerId="AD" clId="Web-{0EC67C59-3BF8-E418-11F1-70B043D9C8B9}" dt="2021-09-12T21:30:22.220" v="768"/>
          <ac:spMkLst>
            <pc:docMk/>
            <pc:sldMk cId="109857222" sldId="256"/>
            <ac:spMk id="22" creationId="{FBC1031D-7CF9-4C52-AADE-8820E926EDE4}"/>
          </ac:spMkLst>
        </pc:spChg>
        <pc:spChg chg="add mod">
          <ac:chgData name="Claire Bolch (2104728)" userId="S::2104728@student.uwtsd.ac.uk::b74de5c3-17b4-4691-999f-ab01074f87e4" providerId="AD" clId="Web-{0EC67C59-3BF8-E418-11F1-70B043D9C8B9}" dt="2021-09-12T21:27:13.434" v="735"/>
          <ac:spMkLst>
            <pc:docMk/>
            <pc:sldMk cId="109857222" sldId="256"/>
            <ac:spMk id="23" creationId="{A73B03BB-0951-4243-B69D-7A6C6161D6BD}"/>
          </ac:spMkLst>
        </pc:spChg>
        <pc:picChg chg="mod">
          <ac:chgData name="Claire Bolch (2104728)" userId="S::2104728@student.uwtsd.ac.uk::b74de5c3-17b4-4691-999f-ab01074f87e4" providerId="AD" clId="Web-{0EC67C59-3BF8-E418-11F1-70B043D9C8B9}" dt="2021-09-12T21:28:30.499" v="751" actId="1076"/>
          <ac:picMkLst>
            <pc:docMk/>
            <pc:sldMk cId="109857222" sldId="256"/>
            <ac:picMk id="5" creationId="{B48B4885-84CE-4ED6-8E2A-5446A0E2CFC4}"/>
          </ac:picMkLst>
        </pc:picChg>
        <pc:picChg chg="add mod">
          <ac:chgData name="Claire Bolch (2104728)" userId="S::2104728@student.uwtsd.ac.uk::b74de5c3-17b4-4691-999f-ab01074f87e4" providerId="AD" clId="Web-{0EC67C59-3BF8-E418-11F1-70B043D9C8B9}" dt="2021-09-12T21:24:15.368" v="712" actId="1076"/>
          <ac:picMkLst>
            <pc:docMk/>
            <pc:sldMk cId="109857222" sldId="256"/>
            <ac:picMk id="12" creationId="{B005AEA1-3032-4B46-A448-160CE6EE1094}"/>
          </ac:picMkLst>
        </pc:picChg>
        <pc:picChg chg="mod">
          <ac:chgData name="Claire Bolch (2104728)" userId="S::2104728@student.uwtsd.ac.uk::b74de5c3-17b4-4691-999f-ab01074f87e4" providerId="AD" clId="Web-{0EC67C59-3BF8-E418-11F1-70B043D9C8B9}" dt="2021-09-12T21:22:22.865" v="700" actId="1076"/>
          <ac:picMkLst>
            <pc:docMk/>
            <pc:sldMk cId="109857222" sldId="256"/>
            <ac:picMk id="17" creationId="{0FB067BB-8F84-4BEF-BA1A-E1F6A8ADB4B8}"/>
          </ac:picMkLst>
        </pc:picChg>
      </pc:sldChg>
    </pc:docChg>
  </pc:docChgLst>
  <pc:docChgLst>
    <pc:chgData name="Claire Bolch (2104728)" userId="S::2104728@student.uwtsd.ac.uk::b74de5c3-17b4-4691-999f-ab01074f87e4" providerId="AD" clId="Web-{45074699-9DF4-1018-0BEC-6C17EE5BEC86}"/>
    <pc:docChg chg="addSld modSld">
      <pc:chgData name="Claire Bolch (2104728)" userId="S::2104728@student.uwtsd.ac.uk::b74de5c3-17b4-4691-999f-ab01074f87e4" providerId="AD" clId="Web-{45074699-9DF4-1018-0BEC-6C17EE5BEC86}" dt="2021-09-19T20:21:34.652" v="1417" actId="20577"/>
      <pc:docMkLst>
        <pc:docMk/>
      </pc:docMkLst>
      <pc:sldChg chg="addSp delSp modSp">
        <pc:chgData name="Claire Bolch (2104728)" userId="S::2104728@student.uwtsd.ac.uk::b74de5c3-17b4-4691-999f-ab01074f87e4" providerId="AD" clId="Web-{45074699-9DF4-1018-0BEC-6C17EE5BEC86}" dt="2021-09-19T19:56:21.663" v="1231"/>
        <pc:sldMkLst>
          <pc:docMk/>
          <pc:sldMk cId="109857222" sldId="256"/>
        </pc:sldMkLst>
        <pc:spChg chg="add del mod">
          <ac:chgData name="Claire Bolch (2104728)" userId="S::2104728@student.uwtsd.ac.uk::b74de5c3-17b4-4691-999f-ab01074f87e4" providerId="AD" clId="Web-{45074699-9DF4-1018-0BEC-6C17EE5BEC86}" dt="2021-09-19T19:53:58.357" v="1211" actId="14100"/>
          <ac:spMkLst>
            <pc:docMk/>
            <pc:sldMk cId="109857222" sldId="256"/>
            <ac:spMk id="2" creationId="{00000000-0000-0000-0000-000000000000}"/>
          </ac:spMkLst>
        </pc:spChg>
        <pc:spChg chg="mod">
          <ac:chgData name="Claire Bolch (2104728)" userId="S::2104728@student.uwtsd.ac.uk::b74de5c3-17b4-4691-999f-ab01074f87e4" providerId="AD" clId="Web-{45074699-9DF4-1018-0BEC-6C17EE5BEC86}" dt="2021-09-19T19:41:23.842" v="1120" actId="1076"/>
          <ac:spMkLst>
            <pc:docMk/>
            <pc:sldMk cId="109857222" sldId="256"/>
            <ac:spMk id="4" creationId="{94FD558E-ED5D-46D8-BDB6-D09376E0698E}"/>
          </ac:spMkLst>
        </pc:spChg>
        <pc:spChg chg="mod">
          <ac:chgData name="Claire Bolch (2104728)" userId="S::2104728@student.uwtsd.ac.uk::b74de5c3-17b4-4691-999f-ab01074f87e4" providerId="AD" clId="Web-{45074699-9DF4-1018-0BEC-6C17EE5BEC86}" dt="2021-09-19T19:54:03.592" v="1212" actId="1076"/>
          <ac:spMkLst>
            <pc:docMk/>
            <pc:sldMk cId="109857222" sldId="256"/>
            <ac:spMk id="5" creationId="{2C491940-9C31-4F6B-97C4-17F134A3D979}"/>
          </ac:spMkLst>
        </pc:spChg>
        <pc:spChg chg="mod">
          <ac:chgData name="Claire Bolch (2104728)" userId="S::2104728@student.uwtsd.ac.uk::b74de5c3-17b4-4691-999f-ab01074f87e4" providerId="AD" clId="Web-{45074699-9DF4-1018-0BEC-6C17EE5BEC86}" dt="2021-09-19T19:55:19.018" v="1223" actId="14100"/>
          <ac:spMkLst>
            <pc:docMk/>
            <pc:sldMk cId="109857222" sldId="256"/>
            <ac:spMk id="6" creationId="{F8BFC995-3984-4FE2-8BC8-477CE4225FBD}"/>
          </ac:spMkLst>
        </pc:spChg>
        <pc:spChg chg="mod">
          <ac:chgData name="Claire Bolch (2104728)" userId="S::2104728@student.uwtsd.ac.uk::b74de5c3-17b4-4691-999f-ab01074f87e4" providerId="AD" clId="Web-{45074699-9DF4-1018-0BEC-6C17EE5BEC86}" dt="2021-09-19T19:53:43.168" v="1210" actId="14100"/>
          <ac:spMkLst>
            <pc:docMk/>
            <pc:sldMk cId="109857222" sldId="256"/>
            <ac:spMk id="8" creationId="{3B927C90-860F-43B0-9234-F560F98482D2}"/>
          </ac:spMkLst>
        </pc:spChg>
        <pc:spChg chg="mod">
          <ac:chgData name="Claire Bolch (2104728)" userId="S::2104728@student.uwtsd.ac.uk::b74de5c3-17b4-4691-999f-ab01074f87e4" providerId="AD" clId="Web-{45074699-9DF4-1018-0BEC-6C17EE5BEC86}" dt="2021-09-19T19:51:44.536" v="1197" actId="1076"/>
          <ac:spMkLst>
            <pc:docMk/>
            <pc:sldMk cId="109857222" sldId="256"/>
            <ac:spMk id="10" creationId="{8AE4FB8D-031F-4C34-B866-CBAECBFCA765}"/>
          </ac:spMkLst>
        </pc:spChg>
        <pc:spChg chg="mod">
          <ac:chgData name="Claire Bolch (2104728)" userId="S::2104728@student.uwtsd.ac.uk::b74de5c3-17b4-4691-999f-ab01074f87e4" providerId="AD" clId="Web-{45074699-9DF4-1018-0BEC-6C17EE5BEC86}" dt="2021-09-19T19:51:40.458" v="1196" actId="1076"/>
          <ac:spMkLst>
            <pc:docMk/>
            <pc:sldMk cId="109857222" sldId="256"/>
            <ac:spMk id="13" creationId="{87BEB6A0-DE34-48E1-81E0-7ABD2167F519}"/>
          </ac:spMkLst>
        </pc:spChg>
        <pc:spChg chg="mod">
          <ac:chgData name="Claire Bolch (2104728)" userId="S::2104728@student.uwtsd.ac.uk::b74de5c3-17b4-4691-999f-ab01074f87e4" providerId="AD" clId="Web-{45074699-9DF4-1018-0BEC-6C17EE5BEC86}" dt="2021-09-19T19:46:33.751" v="1161" actId="20577"/>
          <ac:spMkLst>
            <pc:docMk/>
            <pc:sldMk cId="109857222" sldId="256"/>
            <ac:spMk id="14" creationId="{039DE806-1BF4-4EB5-A1BC-BEC85746BB0B}"/>
          </ac:spMkLst>
        </pc:spChg>
        <pc:spChg chg="mod">
          <ac:chgData name="Claire Bolch (2104728)" userId="S::2104728@student.uwtsd.ac.uk::b74de5c3-17b4-4691-999f-ab01074f87e4" providerId="AD" clId="Web-{45074699-9DF4-1018-0BEC-6C17EE5BEC86}" dt="2021-09-19T19:40:30.995" v="1112" actId="1076"/>
          <ac:spMkLst>
            <pc:docMk/>
            <pc:sldMk cId="109857222" sldId="256"/>
            <ac:spMk id="15" creationId="{AD52A9A6-CFFA-482A-A0FA-BAEF956FA400}"/>
          </ac:spMkLst>
        </pc:spChg>
        <pc:spChg chg="mod">
          <ac:chgData name="Claire Bolch (2104728)" userId="S::2104728@student.uwtsd.ac.uk::b74de5c3-17b4-4691-999f-ab01074f87e4" providerId="AD" clId="Web-{45074699-9DF4-1018-0BEC-6C17EE5BEC86}" dt="2021-09-19T19:52:12.663" v="1200" actId="1076"/>
          <ac:spMkLst>
            <pc:docMk/>
            <pc:sldMk cId="109857222" sldId="256"/>
            <ac:spMk id="16" creationId="{3DEB93AF-B6BD-4759-A425-5C02EF8FF5BF}"/>
          </ac:spMkLst>
        </pc:spChg>
        <pc:spChg chg="mod">
          <ac:chgData name="Claire Bolch (2104728)" userId="S::2104728@student.uwtsd.ac.uk::b74de5c3-17b4-4691-999f-ab01074f87e4" providerId="AD" clId="Web-{45074699-9DF4-1018-0BEC-6C17EE5BEC86}" dt="2021-09-19T19:56:21.663" v="1231"/>
          <ac:spMkLst>
            <pc:docMk/>
            <pc:sldMk cId="109857222" sldId="256"/>
            <ac:spMk id="17" creationId="{7530252F-CEC6-4141-90BE-EE939D0AA960}"/>
          </ac:spMkLst>
        </pc:spChg>
        <pc:spChg chg="mod">
          <ac:chgData name="Claire Bolch (2104728)" userId="S::2104728@student.uwtsd.ac.uk::b74de5c3-17b4-4691-999f-ab01074f87e4" providerId="AD" clId="Web-{45074699-9DF4-1018-0BEC-6C17EE5BEC86}" dt="2021-09-19T19:55:59.958" v="1226" actId="20577"/>
          <ac:spMkLst>
            <pc:docMk/>
            <pc:sldMk cId="109857222" sldId="256"/>
            <ac:spMk id="18" creationId="{99A31124-A05D-4B77-A4AE-E1E525AAE7C6}"/>
          </ac:spMkLst>
        </pc:spChg>
        <pc:spChg chg="mod">
          <ac:chgData name="Claire Bolch (2104728)" userId="S::2104728@student.uwtsd.ac.uk::b74de5c3-17b4-4691-999f-ab01074f87e4" providerId="AD" clId="Web-{45074699-9DF4-1018-0BEC-6C17EE5BEC86}" dt="2021-09-19T19:50:43.970" v="1188"/>
          <ac:spMkLst>
            <pc:docMk/>
            <pc:sldMk cId="109857222" sldId="256"/>
            <ac:spMk id="20" creationId="{8DC7FBD0-8356-4F79-ACBC-626B5ECF6245}"/>
          </ac:spMkLst>
        </pc:spChg>
        <pc:spChg chg="mod">
          <ac:chgData name="Claire Bolch (2104728)" userId="S::2104728@student.uwtsd.ac.uk::b74de5c3-17b4-4691-999f-ab01074f87e4" providerId="AD" clId="Web-{45074699-9DF4-1018-0BEC-6C17EE5BEC86}" dt="2021-09-19T19:54:15.889" v="1213" actId="14100"/>
          <ac:spMkLst>
            <pc:docMk/>
            <pc:sldMk cId="109857222" sldId="256"/>
            <ac:spMk id="21" creationId="{A1DF76F0-23C5-487D-8C51-2E8C7CB8101A}"/>
          </ac:spMkLst>
        </pc:spChg>
        <pc:spChg chg="mod">
          <ac:chgData name="Claire Bolch (2104728)" userId="S::2104728@student.uwtsd.ac.uk::b74de5c3-17b4-4691-999f-ab01074f87e4" providerId="AD" clId="Web-{45074699-9DF4-1018-0BEC-6C17EE5BEC86}" dt="2021-09-19T19:55:27.441" v="1224" actId="1076"/>
          <ac:spMkLst>
            <pc:docMk/>
            <pc:sldMk cId="109857222" sldId="256"/>
            <ac:spMk id="22" creationId="{89D77B2B-99A1-446B-8027-6522902F128F}"/>
          </ac:spMkLst>
        </pc:spChg>
        <pc:spChg chg="add mod">
          <ac:chgData name="Claire Bolch (2104728)" userId="S::2104728@student.uwtsd.ac.uk::b74de5c3-17b4-4691-999f-ab01074f87e4" providerId="AD" clId="Web-{45074699-9DF4-1018-0BEC-6C17EE5BEC86}" dt="2021-09-19T19:52:48.524" v="1206" actId="20577"/>
          <ac:spMkLst>
            <pc:docMk/>
            <pc:sldMk cId="109857222" sldId="256"/>
            <ac:spMk id="23" creationId="{3092929E-2AF0-4426-AAEC-538465C4C1D0}"/>
          </ac:spMkLst>
        </pc:spChg>
        <pc:spChg chg="mod">
          <ac:chgData name="Claire Bolch (2104728)" userId="S::2104728@student.uwtsd.ac.uk::b74de5c3-17b4-4691-999f-ab01074f87e4" providerId="AD" clId="Web-{45074699-9DF4-1018-0BEC-6C17EE5BEC86}" dt="2021-09-19T19:49:57.576" v="1185" actId="1076"/>
          <ac:spMkLst>
            <pc:docMk/>
            <pc:sldMk cId="109857222" sldId="256"/>
            <ac:spMk id="24" creationId="{1BC7B470-F030-40C2-9D47-D8028FD362A4}"/>
          </ac:spMkLst>
        </pc:spChg>
        <pc:spChg chg="mod">
          <ac:chgData name="Claire Bolch (2104728)" userId="S::2104728@student.uwtsd.ac.uk::b74de5c3-17b4-4691-999f-ab01074f87e4" providerId="AD" clId="Web-{45074699-9DF4-1018-0BEC-6C17EE5BEC86}" dt="2021-09-19T19:56:06.255" v="1228" actId="1076"/>
          <ac:spMkLst>
            <pc:docMk/>
            <pc:sldMk cId="109857222" sldId="256"/>
            <ac:spMk id="25" creationId="{D56736DD-ADC3-4558-AD83-07D0CC1D14A7}"/>
          </ac:spMkLst>
        </pc:spChg>
        <pc:spChg chg="del mod">
          <ac:chgData name="Claire Bolch (2104728)" userId="S::2104728@student.uwtsd.ac.uk::b74de5c3-17b4-4691-999f-ab01074f87e4" providerId="AD" clId="Web-{45074699-9DF4-1018-0BEC-6C17EE5BEC86}" dt="2021-09-19T19:51:25.457" v="1194"/>
          <ac:spMkLst>
            <pc:docMk/>
            <pc:sldMk cId="109857222" sldId="256"/>
            <ac:spMk id="26" creationId="{AD747E0B-38FD-4EA7-ACC6-75CDDEA566AF}"/>
          </ac:spMkLst>
        </pc:spChg>
        <pc:spChg chg="add del">
          <ac:chgData name="Claire Bolch (2104728)" userId="S::2104728@student.uwtsd.ac.uk::b74de5c3-17b4-4691-999f-ab01074f87e4" providerId="AD" clId="Web-{45074699-9DF4-1018-0BEC-6C17EE5BEC86}" dt="2021-09-19T17:50:05.897" v="2"/>
          <ac:spMkLst>
            <pc:docMk/>
            <pc:sldMk cId="109857222" sldId="256"/>
            <ac:spMk id="27" creationId="{7C6347EB-9852-4D57-8DFE-078EF31A28D4}"/>
          </ac:spMkLst>
        </pc:spChg>
        <pc:spChg chg="add del mod">
          <ac:chgData name="Claire Bolch (2104728)" userId="S::2104728@student.uwtsd.ac.uk::b74de5c3-17b4-4691-999f-ab01074f87e4" providerId="AD" clId="Web-{45074699-9DF4-1018-0BEC-6C17EE5BEC86}" dt="2021-09-19T19:39:32.929" v="1101"/>
          <ac:spMkLst>
            <pc:docMk/>
            <pc:sldMk cId="109857222" sldId="256"/>
            <ac:spMk id="29" creationId="{3C87DD2B-E714-44A0-9D95-7A17C7628F01}"/>
          </ac:spMkLst>
        </pc:spChg>
        <pc:spChg chg="add del">
          <ac:chgData name="Claire Bolch (2104728)" userId="S::2104728@student.uwtsd.ac.uk::b74de5c3-17b4-4691-999f-ab01074f87e4" providerId="AD" clId="Web-{45074699-9DF4-1018-0BEC-6C17EE5BEC86}" dt="2021-09-19T19:39:29.631" v="1100"/>
          <ac:spMkLst>
            <pc:docMk/>
            <pc:sldMk cId="109857222" sldId="256"/>
            <ac:spMk id="30" creationId="{FF529A5D-E087-4814-9127-A516D1EBD744}"/>
          </ac:spMkLst>
        </pc:spChg>
        <pc:spChg chg="add mod">
          <ac:chgData name="Claire Bolch (2104728)" userId="S::2104728@student.uwtsd.ac.uk::b74de5c3-17b4-4691-999f-ab01074f87e4" providerId="AD" clId="Web-{45074699-9DF4-1018-0BEC-6C17EE5BEC86}" dt="2021-09-19T19:56:13.615" v="1230" actId="1076"/>
          <ac:spMkLst>
            <pc:docMk/>
            <pc:sldMk cId="109857222" sldId="256"/>
            <ac:spMk id="31" creationId="{6CF6D81B-2D40-4227-881F-CC6EA92AA93E}"/>
          </ac:spMkLst>
        </pc:spChg>
        <pc:picChg chg="mod">
          <ac:chgData name="Claire Bolch (2104728)" userId="S::2104728@student.uwtsd.ac.uk::b74de5c3-17b4-4691-999f-ab01074f87e4" providerId="AD" clId="Web-{45074699-9DF4-1018-0BEC-6C17EE5BEC86}" dt="2021-09-19T19:41:07.903" v="1117" actId="1076"/>
          <ac:picMkLst>
            <pc:docMk/>
            <pc:sldMk cId="109857222" sldId="256"/>
            <ac:picMk id="3" creationId="{B2F96C0F-607C-4EED-BCAF-44792DEDB6EB}"/>
          </ac:picMkLst>
        </pc:picChg>
        <pc:picChg chg="mod">
          <ac:chgData name="Claire Bolch (2104728)" userId="S::2104728@student.uwtsd.ac.uk::b74de5c3-17b4-4691-999f-ab01074f87e4" providerId="AD" clId="Web-{45074699-9DF4-1018-0BEC-6C17EE5BEC86}" dt="2021-09-19T19:41:10.091" v="1118" actId="1076"/>
          <ac:picMkLst>
            <pc:docMk/>
            <pc:sldMk cId="109857222" sldId="256"/>
            <ac:picMk id="7" creationId="{DBDBAA0E-E020-429A-AD96-784A5DECE36A}"/>
          </ac:picMkLst>
        </pc:picChg>
        <pc:picChg chg="mod">
          <ac:chgData name="Claire Bolch (2104728)" userId="S::2104728@student.uwtsd.ac.uk::b74de5c3-17b4-4691-999f-ab01074f87e4" providerId="AD" clId="Web-{45074699-9DF4-1018-0BEC-6C17EE5BEC86}" dt="2021-09-19T19:49:45.966" v="1184" actId="1076"/>
          <ac:picMkLst>
            <pc:docMk/>
            <pc:sldMk cId="109857222" sldId="256"/>
            <ac:picMk id="9" creationId="{596C833F-E05F-41D0-B4A7-F43D08D208A3}"/>
          </ac:picMkLst>
        </pc:picChg>
        <pc:picChg chg="del mod">
          <ac:chgData name="Claire Bolch (2104728)" userId="S::2104728@student.uwtsd.ac.uk::b74de5c3-17b4-4691-999f-ab01074f87e4" providerId="AD" clId="Web-{45074699-9DF4-1018-0BEC-6C17EE5BEC86}" dt="2021-09-19T19:51:20.097" v="1192"/>
          <ac:picMkLst>
            <pc:docMk/>
            <pc:sldMk cId="109857222" sldId="256"/>
            <ac:picMk id="11" creationId="{5081AD9D-9634-43D8-9603-2B1EE9A62E20}"/>
          </ac:picMkLst>
        </pc:picChg>
        <pc:picChg chg="mod">
          <ac:chgData name="Claire Bolch (2104728)" userId="S::2104728@student.uwtsd.ac.uk::b74de5c3-17b4-4691-999f-ab01074f87e4" providerId="AD" clId="Web-{45074699-9DF4-1018-0BEC-6C17EE5BEC86}" dt="2021-09-19T19:56:08.240" v="1229" actId="1076"/>
          <ac:picMkLst>
            <pc:docMk/>
            <pc:sldMk cId="109857222" sldId="256"/>
            <ac:picMk id="12" creationId="{B005AEA1-3032-4B46-A448-160CE6EE1094}"/>
          </ac:picMkLst>
        </pc:picChg>
        <pc:picChg chg="mod">
          <ac:chgData name="Claire Bolch (2104728)" userId="S::2104728@student.uwtsd.ac.uk::b74de5c3-17b4-4691-999f-ab01074f87e4" providerId="AD" clId="Web-{45074699-9DF4-1018-0BEC-6C17EE5BEC86}" dt="2021-09-19T19:26:25.849" v="986" actId="1076"/>
          <ac:picMkLst>
            <pc:docMk/>
            <pc:sldMk cId="109857222" sldId="256"/>
            <ac:picMk id="19" creationId="{5A097F47-6A62-43AB-B379-032BFA65D222}"/>
          </ac:picMkLst>
        </pc:picChg>
      </pc:sldChg>
      <pc:sldChg chg="modSp new">
        <pc:chgData name="Claire Bolch (2104728)" userId="S::2104728@student.uwtsd.ac.uk::b74de5c3-17b4-4691-999f-ab01074f87e4" providerId="AD" clId="Web-{45074699-9DF4-1018-0BEC-6C17EE5BEC86}" dt="2021-09-19T20:21:34.652" v="1417" actId="20577"/>
        <pc:sldMkLst>
          <pc:docMk/>
          <pc:sldMk cId="2755507166" sldId="257"/>
        </pc:sldMkLst>
        <pc:spChg chg="mod">
          <ac:chgData name="Claire Bolch (2104728)" userId="S::2104728@student.uwtsd.ac.uk::b74de5c3-17b4-4691-999f-ab01074f87e4" providerId="AD" clId="Web-{45074699-9DF4-1018-0BEC-6C17EE5BEC86}" dt="2021-09-19T19:58:35.218" v="1242" actId="20577"/>
          <ac:spMkLst>
            <pc:docMk/>
            <pc:sldMk cId="2755507166" sldId="257"/>
            <ac:spMk id="2" creationId="{EB2E0320-5B4D-4E4C-92EB-B0C32D0DCF91}"/>
          </ac:spMkLst>
        </pc:spChg>
        <pc:spChg chg="mod">
          <ac:chgData name="Claire Bolch (2104728)" userId="S::2104728@student.uwtsd.ac.uk::b74de5c3-17b4-4691-999f-ab01074f87e4" providerId="AD" clId="Web-{45074699-9DF4-1018-0BEC-6C17EE5BEC86}" dt="2021-09-19T20:21:34.652" v="1417" actId="20577"/>
          <ac:spMkLst>
            <pc:docMk/>
            <pc:sldMk cId="2755507166" sldId="257"/>
            <ac:spMk id="3" creationId="{460DF817-7839-45B3-B541-8AC9165990C3}"/>
          </ac:spMkLst>
        </pc:spChg>
      </pc:sldChg>
    </pc:docChg>
  </pc:docChgLst>
  <pc:docChgLst>
    <pc:chgData name="Claire Bolch (2104728)" userId="S::2104728@student.uwtsd.ac.uk::b74de5c3-17b4-4691-999f-ab01074f87e4" providerId="AD" clId="Web-{F2647286-9C7A-E0C2-3E05-4CB2384AE678}"/>
    <pc:docChg chg="mod modSld addMainMaster delMainMaster modMainMaster setSldSz">
      <pc:chgData name="Claire Bolch (2104728)" userId="S::2104728@student.uwtsd.ac.uk::b74de5c3-17b4-4691-999f-ab01074f87e4" providerId="AD" clId="Web-{F2647286-9C7A-E0C2-3E05-4CB2384AE678}" dt="2021-09-04T17:12:36.541" v="8" actId="1076"/>
      <pc:docMkLst>
        <pc:docMk/>
      </pc:docMkLst>
      <pc:sldChg chg="modSp mod modClrScheme chgLayout">
        <pc:chgData name="Claire Bolch (2104728)" userId="S::2104728@student.uwtsd.ac.uk::b74de5c3-17b4-4691-999f-ab01074f87e4" providerId="AD" clId="Web-{F2647286-9C7A-E0C2-3E05-4CB2384AE678}" dt="2021-09-04T17:12:36.541" v="8" actId="1076"/>
        <pc:sldMkLst>
          <pc:docMk/>
          <pc:sldMk cId="109857222" sldId="256"/>
        </pc:sldMkLst>
        <pc:spChg chg="mod ord">
          <ac:chgData name="Claire Bolch (2104728)" userId="S::2104728@student.uwtsd.ac.uk::b74de5c3-17b4-4691-999f-ab01074f87e4" providerId="AD" clId="Web-{F2647286-9C7A-E0C2-3E05-4CB2384AE678}" dt="2021-09-04T17:12:27.822" v="7"/>
          <ac:spMkLst>
            <pc:docMk/>
            <pc:sldMk cId="109857222" sldId="256"/>
            <ac:spMk id="2" creationId="{00000000-0000-0000-0000-000000000000}"/>
          </ac:spMkLst>
        </pc:spChg>
        <pc:spChg chg="mod ord">
          <ac:chgData name="Claire Bolch (2104728)" userId="S::2104728@student.uwtsd.ac.uk::b74de5c3-17b4-4691-999f-ab01074f87e4" providerId="AD" clId="Web-{F2647286-9C7A-E0C2-3E05-4CB2384AE678}" dt="2021-09-04T17:12:27.822" v="7"/>
          <ac:spMkLst>
            <pc:docMk/>
            <pc:sldMk cId="109857222" sldId="256"/>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k cId="109857222" sldId="256"/>
            <ac:spMk id="4" creationId="{1ADEB345-08B3-4AB2-BCB8-145D64BF902B}"/>
          </ac:spMkLst>
        </pc:spChg>
        <pc:spChg chg="mod">
          <ac:chgData name="Claire Bolch (2104728)" userId="S::2104728@student.uwtsd.ac.uk::b74de5c3-17b4-4691-999f-ab01074f87e4" providerId="AD" clId="Web-{F2647286-9C7A-E0C2-3E05-4CB2384AE678}" dt="2021-09-04T17:12:27.759" v="6"/>
          <ac:spMkLst>
            <pc:docMk/>
            <pc:sldMk cId="109857222" sldId="256"/>
            <ac:spMk id="6" creationId="{BC9BAAEA-3007-4561-A9EE-ED096ED32562}"/>
          </ac:spMkLst>
        </pc:spChg>
        <pc:picChg chg="mod">
          <ac:chgData name="Claire Bolch (2104728)" userId="S::2104728@student.uwtsd.ac.uk::b74de5c3-17b4-4691-999f-ab01074f87e4" providerId="AD" clId="Web-{F2647286-9C7A-E0C2-3E05-4CB2384AE678}" dt="2021-09-04T17:12:36.541" v="8" actId="1076"/>
          <ac:picMkLst>
            <pc:docMk/>
            <pc:sldMk cId="109857222" sldId="256"/>
            <ac:picMk id="5" creationId="{36B8557A-73DF-476D-9014-F3060481B941}"/>
          </ac:picMkLst>
        </pc:picChg>
      </pc:sldChg>
      <pc:sldMasterChg chg="del delSldLayout">
        <pc:chgData name="Claire Bolch (2104728)" userId="S::2104728@student.uwtsd.ac.uk::b74de5c3-17b4-4691-999f-ab01074f87e4" providerId="AD" clId="Web-{F2647286-9C7A-E0C2-3E05-4CB2384AE678}" dt="2021-09-04T17:11:25.443" v="5"/>
        <pc:sldMasterMkLst>
          <pc:docMk/>
          <pc:sldMasterMk cId="2460954070" sldId="2147483660"/>
        </pc:sldMasterMkLst>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2385387890" sldId="2147483661"/>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949138452" sldId="2147483662"/>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2591524520" sldId="2147483663"/>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1203092039" sldId="2147483664"/>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3733172339" sldId="2147483665"/>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3210312558" sldId="2147483666"/>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3146388984" sldId="2147483667"/>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3171841454" sldId="2147483668"/>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1718958274" sldId="2147483669"/>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2202905451" sldId="2147483670"/>
          </pc:sldLayoutMkLst>
        </pc:sldLayoutChg>
        <pc:sldLayoutChg chg="del">
          <pc:chgData name="Claire Bolch (2104728)" userId="S::2104728@student.uwtsd.ac.uk::b74de5c3-17b4-4691-999f-ab01074f87e4" providerId="AD" clId="Web-{F2647286-9C7A-E0C2-3E05-4CB2384AE678}" dt="2021-09-04T17:11:25.443" v="5"/>
          <pc:sldLayoutMkLst>
            <pc:docMk/>
            <pc:sldMasterMk cId="2460954070" sldId="2147483660"/>
            <pc:sldLayoutMk cId="3479445657" sldId="2147483671"/>
          </pc:sldLayoutMkLst>
        </pc:sldLayoutChg>
      </pc:sldMasterChg>
      <pc:sldMasterChg chg="modSp add del addSldLayout delSldLayout modSldLayout">
        <pc:chgData name="Claire Bolch (2104728)" userId="S::2104728@student.uwtsd.ac.uk::b74de5c3-17b4-4691-999f-ab01074f87e4" providerId="AD" clId="Web-{F2647286-9C7A-E0C2-3E05-4CB2384AE678}" dt="2021-09-04T17:12:27.822" v="7"/>
        <pc:sldMasterMkLst>
          <pc:docMk/>
          <pc:sldMasterMk cId="1532582333" sldId="2147483672"/>
        </pc:sldMasterMkLst>
        <pc:spChg chg="mod">
          <ac:chgData name="Claire Bolch (2104728)" userId="S::2104728@student.uwtsd.ac.uk::b74de5c3-17b4-4691-999f-ab01074f87e4" providerId="AD" clId="Web-{F2647286-9C7A-E0C2-3E05-4CB2384AE678}" dt="2021-09-04T17:12:27.759" v="6"/>
          <ac:spMkLst>
            <pc:docMk/>
            <pc:sldMasterMk cId="1532582333" sldId="2147483672"/>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ac:spMk id="4"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ac:spMk id="5"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ac:spMk id="6" creationId="{00000000-0000-0000-0000-000000000000}"/>
          </ac:spMkLst>
        </pc:sp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820305210" sldId="2147483673"/>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820305210" sldId="2147483673"/>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820305210" sldId="2147483673"/>
              <ac:spMk id="3" creationId="{00000000-0000-0000-0000-000000000000}"/>
            </ac:spMkLst>
          </pc:spChg>
        </pc:sldLayoutChg>
        <pc:sldLayoutChg chg="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1763443663" sldId="2147483674"/>
          </pc:sldLayoutMkLst>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1362806734" sldId="2147483675"/>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1362806734" sldId="2147483675"/>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1362806734" sldId="2147483675"/>
              <ac:spMk id="3" creationId="{00000000-0000-0000-0000-000000000000}"/>
            </ac:spMkLst>
          </pc:spChg>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990280559" sldId="2147483676"/>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990280559" sldId="2147483676"/>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990280559" sldId="2147483676"/>
              <ac:spMk id="4" creationId="{00000000-0000-0000-0000-000000000000}"/>
            </ac:spMkLst>
          </pc:spChg>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3513560211" sldId="2147483677"/>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3513560211" sldId="2147483677"/>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513560211" sldId="2147483677"/>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513560211" sldId="2147483677"/>
              <ac:spMk id="4"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513560211" sldId="2147483677"/>
              <ac:spMk id="5"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513560211" sldId="2147483677"/>
              <ac:spMk id="6" creationId="{00000000-0000-0000-0000-000000000000}"/>
            </ac:spMkLst>
          </pc:spChg>
        </pc:sldLayoutChg>
        <pc:sldLayoutChg chg="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4280729024" sldId="2147483678"/>
          </pc:sldLayoutMkLst>
        </pc:sldLayoutChg>
        <pc:sldLayoutChg chg="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2679959264" sldId="2147483679"/>
          </pc:sldLayoutMkLst>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393224373" sldId="2147483680"/>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393224373" sldId="2147483680"/>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93224373" sldId="2147483680"/>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393224373" sldId="2147483680"/>
              <ac:spMk id="4" creationId="{00000000-0000-0000-0000-000000000000}"/>
            </ac:spMkLst>
          </pc:spChg>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572320571" sldId="2147483681"/>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572320571" sldId="2147483681"/>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572320571" sldId="2147483681"/>
              <ac:spMk id="3"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572320571" sldId="2147483681"/>
              <ac:spMk id="4" creationId="{00000000-0000-0000-0000-000000000000}"/>
            </ac:spMkLst>
          </pc:spChg>
        </pc:sldLayoutChg>
        <pc:sldLayoutChg chg="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838738652" sldId="2147483682"/>
          </pc:sldLayoutMkLst>
        </pc:sldLayoutChg>
        <pc:sldLayoutChg chg="modSp add del mod replId">
          <pc:chgData name="Claire Bolch (2104728)" userId="S::2104728@student.uwtsd.ac.uk::b74de5c3-17b4-4691-999f-ab01074f87e4" providerId="AD" clId="Web-{F2647286-9C7A-E0C2-3E05-4CB2384AE678}" dt="2021-09-04T17:12:27.822" v="7"/>
          <pc:sldLayoutMkLst>
            <pc:docMk/>
            <pc:sldMasterMk cId="1532582333" sldId="2147483672"/>
            <pc:sldLayoutMk cId="2157234990" sldId="2147483683"/>
          </pc:sldLayoutMkLst>
          <pc:spChg chg="mod">
            <ac:chgData name="Claire Bolch (2104728)" userId="S::2104728@student.uwtsd.ac.uk::b74de5c3-17b4-4691-999f-ab01074f87e4" providerId="AD" clId="Web-{F2647286-9C7A-E0C2-3E05-4CB2384AE678}" dt="2021-09-04T17:12:27.759" v="6"/>
            <ac:spMkLst>
              <pc:docMk/>
              <pc:sldMasterMk cId="1532582333" sldId="2147483672"/>
              <pc:sldLayoutMk cId="2157234990" sldId="2147483683"/>
              <ac:spMk id="2" creationId="{00000000-0000-0000-0000-000000000000}"/>
            </ac:spMkLst>
          </pc:spChg>
          <pc:spChg chg="mod">
            <ac:chgData name="Claire Bolch (2104728)" userId="S::2104728@student.uwtsd.ac.uk::b74de5c3-17b4-4691-999f-ab01074f87e4" providerId="AD" clId="Web-{F2647286-9C7A-E0C2-3E05-4CB2384AE678}" dt="2021-09-04T17:12:27.759" v="6"/>
            <ac:spMkLst>
              <pc:docMk/>
              <pc:sldMasterMk cId="1532582333" sldId="2147483672"/>
              <pc:sldLayoutMk cId="2157234990" sldId="2147483683"/>
              <ac:spMk id="3" creationId="{00000000-0000-0000-0000-000000000000}"/>
            </ac:spMkLst>
          </pc:spChg>
        </pc:sldLayoutChg>
      </pc:sldMasterChg>
      <pc:sldMasterChg chg="add addSldLayout modSldLayout">
        <pc:chgData name="Claire Bolch (2104728)" userId="S::2104728@student.uwtsd.ac.uk::b74de5c3-17b4-4691-999f-ab01074f87e4" providerId="AD" clId="Web-{F2647286-9C7A-E0C2-3E05-4CB2384AE678}" dt="2021-09-04T17:12:27.822" v="7"/>
        <pc:sldMasterMkLst>
          <pc:docMk/>
          <pc:sldMasterMk cId="941230206" sldId="2147483684"/>
        </pc:sldMasterMkLst>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1581514610" sldId="2147483685"/>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1464956855" sldId="2147483686"/>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3378197438" sldId="2147483687"/>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4094464805" sldId="2147483688"/>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2608312568" sldId="2147483689"/>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3593574638" sldId="2147483690"/>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1343928022" sldId="2147483691"/>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312315111" sldId="2147483692"/>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543020172" sldId="2147483693"/>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3982002312" sldId="2147483694"/>
          </pc:sldLayoutMkLst>
        </pc:sldLayoutChg>
        <pc:sldLayoutChg chg="add mod replId">
          <pc:chgData name="Claire Bolch (2104728)" userId="S::2104728@student.uwtsd.ac.uk::b74de5c3-17b4-4691-999f-ab01074f87e4" providerId="AD" clId="Web-{F2647286-9C7A-E0C2-3E05-4CB2384AE678}" dt="2021-09-04T17:12:27.822" v="7"/>
          <pc:sldLayoutMkLst>
            <pc:docMk/>
            <pc:sldMasterMk cId="941230206" sldId="2147483684"/>
            <pc:sldLayoutMk cId="3081681993" sldId="2147483695"/>
          </pc:sldLayoutMkLst>
        </pc:sldLayoutChg>
      </pc:sldMasterChg>
    </pc:docChg>
  </pc:docChgLst>
  <pc:docChgLst>
    <pc:chgData name="Claire Bolch (2104728)" userId="S::2104728@student.uwtsd.ac.uk::b74de5c3-17b4-4691-999f-ab01074f87e4" providerId="AD" clId="Web-{5DBA855C-345E-FA24-5480-5496F4825995}"/>
    <pc:docChg chg="modSld">
      <pc:chgData name="Claire Bolch (2104728)" userId="S::2104728@student.uwtsd.ac.uk::b74de5c3-17b4-4691-999f-ab01074f87e4" providerId="AD" clId="Web-{5DBA855C-345E-FA24-5480-5496F4825995}" dt="2021-09-14T21:14:38.025" v="485" actId="1076"/>
      <pc:docMkLst>
        <pc:docMk/>
      </pc:docMkLst>
      <pc:sldChg chg="addSp delSp modSp mod setBg">
        <pc:chgData name="Claire Bolch (2104728)" userId="S::2104728@student.uwtsd.ac.uk::b74de5c3-17b4-4691-999f-ab01074f87e4" providerId="AD" clId="Web-{5DBA855C-345E-FA24-5480-5496F4825995}" dt="2021-09-14T21:14:38.025" v="485" actId="1076"/>
        <pc:sldMkLst>
          <pc:docMk/>
          <pc:sldMk cId="109857222" sldId="256"/>
        </pc:sldMkLst>
        <pc:spChg chg="del mod">
          <ac:chgData name="Claire Bolch (2104728)" userId="S::2104728@student.uwtsd.ac.uk::b74de5c3-17b4-4691-999f-ab01074f87e4" providerId="AD" clId="Web-{5DBA855C-345E-FA24-5480-5496F4825995}" dt="2021-09-14T20:49:35.898" v="361"/>
          <ac:spMkLst>
            <pc:docMk/>
            <pc:sldMk cId="109857222" sldId="256"/>
            <ac:spMk id="3" creationId="{9307D5C5-CA60-458E-9EC2-FDDC1C6C282A}"/>
          </ac:spMkLst>
        </pc:spChg>
        <pc:spChg chg="del">
          <ac:chgData name="Claire Bolch (2104728)" userId="S::2104728@student.uwtsd.ac.uk::b74de5c3-17b4-4691-999f-ab01074f87e4" providerId="AD" clId="Web-{5DBA855C-345E-FA24-5480-5496F4825995}" dt="2021-09-14T20:48:24.287" v="347"/>
          <ac:spMkLst>
            <pc:docMk/>
            <pc:sldMk cId="109857222" sldId="256"/>
            <ac:spMk id="4" creationId="{33DF603E-7529-409F-8669-5FA1E74FC159}"/>
          </ac:spMkLst>
        </pc:spChg>
        <pc:spChg chg="mod">
          <ac:chgData name="Claire Bolch (2104728)" userId="S::2104728@student.uwtsd.ac.uk::b74de5c3-17b4-4691-999f-ab01074f87e4" providerId="AD" clId="Web-{5DBA855C-345E-FA24-5480-5496F4825995}" dt="2021-09-14T21:10:43.963" v="453" actId="1076"/>
          <ac:spMkLst>
            <pc:docMk/>
            <pc:sldMk cId="109857222" sldId="256"/>
            <ac:spMk id="6" creationId="{F8BFC995-3984-4FE2-8BC8-477CE4225FBD}"/>
          </ac:spMkLst>
        </pc:spChg>
        <pc:spChg chg="mod">
          <ac:chgData name="Claire Bolch (2104728)" userId="S::2104728@student.uwtsd.ac.uk::b74de5c3-17b4-4691-999f-ab01074f87e4" providerId="AD" clId="Web-{5DBA855C-345E-FA24-5480-5496F4825995}" dt="2021-09-14T21:04:25.204" v="421" actId="1076"/>
          <ac:spMkLst>
            <pc:docMk/>
            <pc:sldMk cId="109857222" sldId="256"/>
            <ac:spMk id="8" creationId="{9E637F96-3575-4174-A1B0-8ED42209B3DE}"/>
          </ac:spMkLst>
        </pc:spChg>
        <pc:spChg chg="mod">
          <ac:chgData name="Claire Bolch (2104728)" userId="S::2104728@student.uwtsd.ac.uk::b74de5c3-17b4-4691-999f-ab01074f87e4" providerId="AD" clId="Web-{5DBA855C-345E-FA24-5480-5496F4825995}" dt="2021-09-14T19:49:16.814" v="77" actId="20577"/>
          <ac:spMkLst>
            <pc:docMk/>
            <pc:sldMk cId="109857222" sldId="256"/>
            <ac:spMk id="10" creationId="{8AE4FB8D-031F-4C34-B866-CBAECBFCA765}"/>
          </ac:spMkLst>
        </pc:spChg>
        <pc:spChg chg="mod">
          <ac:chgData name="Claire Bolch (2104728)" userId="S::2104728@student.uwtsd.ac.uk::b74de5c3-17b4-4691-999f-ab01074f87e4" providerId="AD" clId="Web-{5DBA855C-345E-FA24-5480-5496F4825995}" dt="2021-09-14T20:57:18.007" v="406" actId="20577"/>
          <ac:spMkLst>
            <pc:docMk/>
            <pc:sldMk cId="109857222" sldId="256"/>
            <ac:spMk id="14" creationId="{039DE806-1BF4-4EB5-A1BC-BEC85746BB0B}"/>
          </ac:spMkLst>
        </pc:spChg>
        <pc:spChg chg="mod">
          <ac:chgData name="Claire Bolch (2104728)" userId="S::2104728@student.uwtsd.ac.uk::b74de5c3-17b4-4691-999f-ab01074f87e4" providerId="AD" clId="Web-{5DBA855C-345E-FA24-5480-5496F4825995}" dt="2021-09-14T21:05:24.971" v="434" actId="1076"/>
          <ac:spMkLst>
            <pc:docMk/>
            <pc:sldMk cId="109857222" sldId="256"/>
            <ac:spMk id="15" creationId="{AD52A9A6-CFFA-482A-A0FA-BAEF956FA400}"/>
          </ac:spMkLst>
        </pc:spChg>
        <pc:spChg chg="mod">
          <ac:chgData name="Claire Bolch (2104728)" userId="S::2104728@student.uwtsd.ac.uk::b74de5c3-17b4-4691-999f-ab01074f87e4" providerId="AD" clId="Web-{5DBA855C-345E-FA24-5480-5496F4825995}" dt="2021-09-14T21:05:58.019" v="440" actId="1076"/>
          <ac:spMkLst>
            <pc:docMk/>
            <pc:sldMk cId="109857222" sldId="256"/>
            <ac:spMk id="16" creationId="{3DEB93AF-B6BD-4759-A425-5C02EF8FF5BF}"/>
          </ac:spMkLst>
        </pc:spChg>
        <pc:spChg chg="add mod">
          <ac:chgData name="Claire Bolch (2104728)" userId="S::2104728@student.uwtsd.ac.uk::b74de5c3-17b4-4691-999f-ab01074f87e4" providerId="AD" clId="Web-{5DBA855C-345E-FA24-5480-5496F4825995}" dt="2021-09-14T21:04:47.549" v="427" actId="1076"/>
          <ac:spMkLst>
            <pc:docMk/>
            <pc:sldMk cId="109857222" sldId="256"/>
            <ac:spMk id="17" creationId="{7530252F-CEC6-4141-90BE-EE939D0AA960}"/>
          </ac:spMkLst>
        </pc:spChg>
        <pc:spChg chg="mod">
          <ac:chgData name="Claire Bolch (2104728)" userId="S::2104728@student.uwtsd.ac.uk::b74de5c3-17b4-4691-999f-ab01074f87e4" providerId="AD" clId="Web-{5DBA855C-345E-FA24-5480-5496F4825995}" dt="2021-09-14T21:05:36.800" v="436" actId="1076"/>
          <ac:spMkLst>
            <pc:docMk/>
            <pc:sldMk cId="109857222" sldId="256"/>
            <ac:spMk id="18" creationId="{E9F05B4F-6DA6-49F6-A98E-9B0DB83FDCD0}"/>
          </ac:spMkLst>
        </pc:spChg>
        <pc:spChg chg="del">
          <ac:chgData name="Claire Bolch (2104728)" userId="S::2104728@student.uwtsd.ac.uk::b74de5c3-17b4-4691-999f-ab01074f87e4" providerId="AD" clId="Web-{5DBA855C-345E-FA24-5480-5496F4825995}" dt="2021-09-14T19:37:10.173" v="2"/>
          <ac:spMkLst>
            <pc:docMk/>
            <pc:sldMk cId="109857222" sldId="256"/>
            <ac:spMk id="19" creationId="{94C78B7A-B573-4708-80EF-902FB68799E8}"/>
          </ac:spMkLst>
        </pc:spChg>
        <pc:spChg chg="mod">
          <ac:chgData name="Claire Bolch (2104728)" userId="S::2104728@student.uwtsd.ac.uk::b74de5c3-17b4-4691-999f-ab01074f87e4" providerId="AD" clId="Web-{5DBA855C-345E-FA24-5480-5496F4825995}" dt="2021-09-14T20:57:26.930" v="407" actId="20577"/>
          <ac:spMkLst>
            <pc:docMk/>
            <pc:sldMk cId="109857222" sldId="256"/>
            <ac:spMk id="20" creationId="{8DC7FBD0-8356-4F79-ACBC-626B5ECF6245}"/>
          </ac:spMkLst>
        </pc:spChg>
        <pc:spChg chg="mod">
          <ac:chgData name="Claire Bolch (2104728)" userId="S::2104728@student.uwtsd.ac.uk::b74de5c3-17b4-4691-999f-ab01074f87e4" providerId="AD" clId="Web-{5DBA855C-345E-FA24-5480-5496F4825995}" dt="2021-09-14T20:53:32.591" v="396" actId="1076"/>
          <ac:spMkLst>
            <pc:docMk/>
            <pc:sldMk cId="109857222" sldId="256"/>
            <ac:spMk id="21" creationId="{A1DF76F0-23C5-487D-8C51-2E8C7CB8101A}"/>
          </ac:spMkLst>
        </pc:spChg>
        <pc:spChg chg="add del mod">
          <ac:chgData name="Claire Bolch (2104728)" userId="S::2104728@student.uwtsd.ac.uk::b74de5c3-17b4-4691-999f-ab01074f87e4" providerId="AD" clId="Web-{5DBA855C-345E-FA24-5480-5496F4825995}" dt="2021-09-14T19:48:52.048" v="70"/>
          <ac:spMkLst>
            <pc:docMk/>
            <pc:sldMk cId="109857222" sldId="256"/>
            <ac:spMk id="22" creationId="{779FA4F9-1145-4430-AC07-5245D3C756F5}"/>
          </ac:spMkLst>
        </pc:spChg>
        <pc:spChg chg="add mod">
          <ac:chgData name="Claire Bolch (2104728)" userId="S::2104728@student.uwtsd.ac.uk::b74de5c3-17b4-4691-999f-ab01074f87e4" providerId="AD" clId="Web-{5DBA855C-345E-FA24-5480-5496F4825995}" dt="2021-09-14T21:14:38.025" v="485" actId="1076"/>
          <ac:spMkLst>
            <pc:docMk/>
            <pc:sldMk cId="109857222" sldId="256"/>
            <ac:spMk id="22" creationId="{89D77B2B-99A1-446B-8027-6522902F128F}"/>
          </ac:spMkLst>
        </pc:spChg>
        <pc:spChg chg="del">
          <ac:chgData name="Claire Bolch (2104728)" userId="S::2104728@student.uwtsd.ac.uk::b74de5c3-17b4-4691-999f-ab01074f87e4" providerId="AD" clId="Web-{5DBA855C-345E-FA24-5480-5496F4825995}" dt="2021-09-14T19:36:44.469" v="1"/>
          <ac:spMkLst>
            <pc:docMk/>
            <pc:sldMk cId="109857222" sldId="256"/>
            <ac:spMk id="23" creationId="{A73B03BB-0951-4243-B69D-7A6C6161D6BD}"/>
          </ac:spMkLst>
        </pc:spChg>
        <pc:picChg chg="del mod">
          <ac:chgData name="Claire Bolch (2104728)" userId="S::2104728@student.uwtsd.ac.uk::b74de5c3-17b4-4691-999f-ab01074f87e4" providerId="AD" clId="Web-{5DBA855C-345E-FA24-5480-5496F4825995}" dt="2021-09-14T21:10:25.619" v="449"/>
          <ac:picMkLst>
            <pc:docMk/>
            <pc:sldMk cId="109857222" sldId="256"/>
            <ac:picMk id="5" creationId="{B48B4885-84CE-4ED6-8E2A-5446A0E2CFC4}"/>
          </ac:picMkLst>
        </pc:picChg>
        <pc:picChg chg="add del">
          <ac:chgData name="Claire Bolch (2104728)" userId="S::2104728@student.uwtsd.ac.uk::b74de5c3-17b4-4691-999f-ab01074f87e4" providerId="AD" clId="Web-{5DBA855C-345E-FA24-5480-5496F4825995}" dt="2021-09-14T21:04:28.814" v="422"/>
          <ac:picMkLst>
            <pc:docMk/>
            <pc:sldMk cId="109857222" sldId="256"/>
            <ac:picMk id="9" creationId="{D321BB07-22BA-4C2F-AC8C-C8FC40531E21}"/>
          </ac:picMkLst>
        </pc:picChg>
        <pc:picChg chg="del mod">
          <ac:chgData name="Claire Bolch (2104728)" userId="S::2104728@student.uwtsd.ac.uk::b74de5c3-17b4-4691-999f-ab01074f87e4" providerId="AD" clId="Web-{5DBA855C-345E-FA24-5480-5496F4825995}" dt="2021-09-14T21:09:35.212" v="448"/>
          <ac:picMkLst>
            <pc:docMk/>
            <pc:sldMk cId="109857222" sldId="256"/>
            <ac:picMk id="11" creationId="{E0A9F407-7C53-4969-B626-E5FE13D754A4}"/>
          </ac:picMkLst>
        </pc:picChg>
        <pc:picChg chg="mod">
          <ac:chgData name="Claire Bolch (2104728)" userId="S::2104728@student.uwtsd.ac.uk::b74de5c3-17b4-4691-999f-ab01074f87e4" providerId="AD" clId="Web-{5DBA855C-345E-FA24-5480-5496F4825995}" dt="2021-09-14T21:05:41.940" v="437" actId="1076"/>
          <ac:picMkLst>
            <pc:docMk/>
            <pc:sldMk cId="109857222" sldId="256"/>
            <ac:picMk id="12" creationId="{B005AEA1-3032-4B46-A448-160CE6EE1094}"/>
          </ac:picMkLst>
        </pc:picChg>
        <pc:picChg chg="add del mod">
          <ac:chgData name="Claire Bolch (2104728)" userId="S::2104728@student.uwtsd.ac.uk::b74de5c3-17b4-4691-999f-ab01074f87e4" providerId="AD" clId="Web-{5DBA855C-345E-FA24-5480-5496F4825995}" dt="2021-09-14T19:48:45.438" v="68"/>
          <ac:picMkLst>
            <pc:docMk/>
            <pc:sldMk cId="109857222" sldId="256"/>
            <ac:picMk id="17" creationId="{0E881321-8933-417D-BFBA-EB066611941C}"/>
          </ac:picMkLst>
        </pc:picChg>
        <pc:picChg chg="add mod">
          <ac:chgData name="Claire Bolch (2104728)" userId="S::2104728@student.uwtsd.ac.uk::b74de5c3-17b4-4691-999f-ab01074f87e4" providerId="AD" clId="Web-{5DBA855C-345E-FA24-5480-5496F4825995}" dt="2021-09-14T21:11:04.011" v="456" actId="1076"/>
          <ac:picMkLst>
            <pc:docMk/>
            <pc:sldMk cId="109857222" sldId="256"/>
            <ac:picMk id="19" creationId="{5A097F47-6A62-43AB-B379-032BFA65D222}"/>
          </ac:picMkLst>
        </pc:picChg>
        <pc:cxnChg chg="del mod">
          <ac:chgData name="Claire Bolch (2104728)" userId="S::2104728@student.uwtsd.ac.uk::b74de5c3-17b4-4691-999f-ab01074f87e4" providerId="AD" clId="Web-{5DBA855C-345E-FA24-5480-5496F4825995}" dt="2021-09-14T20:48:22.068" v="346"/>
          <ac:cxnSpMkLst>
            <pc:docMk/>
            <pc:sldMk cId="109857222" sldId="256"/>
            <ac:cxnSpMk id="7" creationId="{447CFC2A-5492-4BA3-9EA4-B1DCCA6AC5C9}"/>
          </ac:cxnSpMkLst>
        </pc:cxnChg>
      </pc:sldChg>
    </pc:docChg>
  </pc:docChgLst>
  <pc:docChgLst>
    <pc:chgData name="Claire Bolch (2104728)" userId="S::2104728@student.uwtsd.ac.uk::b74de5c3-17b4-4691-999f-ab01074f87e4" providerId="AD" clId="Web-{1DC81D35-BF44-7DA1-4787-630434C1B219}"/>
    <pc:docChg chg="modSld">
      <pc:chgData name="Claire Bolch (2104728)" userId="S::2104728@student.uwtsd.ac.uk::b74de5c3-17b4-4691-999f-ab01074f87e4" providerId="AD" clId="Web-{1DC81D35-BF44-7DA1-4787-630434C1B219}" dt="2021-09-14T19:15:34.162" v="1466"/>
      <pc:docMkLst>
        <pc:docMk/>
      </pc:docMkLst>
      <pc:sldChg chg="addSp delSp modSp">
        <pc:chgData name="Claire Bolch (2104728)" userId="S::2104728@student.uwtsd.ac.uk::b74de5c3-17b4-4691-999f-ab01074f87e4" providerId="AD" clId="Web-{1DC81D35-BF44-7DA1-4787-630434C1B219}" dt="2021-09-14T19:15:34.162" v="1466"/>
        <pc:sldMkLst>
          <pc:docMk/>
          <pc:sldMk cId="109857222" sldId="256"/>
        </pc:sldMkLst>
        <pc:spChg chg="mod">
          <ac:chgData name="Claire Bolch (2104728)" userId="S::2104728@student.uwtsd.ac.uk::b74de5c3-17b4-4691-999f-ab01074f87e4" providerId="AD" clId="Web-{1DC81D35-BF44-7DA1-4787-630434C1B219}" dt="2021-09-14T18:14:13.641" v="727" actId="20577"/>
          <ac:spMkLst>
            <pc:docMk/>
            <pc:sldMk cId="109857222" sldId="256"/>
            <ac:spMk id="6" creationId="{F8BFC995-3984-4FE2-8BC8-477CE4225FBD}"/>
          </ac:spMkLst>
        </pc:spChg>
        <pc:spChg chg="mod">
          <ac:chgData name="Claire Bolch (2104728)" userId="S::2104728@student.uwtsd.ac.uk::b74de5c3-17b4-4691-999f-ab01074f87e4" providerId="AD" clId="Web-{1DC81D35-BF44-7DA1-4787-630434C1B219}" dt="2021-09-14T19:11:25.767" v="1447" actId="20577"/>
          <ac:spMkLst>
            <pc:docMk/>
            <pc:sldMk cId="109857222" sldId="256"/>
            <ac:spMk id="10" creationId="{8AE4FB8D-031F-4C34-B866-CBAECBFCA765}"/>
          </ac:spMkLst>
        </pc:spChg>
        <pc:spChg chg="mod">
          <ac:chgData name="Claire Bolch (2104728)" userId="S::2104728@student.uwtsd.ac.uk::b74de5c3-17b4-4691-999f-ab01074f87e4" providerId="AD" clId="Web-{1DC81D35-BF44-7DA1-4787-630434C1B219}" dt="2021-09-14T18:41:49.479" v="1042" actId="20577"/>
          <ac:spMkLst>
            <pc:docMk/>
            <pc:sldMk cId="109857222" sldId="256"/>
            <ac:spMk id="13" creationId="{87BEB6A0-DE34-48E1-81E0-7ABD2167F519}"/>
          </ac:spMkLst>
        </pc:spChg>
        <pc:spChg chg="mod">
          <ac:chgData name="Claire Bolch (2104728)" userId="S::2104728@student.uwtsd.ac.uk::b74de5c3-17b4-4691-999f-ab01074f87e4" providerId="AD" clId="Web-{1DC81D35-BF44-7DA1-4787-630434C1B219}" dt="2021-09-14T19:12:14.111" v="1455" actId="1076"/>
          <ac:spMkLst>
            <pc:docMk/>
            <pc:sldMk cId="109857222" sldId="256"/>
            <ac:spMk id="19" creationId="{94C78B7A-B573-4708-80EF-902FB68799E8}"/>
          </ac:spMkLst>
        </pc:spChg>
        <pc:spChg chg="mod">
          <ac:chgData name="Claire Bolch (2104728)" userId="S::2104728@student.uwtsd.ac.uk::b74de5c3-17b4-4691-999f-ab01074f87e4" providerId="AD" clId="Web-{1DC81D35-BF44-7DA1-4787-630434C1B219}" dt="2021-09-14T19:12:09.596" v="1454" actId="1076"/>
          <ac:spMkLst>
            <pc:docMk/>
            <pc:sldMk cId="109857222" sldId="256"/>
            <ac:spMk id="20" creationId="{8DC7FBD0-8356-4F79-ACBC-626B5ECF6245}"/>
          </ac:spMkLst>
        </pc:spChg>
        <pc:spChg chg="mod">
          <ac:chgData name="Claire Bolch (2104728)" userId="S::2104728@student.uwtsd.ac.uk::b74de5c3-17b4-4691-999f-ab01074f87e4" providerId="AD" clId="Web-{1DC81D35-BF44-7DA1-4787-630434C1B219}" dt="2021-09-14T19:12:03.174" v="1453" actId="1076"/>
          <ac:spMkLst>
            <pc:docMk/>
            <pc:sldMk cId="109857222" sldId="256"/>
            <ac:spMk id="21" creationId="{A1DF76F0-23C5-487D-8C51-2E8C7CB8101A}"/>
          </ac:spMkLst>
        </pc:spChg>
        <pc:picChg chg="mod">
          <ac:chgData name="Claire Bolch (2104728)" userId="S::2104728@student.uwtsd.ac.uk::b74de5c3-17b4-4691-999f-ab01074f87e4" providerId="AD" clId="Web-{1DC81D35-BF44-7DA1-4787-630434C1B219}" dt="2021-09-14T17:27:53.507" v="0" actId="14100"/>
          <ac:picMkLst>
            <pc:docMk/>
            <pc:sldMk cId="109857222" sldId="256"/>
            <ac:picMk id="9" creationId="{D321BB07-22BA-4C2F-AC8C-C8FC40531E21}"/>
          </ac:picMkLst>
        </pc:picChg>
        <pc:picChg chg="del mod">
          <ac:chgData name="Claire Bolch (2104728)" userId="S::2104728@student.uwtsd.ac.uk::b74de5c3-17b4-4691-999f-ab01074f87e4" providerId="AD" clId="Web-{1DC81D35-BF44-7DA1-4787-630434C1B219}" dt="2021-09-14T19:14:51.974" v="1458"/>
          <ac:picMkLst>
            <pc:docMk/>
            <pc:sldMk cId="109857222" sldId="256"/>
            <ac:picMk id="17" creationId="{0FB067BB-8F84-4BEF-BA1A-E1F6A8ADB4B8}"/>
          </ac:picMkLst>
        </pc:picChg>
        <pc:picChg chg="add del mod">
          <ac:chgData name="Claire Bolch (2104728)" userId="S::2104728@student.uwtsd.ac.uk::b74de5c3-17b4-4691-999f-ab01074f87e4" providerId="AD" clId="Web-{1DC81D35-BF44-7DA1-4787-630434C1B219}" dt="2021-09-14T19:15:34.162" v="1466"/>
          <ac:picMkLst>
            <pc:docMk/>
            <pc:sldMk cId="109857222" sldId="256"/>
            <ac:picMk id="22" creationId="{5EFCD2B7-65BE-41A0-8644-710097EFFF64}"/>
          </ac:picMkLst>
        </pc:picChg>
      </pc:sldChg>
    </pc:docChg>
  </pc:docChgLst>
  <pc:docChgLst>
    <pc:chgData name="Claire Bolch (2104728)" userId="S::2104728@student.uwtsd.ac.uk::b74de5c3-17b4-4691-999f-ab01074f87e4" providerId="AD" clId="Web-{51C2BFE0-423C-0527-4868-4ACF752B8B31}"/>
    <pc:docChg chg="modSld">
      <pc:chgData name="Claire Bolch (2104728)" userId="S::2104728@student.uwtsd.ac.uk::b74de5c3-17b4-4691-999f-ab01074f87e4" providerId="AD" clId="Web-{51C2BFE0-423C-0527-4868-4ACF752B8B31}" dt="2021-09-18T08:50:11.009" v="743" actId="1076"/>
      <pc:docMkLst>
        <pc:docMk/>
      </pc:docMkLst>
      <pc:sldChg chg="addSp delSp modSp">
        <pc:chgData name="Claire Bolch (2104728)" userId="S::2104728@student.uwtsd.ac.uk::b74de5c3-17b4-4691-999f-ab01074f87e4" providerId="AD" clId="Web-{51C2BFE0-423C-0527-4868-4ACF752B8B31}" dt="2021-09-18T08:50:11.009" v="743" actId="1076"/>
        <pc:sldMkLst>
          <pc:docMk/>
          <pc:sldMk cId="109857222" sldId="256"/>
        </pc:sldMkLst>
        <pc:spChg chg="add mod">
          <ac:chgData name="Claire Bolch (2104728)" userId="S::2104728@student.uwtsd.ac.uk::b74de5c3-17b4-4691-999f-ab01074f87e4" providerId="AD" clId="Web-{51C2BFE0-423C-0527-4868-4ACF752B8B31}" dt="2021-09-18T08:15:44.964" v="428" actId="20577"/>
          <ac:spMkLst>
            <pc:docMk/>
            <pc:sldMk cId="109857222" sldId="256"/>
            <ac:spMk id="8" creationId="{3B927C90-860F-43B0-9234-F560F98482D2}"/>
          </ac:spMkLst>
        </pc:spChg>
        <pc:spChg chg="add del">
          <ac:chgData name="Claire Bolch (2104728)" userId="S::2104728@student.uwtsd.ac.uk::b74de5c3-17b4-4691-999f-ab01074f87e4" providerId="AD" clId="Web-{51C2BFE0-423C-0527-4868-4ACF752B8B31}" dt="2021-09-18T07:51:48.410" v="272"/>
          <ac:spMkLst>
            <pc:docMk/>
            <pc:sldMk cId="109857222" sldId="256"/>
            <ac:spMk id="9" creationId="{02A2E1C4-EC98-4F1F-A1AE-28459431E4D9}"/>
          </ac:spMkLst>
        </pc:spChg>
        <pc:spChg chg="add del mod">
          <ac:chgData name="Claire Bolch (2104728)" userId="S::2104728@student.uwtsd.ac.uk::b74de5c3-17b4-4691-999f-ab01074f87e4" providerId="AD" clId="Web-{51C2BFE0-423C-0527-4868-4ACF752B8B31}" dt="2021-09-18T07:03:32.281" v="3"/>
          <ac:spMkLst>
            <pc:docMk/>
            <pc:sldMk cId="109857222" sldId="256"/>
            <ac:spMk id="9" creationId="{9A8DAFDA-7140-4FB5-87CE-07775E29C26A}"/>
          </ac:spMkLst>
        </pc:spChg>
        <pc:spChg chg="add mod">
          <ac:chgData name="Claire Bolch (2104728)" userId="S::2104728@student.uwtsd.ac.uk::b74de5c3-17b4-4691-999f-ab01074f87e4" providerId="AD" clId="Web-{51C2BFE0-423C-0527-4868-4ACF752B8B31}" dt="2021-09-18T08:40:11.961" v="696" actId="20577"/>
          <ac:spMkLst>
            <pc:docMk/>
            <pc:sldMk cId="109857222" sldId="256"/>
            <ac:spMk id="18" creationId="{99A31124-A05D-4B77-A4AE-E1E525AAE7C6}"/>
          </ac:spMkLst>
        </pc:spChg>
        <pc:spChg chg="add del">
          <ac:chgData name="Claire Bolch (2104728)" userId="S::2104728@student.uwtsd.ac.uk::b74de5c3-17b4-4691-999f-ab01074f87e4" providerId="AD" clId="Web-{51C2BFE0-423C-0527-4868-4ACF752B8B31}" dt="2021-09-18T08:48:34.566" v="707"/>
          <ac:spMkLst>
            <pc:docMk/>
            <pc:sldMk cId="109857222" sldId="256"/>
            <ac:spMk id="23" creationId="{084C11D9-C7D6-4960-B900-E4A151FCE611}"/>
          </ac:spMkLst>
        </pc:spChg>
        <pc:spChg chg="add mod">
          <ac:chgData name="Claire Bolch (2104728)" userId="S::2104728@student.uwtsd.ac.uk::b74de5c3-17b4-4691-999f-ab01074f87e4" providerId="AD" clId="Web-{51C2BFE0-423C-0527-4868-4ACF752B8B31}" dt="2021-09-18T08:50:11.009" v="743" actId="1076"/>
          <ac:spMkLst>
            <pc:docMk/>
            <pc:sldMk cId="109857222" sldId="256"/>
            <ac:spMk id="24" creationId="{1BC7B470-F030-40C2-9D47-D8028FD362A4}"/>
          </ac:spMkLst>
        </pc:spChg>
        <pc:picChg chg="add mod ord">
          <ac:chgData name="Claire Bolch (2104728)" userId="S::2104728@student.uwtsd.ac.uk::b74de5c3-17b4-4691-999f-ab01074f87e4" providerId="AD" clId="Web-{51C2BFE0-423C-0527-4868-4ACF752B8B31}" dt="2021-09-18T08:50:02.571" v="742" actId="1076"/>
          <ac:picMkLst>
            <pc:docMk/>
            <pc:sldMk cId="109857222" sldId="256"/>
            <ac:picMk id="9" creationId="{596C833F-E05F-41D0-B4A7-F43D08D208A3}"/>
          </ac:picMkLst>
        </pc:picChg>
      </pc:sldChg>
    </pc:docChg>
  </pc:docChgLst>
  <pc:docChgLst>
    <pc:chgData name="Claire Bolch (2104728)" userId="S::2104728@student.uwtsd.ac.uk::b74de5c3-17b4-4691-999f-ab01074f87e4" providerId="AD" clId="Web-{BF5590A8-9857-BDBC-23AE-67AA7E9C74BB}"/>
    <pc:docChg chg="modSld">
      <pc:chgData name="Claire Bolch (2104728)" userId="S::2104728@student.uwtsd.ac.uk::b74de5c3-17b4-4691-999f-ab01074f87e4" providerId="AD" clId="Web-{BF5590A8-9857-BDBC-23AE-67AA7E9C74BB}" dt="2021-09-15T20:32:00.862" v="280" actId="1076"/>
      <pc:docMkLst>
        <pc:docMk/>
      </pc:docMkLst>
      <pc:sldChg chg="addSp delSp modSp">
        <pc:chgData name="Claire Bolch (2104728)" userId="S::2104728@student.uwtsd.ac.uk::b74de5c3-17b4-4691-999f-ab01074f87e4" providerId="AD" clId="Web-{BF5590A8-9857-BDBC-23AE-67AA7E9C74BB}" dt="2021-09-15T20:32:00.862" v="280" actId="1076"/>
        <pc:sldMkLst>
          <pc:docMk/>
          <pc:sldMk cId="109857222" sldId="256"/>
        </pc:sldMkLst>
        <pc:spChg chg="mod">
          <ac:chgData name="Claire Bolch (2104728)" userId="S::2104728@student.uwtsd.ac.uk::b74de5c3-17b4-4691-999f-ab01074f87e4" providerId="AD" clId="Web-{BF5590A8-9857-BDBC-23AE-67AA7E9C74BB}" dt="2021-09-15T20:01:59.744" v="115" actId="14100"/>
          <ac:spMkLst>
            <pc:docMk/>
            <pc:sldMk cId="109857222" sldId="256"/>
            <ac:spMk id="2" creationId="{00000000-0000-0000-0000-000000000000}"/>
          </ac:spMkLst>
        </pc:spChg>
        <pc:spChg chg="add mod">
          <ac:chgData name="Claire Bolch (2104728)" userId="S::2104728@student.uwtsd.ac.uk::b74de5c3-17b4-4691-999f-ab01074f87e4" providerId="AD" clId="Web-{BF5590A8-9857-BDBC-23AE-67AA7E9C74BB}" dt="2021-09-15T20:03:20.527" v="122" actId="20577"/>
          <ac:spMkLst>
            <pc:docMk/>
            <pc:sldMk cId="109857222" sldId="256"/>
            <ac:spMk id="4" creationId="{94FD558E-ED5D-46D8-BDB6-D09376E0698E}"/>
          </ac:spMkLst>
        </pc:spChg>
        <pc:spChg chg="add mod">
          <ac:chgData name="Claire Bolch (2104728)" userId="S::2104728@student.uwtsd.ac.uk::b74de5c3-17b4-4691-999f-ab01074f87e4" providerId="AD" clId="Web-{BF5590A8-9857-BDBC-23AE-67AA7E9C74BB}" dt="2021-09-15T20:30:39.751" v="270" actId="1076"/>
          <ac:spMkLst>
            <pc:docMk/>
            <pc:sldMk cId="109857222" sldId="256"/>
            <ac:spMk id="5" creationId="{2C491940-9C31-4F6B-97C4-17F134A3D979}"/>
          </ac:spMkLst>
        </pc:spChg>
        <pc:spChg chg="mod">
          <ac:chgData name="Claire Bolch (2104728)" userId="S::2104728@student.uwtsd.ac.uk::b74de5c3-17b4-4691-999f-ab01074f87e4" providerId="AD" clId="Web-{BF5590A8-9857-BDBC-23AE-67AA7E9C74BB}" dt="2021-09-15T20:30:49.735" v="273" actId="1076"/>
          <ac:spMkLst>
            <pc:docMk/>
            <pc:sldMk cId="109857222" sldId="256"/>
            <ac:spMk id="6" creationId="{F8BFC995-3984-4FE2-8BC8-477CE4225FBD}"/>
          </ac:spMkLst>
        </pc:spChg>
        <pc:spChg chg="del">
          <ac:chgData name="Claire Bolch (2104728)" userId="S::2104728@student.uwtsd.ac.uk::b74de5c3-17b4-4691-999f-ab01074f87e4" providerId="AD" clId="Web-{BF5590A8-9857-BDBC-23AE-67AA7E9C74BB}" dt="2021-09-15T19:48:14.773" v="0"/>
          <ac:spMkLst>
            <pc:docMk/>
            <pc:sldMk cId="109857222" sldId="256"/>
            <ac:spMk id="8" creationId="{9E637F96-3575-4174-A1B0-8ED42209B3DE}"/>
          </ac:spMkLst>
        </pc:spChg>
        <pc:spChg chg="mod">
          <ac:chgData name="Claire Bolch (2104728)" userId="S::2104728@student.uwtsd.ac.uk::b74de5c3-17b4-4691-999f-ab01074f87e4" providerId="AD" clId="Web-{BF5590A8-9857-BDBC-23AE-67AA7E9C74BB}" dt="2021-09-15T20:01:34.353" v="109" actId="1076"/>
          <ac:spMkLst>
            <pc:docMk/>
            <pc:sldMk cId="109857222" sldId="256"/>
            <ac:spMk id="10" creationId="{8AE4FB8D-031F-4C34-B866-CBAECBFCA765}"/>
          </ac:spMkLst>
        </pc:spChg>
        <pc:spChg chg="mod">
          <ac:chgData name="Claire Bolch (2104728)" userId="S::2104728@student.uwtsd.ac.uk::b74de5c3-17b4-4691-999f-ab01074f87e4" providerId="AD" clId="Web-{BF5590A8-9857-BDBC-23AE-67AA7E9C74BB}" dt="2021-09-15T20:01:47.541" v="114" actId="20577"/>
          <ac:spMkLst>
            <pc:docMk/>
            <pc:sldMk cId="109857222" sldId="256"/>
            <ac:spMk id="13" creationId="{87BEB6A0-DE34-48E1-81E0-7ABD2167F519}"/>
          </ac:spMkLst>
        </pc:spChg>
        <pc:spChg chg="mod">
          <ac:chgData name="Claire Bolch (2104728)" userId="S::2104728@student.uwtsd.ac.uk::b74de5c3-17b4-4691-999f-ab01074f87e4" providerId="AD" clId="Web-{BF5590A8-9857-BDBC-23AE-67AA7E9C74BB}" dt="2021-09-15T20:02:10.167" v="117" actId="20577"/>
          <ac:spMkLst>
            <pc:docMk/>
            <pc:sldMk cId="109857222" sldId="256"/>
            <ac:spMk id="14" creationId="{039DE806-1BF4-4EB5-A1BC-BEC85746BB0B}"/>
          </ac:spMkLst>
        </pc:spChg>
        <pc:spChg chg="mod">
          <ac:chgData name="Claire Bolch (2104728)" userId="S::2104728@student.uwtsd.ac.uk::b74de5c3-17b4-4691-999f-ab01074f87e4" providerId="AD" clId="Web-{BF5590A8-9857-BDBC-23AE-67AA7E9C74BB}" dt="2021-09-15T20:27:37.684" v="261" actId="1076"/>
          <ac:spMkLst>
            <pc:docMk/>
            <pc:sldMk cId="109857222" sldId="256"/>
            <ac:spMk id="15" creationId="{AD52A9A6-CFFA-482A-A0FA-BAEF956FA400}"/>
          </ac:spMkLst>
        </pc:spChg>
        <pc:spChg chg="mod">
          <ac:chgData name="Claire Bolch (2104728)" userId="S::2104728@student.uwtsd.ac.uk::b74de5c3-17b4-4691-999f-ab01074f87e4" providerId="AD" clId="Web-{BF5590A8-9857-BDBC-23AE-67AA7E9C74BB}" dt="2021-09-15T20:10:56.944" v="156" actId="14100"/>
          <ac:spMkLst>
            <pc:docMk/>
            <pc:sldMk cId="109857222" sldId="256"/>
            <ac:spMk id="17" creationId="{7530252F-CEC6-4141-90BE-EE939D0AA960}"/>
          </ac:spMkLst>
        </pc:spChg>
        <pc:spChg chg="del mod">
          <ac:chgData name="Claire Bolch (2104728)" userId="S::2104728@student.uwtsd.ac.uk::b74de5c3-17b4-4691-999f-ab01074f87e4" providerId="AD" clId="Web-{BF5590A8-9857-BDBC-23AE-67AA7E9C74BB}" dt="2021-09-15T20:17:04.077" v="184"/>
          <ac:spMkLst>
            <pc:docMk/>
            <pc:sldMk cId="109857222" sldId="256"/>
            <ac:spMk id="18" creationId="{E9F05B4F-6DA6-49F6-A98E-9B0DB83FDCD0}"/>
          </ac:spMkLst>
        </pc:spChg>
        <pc:spChg chg="mod">
          <ac:chgData name="Claire Bolch (2104728)" userId="S::2104728@student.uwtsd.ac.uk::b74de5c3-17b4-4691-999f-ab01074f87e4" providerId="AD" clId="Web-{BF5590A8-9857-BDBC-23AE-67AA7E9C74BB}" dt="2021-09-15T20:20:46.004" v="204" actId="1076"/>
          <ac:spMkLst>
            <pc:docMk/>
            <pc:sldMk cId="109857222" sldId="256"/>
            <ac:spMk id="20" creationId="{8DC7FBD0-8356-4F79-ACBC-626B5ECF6245}"/>
          </ac:spMkLst>
        </pc:spChg>
        <pc:spChg chg="mod">
          <ac:chgData name="Claire Bolch (2104728)" userId="S::2104728@student.uwtsd.ac.uk::b74de5c3-17b4-4691-999f-ab01074f87e4" providerId="AD" clId="Web-{BF5590A8-9857-BDBC-23AE-67AA7E9C74BB}" dt="2021-09-15T20:21:05.161" v="209" actId="1076"/>
          <ac:spMkLst>
            <pc:docMk/>
            <pc:sldMk cId="109857222" sldId="256"/>
            <ac:spMk id="21" creationId="{A1DF76F0-23C5-487D-8C51-2E8C7CB8101A}"/>
          </ac:spMkLst>
        </pc:spChg>
        <pc:spChg chg="mod">
          <ac:chgData name="Claire Bolch (2104728)" userId="S::2104728@student.uwtsd.ac.uk::b74de5c3-17b4-4691-999f-ab01074f87e4" providerId="AD" clId="Web-{BF5590A8-9857-BDBC-23AE-67AA7E9C74BB}" dt="2021-09-15T20:32:00.862" v="280" actId="1076"/>
          <ac:spMkLst>
            <pc:docMk/>
            <pc:sldMk cId="109857222" sldId="256"/>
            <ac:spMk id="22" creationId="{89D77B2B-99A1-446B-8027-6522902F128F}"/>
          </ac:spMkLst>
        </pc:spChg>
        <pc:spChg chg="add del mod">
          <ac:chgData name="Claire Bolch (2104728)" userId="S::2104728@student.uwtsd.ac.uk::b74de5c3-17b4-4691-999f-ab01074f87e4" providerId="AD" clId="Web-{BF5590A8-9857-BDBC-23AE-67AA7E9C74BB}" dt="2021-09-15T20:22:46.725" v="222"/>
          <ac:spMkLst>
            <pc:docMk/>
            <pc:sldMk cId="109857222" sldId="256"/>
            <ac:spMk id="23" creationId="{87142B1B-D1A0-43EB-87E5-AB5140DBADB4}"/>
          </ac:spMkLst>
        </pc:spChg>
        <pc:spChg chg="add del mod">
          <ac:chgData name="Claire Bolch (2104728)" userId="S::2104728@student.uwtsd.ac.uk::b74de5c3-17b4-4691-999f-ab01074f87e4" providerId="AD" clId="Web-{BF5590A8-9857-BDBC-23AE-67AA7E9C74BB}" dt="2021-09-15T20:24:31.931" v="242"/>
          <ac:spMkLst>
            <pc:docMk/>
            <pc:sldMk cId="109857222" sldId="256"/>
            <ac:spMk id="24" creationId="{81CA8DEB-4FFA-42FC-93F4-54EA7CE6CB6E}"/>
          </ac:spMkLst>
        </pc:spChg>
        <pc:spChg chg="add mod ord">
          <ac:chgData name="Claire Bolch (2104728)" userId="S::2104728@student.uwtsd.ac.uk::b74de5c3-17b4-4691-999f-ab01074f87e4" providerId="AD" clId="Web-{BF5590A8-9857-BDBC-23AE-67AA7E9C74BB}" dt="2021-09-15T20:27:34.309" v="260" actId="1076"/>
          <ac:spMkLst>
            <pc:docMk/>
            <pc:sldMk cId="109857222" sldId="256"/>
            <ac:spMk id="25" creationId="{D56736DD-ADC3-4558-AD83-07D0CC1D14A7}"/>
          </ac:spMkLst>
        </pc:spChg>
        <pc:spChg chg="add mod">
          <ac:chgData name="Claire Bolch (2104728)" userId="S::2104728@student.uwtsd.ac.uk::b74de5c3-17b4-4691-999f-ab01074f87e4" providerId="AD" clId="Web-{BF5590A8-9857-BDBC-23AE-67AA7E9C74BB}" dt="2021-09-15T20:31:22.470" v="277" actId="1076"/>
          <ac:spMkLst>
            <pc:docMk/>
            <pc:sldMk cId="109857222" sldId="256"/>
            <ac:spMk id="26" creationId="{AD747E0B-38FD-4EA7-ACC6-75CDDEA566AF}"/>
          </ac:spMkLst>
        </pc:spChg>
        <pc:picChg chg="add mod">
          <ac:chgData name="Claire Bolch (2104728)" userId="S::2104728@student.uwtsd.ac.uk::b74de5c3-17b4-4691-999f-ab01074f87e4" providerId="AD" clId="Web-{BF5590A8-9857-BDBC-23AE-67AA7E9C74BB}" dt="2021-09-15T20:02:17.339" v="118" actId="1076"/>
          <ac:picMkLst>
            <pc:docMk/>
            <pc:sldMk cId="109857222" sldId="256"/>
            <ac:picMk id="3" creationId="{B2F96C0F-607C-4EED-BCAF-44792DEDB6EB}"/>
          </ac:picMkLst>
        </pc:picChg>
        <pc:picChg chg="add mod modCrop">
          <ac:chgData name="Claire Bolch (2104728)" userId="S::2104728@student.uwtsd.ac.uk::b74de5c3-17b4-4691-999f-ab01074f87e4" providerId="AD" clId="Web-{BF5590A8-9857-BDBC-23AE-67AA7E9C74BB}" dt="2021-09-15T20:09:22.489" v="144" actId="1076"/>
          <ac:picMkLst>
            <pc:docMk/>
            <pc:sldMk cId="109857222" sldId="256"/>
            <ac:picMk id="7" creationId="{DBDBAA0E-E020-429A-AD96-784A5DECE36A}"/>
          </ac:picMkLst>
        </pc:picChg>
        <pc:picChg chg="del mod">
          <ac:chgData name="Claire Bolch (2104728)" userId="S::2104728@student.uwtsd.ac.uk::b74de5c3-17b4-4691-999f-ab01074f87e4" providerId="AD" clId="Web-{BF5590A8-9857-BDBC-23AE-67AA7E9C74BB}" dt="2021-09-15T20:03:02.824" v="120"/>
          <ac:picMkLst>
            <pc:docMk/>
            <pc:sldMk cId="109857222" sldId="256"/>
            <ac:picMk id="9" creationId="{D321BB07-22BA-4C2F-AC8C-C8FC40531E21}"/>
          </ac:picMkLst>
        </pc:picChg>
        <pc:picChg chg="add mod ord">
          <ac:chgData name="Claire Bolch (2104728)" userId="S::2104728@student.uwtsd.ac.uk::b74de5c3-17b4-4691-999f-ab01074f87e4" providerId="AD" clId="Web-{BF5590A8-9857-BDBC-23AE-67AA7E9C74BB}" dt="2021-09-15T20:31:15.767" v="276" actId="1076"/>
          <ac:picMkLst>
            <pc:docMk/>
            <pc:sldMk cId="109857222" sldId="256"/>
            <ac:picMk id="11" creationId="{5081AD9D-9634-43D8-9603-2B1EE9A62E20}"/>
          </ac:picMkLst>
        </pc:picChg>
        <pc:picChg chg="mod">
          <ac:chgData name="Claire Bolch (2104728)" userId="S::2104728@student.uwtsd.ac.uk::b74de5c3-17b4-4691-999f-ab01074f87e4" providerId="AD" clId="Web-{BF5590A8-9857-BDBC-23AE-67AA7E9C74BB}" dt="2021-09-15T20:21:54.240" v="216" actId="1076"/>
          <ac:picMkLst>
            <pc:docMk/>
            <pc:sldMk cId="109857222" sldId="256"/>
            <ac:picMk id="12" creationId="{B005AEA1-3032-4B46-A448-160CE6EE1094}"/>
          </ac:picMkLst>
        </pc:picChg>
        <pc:picChg chg="mod">
          <ac:chgData name="Claire Bolch (2104728)" userId="S::2104728@student.uwtsd.ac.uk::b74de5c3-17b4-4691-999f-ab01074f87e4" providerId="AD" clId="Web-{BF5590A8-9857-BDBC-23AE-67AA7E9C74BB}" dt="2021-09-15T20:31:57.721" v="279" actId="1076"/>
          <ac:picMkLst>
            <pc:docMk/>
            <pc:sldMk cId="109857222" sldId="256"/>
            <ac:picMk id="19" creationId="{5A097F47-6A62-43AB-B379-032BFA65D22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9/20/2021</a:t>
            </a:fld>
            <a:endParaRPr lang="en-US"/>
          </a:p>
        </p:txBody>
      </p:sp>
      <p:sp>
        <p:nvSpPr>
          <p:cNvPr id="5" name="Footer Placeholder 4"/>
          <p:cNvSpPr>
            <a:spLocks noGrp="1"/>
          </p:cNvSpPr>
          <p:nvPr>
            <p:ph type="ftr" sz="quarter" idx="11"/>
          </p:nvPr>
        </p:nvSpPr>
        <p:spPr/>
        <p:txBody>
          <a:bodyPr/>
          <a:lstStyle/>
          <a:p>
            <a:r>
              <a:rPr lang="en-US"/>
              <a:t>Claire Bolch Student No: 2104728 Module ECGE4003 P/C</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51461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9/20/2021</a:t>
            </a:fld>
            <a:endParaRPr lang="en-US"/>
          </a:p>
        </p:txBody>
      </p:sp>
      <p:sp>
        <p:nvSpPr>
          <p:cNvPr id="5" name="Footer Placeholder 4"/>
          <p:cNvSpPr>
            <a:spLocks noGrp="1"/>
          </p:cNvSpPr>
          <p:nvPr>
            <p:ph type="ftr" sz="quarter" idx="11"/>
          </p:nvPr>
        </p:nvSpPr>
        <p:spPr/>
        <p:txBody>
          <a:bodyPr/>
          <a:lstStyle/>
          <a:p>
            <a:r>
              <a:rPr lang="en-US"/>
              <a:t>Claire Bolch Student No: 2104728 Module ECGE4003 P/C</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4956855"/>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9/20/2021</a:t>
            </a:fld>
            <a:endParaRPr lang="en-US"/>
          </a:p>
        </p:txBody>
      </p:sp>
      <p:sp>
        <p:nvSpPr>
          <p:cNvPr id="5" name="Footer Placeholder 4"/>
          <p:cNvSpPr>
            <a:spLocks noGrp="1"/>
          </p:cNvSpPr>
          <p:nvPr>
            <p:ph type="ftr" sz="quarter" idx="11"/>
          </p:nvPr>
        </p:nvSpPr>
        <p:spPr/>
        <p:txBody>
          <a:bodyPr/>
          <a:lstStyle/>
          <a:p>
            <a:r>
              <a:rPr lang="en-US"/>
              <a:t>Claire Bolch Student No: 2104728 Module ECGE4003 P/C</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78197438"/>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9/20/2021</a:t>
            </a:fld>
            <a:endParaRPr lang="en-US"/>
          </a:p>
        </p:txBody>
      </p:sp>
      <p:sp>
        <p:nvSpPr>
          <p:cNvPr id="6" name="Footer Placeholder 5"/>
          <p:cNvSpPr>
            <a:spLocks noGrp="1"/>
          </p:cNvSpPr>
          <p:nvPr>
            <p:ph type="ftr" sz="quarter" idx="11"/>
          </p:nvPr>
        </p:nvSpPr>
        <p:spPr/>
        <p:txBody>
          <a:bodyPr/>
          <a:lstStyle/>
          <a:p>
            <a:r>
              <a:rPr lang="en-US"/>
              <a:t>Claire Bolch Student No: 2104728 Module ECGE4003 P/C</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4464805"/>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9/20/2021</a:t>
            </a:fld>
            <a:endParaRPr lang="en-US"/>
          </a:p>
        </p:txBody>
      </p:sp>
      <p:sp>
        <p:nvSpPr>
          <p:cNvPr id="8" name="Footer Placeholder 7"/>
          <p:cNvSpPr>
            <a:spLocks noGrp="1"/>
          </p:cNvSpPr>
          <p:nvPr>
            <p:ph type="ftr" sz="quarter" idx="11"/>
          </p:nvPr>
        </p:nvSpPr>
        <p:spPr/>
        <p:txBody>
          <a:bodyPr/>
          <a:lstStyle/>
          <a:p>
            <a:r>
              <a:rPr lang="en-US"/>
              <a:t>Claire Bolch Student No: 2104728 Module ECGE4003 P/C</a:t>
            </a:r>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312568"/>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9/20/2021</a:t>
            </a:fld>
            <a:endParaRPr lang="en-US"/>
          </a:p>
        </p:txBody>
      </p:sp>
      <p:sp>
        <p:nvSpPr>
          <p:cNvPr id="4" name="Footer Placeholder 3"/>
          <p:cNvSpPr>
            <a:spLocks noGrp="1"/>
          </p:cNvSpPr>
          <p:nvPr>
            <p:ph type="ftr" sz="quarter" idx="11"/>
          </p:nvPr>
        </p:nvSpPr>
        <p:spPr/>
        <p:txBody>
          <a:bodyPr/>
          <a:lstStyle/>
          <a:p>
            <a:r>
              <a:rPr lang="en-US"/>
              <a:t>Claire Bolch Student No: 2104728 Module ECGE4003 P/C</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357463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9/20/2021</a:t>
            </a:fld>
            <a:endParaRPr lang="en-US"/>
          </a:p>
        </p:txBody>
      </p:sp>
      <p:sp>
        <p:nvSpPr>
          <p:cNvPr id="3" name="Footer Placeholder 2"/>
          <p:cNvSpPr>
            <a:spLocks noGrp="1"/>
          </p:cNvSpPr>
          <p:nvPr>
            <p:ph type="ftr" sz="quarter" idx="11"/>
          </p:nvPr>
        </p:nvSpPr>
        <p:spPr/>
        <p:txBody>
          <a:bodyPr/>
          <a:lstStyle/>
          <a:p>
            <a:r>
              <a:rPr lang="en-US"/>
              <a:t>Claire Bolch Student No: 2104728 Module ECGE4003 P/C</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3928022"/>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9/20/2021</a:t>
            </a:fld>
            <a:endParaRPr lang="en-US"/>
          </a:p>
        </p:txBody>
      </p:sp>
      <p:sp>
        <p:nvSpPr>
          <p:cNvPr id="6" name="Footer Placeholder 5"/>
          <p:cNvSpPr>
            <a:spLocks noGrp="1"/>
          </p:cNvSpPr>
          <p:nvPr>
            <p:ph type="ftr" sz="quarter" idx="11"/>
          </p:nvPr>
        </p:nvSpPr>
        <p:spPr/>
        <p:txBody>
          <a:bodyPr/>
          <a:lstStyle/>
          <a:p>
            <a:r>
              <a:rPr lang="en-US"/>
              <a:t>Claire Bolch Student No: 2104728 Module ECGE4003 P/C</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315111"/>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9/20/2021</a:t>
            </a:fld>
            <a:endParaRPr lang="en-US"/>
          </a:p>
        </p:txBody>
      </p:sp>
      <p:sp>
        <p:nvSpPr>
          <p:cNvPr id="6" name="Footer Placeholder 5"/>
          <p:cNvSpPr>
            <a:spLocks noGrp="1"/>
          </p:cNvSpPr>
          <p:nvPr>
            <p:ph type="ftr" sz="quarter" idx="11"/>
          </p:nvPr>
        </p:nvSpPr>
        <p:spPr/>
        <p:txBody>
          <a:bodyPr/>
          <a:lstStyle/>
          <a:p>
            <a:r>
              <a:rPr lang="en-US"/>
              <a:t>Claire Bolch Student No: 2104728 Module ECGE4003 P/C</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3020172"/>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9/20/2021</a:t>
            </a:fld>
            <a:endParaRPr lang="en-US"/>
          </a:p>
        </p:txBody>
      </p:sp>
      <p:sp>
        <p:nvSpPr>
          <p:cNvPr id="5" name="Footer Placeholder 4"/>
          <p:cNvSpPr>
            <a:spLocks noGrp="1"/>
          </p:cNvSpPr>
          <p:nvPr>
            <p:ph type="ftr" sz="quarter" idx="11"/>
          </p:nvPr>
        </p:nvSpPr>
        <p:spPr/>
        <p:txBody>
          <a:bodyPr/>
          <a:lstStyle/>
          <a:p>
            <a:r>
              <a:rPr lang="en-US"/>
              <a:t>Claire Bolch Student No: 2104728 Module ECGE4003 P/C</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2002312"/>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9/20/2021</a:t>
            </a:fld>
            <a:endParaRPr lang="en-US"/>
          </a:p>
        </p:txBody>
      </p:sp>
      <p:sp>
        <p:nvSpPr>
          <p:cNvPr id="5" name="Footer Placeholder 4"/>
          <p:cNvSpPr>
            <a:spLocks noGrp="1"/>
          </p:cNvSpPr>
          <p:nvPr>
            <p:ph type="ftr" sz="quarter" idx="11"/>
          </p:nvPr>
        </p:nvSpPr>
        <p:spPr/>
        <p:txBody>
          <a:bodyPr/>
          <a:lstStyle/>
          <a:p>
            <a:r>
              <a:rPr lang="en-US"/>
              <a:t>Claire Bolch Student No: 2104728 Module ECGE4003 P/C</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68199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9/20/2021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Claire Bolch Student No: 2104728 Module ECGE4003 P/C</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412302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eschoolnews.com/files/2017/06/criticalthinking2-600x360.jpg" TargetMode="External"/><Relationship Id="rId3" Type="http://schemas.openxmlformats.org/officeDocument/2006/relationships/hyperlink" Target="https://blog.innerdrive.co.uk/advantages-disadvantages-group-work" TargetMode="External"/><Relationship Id="rId7" Type="http://schemas.openxmlformats.org/officeDocument/2006/relationships/hyperlink" Target="https://www.ed.ac.uk/reflection/reflectors-toolkit/reflecting-on-experience/gibbs-reflective-cycle" TargetMode="External"/><Relationship Id="rId12" Type="http://schemas.openxmlformats.org/officeDocument/2006/relationships/hyperlink" Target="https://www.uopeople.edu/blog/the-best-research-skills-for-success/" TargetMode="External"/><Relationship Id="rId2" Type="http://schemas.openxmlformats.org/officeDocument/2006/relationships/hyperlink" Target="http://ebookcentral.proquest.com/lib/trinity/detail.action?docID=6234945" TargetMode="External"/><Relationship Id="rId1" Type="http://schemas.openxmlformats.org/officeDocument/2006/relationships/slideLayout" Target="../slideLayouts/slideLayout2.xml"/><Relationship Id="rId6" Type="http://schemas.openxmlformats.org/officeDocument/2006/relationships/hyperlink" Target="https://learn.solent.ac.uk/mod/book/view.php?id=2732&amp;chapterid=1113" TargetMode="External"/><Relationship Id="rId11" Type="http://schemas.openxmlformats.org/officeDocument/2006/relationships/hyperlink" Target="https://www.pngegg.com/en/search?q=Working+group" TargetMode="External"/><Relationship Id="rId5" Type="http://schemas.openxmlformats.org/officeDocument/2006/relationships/hyperlink" Target="https://www.skillsyouneed.com/learn/critical-thinking.html" TargetMode="External"/><Relationship Id="rId10" Type="http://schemas.openxmlformats.org/officeDocument/2006/relationships/hyperlink" Target="https://www.youtube.com/watch?v=vTkNw3mnryc" TargetMode="External"/><Relationship Id="rId4" Type="http://schemas.openxmlformats.org/officeDocument/2006/relationships/hyperlink" Target="https://learningperformance.com/gibbs-reflective-cycle-and-learning/" TargetMode="External"/><Relationship Id="rId9" Type="http://schemas.openxmlformats.org/officeDocument/2006/relationships/hyperlink" Target="https://www.vectorstock.com/royalty-free-vector/man-see-his-reflection-in-the-mirror-vector-9533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373110" y="2012628"/>
            <a:ext cx="2612726" cy="550834"/>
          </a:xfrm>
        </p:spPr>
        <p:txBody>
          <a:bodyPr vert="horz" lIns="68580" tIns="34290" rIns="68580" bIns="34290" rtlCol="0" anchor="t">
            <a:normAutofit fontScale="90000"/>
          </a:bodyPr>
          <a:lstStyle/>
          <a:p>
            <a:pPr algn="just"/>
            <a:r>
              <a:rPr lang="en-US" sz="900">
                <a:latin typeface="Arial"/>
                <a:cs typeface="Arial"/>
              </a:rPr>
              <a:t>Reflective practice is an important skill to support critical thinking. According to Gibbs (1988) 'Reflective Cycle' there are six reflective stages:</a:t>
            </a:r>
            <a:r>
              <a:rPr lang="en-US" sz="800" b="1">
                <a:latin typeface="Arial"/>
                <a:cs typeface="Arial"/>
              </a:rPr>
              <a:t>-</a:t>
            </a:r>
            <a:br>
              <a:rPr lang="en-US" sz="800" b="1">
                <a:latin typeface="Times New Roman"/>
                <a:cs typeface="Arial"/>
              </a:rPr>
            </a:br>
            <a:br>
              <a:rPr lang="en-US" sz="1600" b="1">
                <a:latin typeface="Arial"/>
                <a:cs typeface="Arial"/>
              </a:rPr>
            </a:br>
            <a:br>
              <a:rPr lang="en-US" sz="1600" b="1">
                <a:latin typeface="Arial"/>
                <a:cs typeface="Arial"/>
              </a:rPr>
            </a:br>
            <a:r>
              <a:rPr lang="en-US" sz="1600" b="1">
                <a:latin typeface="Arial"/>
                <a:cs typeface="Arial"/>
              </a:rPr>
              <a:t> </a:t>
            </a:r>
            <a:br>
              <a:rPr lang="en-US" sz="2400">
                <a:latin typeface="Arial"/>
                <a:cs typeface="Arial"/>
              </a:rPr>
            </a:br>
            <a:endParaRPr lang="en-US" sz="900">
              <a:cs typeface="Calibri Light"/>
            </a:endParaRPr>
          </a:p>
        </p:txBody>
      </p:sp>
      <p:sp>
        <p:nvSpPr>
          <p:cNvPr id="13" name="TextBox 12">
            <a:extLst>
              <a:ext uri="{FF2B5EF4-FFF2-40B4-BE49-F238E27FC236}">
                <a16:creationId xmlns:a16="http://schemas.microsoft.com/office/drawing/2014/main" id="{87BEB6A0-DE34-48E1-81E0-7ABD2167F519}"/>
              </a:ext>
            </a:extLst>
          </p:cNvPr>
          <p:cNvSpPr txBox="1"/>
          <p:nvPr/>
        </p:nvSpPr>
        <p:spPr>
          <a:xfrm>
            <a:off x="3198962" y="4746146"/>
            <a:ext cx="28479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a:latin typeface="Arial"/>
                <a:cs typeface="Calibri"/>
              </a:rPr>
              <a:t>Gibbs (1988) states these stages help reflect, evaluate the experience good or bad, consider What happened?, Why it happened?  and how we can improve practice in the future.   </a:t>
            </a:r>
          </a:p>
          <a:p>
            <a:pPr algn="just"/>
            <a:endParaRPr lang="en-US" sz="800">
              <a:latin typeface="Arial"/>
              <a:cs typeface="Calibri"/>
            </a:endParaRPr>
          </a:p>
          <a:p>
            <a:pPr algn="just"/>
            <a:r>
              <a:rPr lang="en-US" sz="800">
                <a:latin typeface="Arial"/>
                <a:cs typeface="Calibri"/>
              </a:rPr>
              <a:t>Differing from Gibbs' reflection, where reflection is completed following an event, Schon (1991) believes that reflection is a two- part process.  .  Reflection during your practice and following practice.  Reflecting in the moment allows individuals to think on their feet and consider what to do next.  Schon also believes that reflecting after practice  after practice or event encourages the individual to </a:t>
            </a:r>
            <a:r>
              <a:rPr lang="en-US" sz="800" err="1">
                <a:latin typeface="Arial"/>
                <a:cs typeface="Calibri"/>
              </a:rPr>
              <a:t>analyse</a:t>
            </a:r>
            <a:r>
              <a:rPr lang="en-US" sz="800">
                <a:latin typeface="Arial"/>
                <a:cs typeface="Calibri"/>
              </a:rPr>
              <a:t> with no set timescale, reflecting what could have been done differently, putting a plan in motion to enhance practice.  </a:t>
            </a:r>
          </a:p>
        </p:txBody>
      </p:sp>
      <p:sp>
        <p:nvSpPr>
          <p:cNvPr id="14" name="TextBox 13">
            <a:extLst>
              <a:ext uri="{FF2B5EF4-FFF2-40B4-BE49-F238E27FC236}">
                <a16:creationId xmlns:a16="http://schemas.microsoft.com/office/drawing/2014/main" id="{039DE806-1BF4-4EB5-A1BC-BEC85746BB0B}"/>
              </a:ext>
            </a:extLst>
          </p:cNvPr>
          <p:cNvSpPr txBox="1"/>
          <p:nvPr/>
        </p:nvSpPr>
        <p:spPr>
          <a:xfrm>
            <a:off x="3407614" y="171575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latin typeface="Arial"/>
                <a:cs typeface="Arial"/>
              </a:rPr>
              <a:t>Reflection</a:t>
            </a:r>
          </a:p>
        </p:txBody>
      </p:sp>
      <p:sp>
        <p:nvSpPr>
          <p:cNvPr id="6" name="TextBox 5">
            <a:extLst>
              <a:ext uri="{FF2B5EF4-FFF2-40B4-BE49-F238E27FC236}">
                <a16:creationId xmlns:a16="http://schemas.microsoft.com/office/drawing/2014/main" id="{F8BFC995-3984-4FE2-8BC8-477CE4225FBD}"/>
              </a:ext>
            </a:extLst>
          </p:cNvPr>
          <p:cNvSpPr txBox="1"/>
          <p:nvPr/>
        </p:nvSpPr>
        <p:spPr>
          <a:xfrm>
            <a:off x="94711" y="806030"/>
            <a:ext cx="2914650" cy="12098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latin typeface="Arial"/>
                <a:cs typeface="Calibri"/>
              </a:rPr>
              <a:t>Introduction</a:t>
            </a:r>
          </a:p>
          <a:p>
            <a:pPr algn="just"/>
            <a:r>
              <a:rPr lang="en-US" sz="800">
                <a:latin typeface="Arial"/>
                <a:cs typeface="Calibri"/>
              </a:rPr>
              <a:t>Critical thinking is an indepth way of thinking.  Critical thinking is someones potential to reflect and think indepedently also to understand a connection between different opinions.  </a:t>
            </a:r>
            <a:r>
              <a:rPr lang="en-US" sz="800" err="1">
                <a:latin typeface="Arial"/>
                <a:cs typeface="Calibri"/>
              </a:rPr>
              <a:t>Skillsyouneed</a:t>
            </a:r>
            <a:r>
              <a:rPr lang="en-US" sz="800">
                <a:latin typeface="Arial"/>
                <a:cs typeface="Calibri"/>
              </a:rPr>
              <a:t> (2021)</a:t>
            </a:r>
          </a:p>
          <a:p>
            <a:pPr algn="just"/>
            <a:endParaRPr lang="en-US" sz="800">
              <a:latin typeface="Arial"/>
              <a:cs typeface="Calibri"/>
            </a:endParaRPr>
          </a:p>
          <a:p>
            <a:pPr algn="just"/>
            <a:r>
              <a:rPr lang="en-US" sz="800">
                <a:latin typeface="Arial"/>
                <a:cs typeface="Calibri"/>
              </a:rPr>
              <a:t>To become a critical thinker, requires a variety of skills.  Some of which are highlighted on this poster.  </a:t>
            </a:r>
            <a:endParaRPr lang="en-US" sz="800">
              <a:latin typeface="Arial"/>
            </a:endParaRPr>
          </a:p>
        </p:txBody>
      </p:sp>
      <p:sp>
        <p:nvSpPr>
          <p:cNvPr id="10" name="TextBox 9">
            <a:extLst>
              <a:ext uri="{FF2B5EF4-FFF2-40B4-BE49-F238E27FC236}">
                <a16:creationId xmlns:a16="http://schemas.microsoft.com/office/drawing/2014/main" id="{8AE4FB8D-031F-4C34-B866-CBAECBFCA765}"/>
              </a:ext>
            </a:extLst>
          </p:cNvPr>
          <p:cNvSpPr txBox="1"/>
          <p:nvPr/>
        </p:nvSpPr>
        <p:spPr>
          <a:xfrm>
            <a:off x="3200400" y="3971925"/>
            <a:ext cx="28194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a:latin typeface="Arial"/>
                <a:cs typeface="Calibri"/>
              </a:rPr>
              <a:t>In support of both Gibbs and Schon, Cottrell (2019) also suggests keeping a reflective journal to assist an individual to reflect on their own practice to include noting their emotions and ideas enabling them to create an action plan to enhance personal practice and progress.  </a:t>
            </a:r>
          </a:p>
          <a:p>
            <a:pPr algn="just"/>
            <a:endParaRPr lang="en-US" sz="800">
              <a:latin typeface="Arial"/>
              <a:cs typeface="Calibri"/>
            </a:endParaRPr>
          </a:p>
        </p:txBody>
      </p:sp>
      <p:sp>
        <p:nvSpPr>
          <p:cNvPr id="16" name="TextBox 15">
            <a:extLst>
              <a:ext uri="{FF2B5EF4-FFF2-40B4-BE49-F238E27FC236}">
                <a16:creationId xmlns:a16="http://schemas.microsoft.com/office/drawing/2014/main" id="{3DEB93AF-B6BD-4759-A425-5C02EF8FF5BF}"/>
              </a:ext>
            </a:extLst>
          </p:cNvPr>
          <p:cNvSpPr txBox="1"/>
          <p:nvPr/>
        </p:nvSpPr>
        <p:spPr>
          <a:xfrm>
            <a:off x="6271224" y="81411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latin typeface="Arial"/>
                <a:cs typeface="Calibri"/>
              </a:rPr>
              <a:t>Collaboration</a:t>
            </a:r>
            <a:r>
              <a:rPr lang="en-US" sz="1400">
                <a:latin typeface="Arial"/>
                <a:cs typeface="Calibri"/>
              </a:rPr>
              <a:t> </a:t>
            </a:r>
          </a:p>
        </p:txBody>
      </p:sp>
      <p:sp>
        <p:nvSpPr>
          <p:cNvPr id="20" name="TextBox 19">
            <a:extLst>
              <a:ext uri="{FF2B5EF4-FFF2-40B4-BE49-F238E27FC236}">
                <a16:creationId xmlns:a16="http://schemas.microsoft.com/office/drawing/2014/main" id="{8DC7FBD0-8356-4F79-ACBC-626B5ECF6245}"/>
              </a:ext>
            </a:extLst>
          </p:cNvPr>
          <p:cNvSpPr txBox="1"/>
          <p:nvPr/>
        </p:nvSpPr>
        <p:spPr>
          <a:xfrm>
            <a:off x="176123" y="337220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latin typeface="Arial"/>
                <a:cs typeface="Arial"/>
              </a:rPr>
              <a:t>Research</a:t>
            </a:r>
          </a:p>
        </p:txBody>
      </p:sp>
      <p:sp>
        <p:nvSpPr>
          <p:cNvPr id="21" name="TextBox 20">
            <a:extLst>
              <a:ext uri="{FF2B5EF4-FFF2-40B4-BE49-F238E27FC236}">
                <a16:creationId xmlns:a16="http://schemas.microsoft.com/office/drawing/2014/main" id="{A1DF76F0-23C5-487D-8C51-2E8C7CB8101A}"/>
              </a:ext>
            </a:extLst>
          </p:cNvPr>
          <p:cNvSpPr txBox="1"/>
          <p:nvPr/>
        </p:nvSpPr>
        <p:spPr>
          <a:xfrm>
            <a:off x="171450" y="3615187"/>
            <a:ext cx="2743200" cy="34932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a:latin typeface="Arial"/>
                <a:cs typeface="Calibri"/>
              </a:rPr>
              <a:t>Research is fundamental part of critical thinking.   Researching information builds knowledge and understanding.  Moore (2010)  believes that research is an enthralling part of studying for a degree, mentioning that research advances your knowledge whilst exploring other viewpoints.  Moore points out there are various ways of collecting information from research, these include books, articles, websites, journals to name but a few. </a:t>
            </a:r>
          </a:p>
          <a:p>
            <a:pPr algn="just"/>
            <a:endParaRPr lang="en-US" sz="800">
              <a:latin typeface="Arial"/>
              <a:cs typeface="Calibri"/>
            </a:endParaRPr>
          </a:p>
          <a:p>
            <a:pPr algn="just"/>
            <a:r>
              <a:rPr lang="en-US" sz="800">
                <a:latin typeface="Arial"/>
                <a:cs typeface="Calibri"/>
              </a:rPr>
              <a:t>When using resources for research an individual must find credible information and authors.  Moore (2010) illustrates three main pointers to remember when researching information.  </a:t>
            </a:r>
          </a:p>
          <a:p>
            <a:pPr algn="just"/>
            <a:endParaRPr lang="en-US" sz="800">
              <a:latin typeface="Arial"/>
              <a:cs typeface="Calibri"/>
            </a:endParaRPr>
          </a:p>
          <a:p>
            <a:pPr algn="just"/>
            <a:r>
              <a:rPr lang="en-US" sz="800">
                <a:latin typeface="Arial"/>
                <a:cs typeface="Calibri"/>
              </a:rPr>
              <a:t>UniSydneyLibrary (2020) supports Moore's illistration refering to a "Hierarchy of Trustworthiness" starting at the top with library search facilities, reputable websites, academic journals.  Furthermore, asking the individual to think about the relevance of the information we have discovered.</a:t>
            </a:r>
          </a:p>
          <a:p>
            <a:pPr algn="just"/>
            <a:endParaRPr lang="en-US" sz="800">
              <a:latin typeface="Arial"/>
              <a:cs typeface="Calibri"/>
            </a:endParaRPr>
          </a:p>
          <a:p>
            <a:pPr algn="just"/>
            <a:r>
              <a:rPr lang="en-US" sz="800">
                <a:latin typeface="Arial"/>
                <a:cs typeface="Calibri"/>
              </a:rPr>
              <a:t>Rsearching information. is a skill that an individual will use nearly every day in life.  University of the People (2021)</a:t>
            </a:r>
          </a:p>
          <a:p>
            <a:pPr algn="just"/>
            <a:endParaRPr lang="en-US" sz="700">
              <a:latin typeface="Arial"/>
              <a:cs typeface="Calibri"/>
            </a:endParaRPr>
          </a:p>
          <a:p>
            <a:pPr algn="just"/>
            <a:endParaRPr lang="en-US" sz="700">
              <a:cs typeface="Calibri"/>
            </a:endParaRPr>
          </a:p>
          <a:p>
            <a:pPr algn="just"/>
            <a:endParaRPr lang="en-US" sz="700">
              <a:cs typeface="Calibri"/>
            </a:endParaRPr>
          </a:p>
        </p:txBody>
      </p:sp>
      <p:pic>
        <p:nvPicPr>
          <p:cNvPr id="12" name="Picture 14" descr="Diagram&#10;&#10;Description automatically generated">
            <a:extLst>
              <a:ext uri="{FF2B5EF4-FFF2-40B4-BE49-F238E27FC236}">
                <a16:creationId xmlns:a16="http://schemas.microsoft.com/office/drawing/2014/main" id="{B005AEA1-3032-4B46-A448-160CE6EE1094}"/>
              </a:ext>
            </a:extLst>
          </p:cNvPr>
          <p:cNvPicPr>
            <a:picLocks noChangeAspect="1"/>
          </p:cNvPicPr>
          <p:nvPr/>
        </p:nvPicPr>
        <p:blipFill>
          <a:blip r:embed="rId2"/>
          <a:stretch>
            <a:fillRect/>
          </a:stretch>
        </p:blipFill>
        <p:spPr>
          <a:xfrm>
            <a:off x="3622195" y="288896"/>
            <a:ext cx="2174576" cy="1382019"/>
          </a:xfrm>
          <a:prstGeom prst="rect">
            <a:avLst/>
          </a:prstGeom>
        </p:spPr>
      </p:pic>
      <p:sp>
        <p:nvSpPr>
          <p:cNvPr id="15" name="TextBox 14">
            <a:extLst>
              <a:ext uri="{FF2B5EF4-FFF2-40B4-BE49-F238E27FC236}">
                <a16:creationId xmlns:a16="http://schemas.microsoft.com/office/drawing/2014/main" id="{AD52A9A6-CFFA-482A-A0FA-BAEF956FA400}"/>
              </a:ext>
            </a:extLst>
          </p:cNvPr>
          <p:cNvSpPr txBox="1"/>
          <p:nvPr/>
        </p:nvSpPr>
        <p:spPr>
          <a:xfrm>
            <a:off x="3838036" y="1357402"/>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Calibri"/>
              </a:rPr>
              <a:t>(Source: Moore 2010)</a:t>
            </a:r>
          </a:p>
        </p:txBody>
      </p:sp>
      <p:sp>
        <p:nvSpPr>
          <p:cNvPr id="17" name="TextBox 16">
            <a:extLst>
              <a:ext uri="{FF2B5EF4-FFF2-40B4-BE49-F238E27FC236}">
                <a16:creationId xmlns:a16="http://schemas.microsoft.com/office/drawing/2014/main" id="{7530252F-CEC6-4141-90BE-EE939D0AA960}"/>
              </a:ext>
            </a:extLst>
          </p:cNvPr>
          <p:cNvSpPr txBox="1"/>
          <p:nvPr/>
        </p:nvSpPr>
        <p:spPr>
          <a:xfrm>
            <a:off x="95250" y="288266"/>
            <a:ext cx="2914650" cy="523220"/>
          </a:xfrm>
          <a:prstGeom prst="rect">
            <a:avLst/>
          </a:prstGeom>
          <a:solidFill>
            <a:srgbClr val="80E356"/>
          </a:solid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Arial"/>
                <a:cs typeface="Calibri"/>
              </a:rPr>
              <a:t>Critical Thinking</a:t>
            </a:r>
          </a:p>
        </p:txBody>
      </p:sp>
      <p:pic>
        <p:nvPicPr>
          <p:cNvPr id="19" name="Picture 21">
            <a:extLst>
              <a:ext uri="{FF2B5EF4-FFF2-40B4-BE49-F238E27FC236}">
                <a16:creationId xmlns:a16="http://schemas.microsoft.com/office/drawing/2014/main" id="{5A097F47-6A62-43AB-B379-032BFA65D222}"/>
              </a:ext>
            </a:extLst>
          </p:cNvPr>
          <p:cNvPicPr>
            <a:picLocks noChangeAspect="1"/>
          </p:cNvPicPr>
          <p:nvPr/>
        </p:nvPicPr>
        <p:blipFill>
          <a:blip r:embed="rId3"/>
          <a:stretch>
            <a:fillRect/>
          </a:stretch>
        </p:blipFill>
        <p:spPr>
          <a:xfrm>
            <a:off x="332297" y="2043526"/>
            <a:ext cx="2438041" cy="1416781"/>
          </a:xfrm>
          <a:prstGeom prst="rect">
            <a:avLst/>
          </a:prstGeom>
        </p:spPr>
      </p:pic>
      <p:sp>
        <p:nvSpPr>
          <p:cNvPr id="22" name="TextBox 21">
            <a:extLst>
              <a:ext uri="{FF2B5EF4-FFF2-40B4-BE49-F238E27FC236}">
                <a16:creationId xmlns:a16="http://schemas.microsoft.com/office/drawing/2014/main" id="{89D77B2B-99A1-446B-8027-6522902F128F}"/>
              </a:ext>
            </a:extLst>
          </p:cNvPr>
          <p:cNvSpPr txBox="1"/>
          <p:nvPr/>
        </p:nvSpPr>
        <p:spPr>
          <a:xfrm>
            <a:off x="1515733" y="3260246"/>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cs typeface="Calibri"/>
              </a:rPr>
              <a:t>(Source: eschoolnews 2021)</a:t>
            </a:r>
          </a:p>
        </p:txBody>
      </p:sp>
      <p:pic>
        <p:nvPicPr>
          <p:cNvPr id="3" name="Picture 3" descr="Diagram&#10;&#10;Description automatically generated">
            <a:extLst>
              <a:ext uri="{FF2B5EF4-FFF2-40B4-BE49-F238E27FC236}">
                <a16:creationId xmlns:a16="http://schemas.microsoft.com/office/drawing/2014/main" id="{B2F96C0F-607C-4EED-BCAF-44792DEDB6EB}"/>
              </a:ext>
            </a:extLst>
          </p:cNvPr>
          <p:cNvPicPr>
            <a:picLocks noChangeAspect="1"/>
          </p:cNvPicPr>
          <p:nvPr/>
        </p:nvPicPr>
        <p:blipFill>
          <a:blip r:embed="rId4"/>
          <a:stretch>
            <a:fillRect/>
          </a:stretch>
        </p:blipFill>
        <p:spPr>
          <a:xfrm>
            <a:off x="3495675" y="2466975"/>
            <a:ext cx="1285875" cy="1257300"/>
          </a:xfrm>
          <a:prstGeom prst="rect">
            <a:avLst/>
          </a:prstGeom>
        </p:spPr>
      </p:pic>
      <p:sp>
        <p:nvSpPr>
          <p:cNvPr id="4" name="TextBox 3">
            <a:extLst>
              <a:ext uri="{FF2B5EF4-FFF2-40B4-BE49-F238E27FC236}">
                <a16:creationId xmlns:a16="http://schemas.microsoft.com/office/drawing/2014/main" id="{94FD558E-ED5D-46D8-BDB6-D09376E0698E}"/>
              </a:ext>
            </a:extLst>
          </p:cNvPr>
          <p:cNvSpPr txBox="1"/>
          <p:nvPr/>
        </p:nvSpPr>
        <p:spPr>
          <a:xfrm>
            <a:off x="3267075" y="3619500"/>
            <a:ext cx="2409825"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cs typeface="Calibri"/>
              </a:rPr>
              <a:t>(Source: The University of Edinburgh 2020)</a:t>
            </a:r>
            <a:endParaRPr lang="en-US" sz="700"/>
          </a:p>
        </p:txBody>
      </p:sp>
      <p:sp>
        <p:nvSpPr>
          <p:cNvPr id="5" name="TextBox 4">
            <a:extLst>
              <a:ext uri="{FF2B5EF4-FFF2-40B4-BE49-F238E27FC236}">
                <a16:creationId xmlns:a16="http://schemas.microsoft.com/office/drawing/2014/main" id="{2C491940-9C31-4F6B-97C4-17F134A3D979}"/>
              </a:ext>
            </a:extLst>
          </p:cNvPr>
          <p:cNvSpPr txBox="1"/>
          <p:nvPr/>
        </p:nvSpPr>
        <p:spPr>
          <a:xfrm>
            <a:off x="4800600" y="3276600"/>
            <a:ext cx="2371725"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latin typeface="Arial"/>
                <a:cs typeface="Arial"/>
              </a:rPr>
              <a:t>(Source: </a:t>
            </a:r>
            <a:r>
              <a:rPr lang="en-US" sz="700" err="1">
                <a:latin typeface="Arial"/>
                <a:cs typeface="Arial"/>
              </a:rPr>
              <a:t>VectorStock</a:t>
            </a:r>
            <a:r>
              <a:rPr lang="en-US" sz="700">
                <a:latin typeface="Arial"/>
                <a:cs typeface="Arial"/>
              </a:rPr>
              <a:t> 2021) </a:t>
            </a:r>
          </a:p>
        </p:txBody>
      </p:sp>
      <p:pic>
        <p:nvPicPr>
          <p:cNvPr id="7" name="Picture 10" descr="A picture containing graphical user interface&#10;&#10;Description automatically generated">
            <a:extLst>
              <a:ext uri="{FF2B5EF4-FFF2-40B4-BE49-F238E27FC236}">
                <a16:creationId xmlns:a16="http://schemas.microsoft.com/office/drawing/2014/main" id="{DBDBAA0E-E020-429A-AD96-784A5DECE36A}"/>
              </a:ext>
            </a:extLst>
          </p:cNvPr>
          <p:cNvPicPr>
            <a:picLocks noChangeAspect="1"/>
          </p:cNvPicPr>
          <p:nvPr/>
        </p:nvPicPr>
        <p:blipFill rotWithShape="1">
          <a:blip r:embed="rId5"/>
          <a:srcRect b="9923"/>
          <a:stretch/>
        </p:blipFill>
        <p:spPr>
          <a:xfrm>
            <a:off x="5143500" y="2404872"/>
            <a:ext cx="838200" cy="824448"/>
          </a:xfrm>
          <a:prstGeom prst="rect">
            <a:avLst/>
          </a:prstGeom>
        </p:spPr>
      </p:pic>
      <p:sp>
        <p:nvSpPr>
          <p:cNvPr id="25" name="Rectangle: Rounded Corners 24">
            <a:extLst>
              <a:ext uri="{FF2B5EF4-FFF2-40B4-BE49-F238E27FC236}">
                <a16:creationId xmlns:a16="http://schemas.microsoft.com/office/drawing/2014/main" id="{D56736DD-ADC3-4558-AD83-07D0CC1D14A7}"/>
              </a:ext>
            </a:extLst>
          </p:cNvPr>
          <p:cNvSpPr/>
          <p:nvPr/>
        </p:nvSpPr>
        <p:spPr>
          <a:xfrm>
            <a:off x="3676650" y="219075"/>
            <a:ext cx="2000250" cy="1495425"/>
          </a:xfrm>
          <a:prstGeom prst="roundRect">
            <a:avLst/>
          </a:prstGeom>
          <a:noFill/>
          <a:ln w="57150">
            <a:solidFill>
              <a:srgbClr val="80E35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B927C90-860F-43B0-9234-F560F98482D2}"/>
              </a:ext>
            </a:extLst>
          </p:cNvPr>
          <p:cNvSpPr txBox="1"/>
          <p:nvPr/>
        </p:nvSpPr>
        <p:spPr>
          <a:xfrm>
            <a:off x="6267450" y="1038225"/>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a:latin typeface="Arial"/>
                <a:cs typeface="Calibri"/>
              </a:rPr>
              <a:t>Whilst studying for a degree, collaborative study will be required by a student this is working in groups.  Collaborative working can encourage the student to listen to different perspectives, share others knowledge whilst transmitting constructive criticism. (Cottrell, 2013).</a:t>
            </a:r>
            <a:endParaRPr lang="en-US" sz="800">
              <a:cs typeface="Calibri"/>
            </a:endParaRPr>
          </a:p>
        </p:txBody>
      </p:sp>
      <p:pic>
        <p:nvPicPr>
          <p:cNvPr id="9" name="Picture 22">
            <a:extLst>
              <a:ext uri="{FF2B5EF4-FFF2-40B4-BE49-F238E27FC236}">
                <a16:creationId xmlns:a16="http://schemas.microsoft.com/office/drawing/2014/main" id="{596C833F-E05F-41D0-B4A7-F43D08D208A3}"/>
              </a:ext>
            </a:extLst>
          </p:cNvPr>
          <p:cNvPicPr>
            <a:picLocks noChangeAspect="1"/>
          </p:cNvPicPr>
          <p:nvPr/>
        </p:nvPicPr>
        <p:blipFill>
          <a:blip r:embed="rId6"/>
          <a:stretch>
            <a:fillRect/>
          </a:stretch>
        </p:blipFill>
        <p:spPr>
          <a:xfrm>
            <a:off x="7629525" y="3457575"/>
            <a:ext cx="1104900" cy="1104900"/>
          </a:xfrm>
          <a:prstGeom prst="rect">
            <a:avLst/>
          </a:prstGeom>
        </p:spPr>
      </p:pic>
      <p:sp>
        <p:nvSpPr>
          <p:cNvPr id="18" name="TextBox 17">
            <a:extLst>
              <a:ext uri="{FF2B5EF4-FFF2-40B4-BE49-F238E27FC236}">
                <a16:creationId xmlns:a16="http://schemas.microsoft.com/office/drawing/2014/main" id="{99A31124-A05D-4B77-A4AE-E1E525AAE7C6}"/>
              </a:ext>
            </a:extLst>
          </p:cNvPr>
          <p:cNvSpPr txBox="1"/>
          <p:nvPr/>
        </p:nvSpPr>
        <p:spPr>
          <a:xfrm>
            <a:off x="6267450" y="1800225"/>
            <a:ext cx="27432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a:latin typeface="Arial"/>
                <a:cs typeface="Calibri"/>
              </a:rPr>
              <a:t>According to (Moore, 2010) collaborative learning benefits creative thinking.  Working in groups helps to manage time, keep on target whilst building motivation.</a:t>
            </a:r>
          </a:p>
          <a:p>
            <a:pPr algn="just"/>
            <a:endParaRPr lang="en-US" sz="800">
              <a:latin typeface="Arial"/>
              <a:cs typeface="Calibri"/>
            </a:endParaRPr>
          </a:p>
          <a:p>
            <a:pPr algn="just"/>
            <a:r>
              <a:rPr lang="en-US" sz="800">
                <a:latin typeface="Arial"/>
                <a:cs typeface="Calibri"/>
              </a:rPr>
              <a:t>Tuckman (1965) states the difficulties experienced with collaborative learning.  Unequal participation, conflict of personalities also different learning sppeds and abilities.  All can cause rustration and stress.  </a:t>
            </a:r>
          </a:p>
          <a:p>
            <a:pPr algn="just"/>
            <a:endParaRPr lang="en-US" sz="800">
              <a:latin typeface="Arial"/>
              <a:cs typeface="Calibri"/>
            </a:endParaRPr>
          </a:p>
          <a:p>
            <a:pPr algn="just"/>
            <a:r>
              <a:rPr lang="en-US" sz="800">
                <a:latin typeface="Arial"/>
                <a:cs typeface="Calibri"/>
              </a:rPr>
              <a:t>Reflecting on all this information (</a:t>
            </a:r>
            <a:r>
              <a:rPr lang="en-US" sz="800" err="1">
                <a:latin typeface="Arial"/>
                <a:cs typeface="Calibri"/>
              </a:rPr>
              <a:t>InnerDrive</a:t>
            </a:r>
            <a:r>
              <a:rPr lang="en-US" sz="800">
                <a:latin typeface="Arial"/>
                <a:cs typeface="Calibri"/>
              </a:rPr>
              <a:t>, 2019) feels that collaborative learning is advantageous to a student's studies when managed correctly.  Research suggested collaborative learning in moderation is the key to successul results. </a:t>
            </a:r>
          </a:p>
        </p:txBody>
      </p:sp>
      <p:sp>
        <p:nvSpPr>
          <p:cNvPr id="24" name="TextBox 23">
            <a:extLst>
              <a:ext uri="{FF2B5EF4-FFF2-40B4-BE49-F238E27FC236}">
                <a16:creationId xmlns:a16="http://schemas.microsoft.com/office/drawing/2014/main" id="{1BC7B470-F030-40C2-9D47-D8028FD362A4}"/>
              </a:ext>
            </a:extLst>
          </p:cNvPr>
          <p:cNvSpPr txBox="1"/>
          <p:nvPr/>
        </p:nvSpPr>
        <p:spPr>
          <a:xfrm>
            <a:off x="6438900" y="4086225"/>
            <a:ext cx="2743200"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latin typeface="Arial"/>
                <a:cs typeface="Calibri"/>
              </a:rPr>
              <a:t>(Source:PNGEgg no date)</a:t>
            </a:r>
          </a:p>
        </p:txBody>
      </p:sp>
      <p:sp>
        <p:nvSpPr>
          <p:cNvPr id="23" name="TextBox 22">
            <a:extLst>
              <a:ext uri="{FF2B5EF4-FFF2-40B4-BE49-F238E27FC236}">
                <a16:creationId xmlns:a16="http://schemas.microsoft.com/office/drawing/2014/main" id="{3092929E-2AF0-4426-AAEC-538465C4C1D0}"/>
              </a:ext>
            </a:extLst>
          </p:cNvPr>
          <p:cNvSpPr txBox="1"/>
          <p:nvPr/>
        </p:nvSpPr>
        <p:spPr>
          <a:xfrm>
            <a:off x="6191250" y="4743450"/>
            <a:ext cx="28194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latin typeface="Arial"/>
                <a:cs typeface="Calibri"/>
              </a:rPr>
              <a:t>Conclusion</a:t>
            </a:r>
            <a:endParaRPr lang="en-US"/>
          </a:p>
          <a:p>
            <a:pPr algn="just"/>
            <a:r>
              <a:rPr lang="en-US" sz="800">
                <a:latin typeface="Arial"/>
                <a:cs typeface="Calibri"/>
              </a:rPr>
              <a:t>Critical thinking is a crucial skill for many students in University.  One could almost assume that a student takes on a detective approach to their research and studies, scrutinizing evidence and arguments whilst listening, writing, speaking and reading with an increased critical awareness. Cottrell </a:t>
            </a:r>
            <a:r>
              <a:rPr lang="en-US" sz="800">
                <a:latin typeface="Arial"/>
                <a:cs typeface="Arial"/>
              </a:rPr>
              <a:t>(</a:t>
            </a:r>
            <a:r>
              <a:rPr lang="en-US" sz="800">
                <a:latin typeface="Arial"/>
                <a:cs typeface="Calibri"/>
              </a:rPr>
              <a:t>2013)</a:t>
            </a:r>
          </a:p>
          <a:p>
            <a:pPr algn="just"/>
            <a:endParaRPr lang="en-US" sz="800">
              <a:latin typeface="Arial"/>
              <a:cs typeface="Calibri"/>
            </a:endParaRPr>
          </a:p>
          <a:p>
            <a:pPr algn="just"/>
            <a:r>
              <a:rPr lang="en-US" sz="800">
                <a:latin typeface="Arial"/>
                <a:cs typeface="Calibri"/>
              </a:rPr>
              <a:t>Research, Collaborative Learning and Reflection are some of the many key skills of critial thinking.</a:t>
            </a:r>
            <a:endParaRPr lang="en-US" sz="800" dirty="0">
              <a:latin typeface="Arial"/>
              <a:cs typeface="Calibri"/>
            </a:endParaRPr>
          </a:p>
        </p:txBody>
      </p:sp>
      <p:sp>
        <p:nvSpPr>
          <p:cNvPr id="31" name="TextBox 30">
            <a:extLst>
              <a:ext uri="{FF2B5EF4-FFF2-40B4-BE49-F238E27FC236}">
                <a16:creationId xmlns:a16="http://schemas.microsoft.com/office/drawing/2014/main" id="{6CF6D81B-2D40-4227-881F-CC6EA92AA93E}"/>
              </a:ext>
            </a:extLst>
          </p:cNvPr>
          <p:cNvSpPr txBox="1"/>
          <p:nvPr/>
        </p:nvSpPr>
        <p:spPr>
          <a:xfrm>
            <a:off x="6248400" y="-95250"/>
            <a:ext cx="278130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a:ea typeface="+mn-lt"/>
              <a:cs typeface="+mn-lt"/>
            </a:endParaRPr>
          </a:p>
          <a:p>
            <a:pPr algn="just"/>
            <a:r>
              <a:rPr lang="en-US" sz="800">
                <a:latin typeface="Arial"/>
                <a:cs typeface="Arial"/>
              </a:rPr>
              <a:t>Reflecting on events and or practice bridges the gap between theory and practice enabling a practitioner to explore theory and apply it to practice thus improving both their skill set and offering a higher sense of well-being.  </a:t>
            </a:r>
            <a:r>
              <a:rPr lang="en-US" sz="800" err="1">
                <a:latin typeface="Arial"/>
                <a:cs typeface="Arial"/>
              </a:rPr>
              <a:t>Skillsyouneed</a:t>
            </a:r>
            <a:r>
              <a:rPr lang="en-US" sz="800">
                <a:latin typeface="Arial"/>
                <a:cs typeface="Arial"/>
              </a:rPr>
              <a:t> (2021)</a:t>
            </a:r>
            <a:endParaRPr lang="en-US" sz="800"/>
          </a:p>
        </p:txBody>
      </p:sp>
      <p:sp>
        <p:nvSpPr>
          <p:cNvPr id="11" name="Footer Placeholder 10">
            <a:extLst>
              <a:ext uri="{FF2B5EF4-FFF2-40B4-BE49-F238E27FC236}">
                <a16:creationId xmlns:a16="http://schemas.microsoft.com/office/drawing/2014/main" id="{7EA8070C-700E-4F4F-B3F3-7337BAF605C2}"/>
              </a:ext>
            </a:extLst>
          </p:cNvPr>
          <p:cNvSpPr>
            <a:spLocks noGrp="1"/>
          </p:cNvSpPr>
          <p:nvPr>
            <p:ph type="ftr" sz="quarter" idx="11"/>
          </p:nvPr>
        </p:nvSpPr>
        <p:spPr>
          <a:xfrm>
            <a:off x="6048375" y="6384926"/>
            <a:ext cx="3086100" cy="365125"/>
          </a:xfrm>
        </p:spPr>
        <p:txBody>
          <a:bodyPr/>
          <a:lstStyle/>
          <a:p>
            <a:r>
              <a:rPr lang="en-US"/>
              <a:t>Claire Bolch Student No: 2104728 Module ECGE4003 P/C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0320-5B4D-4E4C-92EB-B0C32D0DCF91}"/>
              </a:ext>
            </a:extLst>
          </p:cNvPr>
          <p:cNvSpPr>
            <a:spLocks noGrp="1"/>
          </p:cNvSpPr>
          <p:nvPr>
            <p:ph type="title"/>
          </p:nvPr>
        </p:nvSpPr>
        <p:spPr>
          <a:xfrm>
            <a:off x="628650" y="-63499"/>
            <a:ext cx="7886700" cy="1325563"/>
          </a:xfrm>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460DF817-7839-45B3-B541-8AC9165990C3}"/>
              </a:ext>
            </a:extLst>
          </p:cNvPr>
          <p:cNvSpPr>
            <a:spLocks noGrp="1"/>
          </p:cNvSpPr>
          <p:nvPr>
            <p:ph idx="1"/>
          </p:nvPr>
        </p:nvSpPr>
        <p:spPr>
          <a:xfrm>
            <a:off x="438150" y="873125"/>
            <a:ext cx="8277225" cy="4284663"/>
          </a:xfrm>
        </p:spPr>
        <p:txBody>
          <a:bodyPr vert="horz" lIns="91440" tIns="45720" rIns="91440" bIns="45720" rtlCol="0" anchor="t">
            <a:noAutofit/>
          </a:bodyPr>
          <a:lstStyle/>
          <a:p>
            <a:r>
              <a:rPr lang="en-US" sz="1200" baseline="30000">
                <a:latin typeface="Arial"/>
                <a:ea typeface="+mn-lt"/>
                <a:cs typeface="+mn-lt"/>
              </a:rPr>
              <a:t>Cottrell, Stella. </a:t>
            </a:r>
            <a:r>
              <a:rPr lang="en-US" sz="1200" i="1" baseline="30000">
                <a:latin typeface="Arial"/>
                <a:ea typeface="+mn-lt"/>
                <a:cs typeface="+mn-lt"/>
              </a:rPr>
              <a:t>The Study Skills Handbook</a:t>
            </a:r>
            <a:r>
              <a:rPr lang="en-US" sz="1200" baseline="30000">
                <a:latin typeface="Arial"/>
                <a:ea typeface="+mn-lt"/>
                <a:cs typeface="+mn-lt"/>
              </a:rPr>
              <a:t>, Macmillan Education UK, 2019.</a:t>
            </a:r>
            <a:r>
              <a:rPr lang="en-US" sz="1200" i="1" baseline="30000">
                <a:latin typeface="Arial"/>
                <a:ea typeface="+mn-lt"/>
                <a:cs typeface="+mn-lt"/>
              </a:rPr>
              <a:t> ProQuest Ebook Central</a:t>
            </a:r>
            <a:r>
              <a:rPr lang="en-US" sz="1200" baseline="30000">
                <a:latin typeface="Arial"/>
                <a:ea typeface="+mn-lt"/>
                <a:cs typeface="+mn-lt"/>
              </a:rPr>
              <a:t>, </a:t>
            </a:r>
            <a:r>
              <a:rPr lang="en-US" sz="1200" u="sng" baseline="30000" dirty="0">
                <a:latin typeface="Arial"/>
                <a:ea typeface="+mn-lt"/>
                <a:cs typeface="+mn-lt"/>
                <a:hlinkClick r:id="rId2"/>
              </a:rPr>
              <a:t>http://ebookcentral.proquest.com/lib/trinity/detail.action?docID=6234945</a:t>
            </a:r>
            <a:r>
              <a:rPr lang="en-US" sz="1200" baseline="30000">
                <a:latin typeface="Arial"/>
                <a:ea typeface="+mn-lt"/>
                <a:cs typeface="+mn-lt"/>
              </a:rPr>
              <a:t>.  (pg.101) Accessed: 14 September 2021)</a:t>
            </a:r>
            <a:endParaRPr lang="en-US" sz="1200">
              <a:latin typeface="Arial"/>
              <a:ea typeface="+mn-lt"/>
              <a:cs typeface="+mn-lt"/>
            </a:endParaRPr>
          </a:p>
          <a:p>
            <a:r>
              <a:rPr lang="en-US" sz="1200" baseline="30000">
                <a:latin typeface="Arial"/>
                <a:ea typeface="+mn-lt"/>
                <a:cs typeface="+mn-lt"/>
              </a:rPr>
              <a:t>Cottrell, S 2013 </a:t>
            </a:r>
            <a:r>
              <a:rPr lang="en-US" sz="1200" i="1" baseline="30000">
                <a:latin typeface="Arial"/>
                <a:ea typeface="+mn-lt"/>
                <a:cs typeface="+mn-lt"/>
              </a:rPr>
              <a:t>The Study Skills Handbook</a:t>
            </a:r>
            <a:r>
              <a:rPr lang="en-US" sz="1200" baseline="30000">
                <a:latin typeface="Arial"/>
                <a:ea typeface="+mn-lt"/>
                <a:cs typeface="+mn-lt"/>
              </a:rPr>
              <a:t>  v4 p.g 202)</a:t>
            </a:r>
            <a:endParaRPr lang="en-US" sz="1200">
              <a:latin typeface="Arial"/>
              <a:ea typeface="+mn-lt"/>
              <a:cs typeface="+mn-lt"/>
            </a:endParaRPr>
          </a:p>
          <a:p>
            <a:r>
              <a:rPr lang="en-US" sz="1200" baseline="30000">
                <a:latin typeface="Arial"/>
                <a:ea typeface="+mn-lt"/>
                <a:cs typeface="+mn-lt"/>
              </a:rPr>
              <a:t>InnerDrive, 2019) Available at </a:t>
            </a:r>
            <a:r>
              <a:rPr lang="en-US" sz="1200" u="sng" baseline="30000" dirty="0">
                <a:latin typeface="Arial"/>
                <a:ea typeface="+mn-lt"/>
                <a:cs typeface="+mn-lt"/>
                <a:hlinkClick r:id="rId3"/>
              </a:rPr>
              <a:t>https://blog.innerdrive.co.uk/advantages-disadvantages-group-work</a:t>
            </a:r>
            <a:r>
              <a:rPr lang="en-US" sz="1200" baseline="30000">
                <a:latin typeface="Arial"/>
                <a:ea typeface="+mn-lt"/>
                <a:cs typeface="+mn-lt"/>
              </a:rPr>
              <a:t> Accessed: 16 September 2021)</a:t>
            </a:r>
            <a:endParaRPr lang="en-US" sz="1200">
              <a:latin typeface="Arial"/>
              <a:ea typeface="+mn-lt"/>
              <a:cs typeface="+mn-lt"/>
            </a:endParaRPr>
          </a:p>
          <a:p>
            <a:r>
              <a:rPr lang="en-US" sz="1200" baseline="30000">
                <a:latin typeface="Arial"/>
                <a:ea typeface="+mn-lt"/>
                <a:cs typeface="+mn-lt"/>
              </a:rPr>
              <a:t>Learning Performance (2019) </a:t>
            </a:r>
            <a:r>
              <a:rPr lang="en-US" sz="1200" i="1" baseline="30000">
                <a:latin typeface="Arial"/>
                <a:ea typeface="+mn-lt"/>
                <a:cs typeface="+mn-lt"/>
              </a:rPr>
              <a:t>Gibbs Reflective Cycle and Learning</a:t>
            </a:r>
            <a:r>
              <a:rPr lang="en-US" sz="1200" baseline="30000">
                <a:latin typeface="Arial"/>
                <a:ea typeface="+mn-lt"/>
                <a:cs typeface="+mn-lt"/>
              </a:rPr>
              <a:t>. Available at:</a:t>
            </a:r>
            <a:r>
              <a:rPr lang="en-US" sz="1200" u="sng" baseline="30000" dirty="0">
                <a:latin typeface="Arial"/>
                <a:ea typeface="+mn-lt"/>
                <a:cs typeface="+mn-lt"/>
                <a:hlinkClick r:id="rId4"/>
              </a:rPr>
              <a:t>https://learningperformance.com/gibbs-reflective-cycle-and-learning/</a:t>
            </a:r>
            <a:r>
              <a:rPr lang="en-US" sz="1200" baseline="30000">
                <a:latin typeface="Arial"/>
                <a:ea typeface="+mn-lt"/>
                <a:cs typeface="+mn-lt"/>
              </a:rPr>
              <a:t> Accessed: (11 September 2021)</a:t>
            </a:r>
            <a:endParaRPr lang="en-US" sz="1200">
              <a:latin typeface="Arial"/>
              <a:ea typeface="+mn-lt"/>
              <a:cs typeface="+mn-lt"/>
            </a:endParaRPr>
          </a:p>
          <a:p>
            <a:r>
              <a:rPr lang="en-US" sz="1200" baseline="30000">
                <a:latin typeface="Arial"/>
                <a:ea typeface="+mn-lt"/>
                <a:cs typeface="+mn-lt"/>
              </a:rPr>
              <a:t>Moore, S (2010), </a:t>
            </a:r>
            <a:r>
              <a:rPr lang="en-US" sz="1200" i="1" baseline="30000">
                <a:latin typeface="Arial"/>
                <a:ea typeface="+mn-lt"/>
                <a:cs typeface="+mn-lt"/>
              </a:rPr>
              <a:t> The Ultimate Study Skills Handbook </a:t>
            </a:r>
            <a:r>
              <a:rPr lang="en-US" sz="1200" baseline="30000">
                <a:latin typeface="Arial"/>
                <a:ea typeface="+mn-lt"/>
                <a:cs typeface="+mn-lt"/>
              </a:rPr>
              <a:t>p.g.154</a:t>
            </a:r>
            <a:endParaRPr lang="en-US" sz="1200">
              <a:latin typeface="Arial"/>
              <a:ea typeface="+mn-lt"/>
              <a:cs typeface="+mn-lt"/>
            </a:endParaRPr>
          </a:p>
          <a:p>
            <a:r>
              <a:rPr lang="en-US" sz="1200" baseline="30000">
                <a:latin typeface="Arial"/>
                <a:ea typeface="+mn-lt"/>
                <a:cs typeface="+mn-lt"/>
              </a:rPr>
              <a:t>Skillsyouneed.com (2021) </a:t>
            </a:r>
            <a:r>
              <a:rPr lang="en-US" sz="1200" i="1" baseline="30000">
                <a:latin typeface="Arial"/>
                <a:ea typeface="+mn-lt"/>
                <a:cs typeface="+mn-lt"/>
              </a:rPr>
              <a:t>Critical Thinking. Available at </a:t>
            </a:r>
            <a:r>
              <a:rPr lang="en-US" sz="1200" u="sng" baseline="30000" dirty="0">
                <a:latin typeface="Arial"/>
                <a:ea typeface="+mn-lt"/>
                <a:cs typeface="+mn-lt"/>
                <a:hlinkClick r:id="rId5"/>
              </a:rPr>
              <a:t>https://www.skillsyouneed.com/learn/critical-thinking.html</a:t>
            </a:r>
            <a:r>
              <a:rPr lang="en-US" sz="1200" i="1" baseline="30000" dirty="0">
                <a:latin typeface="Arial"/>
                <a:ea typeface="+mn-lt"/>
                <a:cs typeface="+mn-lt"/>
              </a:rPr>
              <a:t> </a:t>
            </a:r>
            <a:r>
              <a:rPr lang="en-US" sz="1200" baseline="30000">
                <a:latin typeface="Arial"/>
                <a:ea typeface="+mn-lt"/>
                <a:cs typeface="+mn-lt"/>
              </a:rPr>
              <a:t> Accessed: 14 September 2021)</a:t>
            </a:r>
            <a:endParaRPr lang="en-US" sz="1200">
              <a:latin typeface="Arial"/>
              <a:ea typeface="+mn-lt"/>
              <a:cs typeface="+mn-lt"/>
            </a:endParaRPr>
          </a:p>
          <a:p>
            <a:r>
              <a:rPr lang="en-US" sz="1200" baseline="30000">
                <a:latin typeface="Arial"/>
                <a:ea typeface="+mn-lt"/>
                <a:cs typeface="+mn-lt"/>
              </a:rPr>
              <a:t>Solent Online Learning (no date) </a:t>
            </a:r>
            <a:r>
              <a:rPr lang="en-US" sz="1200" i="1" baseline="30000">
                <a:latin typeface="Arial"/>
                <a:ea typeface="+mn-lt"/>
                <a:cs typeface="+mn-lt"/>
              </a:rPr>
              <a:t>How to think reflectively. Available at </a:t>
            </a:r>
            <a:r>
              <a:rPr lang="en-US" sz="1200" u="sng" baseline="30000" dirty="0">
                <a:latin typeface="Arial"/>
                <a:ea typeface="+mn-lt"/>
                <a:cs typeface="+mn-lt"/>
                <a:hlinkClick r:id="rId6"/>
              </a:rPr>
              <a:t>https://learn.solent.ac.uk/mod/book/view.php?id=2732&amp;chapterid=1113</a:t>
            </a:r>
            <a:r>
              <a:rPr lang="en-US" sz="1200" b="1" i="1" baseline="30000" dirty="0">
                <a:latin typeface="Arial"/>
                <a:ea typeface="+mn-lt"/>
                <a:cs typeface="+mn-lt"/>
              </a:rPr>
              <a:t> </a:t>
            </a:r>
            <a:r>
              <a:rPr lang="en-US" sz="1200" baseline="30000">
                <a:latin typeface="Arial"/>
                <a:ea typeface="+mn-lt"/>
                <a:cs typeface="+mn-lt"/>
              </a:rPr>
              <a:t>Accessed: (13 September 2021)</a:t>
            </a:r>
            <a:endParaRPr lang="en-US" sz="1200">
              <a:latin typeface="Arial"/>
              <a:ea typeface="+mn-lt"/>
              <a:cs typeface="+mn-lt"/>
            </a:endParaRPr>
          </a:p>
          <a:p>
            <a:r>
              <a:rPr lang="en-US" sz="1200" baseline="30000">
                <a:latin typeface="Arial"/>
                <a:ea typeface="+mn-lt"/>
                <a:cs typeface="+mn-lt"/>
              </a:rPr>
              <a:t>Source: (University of Edinbrough, 2020) [image] Available at: </a:t>
            </a:r>
            <a:r>
              <a:rPr lang="en-US" sz="1200" u="sng" baseline="30000" dirty="0">
                <a:latin typeface="Arial"/>
                <a:ea typeface="+mn-lt"/>
                <a:cs typeface="+mn-lt"/>
                <a:hlinkClick r:id="rId7"/>
              </a:rPr>
              <a:t>https://www.ed.ac.uk/reflection/reflectors-toolkit/reflecting-on-experience/gibbs-reflective-cycle</a:t>
            </a:r>
            <a:r>
              <a:rPr lang="en-US" sz="1200" u="sng" baseline="30000" dirty="0">
                <a:latin typeface="Arial"/>
                <a:ea typeface="+mn-lt"/>
                <a:cs typeface="+mn-lt"/>
              </a:rPr>
              <a:t> </a:t>
            </a:r>
            <a:r>
              <a:rPr lang="en-US" sz="1200" baseline="30000">
                <a:latin typeface="Arial"/>
                <a:ea typeface="+mn-lt"/>
                <a:cs typeface="+mn-lt"/>
              </a:rPr>
              <a:t>Accessed: 11 September 2021</a:t>
            </a:r>
            <a:r>
              <a:rPr lang="en-US" sz="1200" u="sng" baseline="30000">
                <a:latin typeface="Arial"/>
                <a:ea typeface="+mn-lt"/>
                <a:cs typeface="+mn-lt"/>
              </a:rPr>
              <a:t>)</a:t>
            </a:r>
            <a:endParaRPr lang="en-US" sz="1200">
              <a:latin typeface="Arial"/>
              <a:ea typeface="+mn-lt"/>
              <a:cs typeface="+mn-lt"/>
            </a:endParaRPr>
          </a:p>
          <a:p>
            <a:r>
              <a:rPr lang="en-US" sz="1200" baseline="30000">
                <a:latin typeface="Arial"/>
                <a:ea typeface="+mn-lt"/>
                <a:cs typeface="+mn-lt"/>
              </a:rPr>
              <a:t>Source: Eschoolnews, 2021) [Image] Available at </a:t>
            </a:r>
            <a:r>
              <a:rPr lang="en-US" sz="1200" u="sng" baseline="30000" dirty="0">
                <a:latin typeface="Arial"/>
                <a:ea typeface="+mn-lt"/>
                <a:cs typeface="+mn-lt"/>
                <a:hlinkClick r:id="rId8"/>
              </a:rPr>
              <a:t>https://www.eschoolnews.com/files/2017/06/criticalthinking2-600x360.jpg</a:t>
            </a:r>
            <a:r>
              <a:rPr lang="en-US" sz="1200" baseline="30000">
                <a:latin typeface="Arial"/>
                <a:ea typeface="+mn-lt"/>
                <a:cs typeface="+mn-lt"/>
              </a:rPr>
              <a:t> Accessed 14 September 2021</a:t>
            </a:r>
            <a:endParaRPr lang="en-US" sz="1200">
              <a:latin typeface="Arial"/>
              <a:ea typeface="+mn-lt"/>
              <a:cs typeface="+mn-lt"/>
            </a:endParaRPr>
          </a:p>
          <a:p>
            <a:r>
              <a:rPr lang="en-US" sz="1200" baseline="30000">
                <a:latin typeface="Arial"/>
                <a:ea typeface="+mn-lt"/>
                <a:cs typeface="+mn-lt"/>
              </a:rPr>
              <a:t>Source: VectorStock 2021) [Image] Available at </a:t>
            </a:r>
            <a:r>
              <a:rPr lang="en-US" sz="1200" u="sng" baseline="30000" dirty="0">
                <a:latin typeface="Arial"/>
                <a:ea typeface="+mn-lt"/>
                <a:cs typeface="+mn-lt"/>
                <a:hlinkClick r:id="rId9"/>
              </a:rPr>
              <a:t>https://www.vectorstock.com/royalty-free-vector/man-see-his-reflection-in-the-mirror-vector-9533017</a:t>
            </a:r>
            <a:r>
              <a:rPr lang="en-US" sz="1200" u="sng" baseline="30000" dirty="0">
                <a:latin typeface="Arial"/>
                <a:ea typeface="+mn-lt"/>
                <a:cs typeface="+mn-lt"/>
              </a:rPr>
              <a:t> </a:t>
            </a:r>
            <a:r>
              <a:rPr lang="en-US" sz="1200" baseline="30000">
                <a:latin typeface="Arial"/>
                <a:ea typeface="+mn-lt"/>
                <a:cs typeface="+mn-lt"/>
              </a:rPr>
              <a:t>Accessed 16 September 2021</a:t>
            </a:r>
            <a:endParaRPr lang="en-US" sz="1200">
              <a:latin typeface="Arial"/>
              <a:ea typeface="+mn-lt"/>
              <a:cs typeface="+mn-lt"/>
            </a:endParaRPr>
          </a:p>
          <a:p>
            <a:r>
              <a:rPr lang="en-US" sz="1200" baseline="30000">
                <a:latin typeface="Arial"/>
                <a:ea typeface="+mn-lt"/>
                <a:cs typeface="+mn-lt"/>
              </a:rPr>
              <a:t>Source: UniSydneyLibrary 2020) [Video]</a:t>
            </a:r>
            <a:r>
              <a:rPr lang="en-US" sz="1200" i="1" baseline="30000">
                <a:latin typeface="Arial"/>
                <a:ea typeface="+mn-lt"/>
                <a:cs typeface="+mn-lt"/>
              </a:rPr>
              <a:t> Discover: Research Skills  2020 </a:t>
            </a:r>
            <a:r>
              <a:rPr lang="en-US" sz="1200" baseline="30000">
                <a:latin typeface="Arial"/>
                <a:ea typeface="+mn-lt"/>
                <a:cs typeface="+mn-lt"/>
              </a:rPr>
              <a:t>Available at </a:t>
            </a:r>
            <a:r>
              <a:rPr lang="en-US" sz="1200" u="sng" baseline="30000" dirty="0">
                <a:latin typeface="Arial"/>
                <a:ea typeface="+mn-lt"/>
                <a:cs typeface="+mn-lt"/>
                <a:hlinkClick r:id="rId10"/>
              </a:rPr>
              <a:t>https://www.youtube.com/watch?v=vTkNw3mnryc</a:t>
            </a:r>
            <a:r>
              <a:rPr lang="en-US" sz="1200" baseline="30000">
                <a:latin typeface="Arial"/>
                <a:ea typeface="+mn-lt"/>
                <a:cs typeface="+mn-lt"/>
              </a:rPr>
              <a:t> Accessed: 14 September 2021)</a:t>
            </a:r>
            <a:endParaRPr lang="en-US" sz="1200">
              <a:latin typeface="Arial"/>
              <a:ea typeface="+mn-lt"/>
              <a:cs typeface="+mn-lt"/>
            </a:endParaRPr>
          </a:p>
          <a:p>
            <a:r>
              <a:rPr lang="en-US" sz="1200" baseline="30000">
                <a:latin typeface="Arial"/>
                <a:ea typeface="+mn-lt"/>
                <a:cs typeface="+mn-lt"/>
              </a:rPr>
              <a:t>Source: PNG Egg No Date) [Image] Available at </a:t>
            </a:r>
            <a:r>
              <a:rPr lang="en-US" sz="1200" u="sng" baseline="30000" dirty="0">
                <a:latin typeface="Arial"/>
                <a:ea typeface="+mn-lt"/>
                <a:cs typeface="+mn-lt"/>
                <a:hlinkClick r:id="rId11"/>
              </a:rPr>
              <a:t>https://www.pngegg.com/en/search?q=Working+group</a:t>
            </a:r>
            <a:r>
              <a:rPr lang="en-US" sz="1200" baseline="30000">
                <a:latin typeface="Arial"/>
                <a:ea typeface="+mn-lt"/>
                <a:cs typeface="+mn-lt"/>
              </a:rPr>
              <a:t> Accessed: 18 September 2021)</a:t>
            </a:r>
            <a:endParaRPr lang="en-US" sz="1200">
              <a:latin typeface="Arial"/>
              <a:ea typeface="+mn-lt"/>
              <a:cs typeface="+mn-lt"/>
            </a:endParaRPr>
          </a:p>
          <a:p>
            <a:r>
              <a:rPr lang="en-US" sz="1200" baseline="30000">
                <a:latin typeface="Arial"/>
                <a:ea typeface="+mn-lt"/>
                <a:cs typeface="+mn-lt"/>
              </a:rPr>
              <a:t>(Source: Moore 2010, </a:t>
            </a:r>
            <a:r>
              <a:rPr lang="en-US" sz="1200" i="1" baseline="30000">
                <a:latin typeface="Arial"/>
                <a:ea typeface="+mn-lt"/>
                <a:cs typeface="+mn-lt"/>
              </a:rPr>
              <a:t>The Ultimate Study Skills Handbook</a:t>
            </a:r>
            <a:r>
              <a:rPr lang="en-US" sz="1200" baseline="30000">
                <a:latin typeface="Arial"/>
                <a:ea typeface="+mn-lt"/>
                <a:cs typeface="+mn-lt"/>
              </a:rPr>
              <a:t> [Image] p.g 60,61</a:t>
            </a:r>
            <a:endParaRPr lang="en-US" sz="1200">
              <a:latin typeface="Arial"/>
              <a:ea typeface="+mn-lt"/>
              <a:cs typeface="+mn-lt"/>
            </a:endParaRPr>
          </a:p>
          <a:p>
            <a:r>
              <a:rPr lang="en-US" sz="1200" baseline="30000">
                <a:latin typeface="Arial"/>
                <a:ea typeface="+mn-lt"/>
                <a:cs typeface="+mn-lt"/>
              </a:rPr>
              <a:t>University of Edinbrough 2020) </a:t>
            </a:r>
            <a:r>
              <a:rPr lang="en-US" sz="1200" i="1" baseline="30000">
                <a:latin typeface="Arial"/>
                <a:ea typeface="+mn-lt"/>
                <a:cs typeface="+mn-lt"/>
              </a:rPr>
              <a:t>Gibbs' Reflective Cycle. Available at: </a:t>
            </a:r>
            <a:r>
              <a:rPr lang="en-US" sz="1200" u="sng" baseline="30000" dirty="0">
                <a:latin typeface="Arial"/>
                <a:ea typeface="+mn-lt"/>
                <a:cs typeface="+mn-lt"/>
                <a:hlinkClick r:id="rId7"/>
              </a:rPr>
              <a:t>https://www.ed.ac.uk/reflection/reflectors-toolkit/reflecting-on-experience/gibbs-reflective-cycle</a:t>
            </a:r>
            <a:r>
              <a:rPr lang="en-US" sz="1200" baseline="30000">
                <a:latin typeface="Arial"/>
                <a:ea typeface="+mn-lt"/>
                <a:cs typeface="+mn-lt"/>
              </a:rPr>
              <a:t>  Accessed:11 September 2021)</a:t>
            </a:r>
            <a:endParaRPr lang="en-US" sz="1200">
              <a:latin typeface="Arial"/>
              <a:ea typeface="+mn-lt"/>
              <a:cs typeface="+mn-lt"/>
            </a:endParaRPr>
          </a:p>
          <a:p>
            <a:r>
              <a:rPr lang="en-US" sz="1200" baseline="30000">
                <a:latin typeface="Arial"/>
                <a:ea typeface="+mn-lt"/>
                <a:cs typeface="+mn-lt"/>
              </a:rPr>
              <a:t>University of the People (2021) </a:t>
            </a:r>
            <a:r>
              <a:rPr lang="en-US" sz="1200" i="1" baseline="30000">
                <a:latin typeface="Arial"/>
                <a:ea typeface="+mn-lt"/>
                <a:cs typeface="+mn-lt"/>
              </a:rPr>
              <a:t>The Best Research Skills for Success.</a:t>
            </a:r>
            <a:r>
              <a:rPr lang="en-US" sz="1200" baseline="30000">
                <a:latin typeface="Arial"/>
                <a:ea typeface="+mn-lt"/>
                <a:cs typeface="+mn-lt"/>
              </a:rPr>
              <a:t> Available at </a:t>
            </a:r>
            <a:r>
              <a:rPr lang="en-US" sz="1200" u="sng" baseline="30000" dirty="0">
                <a:latin typeface="Arial"/>
                <a:ea typeface="+mn-lt"/>
                <a:cs typeface="+mn-lt"/>
                <a:hlinkClick r:id="rId12"/>
              </a:rPr>
              <a:t>https://www.uopeople.edu/blog/the-best-research-skills-for-success/</a:t>
            </a:r>
            <a:r>
              <a:rPr lang="en-US" sz="1200" baseline="30000">
                <a:latin typeface="Arial"/>
                <a:ea typeface="+mn-lt"/>
                <a:cs typeface="+mn-lt"/>
              </a:rPr>
              <a:t> Accessed: 14 September 2021)</a:t>
            </a:r>
            <a:endParaRPr lang="en-US" sz="1200" dirty="0">
              <a:latin typeface="Arial"/>
              <a:ea typeface="+mn-lt"/>
              <a:cs typeface="+mn-lt"/>
            </a:endParaRPr>
          </a:p>
          <a:p>
            <a:endParaRPr lang="en-US" sz="1200" dirty="0">
              <a:ea typeface="+mn-lt"/>
              <a:cs typeface="+mn-lt"/>
            </a:endParaRPr>
          </a:p>
          <a:p>
            <a:endParaRPr lang="en-US" sz="1200" u="sng" dirty="0">
              <a:ea typeface="+mn-lt"/>
              <a:cs typeface="+mn-lt"/>
            </a:endParaRPr>
          </a:p>
          <a:p>
            <a:endParaRPr lang="en-US" sz="1200" dirty="0">
              <a:ea typeface="+mn-lt"/>
              <a:cs typeface="+mn-lt"/>
            </a:endParaRPr>
          </a:p>
          <a:p>
            <a:endParaRPr lang="en-US" sz="1200">
              <a:ea typeface="+mn-lt"/>
              <a:cs typeface="+mn-lt"/>
            </a:endParaRPr>
          </a:p>
          <a:p>
            <a:endParaRPr lang="en-US" sz="1200">
              <a:ea typeface="+mn-lt"/>
              <a:cs typeface="+mn-lt"/>
            </a:endParaRPr>
          </a:p>
          <a:p>
            <a:endParaRPr lang="en-US" sz="1200">
              <a:cs typeface="Calibri"/>
            </a:endParaRPr>
          </a:p>
        </p:txBody>
      </p:sp>
      <p:sp>
        <p:nvSpPr>
          <p:cNvPr id="4" name="Footer Placeholder 3">
            <a:extLst>
              <a:ext uri="{FF2B5EF4-FFF2-40B4-BE49-F238E27FC236}">
                <a16:creationId xmlns:a16="http://schemas.microsoft.com/office/drawing/2014/main" id="{1473608A-9A4B-4C56-A4CA-02E5DCC6E760}"/>
              </a:ext>
            </a:extLst>
          </p:cNvPr>
          <p:cNvSpPr>
            <a:spLocks noGrp="1"/>
          </p:cNvSpPr>
          <p:nvPr>
            <p:ph type="ftr" sz="quarter" idx="11"/>
          </p:nvPr>
        </p:nvSpPr>
        <p:spPr/>
        <p:txBody>
          <a:bodyPr/>
          <a:lstStyle/>
          <a:p>
            <a:r>
              <a:rPr lang="en-US"/>
              <a:t>Claire Bolch Student No: 2104728 Module ECGE4003 P/C</a:t>
            </a:r>
          </a:p>
        </p:txBody>
      </p:sp>
    </p:spTree>
    <p:extLst>
      <p:ext uri="{BB962C8B-B14F-4D97-AF65-F5344CB8AC3E}">
        <p14:creationId xmlns:p14="http://schemas.microsoft.com/office/powerpoint/2010/main" val="27555071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Reflective practice is an important skill to support critical thinking. According to Gibbs (1988) 'Reflective Cycle' there are six reflective stages:-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37</cp:revision>
  <dcterms:created xsi:type="dcterms:W3CDTF">2021-09-04T16:08:10Z</dcterms:created>
  <dcterms:modified xsi:type="dcterms:W3CDTF">2021-09-20T20:36:52Z</dcterms:modified>
</cp:coreProperties>
</file>