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1"/>
  </p:notesMasterIdLst>
  <p:sldIdLst>
    <p:sldId id="256" r:id="rId2"/>
    <p:sldId id="260" r:id="rId3"/>
    <p:sldId id="257" r:id="rId4"/>
    <p:sldId id="258" r:id="rId5"/>
    <p:sldId id="259" r:id="rId6"/>
    <p:sldId id="286" r:id="rId7"/>
    <p:sldId id="287" r:id="rId8"/>
    <p:sldId id="263" r:id="rId9"/>
    <p:sldId id="283" r:id="rId10"/>
    <p:sldId id="284" r:id="rId11"/>
    <p:sldId id="265" r:id="rId12"/>
    <p:sldId id="267" r:id="rId13"/>
    <p:sldId id="270" r:id="rId14"/>
    <p:sldId id="268" r:id="rId15"/>
    <p:sldId id="269" r:id="rId16"/>
    <p:sldId id="271" r:id="rId17"/>
    <p:sldId id="272" r:id="rId18"/>
    <p:sldId id="273" r:id="rId19"/>
    <p:sldId id="276" r:id="rId20"/>
    <p:sldId id="274" r:id="rId21"/>
    <p:sldId id="288" r:id="rId22"/>
    <p:sldId id="275" r:id="rId23"/>
    <p:sldId id="277" r:id="rId24"/>
    <p:sldId id="278" r:id="rId25"/>
    <p:sldId id="279" r:id="rId26"/>
    <p:sldId id="285" r:id="rId27"/>
    <p:sldId id="280" r:id="rId28"/>
    <p:sldId id="281" r:id="rId29"/>
    <p:sldId id="282" r:id="rId3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74A367-644C-EADA-C700-933C62F3D2EB}" v="215" dt="2019-10-29T10:31:16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>
        <p:scale>
          <a:sx n="81" d="100"/>
          <a:sy n="81" d="100"/>
        </p:scale>
        <p:origin x="444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ys Jennings" userId="S::c.jennings@uwtsd.ac.uk::3ff6440e-0061-4d1b-a6e7-00d286b4250f" providerId="AD" clId="Web-{8D74A367-644C-EADA-C700-933C62F3D2EB}"/>
    <pc:docChg chg="addSld modSld sldOrd">
      <pc:chgData name="Carys Jennings" userId="S::c.jennings@uwtsd.ac.uk::3ff6440e-0061-4d1b-a6e7-00d286b4250f" providerId="AD" clId="Web-{8D74A367-644C-EADA-C700-933C62F3D2EB}" dt="2019-10-29T10:31:13.609" v="212" actId="20577"/>
      <pc:docMkLst>
        <pc:docMk/>
      </pc:docMkLst>
      <pc:sldChg chg="modSp new ord">
        <pc:chgData name="Carys Jennings" userId="S::c.jennings@uwtsd.ac.uk::3ff6440e-0061-4d1b-a6e7-00d286b4250f" providerId="AD" clId="Web-{8D74A367-644C-EADA-C700-933C62F3D2EB}" dt="2019-10-29T10:31:13.609" v="212" actId="20577"/>
        <pc:sldMkLst>
          <pc:docMk/>
          <pc:sldMk cId="2100280575" sldId="286"/>
        </pc:sldMkLst>
        <pc:spChg chg="mod">
          <ac:chgData name="Carys Jennings" userId="S::c.jennings@uwtsd.ac.uk::3ff6440e-0061-4d1b-a6e7-00d286b4250f" providerId="AD" clId="Web-{8D74A367-644C-EADA-C700-933C62F3D2EB}" dt="2019-10-29T10:27:14.655" v="10" actId="20577"/>
          <ac:spMkLst>
            <pc:docMk/>
            <pc:sldMk cId="2100280575" sldId="286"/>
            <ac:spMk id="2" creationId="{AE669D69-4EEB-4C51-A600-2CF63C97EEB3}"/>
          </ac:spMkLst>
        </pc:spChg>
        <pc:spChg chg="mod">
          <ac:chgData name="Carys Jennings" userId="S::c.jennings@uwtsd.ac.uk::3ff6440e-0061-4d1b-a6e7-00d286b4250f" providerId="AD" clId="Web-{8D74A367-644C-EADA-C700-933C62F3D2EB}" dt="2019-10-29T10:31:13.609" v="212" actId="20577"/>
          <ac:spMkLst>
            <pc:docMk/>
            <pc:sldMk cId="2100280575" sldId="286"/>
            <ac:spMk id="3" creationId="{B561B193-EC3B-41E1-AD81-8F3F1B8D4BB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83DC6F-8243-4789-A7B8-D905B2EDDEB6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60853B-2636-47BF-9550-C6C038A285B6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 err="1"/>
            <a:t>Ymyrraeth</a:t>
          </a:r>
          <a:endParaRPr lang="en-US" dirty="0"/>
        </a:p>
        <a:p>
          <a:r>
            <a:rPr lang="en-US" dirty="0"/>
            <a:t>Intervention</a:t>
          </a:r>
        </a:p>
      </dgm:t>
    </dgm:pt>
    <dgm:pt modelId="{BB044841-C1FC-4D32-9753-9A8AB69416A4}" type="parTrans" cxnId="{A34678AE-03EE-4AE6-9DB5-992EA7A44478}">
      <dgm:prSet/>
      <dgm:spPr/>
      <dgm:t>
        <a:bodyPr/>
        <a:lstStyle/>
        <a:p>
          <a:endParaRPr lang="en-US"/>
        </a:p>
      </dgm:t>
    </dgm:pt>
    <dgm:pt modelId="{7AEB5B47-5608-47F2-9387-07A0DBEF678D}" type="sibTrans" cxnId="{A34678AE-03EE-4AE6-9DB5-992EA7A44478}">
      <dgm:prSet/>
      <dgm:spPr/>
      <dgm:t>
        <a:bodyPr/>
        <a:lstStyle/>
        <a:p>
          <a:endParaRPr lang="en-US"/>
        </a:p>
      </dgm:t>
    </dgm:pt>
    <dgm:pt modelId="{D7694922-5CF8-4342-B03D-05CFE298A963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/>
            <a:t>1</a:t>
          </a:r>
        </a:p>
      </dgm:t>
    </dgm:pt>
    <dgm:pt modelId="{3BE3BC10-1B3C-4215-B9F6-1524557898AA}" type="parTrans" cxnId="{7BEB03B6-877D-42AB-83FD-98B948F1BF82}">
      <dgm:prSet/>
      <dgm:spPr/>
      <dgm:t>
        <a:bodyPr/>
        <a:lstStyle/>
        <a:p>
          <a:endParaRPr lang="en-US"/>
        </a:p>
      </dgm:t>
    </dgm:pt>
    <dgm:pt modelId="{5594E310-9737-4965-9BD1-B315BC0E88D8}" type="sibTrans" cxnId="{7BEB03B6-877D-42AB-83FD-98B948F1BF82}">
      <dgm:prSet/>
      <dgm:spPr/>
      <dgm:t>
        <a:bodyPr/>
        <a:lstStyle/>
        <a:p>
          <a:endParaRPr lang="en-US"/>
        </a:p>
      </dgm:t>
    </dgm:pt>
    <dgm:pt modelId="{573DC5A8-E739-4040-A235-E41E335E51D8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/>
            <a:t>3</a:t>
          </a:r>
        </a:p>
      </dgm:t>
    </dgm:pt>
    <dgm:pt modelId="{41B8183E-12A1-4263-A90E-67212832064C}" type="parTrans" cxnId="{E7DAF456-081C-4608-AB40-CF724A2E3281}">
      <dgm:prSet/>
      <dgm:spPr/>
      <dgm:t>
        <a:bodyPr/>
        <a:lstStyle/>
        <a:p>
          <a:endParaRPr lang="en-US"/>
        </a:p>
      </dgm:t>
    </dgm:pt>
    <dgm:pt modelId="{1A513BDC-5F9D-4BC5-A14A-960E5F33B1F0}" type="sibTrans" cxnId="{E7DAF456-081C-4608-AB40-CF724A2E3281}">
      <dgm:prSet/>
      <dgm:spPr/>
      <dgm:t>
        <a:bodyPr/>
        <a:lstStyle/>
        <a:p>
          <a:endParaRPr lang="en-US"/>
        </a:p>
      </dgm:t>
    </dgm:pt>
    <dgm:pt modelId="{8C2B0CCB-73E4-4AEA-9B07-8769B7476E1B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/>
            <a:t>4</a:t>
          </a:r>
        </a:p>
      </dgm:t>
    </dgm:pt>
    <dgm:pt modelId="{9073F89B-5E72-4700-89C1-90312FCB5D23}" type="parTrans" cxnId="{913FD1F0-61EF-47C4-BBB7-FFDC1B7A6F7C}">
      <dgm:prSet/>
      <dgm:spPr/>
      <dgm:t>
        <a:bodyPr/>
        <a:lstStyle/>
        <a:p>
          <a:endParaRPr lang="en-US"/>
        </a:p>
      </dgm:t>
    </dgm:pt>
    <dgm:pt modelId="{C89AEBF9-704B-424B-8663-BF4398E0B743}" type="sibTrans" cxnId="{913FD1F0-61EF-47C4-BBB7-FFDC1B7A6F7C}">
      <dgm:prSet/>
      <dgm:spPr/>
      <dgm:t>
        <a:bodyPr/>
        <a:lstStyle/>
        <a:p>
          <a:endParaRPr lang="en-US"/>
        </a:p>
      </dgm:t>
    </dgm:pt>
    <dgm:pt modelId="{3E946A0B-FE55-435A-8C60-449B5C3FF83B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/>
            <a:t>2</a:t>
          </a:r>
        </a:p>
      </dgm:t>
    </dgm:pt>
    <dgm:pt modelId="{07A2916E-6AE5-49F6-9947-E90132332A04}" type="sibTrans" cxnId="{59423B4E-5E8E-4EE6-896B-C0337B842D01}">
      <dgm:prSet/>
      <dgm:spPr/>
      <dgm:t>
        <a:bodyPr/>
        <a:lstStyle/>
        <a:p>
          <a:endParaRPr lang="en-US"/>
        </a:p>
      </dgm:t>
    </dgm:pt>
    <dgm:pt modelId="{215EB454-5C04-43AA-92C3-F6F484F5E914}" type="parTrans" cxnId="{59423B4E-5E8E-4EE6-896B-C0337B842D01}">
      <dgm:prSet/>
      <dgm:spPr/>
      <dgm:t>
        <a:bodyPr/>
        <a:lstStyle/>
        <a:p>
          <a:endParaRPr lang="en-US"/>
        </a:p>
      </dgm:t>
    </dgm:pt>
    <dgm:pt modelId="{6B3D898C-4059-4BAD-938D-2EA9A1C3FE7B}" type="pres">
      <dgm:prSet presAssocID="{4383DC6F-8243-4789-A7B8-D905B2EDDEB6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26D1717-7362-4B37-A1D6-59964799C545}" type="pres">
      <dgm:prSet presAssocID="{C660853B-2636-47BF-9550-C6C038A285B6}" presName="centerShape" presStyleLbl="node0" presStyleIdx="0" presStyleCnt="1"/>
      <dgm:spPr/>
      <dgm:t>
        <a:bodyPr/>
        <a:lstStyle/>
        <a:p>
          <a:endParaRPr lang="en-US"/>
        </a:p>
      </dgm:t>
    </dgm:pt>
    <dgm:pt modelId="{6F3D5822-797F-4775-84AF-FEF301EE4FFE}" type="pres">
      <dgm:prSet presAssocID="{3BE3BC10-1B3C-4215-B9F6-1524557898AA}" presName="Name9" presStyleLbl="parChTrans1D2" presStyleIdx="0" presStyleCnt="4"/>
      <dgm:spPr/>
      <dgm:t>
        <a:bodyPr/>
        <a:lstStyle/>
        <a:p>
          <a:endParaRPr lang="en-US"/>
        </a:p>
      </dgm:t>
    </dgm:pt>
    <dgm:pt modelId="{C69F5C6F-84CD-4A51-987E-5366E4F22CE4}" type="pres">
      <dgm:prSet presAssocID="{3BE3BC10-1B3C-4215-B9F6-1524557898AA}" presName="connTx" presStyleLbl="parChTrans1D2" presStyleIdx="0" presStyleCnt="4"/>
      <dgm:spPr/>
      <dgm:t>
        <a:bodyPr/>
        <a:lstStyle/>
        <a:p>
          <a:endParaRPr lang="en-US"/>
        </a:p>
      </dgm:t>
    </dgm:pt>
    <dgm:pt modelId="{FFC464D1-DD4B-41C5-B487-2CCD25FB0CC0}" type="pres">
      <dgm:prSet presAssocID="{D7694922-5CF8-4342-B03D-05CFE298A96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CBCF49-006B-44A9-A550-E75A0E6D317B}" type="pres">
      <dgm:prSet presAssocID="{215EB454-5C04-43AA-92C3-F6F484F5E914}" presName="Name9" presStyleLbl="parChTrans1D2" presStyleIdx="1" presStyleCnt="4"/>
      <dgm:spPr/>
      <dgm:t>
        <a:bodyPr/>
        <a:lstStyle/>
        <a:p>
          <a:endParaRPr lang="en-US"/>
        </a:p>
      </dgm:t>
    </dgm:pt>
    <dgm:pt modelId="{83587C0F-DF3C-4559-BFD3-65190F9140C6}" type="pres">
      <dgm:prSet presAssocID="{215EB454-5C04-43AA-92C3-F6F484F5E914}" presName="connTx" presStyleLbl="parChTrans1D2" presStyleIdx="1" presStyleCnt="4"/>
      <dgm:spPr/>
      <dgm:t>
        <a:bodyPr/>
        <a:lstStyle/>
        <a:p>
          <a:endParaRPr lang="en-US"/>
        </a:p>
      </dgm:t>
    </dgm:pt>
    <dgm:pt modelId="{A390FBBC-F609-4B51-A029-902EADF388FE}" type="pres">
      <dgm:prSet presAssocID="{3E946A0B-FE55-435A-8C60-449B5C3FF83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C635AF-2BCB-4206-B2B9-B3DB3B0D6593}" type="pres">
      <dgm:prSet presAssocID="{41B8183E-12A1-4263-A90E-67212832064C}" presName="Name9" presStyleLbl="parChTrans1D2" presStyleIdx="2" presStyleCnt="4"/>
      <dgm:spPr/>
      <dgm:t>
        <a:bodyPr/>
        <a:lstStyle/>
        <a:p>
          <a:endParaRPr lang="en-US"/>
        </a:p>
      </dgm:t>
    </dgm:pt>
    <dgm:pt modelId="{174A94BA-FE4A-4ACF-B8FC-269471FF065B}" type="pres">
      <dgm:prSet presAssocID="{41B8183E-12A1-4263-A90E-67212832064C}" presName="connTx" presStyleLbl="parChTrans1D2" presStyleIdx="2" presStyleCnt="4"/>
      <dgm:spPr/>
      <dgm:t>
        <a:bodyPr/>
        <a:lstStyle/>
        <a:p>
          <a:endParaRPr lang="en-US"/>
        </a:p>
      </dgm:t>
    </dgm:pt>
    <dgm:pt modelId="{77F1C1D4-D794-4EF8-A1AC-A00696424096}" type="pres">
      <dgm:prSet presAssocID="{573DC5A8-E739-4040-A235-E41E335E51D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26ED9CD-383C-4D73-99CE-2A0F6F088879}" type="pres">
      <dgm:prSet presAssocID="{9073F89B-5E72-4700-89C1-90312FCB5D23}" presName="Name9" presStyleLbl="parChTrans1D2" presStyleIdx="3" presStyleCnt="4"/>
      <dgm:spPr/>
      <dgm:t>
        <a:bodyPr/>
        <a:lstStyle/>
        <a:p>
          <a:endParaRPr lang="en-US"/>
        </a:p>
      </dgm:t>
    </dgm:pt>
    <dgm:pt modelId="{08ADE9A8-4911-44F4-BA24-37EE546C33B6}" type="pres">
      <dgm:prSet presAssocID="{9073F89B-5E72-4700-89C1-90312FCB5D23}" presName="connTx" presStyleLbl="parChTrans1D2" presStyleIdx="3" presStyleCnt="4"/>
      <dgm:spPr/>
      <dgm:t>
        <a:bodyPr/>
        <a:lstStyle/>
        <a:p>
          <a:endParaRPr lang="en-US"/>
        </a:p>
      </dgm:t>
    </dgm:pt>
    <dgm:pt modelId="{AF90B7BC-E7F1-4257-A999-EA93FBCE1810}" type="pres">
      <dgm:prSet presAssocID="{8C2B0CCB-73E4-4AEA-9B07-8769B7476E1B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F3874D2-1372-4704-9123-3EC9E9A8EF87}" type="presOf" srcId="{41B8183E-12A1-4263-A90E-67212832064C}" destId="{174A94BA-FE4A-4ACF-B8FC-269471FF065B}" srcOrd="1" destOrd="0" presId="urn:microsoft.com/office/officeart/2005/8/layout/radial1"/>
    <dgm:cxn modelId="{7BEB03B6-877D-42AB-83FD-98B948F1BF82}" srcId="{C660853B-2636-47BF-9550-C6C038A285B6}" destId="{D7694922-5CF8-4342-B03D-05CFE298A963}" srcOrd="0" destOrd="0" parTransId="{3BE3BC10-1B3C-4215-B9F6-1524557898AA}" sibTransId="{5594E310-9737-4965-9BD1-B315BC0E88D8}"/>
    <dgm:cxn modelId="{A2D77472-6B94-41E0-B837-E54F05098ADB}" type="presOf" srcId="{3BE3BC10-1B3C-4215-B9F6-1524557898AA}" destId="{C69F5C6F-84CD-4A51-987E-5366E4F22CE4}" srcOrd="1" destOrd="0" presId="urn:microsoft.com/office/officeart/2005/8/layout/radial1"/>
    <dgm:cxn modelId="{EAC10E91-8746-4306-928C-E842D5E6B5D8}" type="presOf" srcId="{3E946A0B-FE55-435A-8C60-449B5C3FF83B}" destId="{A390FBBC-F609-4B51-A029-902EADF388FE}" srcOrd="0" destOrd="0" presId="urn:microsoft.com/office/officeart/2005/8/layout/radial1"/>
    <dgm:cxn modelId="{80650B05-B8FD-47BC-810C-7C1A33142D73}" type="presOf" srcId="{C660853B-2636-47BF-9550-C6C038A285B6}" destId="{926D1717-7362-4B37-A1D6-59964799C545}" srcOrd="0" destOrd="0" presId="urn:microsoft.com/office/officeart/2005/8/layout/radial1"/>
    <dgm:cxn modelId="{C62A5F48-899A-4428-9A51-AF61718B4D16}" type="presOf" srcId="{573DC5A8-E739-4040-A235-E41E335E51D8}" destId="{77F1C1D4-D794-4EF8-A1AC-A00696424096}" srcOrd="0" destOrd="0" presId="urn:microsoft.com/office/officeart/2005/8/layout/radial1"/>
    <dgm:cxn modelId="{019D259E-0737-4E2D-A9D5-85131EEA1203}" type="presOf" srcId="{9073F89B-5E72-4700-89C1-90312FCB5D23}" destId="{226ED9CD-383C-4D73-99CE-2A0F6F088879}" srcOrd="0" destOrd="0" presId="urn:microsoft.com/office/officeart/2005/8/layout/radial1"/>
    <dgm:cxn modelId="{C4DC4B51-9003-4E85-BB8F-C14082532928}" type="presOf" srcId="{41B8183E-12A1-4263-A90E-67212832064C}" destId="{3EC635AF-2BCB-4206-B2B9-B3DB3B0D6593}" srcOrd="0" destOrd="0" presId="urn:microsoft.com/office/officeart/2005/8/layout/radial1"/>
    <dgm:cxn modelId="{218248AA-222A-471D-B972-1EF555B42B1E}" type="presOf" srcId="{215EB454-5C04-43AA-92C3-F6F484F5E914}" destId="{C9CBCF49-006B-44A9-A550-E75A0E6D317B}" srcOrd="0" destOrd="0" presId="urn:microsoft.com/office/officeart/2005/8/layout/radial1"/>
    <dgm:cxn modelId="{A34678AE-03EE-4AE6-9DB5-992EA7A44478}" srcId="{4383DC6F-8243-4789-A7B8-D905B2EDDEB6}" destId="{C660853B-2636-47BF-9550-C6C038A285B6}" srcOrd="0" destOrd="0" parTransId="{BB044841-C1FC-4D32-9753-9A8AB69416A4}" sibTransId="{7AEB5B47-5608-47F2-9387-07A0DBEF678D}"/>
    <dgm:cxn modelId="{59423B4E-5E8E-4EE6-896B-C0337B842D01}" srcId="{C660853B-2636-47BF-9550-C6C038A285B6}" destId="{3E946A0B-FE55-435A-8C60-449B5C3FF83B}" srcOrd="1" destOrd="0" parTransId="{215EB454-5C04-43AA-92C3-F6F484F5E914}" sibTransId="{07A2916E-6AE5-49F6-9947-E90132332A04}"/>
    <dgm:cxn modelId="{70673C1E-3D26-4C5A-9891-0398AC60228F}" type="presOf" srcId="{D7694922-5CF8-4342-B03D-05CFE298A963}" destId="{FFC464D1-DD4B-41C5-B487-2CCD25FB0CC0}" srcOrd="0" destOrd="0" presId="urn:microsoft.com/office/officeart/2005/8/layout/radial1"/>
    <dgm:cxn modelId="{913FD1F0-61EF-47C4-BBB7-FFDC1B7A6F7C}" srcId="{C660853B-2636-47BF-9550-C6C038A285B6}" destId="{8C2B0CCB-73E4-4AEA-9B07-8769B7476E1B}" srcOrd="3" destOrd="0" parTransId="{9073F89B-5E72-4700-89C1-90312FCB5D23}" sibTransId="{C89AEBF9-704B-424B-8663-BF4398E0B743}"/>
    <dgm:cxn modelId="{7BF3C304-12B5-4B1D-B2DD-522853A04432}" type="presOf" srcId="{9073F89B-5E72-4700-89C1-90312FCB5D23}" destId="{08ADE9A8-4911-44F4-BA24-37EE546C33B6}" srcOrd="1" destOrd="0" presId="urn:microsoft.com/office/officeart/2005/8/layout/radial1"/>
    <dgm:cxn modelId="{21BE5991-0082-4E57-B0BA-ABBF29DFE8DF}" type="presOf" srcId="{3BE3BC10-1B3C-4215-B9F6-1524557898AA}" destId="{6F3D5822-797F-4775-84AF-FEF301EE4FFE}" srcOrd="0" destOrd="0" presId="urn:microsoft.com/office/officeart/2005/8/layout/radial1"/>
    <dgm:cxn modelId="{A8572F5E-9733-473A-9999-88050676E2FD}" type="presOf" srcId="{215EB454-5C04-43AA-92C3-F6F484F5E914}" destId="{83587C0F-DF3C-4559-BFD3-65190F9140C6}" srcOrd="1" destOrd="0" presId="urn:microsoft.com/office/officeart/2005/8/layout/radial1"/>
    <dgm:cxn modelId="{88EF68CC-5E89-46EC-A5E1-061934622EC6}" type="presOf" srcId="{8C2B0CCB-73E4-4AEA-9B07-8769B7476E1B}" destId="{AF90B7BC-E7F1-4257-A999-EA93FBCE1810}" srcOrd="0" destOrd="0" presId="urn:microsoft.com/office/officeart/2005/8/layout/radial1"/>
    <dgm:cxn modelId="{1E1D1348-70C6-49E5-B454-87FAEAB4B31E}" type="presOf" srcId="{4383DC6F-8243-4789-A7B8-D905B2EDDEB6}" destId="{6B3D898C-4059-4BAD-938D-2EA9A1C3FE7B}" srcOrd="0" destOrd="0" presId="urn:microsoft.com/office/officeart/2005/8/layout/radial1"/>
    <dgm:cxn modelId="{E7DAF456-081C-4608-AB40-CF724A2E3281}" srcId="{C660853B-2636-47BF-9550-C6C038A285B6}" destId="{573DC5A8-E739-4040-A235-E41E335E51D8}" srcOrd="2" destOrd="0" parTransId="{41B8183E-12A1-4263-A90E-67212832064C}" sibTransId="{1A513BDC-5F9D-4BC5-A14A-960E5F33B1F0}"/>
    <dgm:cxn modelId="{2F28F453-5D02-4527-9762-15530F091394}" type="presParOf" srcId="{6B3D898C-4059-4BAD-938D-2EA9A1C3FE7B}" destId="{926D1717-7362-4B37-A1D6-59964799C545}" srcOrd="0" destOrd="0" presId="urn:microsoft.com/office/officeart/2005/8/layout/radial1"/>
    <dgm:cxn modelId="{048D486D-0356-4207-9B74-5999FF245263}" type="presParOf" srcId="{6B3D898C-4059-4BAD-938D-2EA9A1C3FE7B}" destId="{6F3D5822-797F-4775-84AF-FEF301EE4FFE}" srcOrd="1" destOrd="0" presId="urn:microsoft.com/office/officeart/2005/8/layout/radial1"/>
    <dgm:cxn modelId="{EE29DC3E-C65F-4C71-9442-ACABDC0948CF}" type="presParOf" srcId="{6F3D5822-797F-4775-84AF-FEF301EE4FFE}" destId="{C69F5C6F-84CD-4A51-987E-5366E4F22CE4}" srcOrd="0" destOrd="0" presId="urn:microsoft.com/office/officeart/2005/8/layout/radial1"/>
    <dgm:cxn modelId="{83819E89-BFA4-47C5-B399-A0020F884C8E}" type="presParOf" srcId="{6B3D898C-4059-4BAD-938D-2EA9A1C3FE7B}" destId="{FFC464D1-DD4B-41C5-B487-2CCD25FB0CC0}" srcOrd="2" destOrd="0" presId="urn:microsoft.com/office/officeart/2005/8/layout/radial1"/>
    <dgm:cxn modelId="{E56333F3-B1DC-4E4D-A4B1-8217D476C229}" type="presParOf" srcId="{6B3D898C-4059-4BAD-938D-2EA9A1C3FE7B}" destId="{C9CBCF49-006B-44A9-A550-E75A0E6D317B}" srcOrd="3" destOrd="0" presId="urn:microsoft.com/office/officeart/2005/8/layout/radial1"/>
    <dgm:cxn modelId="{35E15445-97E4-41CF-B6A9-3B6E3EEB2389}" type="presParOf" srcId="{C9CBCF49-006B-44A9-A550-E75A0E6D317B}" destId="{83587C0F-DF3C-4559-BFD3-65190F9140C6}" srcOrd="0" destOrd="0" presId="urn:microsoft.com/office/officeart/2005/8/layout/radial1"/>
    <dgm:cxn modelId="{039918FD-64B6-437C-AA6F-DA9773F6E90B}" type="presParOf" srcId="{6B3D898C-4059-4BAD-938D-2EA9A1C3FE7B}" destId="{A390FBBC-F609-4B51-A029-902EADF388FE}" srcOrd="4" destOrd="0" presId="urn:microsoft.com/office/officeart/2005/8/layout/radial1"/>
    <dgm:cxn modelId="{4065800F-C95A-4427-87EE-A930C8E377A7}" type="presParOf" srcId="{6B3D898C-4059-4BAD-938D-2EA9A1C3FE7B}" destId="{3EC635AF-2BCB-4206-B2B9-B3DB3B0D6593}" srcOrd="5" destOrd="0" presId="urn:microsoft.com/office/officeart/2005/8/layout/radial1"/>
    <dgm:cxn modelId="{059BA188-C347-45DF-B8C9-7DF138EA0444}" type="presParOf" srcId="{3EC635AF-2BCB-4206-B2B9-B3DB3B0D6593}" destId="{174A94BA-FE4A-4ACF-B8FC-269471FF065B}" srcOrd="0" destOrd="0" presId="urn:microsoft.com/office/officeart/2005/8/layout/radial1"/>
    <dgm:cxn modelId="{991ACDA5-6888-4B90-91D1-F25F5A518641}" type="presParOf" srcId="{6B3D898C-4059-4BAD-938D-2EA9A1C3FE7B}" destId="{77F1C1D4-D794-4EF8-A1AC-A00696424096}" srcOrd="6" destOrd="0" presId="urn:microsoft.com/office/officeart/2005/8/layout/radial1"/>
    <dgm:cxn modelId="{AC09C8D2-E300-48A0-8FB2-A57E3630CB11}" type="presParOf" srcId="{6B3D898C-4059-4BAD-938D-2EA9A1C3FE7B}" destId="{226ED9CD-383C-4D73-99CE-2A0F6F088879}" srcOrd="7" destOrd="0" presId="urn:microsoft.com/office/officeart/2005/8/layout/radial1"/>
    <dgm:cxn modelId="{37A91E61-5E55-420B-A613-CE71D0D60F73}" type="presParOf" srcId="{226ED9CD-383C-4D73-99CE-2A0F6F088879}" destId="{08ADE9A8-4911-44F4-BA24-37EE546C33B6}" srcOrd="0" destOrd="0" presId="urn:microsoft.com/office/officeart/2005/8/layout/radial1"/>
    <dgm:cxn modelId="{C2C35743-7DD9-45D2-9EAF-B448F64734BB}" type="presParOf" srcId="{6B3D898C-4059-4BAD-938D-2EA9A1C3FE7B}" destId="{AF90B7BC-E7F1-4257-A999-EA93FBCE1810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83DC6F-8243-4789-A7B8-D905B2EDDEB6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60853B-2636-47BF-9550-C6C038A285B6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 err="1"/>
            <a:t>Ymyrraeth</a:t>
          </a:r>
          <a:endParaRPr lang="en-US" dirty="0"/>
        </a:p>
        <a:p>
          <a:r>
            <a:rPr lang="en-US" dirty="0"/>
            <a:t>Intervention</a:t>
          </a:r>
        </a:p>
      </dgm:t>
    </dgm:pt>
    <dgm:pt modelId="{BB044841-C1FC-4D32-9753-9A8AB69416A4}" type="parTrans" cxnId="{A34678AE-03EE-4AE6-9DB5-992EA7A44478}">
      <dgm:prSet/>
      <dgm:spPr/>
      <dgm:t>
        <a:bodyPr/>
        <a:lstStyle/>
        <a:p>
          <a:endParaRPr lang="en-US"/>
        </a:p>
      </dgm:t>
    </dgm:pt>
    <dgm:pt modelId="{7AEB5B47-5608-47F2-9387-07A0DBEF678D}" type="sibTrans" cxnId="{A34678AE-03EE-4AE6-9DB5-992EA7A44478}">
      <dgm:prSet/>
      <dgm:spPr/>
      <dgm:t>
        <a:bodyPr/>
        <a:lstStyle/>
        <a:p>
          <a:endParaRPr lang="en-US"/>
        </a:p>
      </dgm:t>
    </dgm:pt>
    <dgm:pt modelId="{D7694922-5CF8-4342-B03D-05CFE298A963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 err="1"/>
            <a:t>Cwricwlaidd</a:t>
          </a:r>
          <a:r>
            <a:rPr lang="en-US" dirty="0"/>
            <a:t> / Curricular</a:t>
          </a:r>
        </a:p>
      </dgm:t>
    </dgm:pt>
    <dgm:pt modelId="{3BE3BC10-1B3C-4215-B9F6-1524557898AA}" type="parTrans" cxnId="{7BEB03B6-877D-42AB-83FD-98B948F1BF82}">
      <dgm:prSet/>
      <dgm:spPr/>
      <dgm:t>
        <a:bodyPr/>
        <a:lstStyle/>
        <a:p>
          <a:endParaRPr lang="en-US"/>
        </a:p>
      </dgm:t>
    </dgm:pt>
    <dgm:pt modelId="{5594E310-9737-4965-9BD1-B315BC0E88D8}" type="sibTrans" cxnId="{7BEB03B6-877D-42AB-83FD-98B948F1BF82}">
      <dgm:prSet/>
      <dgm:spPr/>
      <dgm:t>
        <a:bodyPr/>
        <a:lstStyle/>
        <a:p>
          <a:endParaRPr lang="en-US"/>
        </a:p>
      </dgm:t>
    </dgm:pt>
    <dgm:pt modelId="{573DC5A8-E739-4040-A235-E41E335E51D8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 err="1"/>
            <a:t>Lles</a:t>
          </a:r>
          <a:r>
            <a:rPr lang="en-US" dirty="0"/>
            <a:t>/ </a:t>
          </a:r>
          <a:r>
            <a:rPr lang="en-US" dirty="0" err="1"/>
            <a:t>Emosiynol</a:t>
          </a:r>
          <a:r>
            <a:rPr lang="en-US" dirty="0"/>
            <a:t>  Wellbeing/ Emotional</a:t>
          </a:r>
        </a:p>
      </dgm:t>
    </dgm:pt>
    <dgm:pt modelId="{41B8183E-12A1-4263-A90E-67212832064C}" type="parTrans" cxnId="{E7DAF456-081C-4608-AB40-CF724A2E3281}">
      <dgm:prSet/>
      <dgm:spPr/>
      <dgm:t>
        <a:bodyPr/>
        <a:lstStyle/>
        <a:p>
          <a:endParaRPr lang="en-US"/>
        </a:p>
      </dgm:t>
    </dgm:pt>
    <dgm:pt modelId="{1A513BDC-5F9D-4BC5-A14A-960E5F33B1F0}" type="sibTrans" cxnId="{E7DAF456-081C-4608-AB40-CF724A2E3281}">
      <dgm:prSet/>
      <dgm:spPr/>
      <dgm:t>
        <a:bodyPr/>
        <a:lstStyle/>
        <a:p>
          <a:endParaRPr lang="en-US"/>
        </a:p>
      </dgm:t>
    </dgm:pt>
    <dgm:pt modelId="{8C2B0CCB-73E4-4AEA-9B07-8769B7476E1B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 err="1"/>
            <a:t>Cydweithio</a:t>
          </a:r>
          <a:r>
            <a:rPr lang="en-US" dirty="0"/>
            <a:t>  / Collaboration</a:t>
          </a:r>
        </a:p>
      </dgm:t>
    </dgm:pt>
    <dgm:pt modelId="{9073F89B-5E72-4700-89C1-90312FCB5D23}" type="parTrans" cxnId="{913FD1F0-61EF-47C4-BBB7-FFDC1B7A6F7C}">
      <dgm:prSet/>
      <dgm:spPr/>
      <dgm:t>
        <a:bodyPr/>
        <a:lstStyle/>
        <a:p>
          <a:endParaRPr lang="en-US"/>
        </a:p>
      </dgm:t>
    </dgm:pt>
    <dgm:pt modelId="{C89AEBF9-704B-424B-8663-BF4398E0B743}" type="sibTrans" cxnId="{913FD1F0-61EF-47C4-BBB7-FFDC1B7A6F7C}">
      <dgm:prSet/>
      <dgm:spPr/>
      <dgm:t>
        <a:bodyPr/>
        <a:lstStyle/>
        <a:p>
          <a:endParaRPr lang="en-US"/>
        </a:p>
      </dgm:t>
    </dgm:pt>
    <dgm:pt modelId="{3E946A0B-FE55-435A-8C60-449B5C3FF83B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 err="1"/>
            <a:t>Allgyrsiol</a:t>
          </a:r>
          <a:r>
            <a:rPr lang="en-US" dirty="0"/>
            <a:t> /  Extra curricular</a:t>
          </a:r>
        </a:p>
      </dgm:t>
    </dgm:pt>
    <dgm:pt modelId="{07A2916E-6AE5-49F6-9947-E90132332A04}" type="sibTrans" cxnId="{59423B4E-5E8E-4EE6-896B-C0337B842D01}">
      <dgm:prSet/>
      <dgm:spPr/>
      <dgm:t>
        <a:bodyPr/>
        <a:lstStyle/>
        <a:p>
          <a:endParaRPr lang="en-US"/>
        </a:p>
      </dgm:t>
    </dgm:pt>
    <dgm:pt modelId="{215EB454-5C04-43AA-92C3-F6F484F5E914}" type="parTrans" cxnId="{59423B4E-5E8E-4EE6-896B-C0337B842D01}">
      <dgm:prSet/>
      <dgm:spPr/>
      <dgm:t>
        <a:bodyPr/>
        <a:lstStyle/>
        <a:p>
          <a:endParaRPr lang="en-US"/>
        </a:p>
      </dgm:t>
    </dgm:pt>
    <dgm:pt modelId="{6B3D898C-4059-4BAD-938D-2EA9A1C3FE7B}" type="pres">
      <dgm:prSet presAssocID="{4383DC6F-8243-4789-A7B8-D905B2EDDEB6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26D1717-7362-4B37-A1D6-59964799C545}" type="pres">
      <dgm:prSet presAssocID="{C660853B-2636-47BF-9550-C6C038A285B6}" presName="centerShape" presStyleLbl="node0" presStyleIdx="0" presStyleCnt="1"/>
      <dgm:spPr/>
      <dgm:t>
        <a:bodyPr/>
        <a:lstStyle/>
        <a:p>
          <a:endParaRPr lang="en-US"/>
        </a:p>
      </dgm:t>
    </dgm:pt>
    <dgm:pt modelId="{6F3D5822-797F-4775-84AF-FEF301EE4FFE}" type="pres">
      <dgm:prSet presAssocID="{3BE3BC10-1B3C-4215-B9F6-1524557898AA}" presName="Name9" presStyleLbl="parChTrans1D2" presStyleIdx="0" presStyleCnt="4"/>
      <dgm:spPr/>
      <dgm:t>
        <a:bodyPr/>
        <a:lstStyle/>
        <a:p>
          <a:endParaRPr lang="en-US"/>
        </a:p>
      </dgm:t>
    </dgm:pt>
    <dgm:pt modelId="{C69F5C6F-84CD-4A51-987E-5366E4F22CE4}" type="pres">
      <dgm:prSet presAssocID="{3BE3BC10-1B3C-4215-B9F6-1524557898AA}" presName="connTx" presStyleLbl="parChTrans1D2" presStyleIdx="0" presStyleCnt="4"/>
      <dgm:spPr/>
      <dgm:t>
        <a:bodyPr/>
        <a:lstStyle/>
        <a:p>
          <a:endParaRPr lang="en-US"/>
        </a:p>
      </dgm:t>
    </dgm:pt>
    <dgm:pt modelId="{FFC464D1-DD4B-41C5-B487-2CCD25FB0CC0}" type="pres">
      <dgm:prSet presAssocID="{D7694922-5CF8-4342-B03D-05CFE298A96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CBCF49-006B-44A9-A550-E75A0E6D317B}" type="pres">
      <dgm:prSet presAssocID="{215EB454-5C04-43AA-92C3-F6F484F5E914}" presName="Name9" presStyleLbl="parChTrans1D2" presStyleIdx="1" presStyleCnt="4"/>
      <dgm:spPr/>
      <dgm:t>
        <a:bodyPr/>
        <a:lstStyle/>
        <a:p>
          <a:endParaRPr lang="en-US"/>
        </a:p>
      </dgm:t>
    </dgm:pt>
    <dgm:pt modelId="{83587C0F-DF3C-4559-BFD3-65190F9140C6}" type="pres">
      <dgm:prSet presAssocID="{215EB454-5C04-43AA-92C3-F6F484F5E914}" presName="connTx" presStyleLbl="parChTrans1D2" presStyleIdx="1" presStyleCnt="4"/>
      <dgm:spPr/>
      <dgm:t>
        <a:bodyPr/>
        <a:lstStyle/>
        <a:p>
          <a:endParaRPr lang="en-US"/>
        </a:p>
      </dgm:t>
    </dgm:pt>
    <dgm:pt modelId="{A390FBBC-F609-4B51-A029-902EADF388FE}" type="pres">
      <dgm:prSet presAssocID="{3E946A0B-FE55-435A-8C60-449B5C3FF83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C635AF-2BCB-4206-B2B9-B3DB3B0D6593}" type="pres">
      <dgm:prSet presAssocID="{41B8183E-12A1-4263-A90E-67212832064C}" presName="Name9" presStyleLbl="parChTrans1D2" presStyleIdx="2" presStyleCnt="4"/>
      <dgm:spPr/>
      <dgm:t>
        <a:bodyPr/>
        <a:lstStyle/>
        <a:p>
          <a:endParaRPr lang="en-US"/>
        </a:p>
      </dgm:t>
    </dgm:pt>
    <dgm:pt modelId="{174A94BA-FE4A-4ACF-B8FC-269471FF065B}" type="pres">
      <dgm:prSet presAssocID="{41B8183E-12A1-4263-A90E-67212832064C}" presName="connTx" presStyleLbl="parChTrans1D2" presStyleIdx="2" presStyleCnt="4"/>
      <dgm:spPr/>
      <dgm:t>
        <a:bodyPr/>
        <a:lstStyle/>
        <a:p>
          <a:endParaRPr lang="en-US"/>
        </a:p>
      </dgm:t>
    </dgm:pt>
    <dgm:pt modelId="{77F1C1D4-D794-4EF8-A1AC-A00696424096}" type="pres">
      <dgm:prSet presAssocID="{573DC5A8-E739-4040-A235-E41E335E51D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26ED9CD-383C-4D73-99CE-2A0F6F088879}" type="pres">
      <dgm:prSet presAssocID="{9073F89B-5E72-4700-89C1-90312FCB5D23}" presName="Name9" presStyleLbl="parChTrans1D2" presStyleIdx="3" presStyleCnt="4"/>
      <dgm:spPr/>
      <dgm:t>
        <a:bodyPr/>
        <a:lstStyle/>
        <a:p>
          <a:endParaRPr lang="en-US"/>
        </a:p>
      </dgm:t>
    </dgm:pt>
    <dgm:pt modelId="{08ADE9A8-4911-44F4-BA24-37EE546C33B6}" type="pres">
      <dgm:prSet presAssocID="{9073F89B-5E72-4700-89C1-90312FCB5D23}" presName="connTx" presStyleLbl="parChTrans1D2" presStyleIdx="3" presStyleCnt="4"/>
      <dgm:spPr/>
      <dgm:t>
        <a:bodyPr/>
        <a:lstStyle/>
        <a:p>
          <a:endParaRPr lang="en-US"/>
        </a:p>
      </dgm:t>
    </dgm:pt>
    <dgm:pt modelId="{AF90B7BC-E7F1-4257-A999-EA93FBCE1810}" type="pres">
      <dgm:prSet presAssocID="{8C2B0CCB-73E4-4AEA-9B07-8769B7476E1B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F3874D2-1372-4704-9123-3EC9E9A8EF87}" type="presOf" srcId="{41B8183E-12A1-4263-A90E-67212832064C}" destId="{174A94BA-FE4A-4ACF-B8FC-269471FF065B}" srcOrd="1" destOrd="0" presId="urn:microsoft.com/office/officeart/2005/8/layout/radial1"/>
    <dgm:cxn modelId="{7BEB03B6-877D-42AB-83FD-98B948F1BF82}" srcId="{C660853B-2636-47BF-9550-C6C038A285B6}" destId="{D7694922-5CF8-4342-B03D-05CFE298A963}" srcOrd="0" destOrd="0" parTransId="{3BE3BC10-1B3C-4215-B9F6-1524557898AA}" sibTransId="{5594E310-9737-4965-9BD1-B315BC0E88D8}"/>
    <dgm:cxn modelId="{A2D77472-6B94-41E0-B837-E54F05098ADB}" type="presOf" srcId="{3BE3BC10-1B3C-4215-B9F6-1524557898AA}" destId="{C69F5C6F-84CD-4A51-987E-5366E4F22CE4}" srcOrd="1" destOrd="0" presId="urn:microsoft.com/office/officeart/2005/8/layout/radial1"/>
    <dgm:cxn modelId="{EAC10E91-8746-4306-928C-E842D5E6B5D8}" type="presOf" srcId="{3E946A0B-FE55-435A-8C60-449B5C3FF83B}" destId="{A390FBBC-F609-4B51-A029-902EADF388FE}" srcOrd="0" destOrd="0" presId="urn:microsoft.com/office/officeart/2005/8/layout/radial1"/>
    <dgm:cxn modelId="{80650B05-B8FD-47BC-810C-7C1A33142D73}" type="presOf" srcId="{C660853B-2636-47BF-9550-C6C038A285B6}" destId="{926D1717-7362-4B37-A1D6-59964799C545}" srcOrd="0" destOrd="0" presId="urn:microsoft.com/office/officeart/2005/8/layout/radial1"/>
    <dgm:cxn modelId="{C62A5F48-899A-4428-9A51-AF61718B4D16}" type="presOf" srcId="{573DC5A8-E739-4040-A235-E41E335E51D8}" destId="{77F1C1D4-D794-4EF8-A1AC-A00696424096}" srcOrd="0" destOrd="0" presId="urn:microsoft.com/office/officeart/2005/8/layout/radial1"/>
    <dgm:cxn modelId="{019D259E-0737-4E2D-A9D5-85131EEA1203}" type="presOf" srcId="{9073F89B-5E72-4700-89C1-90312FCB5D23}" destId="{226ED9CD-383C-4D73-99CE-2A0F6F088879}" srcOrd="0" destOrd="0" presId="urn:microsoft.com/office/officeart/2005/8/layout/radial1"/>
    <dgm:cxn modelId="{C4DC4B51-9003-4E85-BB8F-C14082532928}" type="presOf" srcId="{41B8183E-12A1-4263-A90E-67212832064C}" destId="{3EC635AF-2BCB-4206-B2B9-B3DB3B0D6593}" srcOrd="0" destOrd="0" presId="urn:microsoft.com/office/officeart/2005/8/layout/radial1"/>
    <dgm:cxn modelId="{218248AA-222A-471D-B972-1EF555B42B1E}" type="presOf" srcId="{215EB454-5C04-43AA-92C3-F6F484F5E914}" destId="{C9CBCF49-006B-44A9-A550-E75A0E6D317B}" srcOrd="0" destOrd="0" presId="urn:microsoft.com/office/officeart/2005/8/layout/radial1"/>
    <dgm:cxn modelId="{A34678AE-03EE-4AE6-9DB5-992EA7A44478}" srcId="{4383DC6F-8243-4789-A7B8-D905B2EDDEB6}" destId="{C660853B-2636-47BF-9550-C6C038A285B6}" srcOrd="0" destOrd="0" parTransId="{BB044841-C1FC-4D32-9753-9A8AB69416A4}" sibTransId="{7AEB5B47-5608-47F2-9387-07A0DBEF678D}"/>
    <dgm:cxn modelId="{59423B4E-5E8E-4EE6-896B-C0337B842D01}" srcId="{C660853B-2636-47BF-9550-C6C038A285B6}" destId="{3E946A0B-FE55-435A-8C60-449B5C3FF83B}" srcOrd="1" destOrd="0" parTransId="{215EB454-5C04-43AA-92C3-F6F484F5E914}" sibTransId="{07A2916E-6AE5-49F6-9947-E90132332A04}"/>
    <dgm:cxn modelId="{70673C1E-3D26-4C5A-9891-0398AC60228F}" type="presOf" srcId="{D7694922-5CF8-4342-B03D-05CFE298A963}" destId="{FFC464D1-DD4B-41C5-B487-2CCD25FB0CC0}" srcOrd="0" destOrd="0" presId="urn:microsoft.com/office/officeart/2005/8/layout/radial1"/>
    <dgm:cxn modelId="{913FD1F0-61EF-47C4-BBB7-FFDC1B7A6F7C}" srcId="{C660853B-2636-47BF-9550-C6C038A285B6}" destId="{8C2B0CCB-73E4-4AEA-9B07-8769B7476E1B}" srcOrd="3" destOrd="0" parTransId="{9073F89B-5E72-4700-89C1-90312FCB5D23}" sibTransId="{C89AEBF9-704B-424B-8663-BF4398E0B743}"/>
    <dgm:cxn modelId="{7BF3C304-12B5-4B1D-B2DD-522853A04432}" type="presOf" srcId="{9073F89B-5E72-4700-89C1-90312FCB5D23}" destId="{08ADE9A8-4911-44F4-BA24-37EE546C33B6}" srcOrd="1" destOrd="0" presId="urn:microsoft.com/office/officeart/2005/8/layout/radial1"/>
    <dgm:cxn modelId="{21BE5991-0082-4E57-B0BA-ABBF29DFE8DF}" type="presOf" srcId="{3BE3BC10-1B3C-4215-B9F6-1524557898AA}" destId="{6F3D5822-797F-4775-84AF-FEF301EE4FFE}" srcOrd="0" destOrd="0" presId="urn:microsoft.com/office/officeart/2005/8/layout/radial1"/>
    <dgm:cxn modelId="{A8572F5E-9733-473A-9999-88050676E2FD}" type="presOf" srcId="{215EB454-5C04-43AA-92C3-F6F484F5E914}" destId="{83587C0F-DF3C-4559-BFD3-65190F9140C6}" srcOrd="1" destOrd="0" presId="urn:microsoft.com/office/officeart/2005/8/layout/radial1"/>
    <dgm:cxn modelId="{88EF68CC-5E89-46EC-A5E1-061934622EC6}" type="presOf" srcId="{8C2B0CCB-73E4-4AEA-9B07-8769B7476E1B}" destId="{AF90B7BC-E7F1-4257-A999-EA93FBCE1810}" srcOrd="0" destOrd="0" presId="urn:microsoft.com/office/officeart/2005/8/layout/radial1"/>
    <dgm:cxn modelId="{1E1D1348-70C6-49E5-B454-87FAEAB4B31E}" type="presOf" srcId="{4383DC6F-8243-4789-A7B8-D905B2EDDEB6}" destId="{6B3D898C-4059-4BAD-938D-2EA9A1C3FE7B}" srcOrd="0" destOrd="0" presId="urn:microsoft.com/office/officeart/2005/8/layout/radial1"/>
    <dgm:cxn modelId="{E7DAF456-081C-4608-AB40-CF724A2E3281}" srcId="{C660853B-2636-47BF-9550-C6C038A285B6}" destId="{573DC5A8-E739-4040-A235-E41E335E51D8}" srcOrd="2" destOrd="0" parTransId="{41B8183E-12A1-4263-A90E-67212832064C}" sibTransId="{1A513BDC-5F9D-4BC5-A14A-960E5F33B1F0}"/>
    <dgm:cxn modelId="{2F28F453-5D02-4527-9762-15530F091394}" type="presParOf" srcId="{6B3D898C-4059-4BAD-938D-2EA9A1C3FE7B}" destId="{926D1717-7362-4B37-A1D6-59964799C545}" srcOrd="0" destOrd="0" presId="urn:microsoft.com/office/officeart/2005/8/layout/radial1"/>
    <dgm:cxn modelId="{048D486D-0356-4207-9B74-5999FF245263}" type="presParOf" srcId="{6B3D898C-4059-4BAD-938D-2EA9A1C3FE7B}" destId="{6F3D5822-797F-4775-84AF-FEF301EE4FFE}" srcOrd="1" destOrd="0" presId="urn:microsoft.com/office/officeart/2005/8/layout/radial1"/>
    <dgm:cxn modelId="{EE29DC3E-C65F-4C71-9442-ACABDC0948CF}" type="presParOf" srcId="{6F3D5822-797F-4775-84AF-FEF301EE4FFE}" destId="{C69F5C6F-84CD-4A51-987E-5366E4F22CE4}" srcOrd="0" destOrd="0" presId="urn:microsoft.com/office/officeart/2005/8/layout/radial1"/>
    <dgm:cxn modelId="{83819E89-BFA4-47C5-B399-A0020F884C8E}" type="presParOf" srcId="{6B3D898C-4059-4BAD-938D-2EA9A1C3FE7B}" destId="{FFC464D1-DD4B-41C5-B487-2CCD25FB0CC0}" srcOrd="2" destOrd="0" presId="urn:microsoft.com/office/officeart/2005/8/layout/radial1"/>
    <dgm:cxn modelId="{E56333F3-B1DC-4E4D-A4B1-8217D476C229}" type="presParOf" srcId="{6B3D898C-4059-4BAD-938D-2EA9A1C3FE7B}" destId="{C9CBCF49-006B-44A9-A550-E75A0E6D317B}" srcOrd="3" destOrd="0" presId="urn:microsoft.com/office/officeart/2005/8/layout/radial1"/>
    <dgm:cxn modelId="{35E15445-97E4-41CF-B6A9-3B6E3EEB2389}" type="presParOf" srcId="{C9CBCF49-006B-44A9-A550-E75A0E6D317B}" destId="{83587C0F-DF3C-4559-BFD3-65190F9140C6}" srcOrd="0" destOrd="0" presId="urn:microsoft.com/office/officeart/2005/8/layout/radial1"/>
    <dgm:cxn modelId="{039918FD-64B6-437C-AA6F-DA9773F6E90B}" type="presParOf" srcId="{6B3D898C-4059-4BAD-938D-2EA9A1C3FE7B}" destId="{A390FBBC-F609-4B51-A029-902EADF388FE}" srcOrd="4" destOrd="0" presId="urn:microsoft.com/office/officeart/2005/8/layout/radial1"/>
    <dgm:cxn modelId="{4065800F-C95A-4427-87EE-A930C8E377A7}" type="presParOf" srcId="{6B3D898C-4059-4BAD-938D-2EA9A1C3FE7B}" destId="{3EC635AF-2BCB-4206-B2B9-B3DB3B0D6593}" srcOrd="5" destOrd="0" presId="urn:microsoft.com/office/officeart/2005/8/layout/radial1"/>
    <dgm:cxn modelId="{059BA188-C347-45DF-B8C9-7DF138EA0444}" type="presParOf" srcId="{3EC635AF-2BCB-4206-B2B9-B3DB3B0D6593}" destId="{174A94BA-FE4A-4ACF-B8FC-269471FF065B}" srcOrd="0" destOrd="0" presId="urn:microsoft.com/office/officeart/2005/8/layout/radial1"/>
    <dgm:cxn modelId="{991ACDA5-6888-4B90-91D1-F25F5A518641}" type="presParOf" srcId="{6B3D898C-4059-4BAD-938D-2EA9A1C3FE7B}" destId="{77F1C1D4-D794-4EF8-A1AC-A00696424096}" srcOrd="6" destOrd="0" presId="urn:microsoft.com/office/officeart/2005/8/layout/radial1"/>
    <dgm:cxn modelId="{AC09C8D2-E300-48A0-8FB2-A57E3630CB11}" type="presParOf" srcId="{6B3D898C-4059-4BAD-938D-2EA9A1C3FE7B}" destId="{226ED9CD-383C-4D73-99CE-2A0F6F088879}" srcOrd="7" destOrd="0" presId="urn:microsoft.com/office/officeart/2005/8/layout/radial1"/>
    <dgm:cxn modelId="{37A91E61-5E55-420B-A613-CE71D0D60F73}" type="presParOf" srcId="{226ED9CD-383C-4D73-99CE-2A0F6F088879}" destId="{08ADE9A8-4911-44F4-BA24-37EE546C33B6}" srcOrd="0" destOrd="0" presId="urn:microsoft.com/office/officeart/2005/8/layout/radial1"/>
    <dgm:cxn modelId="{C2C35743-7DD9-45D2-9EAF-B448F64734BB}" type="presParOf" srcId="{6B3D898C-4059-4BAD-938D-2EA9A1C3FE7B}" destId="{AF90B7BC-E7F1-4257-A999-EA93FBCE1810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6725D5-EEC8-6E48-B322-ACD39AD00DDD}" type="doc">
      <dgm:prSet loTypeId="urn:microsoft.com/office/officeart/2005/8/layout/cycle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847D2D-6960-CC44-9DCE-9E3644CB7224}">
      <dgm:prSet phldrT="[Text]"/>
      <dgm:spPr/>
      <dgm:t>
        <a:bodyPr/>
        <a:lstStyle/>
        <a:p>
          <a:r>
            <a:rPr lang="en-US" dirty="0" err="1"/>
            <a:t>Systemau</a:t>
          </a:r>
          <a:r>
            <a:rPr lang="en-US" dirty="0"/>
            <a:t> a </a:t>
          </a:r>
          <a:r>
            <a:rPr lang="en-US" dirty="0" err="1"/>
            <a:t>phrosesau</a:t>
          </a:r>
          <a:r>
            <a:rPr lang="en-US" dirty="0"/>
            <a:t> da</a:t>
          </a:r>
        </a:p>
      </dgm:t>
    </dgm:pt>
    <dgm:pt modelId="{F1494872-D889-1E41-9E80-3123D8C0F48F}" type="parTrans" cxnId="{F100FF22-C550-AA45-A0DB-E082FEF87C34}">
      <dgm:prSet/>
      <dgm:spPr/>
      <dgm:t>
        <a:bodyPr/>
        <a:lstStyle/>
        <a:p>
          <a:endParaRPr lang="en-US"/>
        </a:p>
      </dgm:t>
    </dgm:pt>
    <dgm:pt modelId="{4B6F6D8B-61D8-5146-8C48-B8952CA4C44C}" type="sibTrans" cxnId="{F100FF22-C550-AA45-A0DB-E082FEF87C34}">
      <dgm:prSet/>
      <dgm:spPr/>
      <dgm:t>
        <a:bodyPr/>
        <a:lstStyle/>
        <a:p>
          <a:endParaRPr lang="en-US"/>
        </a:p>
      </dgm:t>
    </dgm:pt>
    <dgm:pt modelId="{DE496EA6-CC6D-754D-A93F-5AFD1672256A}">
      <dgm:prSet phldrT="[Text]"/>
      <dgm:spPr/>
      <dgm:t>
        <a:bodyPr/>
        <a:lstStyle/>
        <a:p>
          <a:r>
            <a:rPr lang="en-US" dirty="0" err="1"/>
            <a:t>Effaith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</a:t>
          </a:r>
          <a:r>
            <a:rPr lang="en-US" dirty="0" err="1"/>
            <a:t>ddeilliannau</a:t>
          </a:r>
          <a:r>
            <a:rPr lang="en-US" dirty="0"/>
            <a:t> </a:t>
          </a:r>
          <a:r>
            <a:rPr lang="en-US" dirty="0" err="1"/>
            <a:t>disgyblion</a:t>
          </a:r>
          <a:r>
            <a:rPr lang="en-US" dirty="0"/>
            <a:t> </a:t>
          </a:r>
        </a:p>
      </dgm:t>
    </dgm:pt>
    <dgm:pt modelId="{8E00FD49-B25A-E241-A4BA-4765FC7FEE4F}" type="parTrans" cxnId="{827A8D92-015B-6C43-B421-DA75EADA112A}">
      <dgm:prSet/>
      <dgm:spPr/>
      <dgm:t>
        <a:bodyPr/>
        <a:lstStyle/>
        <a:p>
          <a:endParaRPr lang="en-US"/>
        </a:p>
      </dgm:t>
    </dgm:pt>
    <dgm:pt modelId="{513A35D5-9A2C-6147-840A-D36A50BE16EA}" type="sibTrans" cxnId="{827A8D92-015B-6C43-B421-DA75EADA112A}">
      <dgm:prSet/>
      <dgm:spPr/>
      <dgm:t>
        <a:bodyPr/>
        <a:lstStyle/>
        <a:p>
          <a:endParaRPr lang="en-US"/>
        </a:p>
      </dgm:t>
    </dgm:pt>
    <dgm:pt modelId="{BE531B16-0C57-466A-81CD-E9749538D5AB}">
      <dgm:prSet phldrT="[Text]"/>
      <dgm:spPr/>
      <dgm:t>
        <a:bodyPr/>
        <a:lstStyle/>
        <a:p>
          <a:r>
            <a:rPr lang="en-US" dirty="0" err="1"/>
            <a:t>Monitro</a:t>
          </a:r>
          <a:endParaRPr lang="en-US" dirty="0"/>
        </a:p>
      </dgm:t>
    </dgm:pt>
    <dgm:pt modelId="{57F6193A-BA97-4DF4-B16F-18C46C209EFB}" type="parTrans" cxnId="{97F1B3D6-4388-40F9-99CB-5C6A5CB9250E}">
      <dgm:prSet/>
      <dgm:spPr/>
      <dgm:t>
        <a:bodyPr/>
        <a:lstStyle/>
        <a:p>
          <a:endParaRPr lang="en-US"/>
        </a:p>
      </dgm:t>
    </dgm:pt>
    <dgm:pt modelId="{06701191-9401-405E-A50F-11AF7DDBCCAC}" type="sibTrans" cxnId="{97F1B3D6-4388-40F9-99CB-5C6A5CB9250E}">
      <dgm:prSet/>
      <dgm:spPr/>
      <dgm:t>
        <a:bodyPr/>
        <a:lstStyle/>
        <a:p>
          <a:endParaRPr lang="en-US"/>
        </a:p>
      </dgm:t>
    </dgm:pt>
    <dgm:pt modelId="{A0D8F3D6-6D5B-7B41-8BCF-6CD7FD906D01}" type="pres">
      <dgm:prSet presAssocID="{986725D5-EEC8-6E48-B322-ACD39AD00DD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F678AFF-17D2-8043-8543-8ECB5736AAB7}" type="pres">
      <dgm:prSet presAssocID="{DE496EA6-CC6D-754D-A93F-5AFD1672256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12D5EB6-FCAF-B34F-9E78-C2BC82D659A9}" type="pres">
      <dgm:prSet presAssocID="{513A35D5-9A2C-6147-840A-D36A50BE16EA}" presName="sibTrans" presStyleLbl="sibTrans2D1" presStyleIdx="0" presStyleCnt="3"/>
      <dgm:spPr/>
      <dgm:t>
        <a:bodyPr/>
        <a:lstStyle/>
        <a:p>
          <a:endParaRPr lang="en-US"/>
        </a:p>
      </dgm:t>
    </dgm:pt>
    <dgm:pt modelId="{50E5E857-57FA-FA48-A30F-A4915ADC3FE2}" type="pres">
      <dgm:prSet presAssocID="{513A35D5-9A2C-6147-840A-D36A50BE16EA}" presName="connectorText" presStyleLbl="sibTrans2D1" presStyleIdx="0" presStyleCnt="3"/>
      <dgm:spPr/>
      <dgm:t>
        <a:bodyPr/>
        <a:lstStyle/>
        <a:p>
          <a:endParaRPr lang="en-US"/>
        </a:p>
      </dgm:t>
    </dgm:pt>
    <dgm:pt modelId="{5991886B-EAAC-1541-80FB-A57624CD0BE8}" type="pres">
      <dgm:prSet presAssocID="{BF847D2D-6960-CC44-9DCE-9E3644CB722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FD2256-A503-1C42-AA09-7F26C3A99E66}" type="pres">
      <dgm:prSet presAssocID="{4B6F6D8B-61D8-5146-8C48-B8952CA4C44C}" presName="sibTrans" presStyleLbl="sibTrans2D1" presStyleIdx="1" presStyleCnt="3"/>
      <dgm:spPr/>
      <dgm:t>
        <a:bodyPr/>
        <a:lstStyle/>
        <a:p>
          <a:endParaRPr lang="en-US"/>
        </a:p>
      </dgm:t>
    </dgm:pt>
    <dgm:pt modelId="{3EA1DC25-85C1-FA42-8E72-9603DC8F8CDB}" type="pres">
      <dgm:prSet presAssocID="{4B6F6D8B-61D8-5146-8C48-B8952CA4C44C}" presName="connectorText" presStyleLbl="sibTrans2D1" presStyleIdx="1" presStyleCnt="3"/>
      <dgm:spPr/>
      <dgm:t>
        <a:bodyPr/>
        <a:lstStyle/>
        <a:p>
          <a:endParaRPr lang="en-US"/>
        </a:p>
      </dgm:t>
    </dgm:pt>
    <dgm:pt modelId="{080DD304-A5F9-44E9-9CB5-67BAE6060E3B}" type="pres">
      <dgm:prSet presAssocID="{BE531B16-0C57-466A-81CD-E9749538D5A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17E1498-D374-403D-97E9-182D837C562C}" type="pres">
      <dgm:prSet presAssocID="{06701191-9401-405E-A50F-11AF7DDBCCAC}" presName="sibTrans" presStyleLbl="sibTrans2D1" presStyleIdx="2" presStyleCnt="3"/>
      <dgm:spPr/>
      <dgm:t>
        <a:bodyPr/>
        <a:lstStyle/>
        <a:p>
          <a:endParaRPr lang="en-US"/>
        </a:p>
      </dgm:t>
    </dgm:pt>
    <dgm:pt modelId="{2F327E32-DF9C-427A-B217-E01A96D8E0B3}" type="pres">
      <dgm:prSet presAssocID="{06701191-9401-405E-A50F-11AF7DDBCCAC}" presName="connectorText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827A8D92-015B-6C43-B421-DA75EADA112A}" srcId="{986725D5-EEC8-6E48-B322-ACD39AD00DDD}" destId="{DE496EA6-CC6D-754D-A93F-5AFD1672256A}" srcOrd="0" destOrd="0" parTransId="{8E00FD49-B25A-E241-A4BA-4765FC7FEE4F}" sibTransId="{513A35D5-9A2C-6147-840A-D36A50BE16EA}"/>
    <dgm:cxn modelId="{3A0B360F-D603-0440-BFB9-F8E82664CB34}" type="presOf" srcId="{DE496EA6-CC6D-754D-A93F-5AFD1672256A}" destId="{3F678AFF-17D2-8043-8543-8ECB5736AAB7}" srcOrd="0" destOrd="0" presId="urn:microsoft.com/office/officeart/2005/8/layout/cycle2"/>
    <dgm:cxn modelId="{F100FF22-C550-AA45-A0DB-E082FEF87C34}" srcId="{986725D5-EEC8-6E48-B322-ACD39AD00DDD}" destId="{BF847D2D-6960-CC44-9DCE-9E3644CB7224}" srcOrd="1" destOrd="0" parTransId="{F1494872-D889-1E41-9E80-3123D8C0F48F}" sibTransId="{4B6F6D8B-61D8-5146-8C48-B8952CA4C44C}"/>
    <dgm:cxn modelId="{0BE0A022-E3F5-BB47-824E-DABEBD250284}" type="presOf" srcId="{4B6F6D8B-61D8-5146-8C48-B8952CA4C44C}" destId="{34FD2256-A503-1C42-AA09-7F26C3A99E66}" srcOrd="0" destOrd="0" presId="urn:microsoft.com/office/officeart/2005/8/layout/cycle2"/>
    <dgm:cxn modelId="{3FDCDFFB-E11F-734A-94BC-546FD72238C3}" type="presOf" srcId="{986725D5-EEC8-6E48-B322-ACD39AD00DDD}" destId="{A0D8F3D6-6D5B-7B41-8BCF-6CD7FD906D01}" srcOrd="0" destOrd="0" presId="urn:microsoft.com/office/officeart/2005/8/layout/cycle2"/>
    <dgm:cxn modelId="{BAC033BA-994B-4B31-B470-2CD748D9887A}" type="presOf" srcId="{06701191-9401-405E-A50F-11AF7DDBCCAC}" destId="{2F327E32-DF9C-427A-B217-E01A96D8E0B3}" srcOrd="1" destOrd="0" presId="urn:microsoft.com/office/officeart/2005/8/layout/cycle2"/>
    <dgm:cxn modelId="{69DD61A0-C800-49F2-87A7-E29AD2CE5683}" type="presOf" srcId="{06701191-9401-405E-A50F-11AF7DDBCCAC}" destId="{D17E1498-D374-403D-97E9-182D837C562C}" srcOrd="0" destOrd="0" presId="urn:microsoft.com/office/officeart/2005/8/layout/cycle2"/>
    <dgm:cxn modelId="{3C1C6A84-F75E-7944-8622-D5609B5658C6}" type="presOf" srcId="{BF847D2D-6960-CC44-9DCE-9E3644CB7224}" destId="{5991886B-EAAC-1541-80FB-A57624CD0BE8}" srcOrd="0" destOrd="0" presId="urn:microsoft.com/office/officeart/2005/8/layout/cycle2"/>
    <dgm:cxn modelId="{2EF4E405-F060-8440-9CDE-3980AA9D75D7}" type="presOf" srcId="{513A35D5-9A2C-6147-840A-D36A50BE16EA}" destId="{50E5E857-57FA-FA48-A30F-A4915ADC3FE2}" srcOrd="1" destOrd="0" presId="urn:microsoft.com/office/officeart/2005/8/layout/cycle2"/>
    <dgm:cxn modelId="{935B1A26-4CF5-6540-AE88-5691D525BDA1}" type="presOf" srcId="{513A35D5-9A2C-6147-840A-D36A50BE16EA}" destId="{D12D5EB6-FCAF-B34F-9E78-C2BC82D659A9}" srcOrd="0" destOrd="0" presId="urn:microsoft.com/office/officeart/2005/8/layout/cycle2"/>
    <dgm:cxn modelId="{38934D5F-C33F-431C-897D-448212B8AE0D}" type="presOf" srcId="{BE531B16-0C57-466A-81CD-E9749538D5AB}" destId="{080DD304-A5F9-44E9-9CB5-67BAE6060E3B}" srcOrd="0" destOrd="0" presId="urn:microsoft.com/office/officeart/2005/8/layout/cycle2"/>
    <dgm:cxn modelId="{6C8BD0CC-52E1-144C-97DE-159116EB717A}" type="presOf" srcId="{4B6F6D8B-61D8-5146-8C48-B8952CA4C44C}" destId="{3EA1DC25-85C1-FA42-8E72-9603DC8F8CDB}" srcOrd="1" destOrd="0" presId="urn:microsoft.com/office/officeart/2005/8/layout/cycle2"/>
    <dgm:cxn modelId="{97F1B3D6-4388-40F9-99CB-5C6A5CB9250E}" srcId="{986725D5-EEC8-6E48-B322-ACD39AD00DDD}" destId="{BE531B16-0C57-466A-81CD-E9749538D5AB}" srcOrd="2" destOrd="0" parTransId="{57F6193A-BA97-4DF4-B16F-18C46C209EFB}" sibTransId="{06701191-9401-405E-A50F-11AF7DDBCCAC}"/>
    <dgm:cxn modelId="{66C21037-05FA-0B44-B905-CECBC57662C8}" type="presParOf" srcId="{A0D8F3D6-6D5B-7B41-8BCF-6CD7FD906D01}" destId="{3F678AFF-17D2-8043-8543-8ECB5736AAB7}" srcOrd="0" destOrd="0" presId="urn:microsoft.com/office/officeart/2005/8/layout/cycle2"/>
    <dgm:cxn modelId="{5090FD41-1AEE-7745-9D07-ABDC6B962154}" type="presParOf" srcId="{A0D8F3D6-6D5B-7B41-8BCF-6CD7FD906D01}" destId="{D12D5EB6-FCAF-B34F-9E78-C2BC82D659A9}" srcOrd="1" destOrd="0" presId="urn:microsoft.com/office/officeart/2005/8/layout/cycle2"/>
    <dgm:cxn modelId="{29AC7E62-3E6E-5B4D-80FB-717E2B12B002}" type="presParOf" srcId="{D12D5EB6-FCAF-B34F-9E78-C2BC82D659A9}" destId="{50E5E857-57FA-FA48-A30F-A4915ADC3FE2}" srcOrd="0" destOrd="0" presId="urn:microsoft.com/office/officeart/2005/8/layout/cycle2"/>
    <dgm:cxn modelId="{94961669-4CE5-2B4B-B21A-69DDD0407B5F}" type="presParOf" srcId="{A0D8F3D6-6D5B-7B41-8BCF-6CD7FD906D01}" destId="{5991886B-EAAC-1541-80FB-A57624CD0BE8}" srcOrd="2" destOrd="0" presId="urn:microsoft.com/office/officeart/2005/8/layout/cycle2"/>
    <dgm:cxn modelId="{8F4D90E0-07E3-F149-8ABE-A43113E4FBD8}" type="presParOf" srcId="{A0D8F3D6-6D5B-7B41-8BCF-6CD7FD906D01}" destId="{34FD2256-A503-1C42-AA09-7F26C3A99E66}" srcOrd="3" destOrd="0" presId="urn:microsoft.com/office/officeart/2005/8/layout/cycle2"/>
    <dgm:cxn modelId="{34A836BD-83A4-FE4D-AD8D-08A7A417D7B2}" type="presParOf" srcId="{34FD2256-A503-1C42-AA09-7F26C3A99E66}" destId="{3EA1DC25-85C1-FA42-8E72-9603DC8F8CDB}" srcOrd="0" destOrd="0" presId="urn:microsoft.com/office/officeart/2005/8/layout/cycle2"/>
    <dgm:cxn modelId="{BE4D8383-7527-43F7-9576-7125D1C061E6}" type="presParOf" srcId="{A0D8F3D6-6D5B-7B41-8BCF-6CD7FD906D01}" destId="{080DD304-A5F9-44E9-9CB5-67BAE6060E3B}" srcOrd="4" destOrd="0" presId="urn:microsoft.com/office/officeart/2005/8/layout/cycle2"/>
    <dgm:cxn modelId="{9B27441A-1DF7-490E-9C88-ECD93E7E4AC4}" type="presParOf" srcId="{A0D8F3D6-6D5B-7B41-8BCF-6CD7FD906D01}" destId="{D17E1498-D374-403D-97E9-182D837C562C}" srcOrd="5" destOrd="0" presId="urn:microsoft.com/office/officeart/2005/8/layout/cycle2"/>
    <dgm:cxn modelId="{A0425FF5-1703-493B-9351-4645D3D1297F}" type="presParOf" srcId="{D17E1498-D374-403D-97E9-182D837C562C}" destId="{2F327E32-DF9C-427A-B217-E01A96D8E0B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6725D5-EEC8-6E48-B322-ACD39AD00DDD}" type="doc">
      <dgm:prSet loTypeId="urn:microsoft.com/office/officeart/2005/8/layout/cycle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847D2D-6960-CC44-9DCE-9E3644CB7224}">
      <dgm:prSet phldrT="[Text]"/>
      <dgm:spPr/>
      <dgm:t>
        <a:bodyPr/>
        <a:lstStyle/>
        <a:p>
          <a:r>
            <a:rPr lang="en-US" dirty="0"/>
            <a:t>Good systems and process</a:t>
          </a:r>
        </a:p>
      </dgm:t>
    </dgm:pt>
    <dgm:pt modelId="{F1494872-D889-1E41-9E80-3123D8C0F48F}" type="parTrans" cxnId="{F100FF22-C550-AA45-A0DB-E082FEF87C34}">
      <dgm:prSet/>
      <dgm:spPr/>
      <dgm:t>
        <a:bodyPr/>
        <a:lstStyle/>
        <a:p>
          <a:endParaRPr lang="en-US"/>
        </a:p>
      </dgm:t>
    </dgm:pt>
    <dgm:pt modelId="{4B6F6D8B-61D8-5146-8C48-B8952CA4C44C}" type="sibTrans" cxnId="{F100FF22-C550-AA45-A0DB-E082FEF87C34}">
      <dgm:prSet/>
      <dgm:spPr/>
      <dgm:t>
        <a:bodyPr/>
        <a:lstStyle/>
        <a:p>
          <a:endParaRPr lang="en-US"/>
        </a:p>
      </dgm:t>
    </dgm:pt>
    <dgm:pt modelId="{DE496EA6-CC6D-754D-A93F-5AFD1672256A}">
      <dgm:prSet phldrT="[Text]"/>
      <dgm:spPr/>
      <dgm:t>
        <a:bodyPr/>
        <a:lstStyle/>
        <a:p>
          <a:r>
            <a:rPr lang="en-US" dirty="0"/>
            <a:t>Impact on pupil </a:t>
          </a:r>
          <a:r>
            <a:rPr lang="en-US" dirty="0" err="1"/>
            <a:t>ouctomes</a:t>
          </a:r>
          <a:r>
            <a:rPr lang="en-US" dirty="0"/>
            <a:t> </a:t>
          </a:r>
        </a:p>
      </dgm:t>
    </dgm:pt>
    <dgm:pt modelId="{8E00FD49-B25A-E241-A4BA-4765FC7FEE4F}" type="parTrans" cxnId="{827A8D92-015B-6C43-B421-DA75EADA112A}">
      <dgm:prSet/>
      <dgm:spPr/>
      <dgm:t>
        <a:bodyPr/>
        <a:lstStyle/>
        <a:p>
          <a:endParaRPr lang="en-US"/>
        </a:p>
      </dgm:t>
    </dgm:pt>
    <dgm:pt modelId="{513A35D5-9A2C-6147-840A-D36A50BE16EA}" type="sibTrans" cxnId="{827A8D92-015B-6C43-B421-DA75EADA112A}">
      <dgm:prSet/>
      <dgm:spPr/>
      <dgm:t>
        <a:bodyPr/>
        <a:lstStyle/>
        <a:p>
          <a:endParaRPr lang="en-US"/>
        </a:p>
      </dgm:t>
    </dgm:pt>
    <dgm:pt modelId="{D9ABD40E-741B-4A51-B9F7-9DEAA5F4A42E}">
      <dgm:prSet phldrT="[Text]"/>
      <dgm:spPr/>
      <dgm:t>
        <a:bodyPr/>
        <a:lstStyle/>
        <a:p>
          <a:r>
            <a:rPr lang="en-US"/>
            <a:t>Monitor</a:t>
          </a:r>
          <a:endParaRPr lang="en-US" dirty="0"/>
        </a:p>
      </dgm:t>
    </dgm:pt>
    <dgm:pt modelId="{476C8BD6-7F10-4FA2-95E0-FF76C6A81B90}" type="parTrans" cxnId="{F0B39943-0C29-41E1-B8A6-0CA657EB7D38}">
      <dgm:prSet/>
      <dgm:spPr/>
      <dgm:t>
        <a:bodyPr/>
        <a:lstStyle/>
        <a:p>
          <a:endParaRPr lang="en-US"/>
        </a:p>
      </dgm:t>
    </dgm:pt>
    <dgm:pt modelId="{53060E8C-3E54-4F46-87D7-E902C067AA70}" type="sibTrans" cxnId="{F0B39943-0C29-41E1-B8A6-0CA657EB7D38}">
      <dgm:prSet/>
      <dgm:spPr/>
      <dgm:t>
        <a:bodyPr/>
        <a:lstStyle/>
        <a:p>
          <a:endParaRPr lang="en-US"/>
        </a:p>
      </dgm:t>
    </dgm:pt>
    <dgm:pt modelId="{A0D8F3D6-6D5B-7B41-8BCF-6CD7FD906D01}" type="pres">
      <dgm:prSet presAssocID="{986725D5-EEC8-6E48-B322-ACD39AD00DD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F678AFF-17D2-8043-8543-8ECB5736AAB7}" type="pres">
      <dgm:prSet presAssocID="{DE496EA6-CC6D-754D-A93F-5AFD1672256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12D5EB6-FCAF-B34F-9E78-C2BC82D659A9}" type="pres">
      <dgm:prSet presAssocID="{513A35D5-9A2C-6147-840A-D36A50BE16EA}" presName="sibTrans" presStyleLbl="sibTrans2D1" presStyleIdx="0" presStyleCnt="3"/>
      <dgm:spPr/>
      <dgm:t>
        <a:bodyPr/>
        <a:lstStyle/>
        <a:p>
          <a:endParaRPr lang="en-US"/>
        </a:p>
      </dgm:t>
    </dgm:pt>
    <dgm:pt modelId="{50E5E857-57FA-FA48-A30F-A4915ADC3FE2}" type="pres">
      <dgm:prSet presAssocID="{513A35D5-9A2C-6147-840A-D36A50BE16EA}" presName="connectorText" presStyleLbl="sibTrans2D1" presStyleIdx="0" presStyleCnt="3"/>
      <dgm:spPr/>
      <dgm:t>
        <a:bodyPr/>
        <a:lstStyle/>
        <a:p>
          <a:endParaRPr lang="en-US"/>
        </a:p>
      </dgm:t>
    </dgm:pt>
    <dgm:pt modelId="{5991886B-EAAC-1541-80FB-A57624CD0BE8}" type="pres">
      <dgm:prSet presAssocID="{BF847D2D-6960-CC44-9DCE-9E3644CB722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FD2256-A503-1C42-AA09-7F26C3A99E66}" type="pres">
      <dgm:prSet presAssocID="{4B6F6D8B-61D8-5146-8C48-B8952CA4C44C}" presName="sibTrans" presStyleLbl="sibTrans2D1" presStyleIdx="1" presStyleCnt="3"/>
      <dgm:spPr/>
      <dgm:t>
        <a:bodyPr/>
        <a:lstStyle/>
        <a:p>
          <a:endParaRPr lang="en-US"/>
        </a:p>
      </dgm:t>
    </dgm:pt>
    <dgm:pt modelId="{3EA1DC25-85C1-FA42-8E72-9603DC8F8CDB}" type="pres">
      <dgm:prSet presAssocID="{4B6F6D8B-61D8-5146-8C48-B8952CA4C44C}" presName="connectorText" presStyleLbl="sibTrans2D1" presStyleIdx="1" presStyleCnt="3"/>
      <dgm:spPr/>
      <dgm:t>
        <a:bodyPr/>
        <a:lstStyle/>
        <a:p>
          <a:endParaRPr lang="en-US"/>
        </a:p>
      </dgm:t>
    </dgm:pt>
    <dgm:pt modelId="{A9B8D82A-B6C6-4134-B027-5B9B809061DB}" type="pres">
      <dgm:prSet presAssocID="{D9ABD40E-741B-4A51-B9F7-9DEAA5F4A42E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98E4282-0E9F-4C00-BCD7-3018BF2CFDDF}" type="pres">
      <dgm:prSet presAssocID="{53060E8C-3E54-4F46-87D7-E902C067AA70}" presName="sibTrans" presStyleLbl="sibTrans2D1" presStyleIdx="2" presStyleCnt="3"/>
      <dgm:spPr/>
      <dgm:t>
        <a:bodyPr/>
        <a:lstStyle/>
        <a:p>
          <a:endParaRPr lang="en-US"/>
        </a:p>
      </dgm:t>
    </dgm:pt>
    <dgm:pt modelId="{3DA755BA-8E08-4645-B6F8-EEB0818B24E3}" type="pres">
      <dgm:prSet presAssocID="{53060E8C-3E54-4F46-87D7-E902C067AA70}" presName="connectorText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827A8D92-015B-6C43-B421-DA75EADA112A}" srcId="{986725D5-EEC8-6E48-B322-ACD39AD00DDD}" destId="{DE496EA6-CC6D-754D-A93F-5AFD1672256A}" srcOrd="0" destOrd="0" parTransId="{8E00FD49-B25A-E241-A4BA-4765FC7FEE4F}" sibTransId="{513A35D5-9A2C-6147-840A-D36A50BE16EA}"/>
    <dgm:cxn modelId="{3A0B360F-D603-0440-BFB9-F8E82664CB34}" type="presOf" srcId="{DE496EA6-CC6D-754D-A93F-5AFD1672256A}" destId="{3F678AFF-17D2-8043-8543-8ECB5736AAB7}" srcOrd="0" destOrd="0" presId="urn:microsoft.com/office/officeart/2005/8/layout/cycle2"/>
    <dgm:cxn modelId="{F100FF22-C550-AA45-A0DB-E082FEF87C34}" srcId="{986725D5-EEC8-6E48-B322-ACD39AD00DDD}" destId="{BF847D2D-6960-CC44-9DCE-9E3644CB7224}" srcOrd="1" destOrd="0" parTransId="{F1494872-D889-1E41-9E80-3123D8C0F48F}" sibTransId="{4B6F6D8B-61D8-5146-8C48-B8952CA4C44C}"/>
    <dgm:cxn modelId="{0BE0A022-E3F5-BB47-824E-DABEBD250284}" type="presOf" srcId="{4B6F6D8B-61D8-5146-8C48-B8952CA4C44C}" destId="{34FD2256-A503-1C42-AA09-7F26C3A99E66}" srcOrd="0" destOrd="0" presId="urn:microsoft.com/office/officeart/2005/8/layout/cycle2"/>
    <dgm:cxn modelId="{3FDCDFFB-E11F-734A-94BC-546FD72238C3}" type="presOf" srcId="{986725D5-EEC8-6E48-B322-ACD39AD00DDD}" destId="{A0D8F3D6-6D5B-7B41-8BCF-6CD7FD906D01}" srcOrd="0" destOrd="0" presId="urn:microsoft.com/office/officeart/2005/8/layout/cycle2"/>
    <dgm:cxn modelId="{9D569A1D-E343-4675-AB68-0F9099D090A1}" type="presOf" srcId="{D9ABD40E-741B-4A51-B9F7-9DEAA5F4A42E}" destId="{A9B8D82A-B6C6-4134-B027-5B9B809061DB}" srcOrd="0" destOrd="0" presId="urn:microsoft.com/office/officeart/2005/8/layout/cycle2"/>
    <dgm:cxn modelId="{F0B39943-0C29-41E1-B8A6-0CA657EB7D38}" srcId="{986725D5-EEC8-6E48-B322-ACD39AD00DDD}" destId="{D9ABD40E-741B-4A51-B9F7-9DEAA5F4A42E}" srcOrd="2" destOrd="0" parTransId="{476C8BD6-7F10-4FA2-95E0-FF76C6A81B90}" sibTransId="{53060E8C-3E54-4F46-87D7-E902C067AA70}"/>
    <dgm:cxn modelId="{3C1C6A84-F75E-7944-8622-D5609B5658C6}" type="presOf" srcId="{BF847D2D-6960-CC44-9DCE-9E3644CB7224}" destId="{5991886B-EAAC-1541-80FB-A57624CD0BE8}" srcOrd="0" destOrd="0" presId="urn:microsoft.com/office/officeart/2005/8/layout/cycle2"/>
    <dgm:cxn modelId="{2EF4E405-F060-8440-9CDE-3980AA9D75D7}" type="presOf" srcId="{513A35D5-9A2C-6147-840A-D36A50BE16EA}" destId="{50E5E857-57FA-FA48-A30F-A4915ADC3FE2}" srcOrd="1" destOrd="0" presId="urn:microsoft.com/office/officeart/2005/8/layout/cycle2"/>
    <dgm:cxn modelId="{935B1A26-4CF5-6540-AE88-5691D525BDA1}" type="presOf" srcId="{513A35D5-9A2C-6147-840A-D36A50BE16EA}" destId="{D12D5EB6-FCAF-B34F-9E78-C2BC82D659A9}" srcOrd="0" destOrd="0" presId="urn:microsoft.com/office/officeart/2005/8/layout/cycle2"/>
    <dgm:cxn modelId="{E6BE11F8-6E46-4489-95E1-E513D68E45C5}" type="presOf" srcId="{53060E8C-3E54-4F46-87D7-E902C067AA70}" destId="{098E4282-0E9F-4C00-BCD7-3018BF2CFDDF}" srcOrd="0" destOrd="0" presId="urn:microsoft.com/office/officeart/2005/8/layout/cycle2"/>
    <dgm:cxn modelId="{6C8BD0CC-52E1-144C-97DE-159116EB717A}" type="presOf" srcId="{4B6F6D8B-61D8-5146-8C48-B8952CA4C44C}" destId="{3EA1DC25-85C1-FA42-8E72-9603DC8F8CDB}" srcOrd="1" destOrd="0" presId="urn:microsoft.com/office/officeart/2005/8/layout/cycle2"/>
    <dgm:cxn modelId="{47AA9AC3-F916-4EEA-AEA0-34BBF38D6268}" type="presOf" srcId="{53060E8C-3E54-4F46-87D7-E902C067AA70}" destId="{3DA755BA-8E08-4645-B6F8-EEB0818B24E3}" srcOrd="1" destOrd="0" presId="urn:microsoft.com/office/officeart/2005/8/layout/cycle2"/>
    <dgm:cxn modelId="{66C21037-05FA-0B44-B905-CECBC57662C8}" type="presParOf" srcId="{A0D8F3D6-6D5B-7B41-8BCF-6CD7FD906D01}" destId="{3F678AFF-17D2-8043-8543-8ECB5736AAB7}" srcOrd="0" destOrd="0" presId="urn:microsoft.com/office/officeart/2005/8/layout/cycle2"/>
    <dgm:cxn modelId="{5090FD41-1AEE-7745-9D07-ABDC6B962154}" type="presParOf" srcId="{A0D8F3D6-6D5B-7B41-8BCF-6CD7FD906D01}" destId="{D12D5EB6-FCAF-B34F-9E78-C2BC82D659A9}" srcOrd="1" destOrd="0" presId="urn:microsoft.com/office/officeart/2005/8/layout/cycle2"/>
    <dgm:cxn modelId="{29AC7E62-3E6E-5B4D-80FB-717E2B12B002}" type="presParOf" srcId="{D12D5EB6-FCAF-B34F-9E78-C2BC82D659A9}" destId="{50E5E857-57FA-FA48-A30F-A4915ADC3FE2}" srcOrd="0" destOrd="0" presId="urn:microsoft.com/office/officeart/2005/8/layout/cycle2"/>
    <dgm:cxn modelId="{94961669-4CE5-2B4B-B21A-69DDD0407B5F}" type="presParOf" srcId="{A0D8F3D6-6D5B-7B41-8BCF-6CD7FD906D01}" destId="{5991886B-EAAC-1541-80FB-A57624CD0BE8}" srcOrd="2" destOrd="0" presId="urn:microsoft.com/office/officeart/2005/8/layout/cycle2"/>
    <dgm:cxn modelId="{8F4D90E0-07E3-F149-8ABE-A43113E4FBD8}" type="presParOf" srcId="{A0D8F3D6-6D5B-7B41-8BCF-6CD7FD906D01}" destId="{34FD2256-A503-1C42-AA09-7F26C3A99E66}" srcOrd="3" destOrd="0" presId="urn:microsoft.com/office/officeart/2005/8/layout/cycle2"/>
    <dgm:cxn modelId="{34A836BD-83A4-FE4D-AD8D-08A7A417D7B2}" type="presParOf" srcId="{34FD2256-A503-1C42-AA09-7F26C3A99E66}" destId="{3EA1DC25-85C1-FA42-8E72-9603DC8F8CDB}" srcOrd="0" destOrd="0" presId="urn:microsoft.com/office/officeart/2005/8/layout/cycle2"/>
    <dgm:cxn modelId="{653963BF-40F8-4569-8AD7-D593467659D9}" type="presParOf" srcId="{A0D8F3D6-6D5B-7B41-8BCF-6CD7FD906D01}" destId="{A9B8D82A-B6C6-4134-B027-5B9B809061DB}" srcOrd="4" destOrd="0" presId="urn:microsoft.com/office/officeart/2005/8/layout/cycle2"/>
    <dgm:cxn modelId="{68DFAB95-6F29-4ED1-8D64-8BA11324045E}" type="presParOf" srcId="{A0D8F3D6-6D5B-7B41-8BCF-6CD7FD906D01}" destId="{098E4282-0E9F-4C00-BCD7-3018BF2CFDDF}" srcOrd="5" destOrd="0" presId="urn:microsoft.com/office/officeart/2005/8/layout/cycle2"/>
    <dgm:cxn modelId="{F2B3E248-95B3-4D56-A8AB-6515909FBC66}" type="presParOf" srcId="{098E4282-0E9F-4C00-BCD7-3018BF2CFDDF}" destId="{3DA755BA-8E08-4645-B6F8-EEB0818B24E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F983F0B-F147-4524-B249-3062D867756A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F6C95992-1D3E-4292-8769-25337F29F484}">
      <dgm:prSet phldrT="[Text]"/>
      <dgm:spPr/>
      <dgm:t>
        <a:bodyPr/>
        <a:lstStyle/>
        <a:p>
          <a:r>
            <a:rPr lang="en-US" dirty="0">
              <a:solidFill>
                <a:srgbClr val="FF0000"/>
              </a:solidFill>
            </a:rPr>
            <a:t>CDY</a:t>
          </a:r>
          <a:r>
            <a:rPr lang="en-US" dirty="0"/>
            <a:t>/ SDP</a:t>
          </a:r>
        </a:p>
      </dgm:t>
    </dgm:pt>
    <dgm:pt modelId="{9BAAADE6-7156-4BC4-B1C2-4D03AD62E51D}" type="parTrans" cxnId="{86CA636C-51A5-4940-8BEA-76CD5A77C067}">
      <dgm:prSet/>
      <dgm:spPr/>
      <dgm:t>
        <a:bodyPr/>
        <a:lstStyle/>
        <a:p>
          <a:endParaRPr lang="en-US"/>
        </a:p>
      </dgm:t>
    </dgm:pt>
    <dgm:pt modelId="{F75C57E7-EEA8-4968-832B-25D2D4124099}" type="sibTrans" cxnId="{86CA636C-51A5-4940-8BEA-76CD5A77C067}">
      <dgm:prSet/>
      <dgm:spPr/>
      <dgm:t>
        <a:bodyPr/>
        <a:lstStyle/>
        <a:p>
          <a:endParaRPr lang="en-US"/>
        </a:p>
      </dgm:t>
    </dgm:pt>
    <dgm:pt modelId="{70BE6DB7-7AF5-4EE5-B751-92F4928681A2}">
      <dgm:prSet phldrT="[Text]"/>
      <dgm:spPr/>
      <dgm:t>
        <a:bodyPr/>
        <a:lstStyle/>
        <a:p>
          <a:r>
            <a:rPr lang="en-US" dirty="0" err="1">
              <a:solidFill>
                <a:srgbClr val="FF0000"/>
              </a:solidFill>
            </a:rPr>
            <a:t>Dethol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Ymyrraeth</a:t>
          </a:r>
          <a:endParaRPr lang="en-US" dirty="0">
            <a:solidFill>
              <a:srgbClr val="FF0000"/>
            </a:solidFill>
          </a:endParaRPr>
        </a:p>
        <a:p>
          <a:r>
            <a:rPr lang="en-US" dirty="0"/>
            <a:t>Decide on an intervention</a:t>
          </a:r>
        </a:p>
      </dgm:t>
    </dgm:pt>
    <dgm:pt modelId="{8AAC46E4-0B08-49E0-850D-ABBFEAF436C2}" type="parTrans" cxnId="{00DB3BFE-6E7C-42D3-B899-7BEFEAD20112}">
      <dgm:prSet/>
      <dgm:spPr/>
      <dgm:t>
        <a:bodyPr/>
        <a:lstStyle/>
        <a:p>
          <a:endParaRPr lang="en-US"/>
        </a:p>
      </dgm:t>
    </dgm:pt>
    <dgm:pt modelId="{E8349DA8-3D61-43A4-87D1-B784DC163B12}" type="sibTrans" cxnId="{00DB3BFE-6E7C-42D3-B899-7BEFEAD20112}">
      <dgm:prSet/>
      <dgm:spPr/>
      <dgm:t>
        <a:bodyPr/>
        <a:lstStyle/>
        <a:p>
          <a:endParaRPr lang="en-US"/>
        </a:p>
      </dgm:t>
    </dgm:pt>
    <dgm:pt modelId="{463FC36C-FD66-40D0-B26E-48FEA5490C3F}">
      <dgm:prSet phldrT="[Text]"/>
      <dgm:spPr/>
      <dgm:t>
        <a:bodyPr/>
        <a:lstStyle/>
        <a:p>
          <a:r>
            <a:rPr lang="en-US" dirty="0" err="1">
              <a:solidFill>
                <a:srgbClr val="FF0000"/>
              </a:solidFill>
            </a:rPr>
            <a:t>Creu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eich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cynllun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ar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gyfer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yr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ymyrraeth</a:t>
          </a:r>
          <a:endParaRPr lang="en-US" dirty="0">
            <a:solidFill>
              <a:srgbClr val="FF0000"/>
            </a:solidFill>
          </a:endParaRPr>
        </a:p>
        <a:p>
          <a:r>
            <a:rPr lang="en-US" dirty="0"/>
            <a:t>Plan the intervention in detail</a:t>
          </a:r>
        </a:p>
      </dgm:t>
    </dgm:pt>
    <dgm:pt modelId="{792B4387-8776-40A9-9B85-B21A6FC6DDB1}" type="parTrans" cxnId="{836E3EE2-8324-4254-B3EA-45CA646693D2}">
      <dgm:prSet/>
      <dgm:spPr/>
      <dgm:t>
        <a:bodyPr/>
        <a:lstStyle/>
        <a:p>
          <a:endParaRPr lang="en-US"/>
        </a:p>
      </dgm:t>
    </dgm:pt>
    <dgm:pt modelId="{BE2F348B-4E3B-4D28-8159-C9EDADEBD9C5}" type="sibTrans" cxnId="{836E3EE2-8324-4254-B3EA-45CA646693D2}">
      <dgm:prSet/>
      <dgm:spPr/>
      <dgm:t>
        <a:bodyPr/>
        <a:lstStyle/>
        <a:p>
          <a:endParaRPr lang="en-US"/>
        </a:p>
      </dgm:t>
    </dgm:pt>
    <dgm:pt modelId="{04C627BE-F826-4A63-8258-60AE33DFB18D}" type="pres">
      <dgm:prSet presAssocID="{7F983F0B-F147-4524-B249-3062D867756A}" presName="CompostProcess" presStyleCnt="0">
        <dgm:presLayoutVars>
          <dgm:dir/>
          <dgm:resizeHandles val="exact"/>
        </dgm:presLayoutVars>
      </dgm:prSet>
      <dgm:spPr/>
    </dgm:pt>
    <dgm:pt modelId="{DAEAD2E5-45E2-46B0-A13D-5279DA56E393}" type="pres">
      <dgm:prSet presAssocID="{7F983F0B-F147-4524-B249-3062D867756A}" presName="arrow" presStyleLbl="bgShp" presStyleIdx="0" presStyleCnt="1"/>
      <dgm:spPr/>
    </dgm:pt>
    <dgm:pt modelId="{4B0254C4-1114-47B5-9157-DE664205CFE5}" type="pres">
      <dgm:prSet presAssocID="{7F983F0B-F147-4524-B249-3062D867756A}" presName="linearProcess" presStyleCnt="0"/>
      <dgm:spPr/>
    </dgm:pt>
    <dgm:pt modelId="{9896862B-675D-478F-A467-C04674F59D9E}" type="pres">
      <dgm:prSet presAssocID="{F6C95992-1D3E-4292-8769-25337F29F484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B2340E-9F09-4A60-A5F2-9636128E4261}" type="pres">
      <dgm:prSet presAssocID="{F75C57E7-EEA8-4968-832B-25D2D4124099}" presName="sibTrans" presStyleCnt="0"/>
      <dgm:spPr/>
    </dgm:pt>
    <dgm:pt modelId="{F2596388-76BB-4825-952D-FE531B677CD0}" type="pres">
      <dgm:prSet presAssocID="{70BE6DB7-7AF5-4EE5-B751-92F4928681A2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E4CED5-18F2-4693-B365-BB5F12354E46}" type="pres">
      <dgm:prSet presAssocID="{E8349DA8-3D61-43A4-87D1-B784DC163B12}" presName="sibTrans" presStyleCnt="0"/>
      <dgm:spPr/>
    </dgm:pt>
    <dgm:pt modelId="{48B3F5A1-B811-495A-A627-E48273335992}" type="pres">
      <dgm:prSet presAssocID="{463FC36C-FD66-40D0-B26E-48FEA5490C3F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18F61C0-1987-44B0-8809-2C77A571DFBD}" type="presOf" srcId="{70BE6DB7-7AF5-4EE5-B751-92F4928681A2}" destId="{F2596388-76BB-4825-952D-FE531B677CD0}" srcOrd="0" destOrd="0" presId="urn:microsoft.com/office/officeart/2005/8/layout/hProcess9"/>
    <dgm:cxn modelId="{C02D2836-5704-4A61-B295-A7B25A986BDA}" type="presOf" srcId="{F6C95992-1D3E-4292-8769-25337F29F484}" destId="{9896862B-675D-478F-A467-C04674F59D9E}" srcOrd="0" destOrd="0" presId="urn:microsoft.com/office/officeart/2005/8/layout/hProcess9"/>
    <dgm:cxn modelId="{86CA636C-51A5-4940-8BEA-76CD5A77C067}" srcId="{7F983F0B-F147-4524-B249-3062D867756A}" destId="{F6C95992-1D3E-4292-8769-25337F29F484}" srcOrd="0" destOrd="0" parTransId="{9BAAADE6-7156-4BC4-B1C2-4D03AD62E51D}" sibTransId="{F75C57E7-EEA8-4968-832B-25D2D4124099}"/>
    <dgm:cxn modelId="{836E3EE2-8324-4254-B3EA-45CA646693D2}" srcId="{7F983F0B-F147-4524-B249-3062D867756A}" destId="{463FC36C-FD66-40D0-B26E-48FEA5490C3F}" srcOrd="2" destOrd="0" parTransId="{792B4387-8776-40A9-9B85-B21A6FC6DDB1}" sibTransId="{BE2F348B-4E3B-4D28-8159-C9EDADEBD9C5}"/>
    <dgm:cxn modelId="{00DB3BFE-6E7C-42D3-B899-7BEFEAD20112}" srcId="{7F983F0B-F147-4524-B249-3062D867756A}" destId="{70BE6DB7-7AF5-4EE5-B751-92F4928681A2}" srcOrd="1" destOrd="0" parTransId="{8AAC46E4-0B08-49E0-850D-ABBFEAF436C2}" sibTransId="{E8349DA8-3D61-43A4-87D1-B784DC163B12}"/>
    <dgm:cxn modelId="{46E6F6F4-CA37-4E54-9D4B-0864446F0A28}" type="presOf" srcId="{7F983F0B-F147-4524-B249-3062D867756A}" destId="{04C627BE-F826-4A63-8258-60AE33DFB18D}" srcOrd="0" destOrd="0" presId="urn:microsoft.com/office/officeart/2005/8/layout/hProcess9"/>
    <dgm:cxn modelId="{52CF8CCB-5CF1-4668-81F6-84ADE703C3A4}" type="presOf" srcId="{463FC36C-FD66-40D0-B26E-48FEA5490C3F}" destId="{48B3F5A1-B811-495A-A627-E48273335992}" srcOrd="0" destOrd="0" presId="urn:microsoft.com/office/officeart/2005/8/layout/hProcess9"/>
    <dgm:cxn modelId="{0FCE2204-678C-48A2-82A8-1A165FFA7966}" type="presParOf" srcId="{04C627BE-F826-4A63-8258-60AE33DFB18D}" destId="{DAEAD2E5-45E2-46B0-A13D-5279DA56E393}" srcOrd="0" destOrd="0" presId="urn:microsoft.com/office/officeart/2005/8/layout/hProcess9"/>
    <dgm:cxn modelId="{3B3B7B65-D7EF-4F10-87D3-583ABEE3A6DD}" type="presParOf" srcId="{04C627BE-F826-4A63-8258-60AE33DFB18D}" destId="{4B0254C4-1114-47B5-9157-DE664205CFE5}" srcOrd="1" destOrd="0" presId="urn:microsoft.com/office/officeart/2005/8/layout/hProcess9"/>
    <dgm:cxn modelId="{21984370-7CB5-464B-B332-F5A82E7E36E1}" type="presParOf" srcId="{4B0254C4-1114-47B5-9157-DE664205CFE5}" destId="{9896862B-675D-478F-A467-C04674F59D9E}" srcOrd="0" destOrd="0" presId="urn:microsoft.com/office/officeart/2005/8/layout/hProcess9"/>
    <dgm:cxn modelId="{BAAF29E1-1FF3-44C1-A467-537B9AC449C8}" type="presParOf" srcId="{4B0254C4-1114-47B5-9157-DE664205CFE5}" destId="{E4B2340E-9F09-4A60-A5F2-9636128E4261}" srcOrd="1" destOrd="0" presId="urn:microsoft.com/office/officeart/2005/8/layout/hProcess9"/>
    <dgm:cxn modelId="{F97A4AA9-02C5-4233-BB75-E74E9F9B4680}" type="presParOf" srcId="{4B0254C4-1114-47B5-9157-DE664205CFE5}" destId="{F2596388-76BB-4825-952D-FE531B677CD0}" srcOrd="2" destOrd="0" presId="urn:microsoft.com/office/officeart/2005/8/layout/hProcess9"/>
    <dgm:cxn modelId="{7D8012F3-7D77-4B13-96F7-E61A06F5A5A9}" type="presParOf" srcId="{4B0254C4-1114-47B5-9157-DE664205CFE5}" destId="{83E4CED5-18F2-4693-B365-BB5F12354E46}" srcOrd="3" destOrd="0" presId="urn:microsoft.com/office/officeart/2005/8/layout/hProcess9"/>
    <dgm:cxn modelId="{6FF446FE-95F9-407D-AD1D-F33D5981022D}" type="presParOf" srcId="{4B0254C4-1114-47B5-9157-DE664205CFE5}" destId="{48B3F5A1-B811-495A-A627-E482733359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18E4191-F782-44CC-AA6A-6A1571D837F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A13A2A-5F4C-4B59-A26B-4FC9451CB72C}">
      <dgm:prSet phldrT="[Text]"/>
      <dgm:spPr/>
      <dgm:t>
        <a:bodyPr/>
        <a:lstStyle/>
        <a:p>
          <a:r>
            <a:rPr lang="en-US" dirty="0" smtClean="0">
              <a:solidFill>
                <a:srgbClr val="FF0000"/>
              </a:solidFill>
            </a:rPr>
            <a:t>DWY</a:t>
          </a:r>
          <a:r>
            <a:rPr lang="en-US" dirty="0"/>
            <a:t>/ SED</a:t>
          </a:r>
        </a:p>
      </dgm:t>
    </dgm:pt>
    <dgm:pt modelId="{FD5028A0-D78E-4FC7-95F7-AB7ED4098C21}" type="parTrans" cxnId="{9EE18E37-584D-466E-9D1D-C15CCA0F1818}">
      <dgm:prSet/>
      <dgm:spPr/>
      <dgm:t>
        <a:bodyPr/>
        <a:lstStyle/>
        <a:p>
          <a:endParaRPr lang="en-US"/>
        </a:p>
      </dgm:t>
    </dgm:pt>
    <dgm:pt modelId="{A3D7DD65-9D51-4F97-9DBE-11B1892CA706}" type="sibTrans" cxnId="{9EE18E37-584D-466E-9D1D-C15CCA0F1818}">
      <dgm:prSet/>
      <dgm:spPr/>
      <dgm:t>
        <a:bodyPr/>
        <a:lstStyle/>
        <a:p>
          <a:endParaRPr lang="en-US"/>
        </a:p>
      </dgm:t>
    </dgm:pt>
    <dgm:pt modelId="{6B6A76C8-7037-44B1-A1F1-234590C09635}">
      <dgm:prSet phldrT="[Text]"/>
      <dgm:spPr/>
      <dgm:t>
        <a:bodyPr/>
        <a:lstStyle/>
        <a:p>
          <a:r>
            <a:rPr lang="en-US" dirty="0" err="1">
              <a:solidFill>
                <a:srgbClr val="FF0000"/>
              </a:solidFill>
            </a:rPr>
            <a:t>Llais</a:t>
          </a:r>
          <a:r>
            <a:rPr lang="en-US" dirty="0">
              <a:solidFill>
                <a:srgbClr val="FF0000"/>
              </a:solidFill>
            </a:rPr>
            <a:t> y </a:t>
          </a:r>
          <a:r>
            <a:rPr lang="en-US" dirty="0" err="1">
              <a:solidFill>
                <a:srgbClr val="FF0000"/>
              </a:solidFill>
            </a:rPr>
            <a:t>dysgwr</a:t>
          </a:r>
          <a:r>
            <a:rPr lang="en-US" dirty="0"/>
            <a:t>/ </a:t>
          </a:r>
        </a:p>
        <a:p>
          <a:r>
            <a:rPr lang="en-US" dirty="0"/>
            <a:t>Pupil voice</a:t>
          </a:r>
        </a:p>
      </dgm:t>
    </dgm:pt>
    <dgm:pt modelId="{31186986-58E1-4272-A7DB-05236833F56B}" type="parTrans" cxnId="{809862F2-6589-4C1F-B640-0C8EA03CB221}">
      <dgm:prSet/>
      <dgm:spPr/>
      <dgm:t>
        <a:bodyPr/>
        <a:lstStyle/>
        <a:p>
          <a:endParaRPr lang="en-US"/>
        </a:p>
      </dgm:t>
    </dgm:pt>
    <dgm:pt modelId="{9DC7FEEA-D441-40E8-8048-2C7FBF168712}" type="sibTrans" cxnId="{809862F2-6589-4C1F-B640-0C8EA03CB221}">
      <dgm:prSet/>
      <dgm:spPr/>
      <dgm:t>
        <a:bodyPr/>
        <a:lstStyle/>
        <a:p>
          <a:endParaRPr lang="en-US"/>
        </a:p>
      </dgm:t>
    </dgm:pt>
    <dgm:pt modelId="{B173FD70-8E1A-495F-A4B0-A90720A55E5D}">
      <dgm:prSet phldrT="[Text]"/>
      <dgm:spPr/>
      <dgm:t>
        <a:bodyPr/>
        <a:lstStyle/>
        <a:p>
          <a:r>
            <a:rPr lang="en-US" dirty="0" err="1">
              <a:solidFill>
                <a:srgbClr val="FF0000"/>
              </a:solidFill>
            </a:rPr>
            <a:t>Llywodraethwyr</a:t>
          </a:r>
          <a:r>
            <a:rPr lang="en-US" dirty="0">
              <a:solidFill>
                <a:srgbClr val="FF0000"/>
              </a:solidFill>
            </a:rPr>
            <a:t> a </a:t>
          </a:r>
          <a:r>
            <a:rPr lang="en-US" dirty="0" err="1">
              <a:solidFill>
                <a:srgbClr val="FF0000"/>
              </a:solidFill>
            </a:rPr>
            <a:t>rhieni</a:t>
          </a:r>
          <a:r>
            <a:rPr lang="en-US" dirty="0"/>
            <a:t>/ Governors &amp; Parents</a:t>
          </a:r>
        </a:p>
      </dgm:t>
    </dgm:pt>
    <dgm:pt modelId="{AC518E19-9861-4003-8B04-A012C7CEE9F6}" type="parTrans" cxnId="{1C0006C4-B48A-498A-A3AE-1335709BCCFC}">
      <dgm:prSet/>
      <dgm:spPr/>
      <dgm:t>
        <a:bodyPr/>
        <a:lstStyle/>
        <a:p>
          <a:endParaRPr lang="en-US"/>
        </a:p>
      </dgm:t>
    </dgm:pt>
    <dgm:pt modelId="{F20AE66B-6E6F-46C3-B479-4754953471C0}" type="sibTrans" cxnId="{1C0006C4-B48A-498A-A3AE-1335709BCCFC}">
      <dgm:prSet/>
      <dgm:spPr/>
      <dgm:t>
        <a:bodyPr/>
        <a:lstStyle/>
        <a:p>
          <a:endParaRPr lang="en-US"/>
        </a:p>
      </dgm:t>
    </dgm:pt>
    <dgm:pt modelId="{EB313865-5B1A-4E31-93FD-0711730961B0}">
      <dgm:prSet/>
      <dgm:spPr/>
      <dgm:t>
        <a:bodyPr/>
        <a:lstStyle/>
        <a:p>
          <a:r>
            <a:rPr lang="en-US" dirty="0" err="1">
              <a:solidFill>
                <a:srgbClr val="FF0000"/>
              </a:solidFill>
            </a:rPr>
            <a:t>Pob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aelod</a:t>
          </a:r>
          <a:r>
            <a:rPr lang="en-US" dirty="0">
              <a:solidFill>
                <a:srgbClr val="FF0000"/>
              </a:solidFill>
            </a:rPr>
            <a:t> o staff </a:t>
          </a:r>
          <a:r>
            <a:rPr lang="en-US" dirty="0"/>
            <a:t>/ All staff</a:t>
          </a:r>
        </a:p>
      </dgm:t>
    </dgm:pt>
    <dgm:pt modelId="{C50F6BB8-3D43-42EA-8B73-CAA042305D81}" type="parTrans" cxnId="{82EA459A-D687-4662-951B-2F4C4ED3BA83}">
      <dgm:prSet/>
      <dgm:spPr/>
      <dgm:t>
        <a:bodyPr/>
        <a:lstStyle/>
        <a:p>
          <a:endParaRPr lang="en-US"/>
        </a:p>
      </dgm:t>
    </dgm:pt>
    <dgm:pt modelId="{D417C22C-7561-4CAF-9F1F-0957A72E72F7}" type="sibTrans" cxnId="{82EA459A-D687-4662-951B-2F4C4ED3BA83}">
      <dgm:prSet/>
      <dgm:spPr/>
      <dgm:t>
        <a:bodyPr/>
        <a:lstStyle/>
        <a:p>
          <a:endParaRPr lang="en-US"/>
        </a:p>
      </dgm:t>
    </dgm:pt>
    <dgm:pt modelId="{7B5B64C7-706E-482C-8647-9B324D183CCD}">
      <dgm:prSet/>
      <dgm:spPr/>
      <dgm:t>
        <a:bodyPr/>
        <a:lstStyle/>
        <a:p>
          <a:r>
            <a:rPr lang="en-US" dirty="0" err="1">
              <a:solidFill>
                <a:srgbClr val="FF0000"/>
              </a:solidFill>
            </a:rPr>
            <a:t>Ymyrraethau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dosbarth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/>
            <a:t>/ </a:t>
          </a:r>
        </a:p>
        <a:p>
          <a:r>
            <a:rPr lang="en-US" dirty="0"/>
            <a:t>Class interventions</a:t>
          </a:r>
        </a:p>
      </dgm:t>
    </dgm:pt>
    <dgm:pt modelId="{81D6606C-E39D-42D7-9AAE-CC44A50C74BB}" type="parTrans" cxnId="{58E48168-8ACC-44EC-A598-2D7B8863A175}">
      <dgm:prSet/>
      <dgm:spPr/>
      <dgm:t>
        <a:bodyPr/>
        <a:lstStyle/>
        <a:p>
          <a:endParaRPr lang="en-US"/>
        </a:p>
      </dgm:t>
    </dgm:pt>
    <dgm:pt modelId="{A7DBC32F-0075-4423-AFBF-6B0FF6EDA01F}" type="sibTrans" cxnId="{58E48168-8ACC-44EC-A598-2D7B8863A175}">
      <dgm:prSet/>
      <dgm:spPr/>
      <dgm:t>
        <a:bodyPr/>
        <a:lstStyle/>
        <a:p>
          <a:endParaRPr lang="en-US"/>
        </a:p>
      </dgm:t>
    </dgm:pt>
    <dgm:pt modelId="{8E48AF1F-4DE8-4965-83A1-860BE0589D20}" type="pres">
      <dgm:prSet presAssocID="{118E4191-F782-44CC-AA6A-6A1571D837F4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5C75A47-34B8-4590-82E2-ACE8B11975F2}" type="pres">
      <dgm:prSet presAssocID="{118E4191-F782-44CC-AA6A-6A1571D837F4}" presName="dummyMaxCanvas" presStyleCnt="0">
        <dgm:presLayoutVars/>
      </dgm:prSet>
      <dgm:spPr/>
    </dgm:pt>
    <dgm:pt modelId="{A51E26A3-C5EB-4C45-83BD-C7B3E06C0E3F}" type="pres">
      <dgm:prSet presAssocID="{118E4191-F782-44CC-AA6A-6A1571D837F4}" presName="FiveNodes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33A3FA-1046-402B-8173-C4F1677FE002}" type="pres">
      <dgm:prSet presAssocID="{118E4191-F782-44CC-AA6A-6A1571D837F4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78439A8-51E4-46D6-9CFC-CA9D63393D78}" type="pres">
      <dgm:prSet presAssocID="{118E4191-F782-44CC-AA6A-6A1571D837F4}" presName="FiveNodes_3" presStyleLbl="node1" presStyleIdx="2" presStyleCnt="5" custScaleX="10738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DC3964-8730-417E-BC9D-10A0620D4D0E}" type="pres">
      <dgm:prSet presAssocID="{118E4191-F782-44CC-AA6A-6A1571D837F4}" presName="FiveNodes_4" presStyleLbl="node1" presStyleIdx="3" presStyleCnt="5" custLinFactNeighborX="-67" custLinFactNeighborY="-482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26FF46-925A-4C88-8367-FD12A9404A83}" type="pres">
      <dgm:prSet presAssocID="{118E4191-F782-44CC-AA6A-6A1571D837F4}" presName="FiveNodes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2F3235-5227-40CA-94BF-BE768A831F8D}" type="pres">
      <dgm:prSet presAssocID="{118E4191-F782-44CC-AA6A-6A1571D837F4}" presName="FiveConn_1-2" presStyleLbl="f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2388D5-DD35-43BC-B8E4-F03B35DEA72E}" type="pres">
      <dgm:prSet presAssocID="{118E4191-F782-44CC-AA6A-6A1571D837F4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B01915-909F-4343-8429-BB6900A0A16A}" type="pres">
      <dgm:prSet presAssocID="{118E4191-F782-44CC-AA6A-6A1571D837F4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B4B75D-0F56-4035-8422-E71A77B78771}" type="pres">
      <dgm:prSet presAssocID="{118E4191-F782-44CC-AA6A-6A1571D837F4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321E7C-090A-4345-83FF-4F9477F1BE68}" type="pres">
      <dgm:prSet presAssocID="{118E4191-F782-44CC-AA6A-6A1571D837F4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E875E6-2927-47C6-B2DD-8B44935C0E30}" type="pres">
      <dgm:prSet presAssocID="{118E4191-F782-44CC-AA6A-6A1571D837F4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F3BCB7F-6A37-4583-890B-EEC2F5F5672C}" type="pres">
      <dgm:prSet presAssocID="{118E4191-F782-44CC-AA6A-6A1571D837F4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9C85054-AC1C-4733-8B7D-96F9A87FE334}" type="pres">
      <dgm:prSet presAssocID="{118E4191-F782-44CC-AA6A-6A1571D837F4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8E1418-B0BD-47C0-BC6A-E01A4096F58F}" type="pres">
      <dgm:prSet presAssocID="{118E4191-F782-44CC-AA6A-6A1571D837F4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9E82876-9133-4237-89B0-657E2B4EDFD8}" type="presOf" srcId="{7B5B64C7-706E-482C-8647-9B324D183CCD}" destId="{178439A8-51E4-46D6-9CFC-CA9D63393D78}" srcOrd="0" destOrd="0" presId="urn:microsoft.com/office/officeart/2005/8/layout/vProcess5"/>
    <dgm:cxn modelId="{5D0A7DAB-6C6D-48B0-ADA9-AE3732D1F15F}" type="presOf" srcId="{9DC7FEEA-D441-40E8-8048-2C7FBF168712}" destId="{862388D5-DD35-43BC-B8E4-F03B35DEA72E}" srcOrd="0" destOrd="0" presId="urn:microsoft.com/office/officeart/2005/8/layout/vProcess5"/>
    <dgm:cxn modelId="{58E48168-8ACC-44EC-A598-2D7B8863A175}" srcId="{118E4191-F782-44CC-AA6A-6A1571D837F4}" destId="{7B5B64C7-706E-482C-8647-9B324D183CCD}" srcOrd="2" destOrd="0" parTransId="{81D6606C-E39D-42D7-9AAE-CC44A50C74BB}" sibTransId="{A7DBC32F-0075-4423-AFBF-6B0FF6EDA01F}"/>
    <dgm:cxn modelId="{3BC415C2-8E82-41F9-BA45-21D46D9FAA41}" type="presOf" srcId="{B173FD70-8E1A-495F-A4B0-A90720A55E5D}" destId="{668E1418-B0BD-47C0-BC6A-E01A4096F58F}" srcOrd="1" destOrd="0" presId="urn:microsoft.com/office/officeart/2005/8/layout/vProcess5"/>
    <dgm:cxn modelId="{035EC825-4F39-4649-9B22-5B0E10C686E3}" type="presOf" srcId="{EB313865-5B1A-4E31-93FD-0711730961B0}" destId="{09C85054-AC1C-4733-8B7D-96F9A87FE334}" srcOrd="1" destOrd="0" presId="urn:microsoft.com/office/officeart/2005/8/layout/vProcess5"/>
    <dgm:cxn modelId="{88CCD3DC-5F04-439A-A759-741CB8470215}" type="presOf" srcId="{A3D7DD65-9D51-4F97-9DBE-11B1892CA706}" destId="{F82F3235-5227-40CA-94BF-BE768A831F8D}" srcOrd="0" destOrd="0" presId="urn:microsoft.com/office/officeart/2005/8/layout/vProcess5"/>
    <dgm:cxn modelId="{AF9B6C6D-B65A-4EEB-BADD-D0AEB099E2B4}" type="presOf" srcId="{D417C22C-7561-4CAF-9F1F-0957A72E72F7}" destId="{DBB4B75D-0F56-4035-8422-E71A77B78771}" srcOrd="0" destOrd="0" presId="urn:microsoft.com/office/officeart/2005/8/layout/vProcess5"/>
    <dgm:cxn modelId="{A6116F8E-1AA2-458D-9D1A-29C1E0C6F979}" type="presOf" srcId="{EB313865-5B1A-4E31-93FD-0711730961B0}" destId="{FEDC3964-8730-417E-BC9D-10A0620D4D0E}" srcOrd="0" destOrd="0" presId="urn:microsoft.com/office/officeart/2005/8/layout/vProcess5"/>
    <dgm:cxn modelId="{1C0006C4-B48A-498A-A3AE-1335709BCCFC}" srcId="{118E4191-F782-44CC-AA6A-6A1571D837F4}" destId="{B173FD70-8E1A-495F-A4B0-A90720A55E5D}" srcOrd="4" destOrd="0" parTransId="{AC518E19-9861-4003-8B04-A012C7CEE9F6}" sibTransId="{F20AE66B-6E6F-46C3-B479-4754953471C0}"/>
    <dgm:cxn modelId="{9EE18E37-584D-466E-9D1D-C15CCA0F1818}" srcId="{118E4191-F782-44CC-AA6A-6A1571D837F4}" destId="{00A13A2A-5F4C-4B59-A26B-4FC9451CB72C}" srcOrd="0" destOrd="0" parTransId="{FD5028A0-D78E-4FC7-95F7-AB7ED4098C21}" sibTransId="{A3D7DD65-9D51-4F97-9DBE-11B1892CA706}"/>
    <dgm:cxn modelId="{462C972A-9025-4C16-A6F9-53348E2F3537}" type="presOf" srcId="{118E4191-F782-44CC-AA6A-6A1571D837F4}" destId="{8E48AF1F-4DE8-4965-83A1-860BE0589D20}" srcOrd="0" destOrd="0" presId="urn:microsoft.com/office/officeart/2005/8/layout/vProcess5"/>
    <dgm:cxn modelId="{FFF57CF8-661F-4002-89FC-B231CA1D0AAB}" type="presOf" srcId="{7B5B64C7-706E-482C-8647-9B324D183CCD}" destId="{6F3BCB7F-6A37-4583-890B-EEC2F5F5672C}" srcOrd="1" destOrd="0" presId="urn:microsoft.com/office/officeart/2005/8/layout/vProcess5"/>
    <dgm:cxn modelId="{809862F2-6589-4C1F-B640-0C8EA03CB221}" srcId="{118E4191-F782-44CC-AA6A-6A1571D837F4}" destId="{6B6A76C8-7037-44B1-A1F1-234590C09635}" srcOrd="1" destOrd="0" parTransId="{31186986-58E1-4272-A7DB-05236833F56B}" sibTransId="{9DC7FEEA-D441-40E8-8048-2C7FBF168712}"/>
    <dgm:cxn modelId="{FA57B88A-2156-413B-8C8A-CBF87D2C5D77}" type="presOf" srcId="{00A13A2A-5F4C-4B59-A26B-4FC9451CB72C}" destId="{A51E26A3-C5EB-4C45-83BD-C7B3E06C0E3F}" srcOrd="0" destOrd="0" presId="urn:microsoft.com/office/officeart/2005/8/layout/vProcess5"/>
    <dgm:cxn modelId="{82EA459A-D687-4662-951B-2F4C4ED3BA83}" srcId="{118E4191-F782-44CC-AA6A-6A1571D837F4}" destId="{EB313865-5B1A-4E31-93FD-0711730961B0}" srcOrd="3" destOrd="0" parTransId="{C50F6BB8-3D43-42EA-8B73-CAA042305D81}" sibTransId="{D417C22C-7561-4CAF-9F1F-0957A72E72F7}"/>
    <dgm:cxn modelId="{873368B2-6346-4334-8C1B-5F2561B27485}" type="presOf" srcId="{6B6A76C8-7037-44B1-A1F1-234590C09635}" destId="{BB33A3FA-1046-402B-8173-C4F1677FE002}" srcOrd="0" destOrd="0" presId="urn:microsoft.com/office/officeart/2005/8/layout/vProcess5"/>
    <dgm:cxn modelId="{A84DAD0F-FDA3-4345-8210-B979B80243CF}" type="presOf" srcId="{A7DBC32F-0075-4423-AFBF-6B0FF6EDA01F}" destId="{3FB01915-909F-4343-8429-BB6900A0A16A}" srcOrd="0" destOrd="0" presId="urn:microsoft.com/office/officeart/2005/8/layout/vProcess5"/>
    <dgm:cxn modelId="{FCC2FE27-523E-4907-AEAE-C838CD083E05}" type="presOf" srcId="{00A13A2A-5F4C-4B59-A26B-4FC9451CB72C}" destId="{80321E7C-090A-4345-83FF-4F9477F1BE68}" srcOrd="1" destOrd="0" presId="urn:microsoft.com/office/officeart/2005/8/layout/vProcess5"/>
    <dgm:cxn modelId="{E9FF239E-E9A4-4F62-95A3-EFB50AB5F59D}" type="presOf" srcId="{6B6A76C8-7037-44B1-A1F1-234590C09635}" destId="{84E875E6-2927-47C6-B2DD-8B44935C0E30}" srcOrd="1" destOrd="0" presId="urn:microsoft.com/office/officeart/2005/8/layout/vProcess5"/>
    <dgm:cxn modelId="{EBC21F3B-5D09-435F-BD92-63C6D6151FA4}" type="presOf" srcId="{B173FD70-8E1A-495F-A4B0-A90720A55E5D}" destId="{7426FF46-925A-4C88-8367-FD12A9404A83}" srcOrd="0" destOrd="0" presId="urn:microsoft.com/office/officeart/2005/8/layout/vProcess5"/>
    <dgm:cxn modelId="{4DC23CE3-31E0-4191-BB04-7DC68C4C7622}" type="presParOf" srcId="{8E48AF1F-4DE8-4965-83A1-860BE0589D20}" destId="{75C75A47-34B8-4590-82E2-ACE8B11975F2}" srcOrd="0" destOrd="0" presId="urn:microsoft.com/office/officeart/2005/8/layout/vProcess5"/>
    <dgm:cxn modelId="{2E461086-DCAF-4B73-9F97-4BF85F070BC2}" type="presParOf" srcId="{8E48AF1F-4DE8-4965-83A1-860BE0589D20}" destId="{A51E26A3-C5EB-4C45-83BD-C7B3E06C0E3F}" srcOrd="1" destOrd="0" presId="urn:microsoft.com/office/officeart/2005/8/layout/vProcess5"/>
    <dgm:cxn modelId="{B58CDF98-15E1-4F98-BD0E-350DF8455876}" type="presParOf" srcId="{8E48AF1F-4DE8-4965-83A1-860BE0589D20}" destId="{BB33A3FA-1046-402B-8173-C4F1677FE002}" srcOrd="2" destOrd="0" presId="urn:microsoft.com/office/officeart/2005/8/layout/vProcess5"/>
    <dgm:cxn modelId="{9EBEA489-F3C2-4086-A1C9-568AEA978DF7}" type="presParOf" srcId="{8E48AF1F-4DE8-4965-83A1-860BE0589D20}" destId="{178439A8-51E4-46D6-9CFC-CA9D63393D78}" srcOrd="3" destOrd="0" presId="urn:microsoft.com/office/officeart/2005/8/layout/vProcess5"/>
    <dgm:cxn modelId="{4B4552B8-19AC-43DD-A8D6-88D72103B327}" type="presParOf" srcId="{8E48AF1F-4DE8-4965-83A1-860BE0589D20}" destId="{FEDC3964-8730-417E-BC9D-10A0620D4D0E}" srcOrd="4" destOrd="0" presId="urn:microsoft.com/office/officeart/2005/8/layout/vProcess5"/>
    <dgm:cxn modelId="{3E2CC5BC-00E5-4A50-AC44-9F002DA2BA6B}" type="presParOf" srcId="{8E48AF1F-4DE8-4965-83A1-860BE0589D20}" destId="{7426FF46-925A-4C88-8367-FD12A9404A83}" srcOrd="5" destOrd="0" presId="urn:microsoft.com/office/officeart/2005/8/layout/vProcess5"/>
    <dgm:cxn modelId="{546CB8C5-A07A-459C-BB1C-C9F4FE598AF5}" type="presParOf" srcId="{8E48AF1F-4DE8-4965-83A1-860BE0589D20}" destId="{F82F3235-5227-40CA-94BF-BE768A831F8D}" srcOrd="6" destOrd="0" presId="urn:microsoft.com/office/officeart/2005/8/layout/vProcess5"/>
    <dgm:cxn modelId="{49ED14BE-1AD2-485B-AEEF-353274A98ECB}" type="presParOf" srcId="{8E48AF1F-4DE8-4965-83A1-860BE0589D20}" destId="{862388D5-DD35-43BC-B8E4-F03B35DEA72E}" srcOrd="7" destOrd="0" presId="urn:microsoft.com/office/officeart/2005/8/layout/vProcess5"/>
    <dgm:cxn modelId="{0C0168B0-404A-41DA-9EFF-401C828A566F}" type="presParOf" srcId="{8E48AF1F-4DE8-4965-83A1-860BE0589D20}" destId="{3FB01915-909F-4343-8429-BB6900A0A16A}" srcOrd="8" destOrd="0" presId="urn:microsoft.com/office/officeart/2005/8/layout/vProcess5"/>
    <dgm:cxn modelId="{FA58CDD8-5476-408E-AF9E-E77A29690D8A}" type="presParOf" srcId="{8E48AF1F-4DE8-4965-83A1-860BE0589D20}" destId="{DBB4B75D-0F56-4035-8422-E71A77B78771}" srcOrd="9" destOrd="0" presId="urn:microsoft.com/office/officeart/2005/8/layout/vProcess5"/>
    <dgm:cxn modelId="{361F8FE9-17F8-408B-ADEC-BF09521F1477}" type="presParOf" srcId="{8E48AF1F-4DE8-4965-83A1-860BE0589D20}" destId="{80321E7C-090A-4345-83FF-4F9477F1BE68}" srcOrd="10" destOrd="0" presId="urn:microsoft.com/office/officeart/2005/8/layout/vProcess5"/>
    <dgm:cxn modelId="{10F005B7-E11B-4847-8C86-04AC99853ADA}" type="presParOf" srcId="{8E48AF1F-4DE8-4965-83A1-860BE0589D20}" destId="{84E875E6-2927-47C6-B2DD-8B44935C0E30}" srcOrd="11" destOrd="0" presId="urn:microsoft.com/office/officeart/2005/8/layout/vProcess5"/>
    <dgm:cxn modelId="{B3C22FB6-E104-4D92-803D-626389C176AD}" type="presParOf" srcId="{8E48AF1F-4DE8-4965-83A1-860BE0589D20}" destId="{6F3BCB7F-6A37-4583-890B-EEC2F5F5672C}" srcOrd="12" destOrd="0" presId="urn:microsoft.com/office/officeart/2005/8/layout/vProcess5"/>
    <dgm:cxn modelId="{466F3087-BADB-4C3C-8116-5350B3DDC8C6}" type="presParOf" srcId="{8E48AF1F-4DE8-4965-83A1-860BE0589D20}" destId="{09C85054-AC1C-4733-8B7D-96F9A87FE334}" srcOrd="13" destOrd="0" presId="urn:microsoft.com/office/officeart/2005/8/layout/vProcess5"/>
    <dgm:cxn modelId="{8AFF444C-A93E-4753-806A-6112A7F99C7F}" type="presParOf" srcId="{8E48AF1F-4DE8-4965-83A1-860BE0589D20}" destId="{668E1418-B0BD-47C0-BC6A-E01A4096F58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58762AA-1EB1-4A42-815A-A59E460D28D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EF84547-7E70-4BED-BCFE-A16ED9EB34D5}">
      <dgm:prSet phldrT="[Text]"/>
      <dgm:spPr/>
      <dgm:t>
        <a:bodyPr/>
        <a:lstStyle/>
        <a:p>
          <a:r>
            <a:rPr lang="en-US" dirty="0">
              <a:solidFill>
                <a:srgbClr val="FF0000"/>
              </a:solidFill>
            </a:rPr>
            <a:t>O </a:t>
          </a:r>
          <a:r>
            <a:rPr lang="en-US" dirty="0" err="1">
              <a:solidFill>
                <a:srgbClr val="FF0000"/>
              </a:solidFill>
            </a:rPr>
            <a:t>fewn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Tymor</a:t>
          </a:r>
          <a:r>
            <a:rPr lang="en-US" dirty="0"/>
            <a:t>/ Within a Term</a:t>
          </a:r>
        </a:p>
      </dgm:t>
    </dgm:pt>
    <dgm:pt modelId="{FC9516D5-2A46-4423-8D76-DFFF845F53D6}" type="parTrans" cxnId="{2413F058-82D8-428E-B85A-926D7CB27F7C}">
      <dgm:prSet/>
      <dgm:spPr/>
      <dgm:t>
        <a:bodyPr/>
        <a:lstStyle/>
        <a:p>
          <a:endParaRPr lang="en-US"/>
        </a:p>
      </dgm:t>
    </dgm:pt>
    <dgm:pt modelId="{020F53B8-F927-4220-8D72-C24009431DE4}" type="sibTrans" cxnId="{2413F058-82D8-428E-B85A-926D7CB27F7C}">
      <dgm:prSet/>
      <dgm:spPr/>
      <dgm:t>
        <a:bodyPr/>
        <a:lstStyle/>
        <a:p>
          <a:endParaRPr lang="en-US"/>
        </a:p>
      </dgm:t>
    </dgm:pt>
    <dgm:pt modelId="{13901275-8D9C-4FB0-A401-BABA02A68CFB}">
      <dgm:prSet phldrT="[Text]"/>
      <dgm:spPr/>
      <dgm:t>
        <a:bodyPr/>
        <a:lstStyle/>
        <a:p>
          <a:r>
            <a:rPr lang="en-US" dirty="0" err="1">
              <a:solidFill>
                <a:srgbClr val="FF0000"/>
              </a:solidFill>
            </a:rPr>
            <a:t>Costau</a:t>
          </a:r>
          <a:r>
            <a:rPr lang="en-US" dirty="0">
              <a:solidFill>
                <a:srgbClr val="FF0000"/>
              </a:solidFill>
            </a:rPr>
            <a:t> DPP </a:t>
          </a:r>
          <a:r>
            <a:rPr lang="en-US" dirty="0"/>
            <a:t>/ CPD costs</a:t>
          </a:r>
        </a:p>
      </dgm:t>
    </dgm:pt>
    <dgm:pt modelId="{33D63612-17E5-4027-83AC-2FF049CA8932}" type="parTrans" cxnId="{70050ED1-AB6C-4D7B-AED1-75425071120C}">
      <dgm:prSet/>
      <dgm:spPr/>
      <dgm:t>
        <a:bodyPr/>
        <a:lstStyle/>
        <a:p>
          <a:endParaRPr lang="en-US"/>
        </a:p>
      </dgm:t>
    </dgm:pt>
    <dgm:pt modelId="{EB3C7ACE-D434-4BF4-AFF0-00CCF90F96D3}" type="sibTrans" cxnId="{70050ED1-AB6C-4D7B-AED1-75425071120C}">
      <dgm:prSet/>
      <dgm:spPr/>
      <dgm:t>
        <a:bodyPr/>
        <a:lstStyle/>
        <a:p>
          <a:endParaRPr lang="en-US"/>
        </a:p>
      </dgm:t>
    </dgm:pt>
    <dgm:pt modelId="{73CAF7AD-2D7E-451C-B95A-E854642FE309}">
      <dgm:prSet phldrT="[Text]"/>
      <dgm:spPr/>
      <dgm:t>
        <a:bodyPr/>
        <a:lstStyle/>
        <a:p>
          <a:r>
            <a:rPr lang="en-US" dirty="0" err="1">
              <a:solidFill>
                <a:srgbClr val="FF0000"/>
              </a:solidFill>
            </a:rPr>
            <a:t>Ymrwymiad</a:t>
          </a:r>
          <a:r>
            <a:rPr lang="en-US" dirty="0">
              <a:solidFill>
                <a:srgbClr val="FF0000"/>
              </a:solidFill>
            </a:rPr>
            <a:t> a </a:t>
          </a:r>
          <a:r>
            <a:rPr lang="en-US" dirty="0" err="1">
              <a:solidFill>
                <a:srgbClr val="FF0000"/>
              </a:solidFill>
            </a:rPr>
            <a:t>chodi</a:t>
          </a:r>
          <a:r>
            <a:rPr lang="en-US" dirty="0">
              <a:solidFill>
                <a:srgbClr val="FF0000"/>
              </a:solidFill>
            </a:rPr>
            <a:t> </a:t>
          </a:r>
          <a:r>
            <a:rPr lang="en-US" dirty="0" err="1">
              <a:solidFill>
                <a:srgbClr val="FF0000"/>
              </a:solidFill>
            </a:rPr>
            <a:t>safonau</a:t>
          </a:r>
          <a:r>
            <a:rPr lang="en-US" dirty="0"/>
            <a:t>/ Engagement and raising standards</a:t>
          </a:r>
        </a:p>
      </dgm:t>
    </dgm:pt>
    <dgm:pt modelId="{8819BBEF-9C22-4579-A645-E1323A61E5E3}" type="parTrans" cxnId="{B92AC671-1734-43F6-B1CA-79BEB2B67D74}">
      <dgm:prSet/>
      <dgm:spPr/>
      <dgm:t>
        <a:bodyPr/>
        <a:lstStyle/>
        <a:p>
          <a:endParaRPr lang="en-US"/>
        </a:p>
      </dgm:t>
    </dgm:pt>
    <dgm:pt modelId="{850B2C9A-B6C5-4014-88D8-719C85013FBE}" type="sibTrans" cxnId="{B92AC671-1734-43F6-B1CA-79BEB2B67D74}">
      <dgm:prSet/>
      <dgm:spPr/>
      <dgm:t>
        <a:bodyPr/>
        <a:lstStyle/>
        <a:p>
          <a:endParaRPr lang="en-US"/>
        </a:p>
      </dgm:t>
    </dgm:pt>
    <dgm:pt modelId="{DE337D7C-8484-4C00-A42A-31CE0B380B19}" type="pres">
      <dgm:prSet presAssocID="{458762AA-1EB1-4A42-815A-A59E460D28D9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CA40ADE-7113-4E56-BABE-DEC90F759077}" type="pres">
      <dgm:prSet presAssocID="{458762AA-1EB1-4A42-815A-A59E460D28D9}" presName="dummyMaxCanvas" presStyleCnt="0">
        <dgm:presLayoutVars/>
      </dgm:prSet>
      <dgm:spPr/>
    </dgm:pt>
    <dgm:pt modelId="{1D6F890B-CD45-4AA6-98F2-3EFBA0E16D99}" type="pres">
      <dgm:prSet presAssocID="{458762AA-1EB1-4A42-815A-A59E460D28D9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C658C77-4E90-4001-9CAB-51985A1B2762}" type="pres">
      <dgm:prSet presAssocID="{458762AA-1EB1-4A42-815A-A59E460D28D9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8AB3DEA-38EA-4E34-A85E-99EE4BF74557}" type="pres">
      <dgm:prSet presAssocID="{458762AA-1EB1-4A42-815A-A59E460D28D9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8D4D6D9-27F2-44A0-B0AC-9351DD964AAF}" type="pres">
      <dgm:prSet presAssocID="{458762AA-1EB1-4A42-815A-A59E460D28D9}" presName="ThreeConn_1-2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0F438C3-2776-4052-B1E0-4CED7ACC24F0}" type="pres">
      <dgm:prSet presAssocID="{458762AA-1EB1-4A42-815A-A59E460D28D9}" presName="ThreeConn_2-3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5363400-3EA6-4392-876E-81BF668DB60B}" type="pres">
      <dgm:prSet presAssocID="{458762AA-1EB1-4A42-815A-A59E460D28D9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B6D108-F3BB-4E52-819C-A638C7563FCD}" type="pres">
      <dgm:prSet presAssocID="{458762AA-1EB1-4A42-815A-A59E460D28D9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B07051D-FD32-43A5-9AEC-1DF205858924}" type="pres">
      <dgm:prSet presAssocID="{458762AA-1EB1-4A42-815A-A59E460D28D9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92AC671-1734-43F6-B1CA-79BEB2B67D74}" srcId="{458762AA-1EB1-4A42-815A-A59E460D28D9}" destId="{73CAF7AD-2D7E-451C-B95A-E854642FE309}" srcOrd="2" destOrd="0" parTransId="{8819BBEF-9C22-4579-A645-E1323A61E5E3}" sibTransId="{850B2C9A-B6C5-4014-88D8-719C85013FBE}"/>
    <dgm:cxn modelId="{43FE284C-5C96-4709-8EB8-507C3F7E226D}" type="presOf" srcId="{73CAF7AD-2D7E-451C-B95A-E854642FE309}" destId="{38AB3DEA-38EA-4E34-A85E-99EE4BF74557}" srcOrd="0" destOrd="0" presId="urn:microsoft.com/office/officeart/2005/8/layout/vProcess5"/>
    <dgm:cxn modelId="{83A87F3A-ADD8-4327-9382-D9BA73FD531C}" type="presOf" srcId="{9EF84547-7E70-4BED-BCFE-A16ED9EB34D5}" destId="{1D6F890B-CD45-4AA6-98F2-3EFBA0E16D99}" srcOrd="0" destOrd="0" presId="urn:microsoft.com/office/officeart/2005/8/layout/vProcess5"/>
    <dgm:cxn modelId="{AC72F707-9041-4E63-AFEA-1794C42F887A}" type="presOf" srcId="{9EF84547-7E70-4BED-BCFE-A16ED9EB34D5}" destId="{95363400-3EA6-4392-876E-81BF668DB60B}" srcOrd="1" destOrd="0" presId="urn:microsoft.com/office/officeart/2005/8/layout/vProcess5"/>
    <dgm:cxn modelId="{70050ED1-AB6C-4D7B-AED1-75425071120C}" srcId="{458762AA-1EB1-4A42-815A-A59E460D28D9}" destId="{13901275-8D9C-4FB0-A401-BABA02A68CFB}" srcOrd="1" destOrd="0" parTransId="{33D63612-17E5-4027-83AC-2FF049CA8932}" sibTransId="{EB3C7ACE-D434-4BF4-AFF0-00CCF90F96D3}"/>
    <dgm:cxn modelId="{87447F0D-AE9E-4001-97A5-F8C3263D0089}" type="presOf" srcId="{73CAF7AD-2D7E-451C-B95A-E854642FE309}" destId="{FB07051D-FD32-43A5-9AEC-1DF205858924}" srcOrd="1" destOrd="0" presId="urn:microsoft.com/office/officeart/2005/8/layout/vProcess5"/>
    <dgm:cxn modelId="{CBD8A7AA-BAA0-44BB-A2B9-B9FA97ADCBC8}" type="presOf" srcId="{EB3C7ACE-D434-4BF4-AFF0-00CCF90F96D3}" destId="{D0F438C3-2776-4052-B1E0-4CED7ACC24F0}" srcOrd="0" destOrd="0" presId="urn:microsoft.com/office/officeart/2005/8/layout/vProcess5"/>
    <dgm:cxn modelId="{2413F058-82D8-428E-B85A-926D7CB27F7C}" srcId="{458762AA-1EB1-4A42-815A-A59E460D28D9}" destId="{9EF84547-7E70-4BED-BCFE-A16ED9EB34D5}" srcOrd="0" destOrd="0" parTransId="{FC9516D5-2A46-4423-8D76-DFFF845F53D6}" sibTransId="{020F53B8-F927-4220-8D72-C24009431DE4}"/>
    <dgm:cxn modelId="{AA25BCEF-B911-42CF-B95A-6F0B6C5A4483}" type="presOf" srcId="{13901275-8D9C-4FB0-A401-BABA02A68CFB}" destId="{7C658C77-4E90-4001-9CAB-51985A1B2762}" srcOrd="0" destOrd="0" presId="urn:microsoft.com/office/officeart/2005/8/layout/vProcess5"/>
    <dgm:cxn modelId="{A8C45DD4-36CF-48FA-8584-8E4C95B81FDE}" type="presOf" srcId="{13901275-8D9C-4FB0-A401-BABA02A68CFB}" destId="{7AB6D108-F3BB-4E52-819C-A638C7563FCD}" srcOrd="1" destOrd="0" presId="urn:microsoft.com/office/officeart/2005/8/layout/vProcess5"/>
    <dgm:cxn modelId="{74016CB0-540E-4244-8875-FE70A8F47E07}" type="presOf" srcId="{458762AA-1EB1-4A42-815A-A59E460D28D9}" destId="{DE337D7C-8484-4C00-A42A-31CE0B380B19}" srcOrd="0" destOrd="0" presId="urn:microsoft.com/office/officeart/2005/8/layout/vProcess5"/>
    <dgm:cxn modelId="{4F10B1DF-E37E-40FF-B4F5-0F2446981F3D}" type="presOf" srcId="{020F53B8-F927-4220-8D72-C24009431DE4}" destId="{48D4D6D9-27F2-44A0-B0AC-9351DD964AAF}" srcOrd="0" destOrd="0" presId="urn:microsoft.com/office/officeart/2005/8/layout/vProcess5"/>
    <dgm:cxn modelId="{F156F602-9C45-4CB5-81F5-3893335AB124}" type="presParOf" srcId="{DE337D7C-8484-4C00-A42A-31CE0B380B19}" destId="{8CA40ADE-7113-4E56-BABE-DEC90F759077}" srcOrd="0" destOrd="0" presId="urn:microsoft.com/office/officeart/2005/8/layout/vProcess5"/>
    <dgm:cxn modelId="{1913B14E-7359-4E1F-AE9D-30BF1D600D8F}" type="presParOf" srcId="{DE337D7C-8484-4C00-A42A-31CE0B380B19}" destId="{1D6F890B-CD45-4AA6-98F2-3EFBA0E16D99}" srcOrd="1" destOrd="0" presId="urn:microsoft.com/office/officeart/2005/8/layout/vProcess5"/>
    <dgm:cxn modelId="{5660EAF8-F3DF-4138-90A5-F72239B6EAD5}" type="presParOf" srcId="{DE337D7C-8484-4C00-A42A-31CE0B380B19}" destId="{7C658C77-4E90-4001-9CAB-51985A1B2762}" srcOrd="2" destOrd="0" presId="urn:microsoft.com/office/officeart/2005/8/layout/vProcess5"/>
    <dgm:cxn modelId="{D8057A78-E49A-428A-9375-F6869185D969}" type="presParOf" srcId="{DE337D7C-8484-4C00-A42A-31CE0B380B19}" destId="{38AB3DEA-38EA-4E34-A85E-99EE4BF74557}" srcOrd="3" destOrd="0" presId="urn:microsoft.com/office/officeart/2005/8/layout/vProcess5"/>
    <dgm:cxn modelId="{DA220500-43F0-41C0-9E54-CC0FAAE75355}" type="presParOf" srcId="{DE337D7C-8484-4C00-A42A-31CE0B380B19}" destId="{48D4D6D9-27F2-44A0-B0AC-9351DD964AAF}" srcOrd="4" destOrd="0" presId="urn:microsoft.com/office/officeart/2005/8/layout/vProcess5"/>
    <dgm:cxn modelId="{D8383516-0510-46C6-A10C-08FF3203AFB7}" type="presParOf" srcId="{DE337D7C-8484-4C00-A42A-31CE0B380B19}" destId="{D0F438C3-2776-4052-B1E0-4CED7ACC24F0}" srcOrd="5" destOrd="0" presId="urn:microsoft.com/office/officeart/2005/8/layout/vProcess5"/>
    <dgm:cxn modelId="{A4E9E96F-8ADB-42C1-B888-07392BE6DE8B}" type="presParOf" srcId="{DE337D7C-8484-4C00-A42A-31CE0B380B19}" destId="{95363400-3EA6-4392-876E-81BF668DB60B}" srcOrd="6" destOrd="0" presId="urn:microsoft.com/office/officeart/2005/8/layout/vProcess5"/>
    <dgm:cxn modelId="{92FE6EDE-F1FB-47DB-85F3-9646625A281F}" type="presParOf" srcId="{DE337D7C-8484-4C00-A42A-31CE0B380B19}" destId="{7AB6D108-F3BB-4E52-819C-A638C7563FCD}" srcOrd="7" destOrd="0" presId="urn:microsoft.com/office/officeart/2005/8/layout/vProcess5"/>
    <dgm:cxn modelId="{53DC58B0-64F1-41C4-9CDD-213F89EDCC04}" type="presParOf" srcId="{DE337D7C-8484-4C00-A42A-31CE0B380B19}" destId="{FB07051D-FD32-43A5-9AEC-1DF20585892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D1717-7362-4B37-A1D6-59964799C545}">
      <dsp:nvSpPr>
        <dsp:cNvPr id="0" name=""/>
        <dsp:cNvSpPr/>
      </dsp:nvSpPr>
      <dsp:spPr>
        <a:xfrm>
          <a:off x="2488348" y="1472348"/>
          <a:ext cx="1119303" cy="1119303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/>
            <a:t>Ymyrraeth</a:t>
          </a:r>
          <a:endParaRPr lang="en-US" sz="1100" kern="1200" dirty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Intervention</a:t>
          </a:r>
        </a:p>
      </dsp:txBody>
      <dsp:txXfrm>
        <a:off x="2652266" y="1636266"/>
        <a:ext cx="791467" cy="791467"/>
      </dsp:txXfrm>
    </dsp:sp>
    <dsp:sp modelId="{6F3D5822-797F-4775-84AF-FEF301EE4FFE}">
      <dsp:nvSpPr>
        <dsp:cNvPr id="0" name=""/>
        <dsp:cNvSpPr/>
      </dsp:nvSpPr>
      <dsp:spPr>
        <a:xfrm rot="16200000">
          <a:off x="2878775" y="1286598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039538" y="1294661"/>
        <a:ext cx="16922" cy="16922"/>
      </dsp:txXfrm>
    </dsp:sp>
    <dsp:sp modelId="{FFC464D1-DD4B-41C5-B487-2CCD25FB0CC0}">
      <dsp:nvSpPr>
        <dsp:cNvPr id="0" name=""/>
        <dsp:cNvSpPr/>
      </dsp:nvSpPr>
      <dsp:spPr>
        <a:xfrm>
          <a:off x="2488348" y="14594"/>
          <a:ext cx="1119303" cy="1119303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/>
            <a:t>1</a:t>
          </a:r>
        </a:p>
      </dsp:txBody>
      <dsp:txXfrm>
        <a:off x="2652266" y="178512"/>
        <a:ext cx="791467" cy="791467"/>
      </dsp:txXfrm>
    </dsp:sp>
    <dsp:sp modelId="{C9CBCF49-006B-44A9-A550-E75A0E6D317B}">
      <dsp:nvSpPr>
        <dsp:cNvPr id="0" name=""/>
        <dsp:cNvSpPr/>
      </dsp:nvSpPr>
      <dsp:spPr>
        <a:xfrm>
          <a:off x="3607651" y="2015474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768415" y="2023538"/>
        <a:ext cx="16922" cy="16922"/>
      </dsp:txXfrm>
    </dsp:sp>
    <dsp:sp modelId="{A390FBBC-F609-4B51-A029-902EADF388FE}">
      <dsp:nvSpPr>
        <dsp:cNvPr id="0" name=""/>
        <dsp:cNvSpPr/>
      </dsp:nvSpPr>
      <dsp:spPr>
        <a:xfrm>
          <a:off x="3946101" y="1472348"/>
          <a:ext cx="1119303" cy="1119303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/>
            <a:t>2</a:t>
          </a:r>
        </a:p>
      </dsp:txBody>
      <dsp:txXfrm>
        <a:off x="4110019" y="1636266"/>
        <a:ext cx="791467" cy="791467"/>
      </dsp:txXfrm>
    </dsp:sp>
    <dsp:sp modelId="{3EC635AF-2BCB-4206-B2B9-B3DB3B0D6593}">
      <dsp:nvSpPr>
        <dsp:cNvPr id="0" name=""/>
        <dsp:cNvSpPr/>
      </dsp:nvSpPr>
      <dsp:spPr>
        <a:xfrm rot="5400000">
          <a:off x="2878775" y="2744351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039538" y="2752415"/>
        <a:ext cx="16922" cy="16922"/>
      </dsp:txXfrm>
    </dsp:sp>
    <dsp:sp modelId="{77F1C1D4-D794-4EF8-A1AC-A00696424096}">
      <dsp:nvSpPr>
        <dsp:cNvPr id="0" name=""/>
        <dsp:cNvSpPr/>
      </dsp:nvSpPr>
      <dsp:spPr>
        <a:xfrm>
          <a:off x="2488348" y="2930101"/>
          <a:ext cx="1119303" cy="1119303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/>
            <a:t>3</a:t>
          </a:r>
        </a:p>
      </dsp:txBody>
      <dsp:txXfrm>
        <a:off x="2652266" y="3094019"/>
        <a:ext cx="791467" cy="791467"/>
      </dsp:txXfrm>
    </dsp:sp>
    <dsp:sp modelId="{226ED9CD-383C-4D73-99CE-2A0F6F088879}">
      <dsp:nvSpPr>
        <dsp:cNvPr id="0" name=""/>
        <dsp:cNvSpPr/>
      </dsp:nvSpPr>
      <dsp:spPr>
        <a:xfrm rot="10800000">
          <a:off x="2149898" y="2015474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2310661" y="2023538"/>
        <a:ext cx="16922" cy="16922"/>
      </dsp:txXfrm>
    </dsp:sp>
    <dsp:sp modelId="{AF90B7BC-E7F1-4257-A999-EA93FBCE1810}">
      <dsp:nvSpPr>
        <dsp:cNvPr id="0" name=""/>
        <dsp:cNvSpPr/>
      </dsp:nvSpPr>
      <dsp:spPr>
        <a:xfrm>
          <a:off x="1030594" y="1472348"/>
          <a:ext cx="1119303" cy="1119303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/>
            <a:t>4</a:t>
          </a:r>
        </a:p>
      </dsp:txBody>
      <dsp:txXfrm>
        <a:off x="1194512" y="1636266"/>
        <a:ext cx="791467" cy="7914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D1717-7362-4B37-A1D6-59964799C545}">
      <dsp:nvSpPr>
        <dsp:cNvPr id="0" name=""/>
        <dsp:cNvSpPr/>
      </dsp:nvSpPr>
      <dsp:spPr>
        <a:xfrm>
          <a:off x="3201007" y="1904863"/>
          <a:ext cx="1446857" cy="1446857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err="1"/>
            <a:t>Ymyrraeth</a:t>
          </a:r>
          <a:endParaRPr lang="en-US" sz="1500" kern="1200" dirty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Intervention</a:t>
          </a:r>
        </a:p>
      </dsp:txBody>
      <dsp:txXfrm>
        <a:off x="3412894" y="2116750"/>
        <a:ext cx="1023083" cy="1023083"/>
      </dsp:txXfrm>
    </dsp:sp>
    <dsp:sp modelId="{6F3D5822-797F-4775-84AF-FEF301EE4FFE}">
      <dsp:nvSpPr>
        <dsp:cNvPr id="0" name=""/>
        <dsp:cNvSpPr/>
      </dsp:nvSpPr>
      <dsp:spPr>
        <a:xfrm rot="16200000">
          <a:off x="3705919" y="1669756"/>
          <a:ext cx="437033" cy="33181"/>
        </a:xfrm>
        <a:custGeom>
          <a:avLst/>
          <a:gdLst/>
          <a:ahLst/>
          <a:cxnLst/>
          <a:rect l="0" t="0" r="0" b="0"/>
          <a:pathLst>
            <a:path>
              <a:moveTo>
                <a:pt x="0" y="16590"/>
              </a:moveTo>
              <a:lnTo>
                <a:pt x="437033" y="1659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913510" y="1675420"/>
        <a:ext cx="21851" cy="21851"/>
      </dsp:txXfrm>
    </dsp:sp>
    <dsp:sp modelId="{FFC464D1-DD4B-41C5-B487-2CCD25FB0CC0}">
      <dsp:nvSpPr>
        <dsp:cNvPr id="0" name=""/>
        <dsp:cNvSpPr/>
      </dsp:nvSpPr>
      <dsp:spPr>
        <a:xfrm>
          <a:off x="3201007" y="20972"/>
          <a:ext cx="1446857" cy="1446857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err="1"/>
            <a:t>Cwricwlaidd</a:t>
          </a:r>
          <a:r>
            <a:rPr lang="en-US" sz="1300" kern="1200" dirty="0"/>
            <a:t> / Curricular</a:t>
          </a:r>
        </a:p>
      </dsp:txBody>
      <dsp:txXfrm>
        <a:off x="3412894" y="232859"/>
        <a:ext cx="1023083" cy="1023083"/>
      </dsp:txXfrm>
    </dsp:sp>
    <dsp:sp modelId="{C9CBCF49-006B-44A9-A550-E75A0E6D317B}">
      <dsp:nvSpPr>
        <dsp:cNvPr id="0" name=""/>
        <dsp:cNvSpPr/>
      </dsp:nvSpPr>
      <dsp:spPr>
        <a:xfrm>
          <a:off x="4647864" y="2611701"/>
          <a:ext cx="437033" cy="33181"/>
        </a:xfrm>
        <a:custGeom>
          <a:avLst/>
          <a:gdLst/>
          <a:ahLst/>
          <a:cxnLst/>
          <a:rect l="0" t="0" r="0" b="0"/>
          <a:pathLst>
            <a:path>
              <a:moveTo>
                <a:pt x="0" y="16590"/>
              </a:moveTo>
              <a:lnTo>
                <a:pt x="437033" y="1659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855455" y="2617366"/>
        <a:ext cx="21851" cy="21851"/>
      </dsp:txXfrm>
    </dsp:sp>
    <dsp:sp modelId="{A390FBBC-F609-4B51-A029-902EADF388FE}">
      <dsp:nvSpPr>
        <dsp:cNvPr id="0" name=""/>
        <dsp:cNvSpPr/>
      </dsp:nvSpPr>
      <dsp:spPr>
        <a:xfrm>
          <a:off x="5084898" y="1904863"/>
          <a:ext cx="1446857" cy="1446857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err="1"/>
            <a:t>Allgyrsiol</a:t>
          </a:r>
          <a:r>
            <a:rPr lang="en-US" sz="1300" kern="1200" dirty="0"/>
            <a:t> /  Extra curricular</a:t>
          </a:r>
        </a:p>
      </dsp:txBody>
      <dsp:txXfrm>
        <a:off x="5296785" y="2116750"/>
        <a:ext cx="1023083" cy="1023083"/>
      </dsp:txXfrm>
    </dsp:sp>
    <dsp:sp modelId="{3EC635AF-2BCB-4206-B2B9-B3DB3B0D6593}">
      <dsp:nvSpPr>
        <dsp:cNvPr id="0" name=""/>
        <dsp:cNvSpPr/>
      </dsp:nvSpPr>
      <dsp:spPr>
        <a:xfrm rot="5400000">
          <a:off x="3705919" y="3553646"/>
          <a:ext cx="437033" cy="33181"/>
        </a:xfrm>
        <a:custGeom>
          <a:avLst/>
          <a:gdLst/>
          <a:ahLst/>
          <a:cxnLst/>
          <a:rect l="0" t="0" r="0" b="0"/>
          <a:pathLst>
            <a:path>
              <a:moveTo>
                <a:pt x="0" y="16590"/>
              </a:moveTo>
              <a:lnTo>
                <a:pt x="437033" y="1659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913510" y="3559311"/>
        <a:ext cx="21851" cy="21851"/>
      </dsp:txXfrm>
    </dsp:sp>
    <dsp:sp modelId="{77F1C1D4-D794-4EF8-A1AC-A00696424096}">
      <dsp:nvSpPr>
        <dsp:cNvPr id="0" name=""/>
        <dsp:cNvSpPr/>
      </dsp:nvSpPr>
      <dsp:spPr>
        <a:xfrm>
          <a:off x="3201007" y="3788754"/>
          <a:ext cx="1446857" cy="1446857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err="1"/>
            <a:t>Lles</a:t>
          </a:r>
          <a:r>
            <a:rPr lang="en-US" sz="1300" kern="1200" dirty="0"/>
            <a:t>/ </a:t>
          </a:r>
          <a:r>
            <a:rPr lang="en-US" sz="1300" kern="1200" dirty="0" err="1"/>
            <a:t>Emosiynol</a:t>
          </a:r>
          <a:r>
            <a:rPr lang="en-US" sz="1300" kern="1200" dirty="0"/>
            <a:t>  Wellbeing/ Emotional</a:t>
          </a:r>
        </a:p>
      </dsp:txBody>
      <dsp:txXfrm>
        <a:off x="3412894" y="4000641"/>
        <a:ext cx="1023083" cy="1023083"/>
      </dsp:txXfrm>
    </dsp:sp>
    <dsp:sp modelId="{226ED9CD-383C-4D73-99CE-2A0F6F088879}">
      <dsp:nvSpPr>
        <dsp:cNvPr id="0" name=""/>
        <dsp:cNvSpPr/>
      </dsp:nvSpPr>
      <dsp:spPr>
        <a:xfrm rot="10800000">
          <a:off x="2763973" y="2611701"/>
          <a:ext cx="437033" cy="33181"/>
        </a:xfrm>
        <a:custGeom>
          <a:avLst/>
          <a:gdLst/>
          <a:ahLst/>
          <a:cxnLst/>
          <a:rect l="0" t="0" r="0" b="0"/>
          <a:pathLst>
            <a:path>
              <a:moveTo>
                <a:pt x="0" y="16590"/>
              </a:moveTo>
              <a:lnTo>
                <a:pt x="437033" y="1659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2971564" y="2617366"/>
        <a:ext cx="21851" cy="21851"/>
      </dsp:txXfrm>
    </dsp:sp>
    <dsp:sp modelId="{AF90B7BC-E7F1-4257-A999-EA93FBCE1810}">
      <dsp:nvSpPr>
        <dsp:cNvPr id="0" name=""/>
        <dsp:cNvSpPr/>
      </dsp:nvSpPr>
      <dsp:spPr>
        <a:xfrm>
          <a:off x="1317116" y="1904863"/>
          <a:ext cx="1446857" cy="1446857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err="1"/>
            <a:t>Cydweithio</a:t>
          </a:r>
          <a:r>
            <a:rPr lang="en-US" sz="1300" kern="1200" dirty="0"/>
            <a:t>  / Collaboration</a:t>
          </a:r>
        </a:p>
      </dsp:txBody>
      <dsp:txXfrm>
        <a:off x="1529003" y="2116750"/>
        <a:ext cx="1023083" cy="10230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678AFF-17D2-8043-8543-8ECB5736AAB7}">
      <dsp:nvSpPr>
        <dsp:cNvPr id="0" name=""/>
        <dsp:cNvSpPr/>
      </dsp:nvSpPr>
      <dsp:spPr>
        <a:xfrm>
          <a:off x="1212763" y="406934"/>
          <a:ext cx="1613073" cy="161307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Effaith</a:t>
          </a:r>
          <a:r>
            <a:rPr lang="en-US" sz="1600" kern="1200" dirty="0"/>
            <a:t> </a:t>
          </a:r>
          <a:r>
            <a:rPr lang="en-US" sz="1600" kern="1200" dirty="0" err="1"/>
            <a:t>ar</a:t>
          </a:r>
          <a:r>
            <a:rPr lang="en-US" sz="1600" kern="1200" dirty="0"/>
            <a:t> </a:t>
          </a:r>
          <a:r>
            <a:rPr lang="en-US" sz="1600" kern="1200" dirty="0" err="1"/>
            <a:t>ddeilliannau</a:t>
          </a:r>
          <a:r>
            <a:rPr lang="en-US" sz="1600" kern="1200" dirty="0"/>
            <a:t> </a:t>
          </a:r>
          <a:r>
            <a:rPr lang="en-US" sz="1600" kern="1200" dirty="0" err="1"/>
            <a:t>disgyblion</a:t>
          </a:r>
          <a:r>
            <a:rPr lang="en-US" sz="1600" kern="1200" dirty="0"/>
            <a:t> </a:t>
          </a:r>
        </a:p>
      </dsp:txBody>
      <dsp:txXfrm>
        <a:off x="1448992" y="643163"/>
        <a:ext cx="1140615" cy="1140615"/>
      </dsp:txXfrm>
    </dsp:sp>
    <dsp:sp modelId="{D12D5EB6-FCAF-B34F-9E78-C2BC82D659A9}">
      <dsp:nvSpPr>
        <dsp:cNvPr id="0" name=""/>
        <dsp:cNvSpPr/>
      </dsp:nvSpPr>
      <dsp:spPr>
        <a:xfrm rot="3600000">
          <a:off x="2404328" y="1980244"/>
          <a:ext cx="429652" cy="5444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/>
        </a:p>
      </dsp:txBody>
      <dsp:txXfrm>
        <a:off x="2436552" y="2033312"/>
        <a:ext cx="300756" cy="326648"/>
      </dsp:txXfrm>
    </dsp:sp>
    <dsp:sp modelId="{5991886B-EAAC-1541-80FB-A57624CD0BE8}">
      <dsp:nvSpPr>
        <dsp:cNvPr id="0" name=""/>
        <dsp:cNvSpPr/>
      </dsp:nvSpPr>
      <dsp:spPr>
        <a:xfrm>
          <a:off x="2424632" y="2505954"/>
          <a:ext cx="1613073" cy="161307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Systemau</a:t>
          </a:r>
          <a:r>
            <a:rPr lang="en-US" sz="1600" kern="1200" dirty="0"/>
            <a:t> a </a:t>
          </a:r>
          <a:r>
            <a:rPr lang="en-US" sz="1600" kern="1200" dirty="0" err="1"/>
            <a:t>phrosesau</a:t>
          </a:r>
          <a:r>
            <a:rPr lang="en-US" sz="1600" kern="1200" dirty="0"/>
            <a:t> da</a:t>
          </a:r>
        </a:p>
      </dsp:txBody>
      <dsp:txXfrm>
        <a:off x="2660861" y="2742183"/>
        <a:ext cx="1140615" cy="1140615"/>
      </dsp:txXfrm>
    </dsp:sp>
    <dsp:sp modelId="{34FD2256-A503-1C42-AA09-7F26C3A99E66}">
      <dsp:nvSpPr>
        <dsp:cNvPr id="0" name=""/>
        <dsp:cNvSpPr/>
      </dsp:nvSpPr>
      <dsp:spPr>
        <a:xfrm rot="10800000">
          <a:off x="1816633" y="3040285"/>
          <a:ext cx="429652" cy="5444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/>
        </a:p>
      </dsp:txBody>
      <dsp:txXfrm rot="10800000">
        <a:off x="1945529" y="3149167"/>
        <a:ext cx="300756" cy="326648"/>
      </dsp:txXfrm>
    </dsp:sp>
    <dsp:sp modelId="{080DD304-A5F9-44E9-9CB5-67BAE6060E3B}">
      <dsp:nvSpPr>
        <dsp:cNvPr id="0" name=""/>
        <dsp:cNvSpPr/>
      </dsp:nvSpPr>
      <dsp:spPr>
        <a:xfrm>
          <a:off x="893" y="2505954"/>
          <a:ext cx="1613073" cy="161307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Monitro</a:t>
          </a:r>
          <a:endParaRPr lang="en-US" sz="1600" kern="1200" dirty="0"/>
        </a:p>
      </dsp:txBody>
      <dsp:txXfrm>
        <a:off x="237122" y="2742183"/>
        <a:ext cx="1140615" cy="1140615"/>
      </dsp:txXfrm>
    </dsp:sp>
    <dsp:sp modelId="{D17E1498-D374-403D-97E9-182D837C562C}">
      <dsp:nvSpPr>
        <dsp:cNvPr id="0" name=""/>
        <dsp:cNvSpPr/>
      </dsp:nvSpPr>
      <dsp:spPr>
        <a:xfrm rot="18000000">
          <a:off x="1192458" y="2001306"/>
          <a:ext cx="429652" cy="5444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/>
        </a:p>
      </dsp:txBody>
      <dsp:txXfrm>
        <a:off x="1224682" y="2166002"/>
        <a:ext cx="300756" cy="3266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678AFF-17D2-8043-8543-8ECB5736AAB7}">
      <dsp:nvSpPr>
        <dsp:cNvPr id="0" name=""/>
        <dsp:cNvSpPr/>
      </dsp:nvSpPr>
      <dsp:spPr>
        <a:xfrm>
          <a:off x="1212763" y="406934"/>
          <a:ext cx="1613073" cy="161307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Impact on pupil </a:t>
          </a:r>
          <a:r>
            <a:rPr lang="en-US" sz="1900" kern="1200" dirty="0" err="1"/>
            <a:t>ouctomes</a:t>
          </a:r>
          <a:r>
            <a:rPr lang="en-US" sz="1900" kern="1200" dirty="0"/>
            <a:t> </a:t>
          </a:r>
        </a:p>
      </dsp:txBody>
      <dsp:txXfrm>
        <a:off x="1448992" y="643163"/>
        <a:ext cx="1140615" cy="1140615"/>
      </dsp:txXfrm>
    </dsp:sp>
    <dsp:sp modelId="{D12D5EB6-FCAF-B34F-9E78-C2BC82D659A9}">
      <dsp:nvSpPr>
        <dsp:cNvPr id="0" name=""/>
        <dsp:cNvSpPr/>
      </dsp:nvSpPr>
      <dsp:spPr>
        <a:xfrm rot="3600000">
          <a:off x="2404328" y="1980244"/>
          <a:ext cx="429652" cy="5444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/>
        </a:p>
      </dsp:txBody>
      <dsp:txXfrm>
        <a:off x="2436552" y="2033312"/>
        <a:ext cx="300756" cy="326648"/>
      </dsp:txXfrm>
    </dsp:sp>
    <dsp:sp modelId="{5991886B-EAAC-1541-80FB-A57624CD0BE8}">
      <dsp:nvSpPr>
        <dsp:cNvPr id="0" name=""/>
        <dsp:cNvSpPr/>
      </dsp:nvSpPr>
      <dsp:spPr>
        <a:xfrm>
          <a:off x="2424632" y="2505954"/>
          <a:ext cx="1613073" cy="161307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Good systems and process</a:t>
          </a:r>
        </a:p>
      </dsp:txBody>
      <dsp:txXfrm>
        <a:off x="2660861" y="2742183"/>
        <a:ext cx="1140615" cy="1140615"/>
      </dsp:txXfrm>
    </dsp:sp>
    <dsp:sp modelId="{34FD2256-A503-1C42-AA09-7F26C3A99E66}">
      <dsp:nvSpPr>
        <dsp:cNvPr id="0" name=""/>
        <dsp:cNvSpPr/>
      </dsp:nvSpPr>
      <dsp:spPr>
        <a:xfrm rot="10800000">
          <a:off x="1816633" y="3040285"/>
          <a:ext cx="429652" cy="5444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/>
        </a:p>
      </dsp:txBody>
      <dsp:txXfrm rot="10800000">
        <a:off x="1945529" y="3149167"/>
        <a:ext cx="300756" cy="326648"/>
      </dsp:txXfrm>
    </dsp:sp>
    <dsp:sp modelId="{A9B8D82A-B6C6-4134-B027-5B9B809061DB}">
      <dsp:nvSpPr>
        <dsp:cNvPr id="0" name=""/>
        <dsp:cNvSpPr/>
      </dsp:nvSpPr>
      <dsp:spPr>
        <a:xfrm>
          <a:off x="893" y="2505954"/>
          <a:ext cx="1613073" cy="161307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Monitor</a:t>
          </a:r>
          <a:endParaRPr lang="en-US" sz="1900" kern="1200" dirty="0"/>
        </a:p>
      </dsp:txBody>
      <dsp:txXfrm>
        <a:off x="237122" y="2742183"/>
        <a:ext cx="1140615" cy="1140615"/>
      </dsp:txXfrm>
    </dsp:sp>
    <dsp:sp modelId="{098E4282-0E9F-4C00-BCD7-3018BF2CFDDF}">
      <dsp:nvSpPr>
        <dsp:cNvPr id="0" name=""/>
        <dsp:cNvSpPr/>
      </dsp:nvSpPr>
      <dsp:spPr>
        <a:xfrm rot="18000000">
          <a:off x="1192458" y="2001306"/>
          <a:ext cx="429652" cy="5444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/>
        </a:p>
      </dsp:txBody>
      <dsp:txXfrm>
        <a:off x="1224682" y="2166002"/>
        <a:ext cx="300756" cy="3266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AD2E5-45E2-46B0-A13D-5279DA56E393}">
      <dsp:nvSpPr>
        <dsp:cNvPr id="0" name=""/>
        <dsp:cNvSpPr/>
      </dsp:nvSpPr>
      <dsp:spPr>
        <a:xfrm>
          <a:off x="584040" y="0"/>
          <a:ext cx="6619126" cy="5328591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96862B-675D-478F-A467-C04674F59D9E}">
      <dsp:nvSpPr>
        <dsp:cNvPr id="0" name=""/>
        <dsp:cNvSpPr/>
      </dsp:nvSpPr>
      <dsp:spPr>
        <a:xfrm>
          <a:off x="8365" y="1598577"/>
          <a:ext cx="2506507" cy="21314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>
              <a:solidFill>
                <a:srgbClr val="FF0000"/>
              </a:solidFill>
            </a:rPr>
            <a:t>CDY</a:t>
          </a:r>
          <a:r>
            <a:rPr lang="en-US" sz="2100" kern="1200" dirty="0"/>
            <a:t>/ SDP</a:t>
          </a:r>
        </a:p>
      </dsp:txBody>
      <dsp:txXfrm>
        <a:off x="112413" y="1702625"/>
        <a:ext cx="2298411" cy="1923340"/>
      </dsp:txXfrm>
    </dsp:sp>
    <dsp:sp modelId="{F2596388-76BB-4825-952D-FE531B677CD0}">
      <dsp:nvSpPr>
        <dsp:cNvPr id="0" name=""/>
        <dsp:cNvSpPr/>
      </dsp:nvSpPr>
      <dsp:spPr>
        <a:xfrm>
          <a:off x="2640350" y="1598577"/>
          <a:ext cx="2506507" cy="21314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err="1">
              <a:solidFill>
                <a:srgbClr val="FF0000"/>
              </a:solidFill>
            </a:rPr>
            <a:t>Dethol</a:t>
          </a:r>
          <a:r>
            <a:rPr lang="en-US" sz="2100" kern="1200" dirty="0">
              <a:solidFill>
                <a:srgbClr val="FF0000"/>
              </a:solidFill>
            </a:rPr>
            <a:t> </a:t>
          </a:r>
          <a:r>
            <a:rPr lang="en-US" sz="2100" kern="1200" dirty="0" err="1">
              <a:solidFill>
                <a:srgbClr val="FF0000"/>
              </a:solidFill>
            </a:rPr>
            <a:t>Ymyrraeth</a:t>
          </a:r>
          <a:endParaRPr lang="en-US" sz="2100" kern="1200" dirty="0">
            <a:solidFill>
              <a:srgbClr val="FF0000"/>
            </a:solidFill>
          </a:endParaRP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Decide on an intervention</a:t>
          </a:r>
        </a:p>
      </dsp:txBody>
      <dsp:txXfrm>
        <a:off x="2744398" y="1702625"/>
        <a:ext cx="2298411" cy="1923340"/>
      </dsp:txXfrm>
    </dsp:sp>
    <dsp:sp modelId="{48B3F5A1-B811-495A-A627-E48273335992}">
      <dsp:nvSpPr>
        <dsp:cNvPr id="0" name=""/>
        <dsp:cNvSpPr/>
      </dsp:nvSpPr>
      <dsp:spPr>
        <a:xfrm>
          <a:off x="5272335" y="1598577"/>
          <a:ext cx="2506507" cy="21314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err="1">
              <a:solidFill>
                <a:srgbClr val="FF0000"/>
              </a:solidFill>
            </a:rPr>
            <a:t>Creu</a:t>
          </a:r>
          <a:r>
            <a:rPr lang="en-US" sz="2100" kern="1200" dirty="0">
              <a:solidFill>
                <a:srgbClr val="FF0000"/>
              </a:solidFill>
            </a:rPr>
            <a:t> </a:t>
          </a:r>
          <a:r>
            <a:rPr lang="en-US" sz="2100" kern="1200" dirty="0" err="1">
              <a:solidFill>
                <a:srgbClr val="FF0000"/>
              </a:solidFill>
            </a:rPr>
            <a:t>eich</a:t>
          </a:r>
          <a:r>
            <a:rPr lang="en-US" sz="2100" kern="1200" dirty="0">
              <a:solidFill>
                <a:srgbClr val="FF0000"/>
              </a:solidFill>
            </a:rPr>
            <a:t> </a:t>
          </a:r>
          <a:r>
            <a:rPr lang="en-US" sz="2100" kern="1200" dirty="0" err="1">
              <a:solidFill>
                <a:srgbClr val="FF0000"/>
              </a:solidFill>
            </a:rPr>
            <a:t>cynllun</a:t>
          </a:r>
          <a:r>
            <a:rPr lang="en-US" sz="2100" kern="1200" dirty="0">
              <a:solidFill>
                <a:srgbClr val="FF0000"/>
              </a:solidFill>
            </a:rPr>
            <a:t> </a:t>
          </a:r>
          <a:r>
            <a:rPr lang="en-US" sz="2100" kern="1200" dirty="0" err="1">
              <a:solidFill>
                <a:srgbClr val="FF0000"/>
              </a:solidFill>
            </a:rPr>
            <a:t>ar</a:t>
          </a:r>
          <a:r>
            <a:rPr lang="en-US" sz="2100" kern="1200" dirty="0">
              <a:solidFill>
                <a:srgbClr val="FF0000"/>
              </a:solidFill>
            </a:rPr>
            <a:t> </a:t>
          </a:r>
          <a:r>
            <a:rPr lang="en-US" sz="2100" kern="1200" dirty="0" err="1">
              <a:solidFill>
                <a:srgbClr val="FF0000"/>
              </a:solidFill>
            </a:rPr>
            <a:t>gyfer</a:t>
          </a:r>
          <a:r>
            <a:rPr lang="en-US" sz="2100" kern="1200" dirty="0">
              <a:solidFill>
                <a:srgbClr val="FF0000"/>
              </a:solidFill>
            </a:rPr>
            <a:t> </a:t>
          </a:r>
          <a:r>
            <a:rPr lang="en-US" sz="2100" kern="1200" dirty="0" err="1">
              <a:solidFill>
                <a:srgbClr val="FF0000"/>
              </a:solidFill>
            </a:rPr>
            <a:t>yr</a:t>
          </a:r>
          <a:r>
            <a:rPr lang="en-US" sz="2100" kern="1200" dirty="0">
              <a:solidFill>
                <a:srgbClr val="FF0000"/>
              </a:solidFill>
            </a:rPr>
            <a:t> </a:t>
          </a:r>
          <a:r>
            <a:rPr lang="en-US" sz="2100" kern="1200" dirty="0" err="1">
              <a:solidFill>
                <a:srgbClr val="FF0000"/>
              </a:solidFill>
            </a:rPr>
            <a:t>ymyrraeth</a:t>
          </a:r>
          <a:endParaRPr lang="en-US" sz="2100" kern="1200" dirty="0">
            <a:solidFill>
              <a:srgbClr val="FF0000"/>
            </a:solidFill>
          </a:endParaRP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Plan the intervention in detail</a:t>
          </a:r>
        </a:p>
      </dsp:txBody>
      <dsp:txXfrm>
        <a:off x="5376383" y="1702625"/>
        <a:ext cx="2298411" cy="19233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1E26A3-C5EB-4C45-83BD-C7B3E06C0E3F}">
      <dsp:nvSpPr>
        <dsp:cNvPr id="0" name=""/>
        <dsp:cNvSpPr/>
      </dsp:nvSpPr>
      <dsp:spPr>
        <a:xfrm>
          <a:off x="0" y="0"/>
          <a:ext cx="4786591" cy="673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rgbClr val="FF0000"/>
              </a:solidFill>
            </a:rPr>
            <a:t>DWY</a:t>
          </a:r>
          <a:r>
            <a:rPr lang="en-US" sz="1600" kern="1200" dirty="0"/>
            <a:t>/ SED</a:t>
          </a:r>
        </a:p>
      </dsp:txBody>
      <dsp:txXfrm>
        <a:off x="19741" y="19741"/>
        <a:ext cx="3980439" cy="634512"/>
      </dsp:txXfrm>
    </dsp:sp>
    <dsp:sp modelId="{BB33A3FA-1046-402B-8173-C4F1677FE002}">
      <dsp:nvSpPr>
        <dsp:cNvPr id="0" name=""/>
        <dsp:cNvSpPr/>
      </dsp:nvSpPr>
      <dsp:spPr>
        <a:xfrm>
          <a:off x="357440" y="767605"/>
          <a:ext cx="4786591" cy="673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>
              <a:solidFill>
                <a:srgbClr val="FF0000"/>
              </a:solidFill>
            </a:rPr>
            <a:t>Llais</a:t>
          </a:r>
          <a:r>
            <a:rPr lang="en-US" sz="1600" kern="1200" dirty="0">
              <a:solidFill>
                <a:srgbClr val="FF0000"/>
              </a:solidFill>
            </a:rPr>
            <a:t> y </a:t>
          </a:r>
          <a:r>
            <a:rPr lang="en-US" sz="1600" kern="1200" dirty="0" err="1">
              <a:solidFill>
                <a:srgbClr val="FF0000"/>
              </a:solidFill>
            </a:rPr>
            <a:t>dysgwr</a:t>
          </a:r>
          <a:r>
            <a:rPr lang="en-US" sz="1600" kern="1200" dirty="0"/>
            <a:t>/ 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Pupil voice</a:t>
          </a:r>
        </a:p>
      </dsp:txBody>
      <dsp:txXfrm>
        <a:off x="377181" y="787346"/>
        <a:ext cx="3951572" cy="634512"/>
      </dsp:txXfrm>
    </dsp:sp>
    <dsp:sp modelId="{178439A8-51E4-46D6-9CFC-CA9D63393D78}">
      <dsp:nvSpPr>
        <dsp:cNvPr id="0" name=""/>
        <dsp:cNvSpPr/>
      </dsp:nvSpPr>
      <dsp:spPr>
        <a:xfrm>
          <a:off x="538135" y="1535210"/>
          <a:ext cx="5140080" cy="673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>
              <a:solidFill>
                <a:srgbClr val="FF0000"/>
              </a:solidFill>
            </a:rPr>
            <a:t>Ymyrraethau</a:t>
          </a:r>
          <a:r>
            <a:rPr lang="en-US" sz="1600" kern="1200" dirty="0">
              <a:solidFill>
                <a:srgbClr val="FF0000"/>
              </a:solidFill>
            </a:rPr>
            <a:t> </a:t>
          </a:r>
          <a:r>
            <a:rPr lang="en-US" sz="1600" kern="1200" dirty="0" err="1">
              <a:solidFill>
                <a:srgbClr val="FF0000"/>
              </a:solidFill>
            </a:rPr>
            <a:t>dosbarth</a:t>
          </a:r>
          <a:r>
            <a:rPr lang="en-US" sz="1600" kern="1200" dirty="0">
              <a:solidFill>
                <a:srgbClr val="FF0000"/>
              </a:solidFill>
            </a:rPr>
            <a:t> </a:t>
          </a:r>
          <a:r>
            <a:rPr lang="en-US" sz="1600" kern="1200" dirty="0"/>
            <a:t>/ 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Class interventions</a:t>
          </a:r>
        </a:p>
      </dsp:txBody>
      <dsp:txXfrm>
        <a:off x="557876" y="1554951"/>
        <a:ext cx="4246311" cy="634512"/>
      </dsp:txXfrm>
    </dsp:sp>
    <dsp:sp modelId="{FEDC3964-8730-417E-BC9D-10A0620D4D0E}">
      <dsp:nvSpPr>
        <dsp:cNvPr id="0" name=""/>
        <dsp:cNvSpPr/>
      </dsp:nvSpPr>
      <dsp:spPr>
        <a:xfrm>
          <a:off x="1069113" y="2270282"/>
          <a:ext cx="4786591" cy="673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>
              <a:solidFill>
                <a:srgbClr val="FF0000"/>
              </a:solidFill>
            </a:rPr>
            <a:t>Pob</a:t>
          </a:r>
          <a:r>
            <a:rPr lang="en-US" sz="1600" kern="1200" dirty="0">
              <a:solidFill>
                <a:srgbClr val="FF0000"/>
              </a:solidFill>
            </a:rPr>
            <a:t> </a:t>
          </a:r>
          <a:r>
            <a:rPr lang="en-US" sz="1600" kern="1200" dirty="0" err="1">
              <a:solidFill>
                <a:srgbClr val="FF0000"/>
              </a:solidFill>
            </a:rPr>
            <a:t>aelod</a:t>
          </a:r>
          <a:r>
            <a:rPr lang="en-US" sz="1600" kern="1200" dirty="0">
              <a:solidFill>
                <a:srgbClr val="FF0000"/>
              </a:solidFill>
            </a:rPr>
            <a:t> o staff </a:t>
          </a:r>
          <a:r>
            <a:rPr lang="en-US" sz="1600" kern="1200" dirty="0"/>
            <a:t>/ All staff</a:t>
          </a:r>
        </a:p>
      </dsp:txBody>
      <dsp:txXfrm>
        <a:off x="1088854" y="2290023"/>
        <a:ext cx="3951572" cy="634512"/>
      </dsp:txXfrm>
    </dsp:sp>
    <dsp:sp modelId="{7426FF46-925A-4C88-8367-FD12A9404A83}">
      <dsp:nvSpPr>
        <dsp:cNvPr id="0" name=""/>
        <dsp:cNvSpPr/>
      </dsp:nvSpPr>
      <dsp:spPr>
        <a:xfrm>
          <a:off x="1429760" y="3070421"/>
          <a:ext cx="4786591" cy="6739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>
              <a:solidFill>
                <a:srgbClr val="FF0000"/>
              </a:solidFill>
            </a:rPr>
            <a:t>Llywodraethwyr</a:t>
          </a:r>
          <a:r>
            <a:rPr lang="en-US" sz="1600" kern="1200" dirty="0">
              <a:solidFill>
                <a:srgbClr val="FF0000"/>
              </a:solidFill>
            </a:rPr>
            <a:t> a </a:t>
          </a:r>
          <a:r>
            <a:rPr lang="en-US" sz="1600" kern="1200" dirty="0" err="1">
              <a:solidFill>
                <a:srgbClr val="FF0000"/>
              </a:solidFill>
            </a:rPr>
            <a:t>rhieni</a:t>
          </a:r>
          <a:r>
            <a:rPr lang="en-US" sz="1600" kern="1200" dirty="0"/>
            <a:t>/ Governors &amp; Parents</a:t>
          </a:r>
        </a:p>
      </dsp:txBody>
      <dsp:txXfrm>
        <a:off x="1449501" y="3090162"/>
        <a:ext cx="3951572" cy="634512"/>
      </dsp:txXfrm>
    </dsp:sp>
    <dsp:sp modelId="{F82F3235-5227-40CA-94BF-BE768A831F8D}">
      <dsp:nvSpPr>
        <dsp:cNvPr id="0" name=""/>
        <dsp:cNvSpPr/>
      </dsp:nvSpPr>
      <dsp:spPr>
        <a:xfrm>
          <a:off x="4348494" y="492390"/>
          <a:ext cx="438096" cy="4380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100" kern="1200"/>
        </a:p>
      </dsp:txBody>
      <dsp:txXfrm>
        <a:off x="4447066" y="492390"/>
        <a:ext cx="240952" cy="329667"/>
      </dsp:txXfrm>
    </dsp:sp>
    <dsp:sp modelId="{862388D5-DD35-43BC-B8E4-F03B35DEA72E}">
      <dsp:nvSpPr>
        <dsp:cNvPr id="0" name=""/>
        <dsp:cNvSpPr/>
      </dsp:nvSpPr>
      <dsp:spPr>
        <a:xfrm>
          <a:off x="4705934" y="1259995"/>
          <a:ext cx="438096" cy="4380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100" kern="1200"/>
        </a:p>
      </dsp:txBody>
      <dsp:txXfrm>
        <a:off x="4804506" y="1259995"/>
        <a:ext cx="240952" cy="329667"/>
      </dsp:txXfrm>
    </dsp:sp>
    <dsp:sp modelId="{3FB01915-909F-4343-8429-BB6900A0A16A}">
      <dsp:nvSpPr>
        <dsp:cNvPr id="0" name=""/>
        <dsp:cNvSpPr/>
      </dsp:nvSpPr>
      <dsp:spPr>
        <a:xfrm>
          <a:off x="5063374" y="2016368"/>
          <a:ext cx="438096" cy="4380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100" kern="1200"/>
        </a:p>
      </dsp:txBody>
      <dsp:txXfrm>
        <a:off x="5161946" y="2016368"/>
        <a:ext cx="240952" cy="329667"/>
      </dsp:txXfrm>
    </dsp:sp>
    <dsp:sp modelId="{DBB4B75D-0F56-4035-8422-E71A77B78771}">
      <dsp:nvSpPr>
        <dsp:cNvPr id="0" name=""/>
        <dsp:cNvSpPr/>
      </dsp:nvSpPr>
      <dsp:spPr>
        <a:xfrm>
          <a:off x="5420815" y="2791462"/>
          <a:ext cx="438096" cy="4380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100" kern="1200"/>
        </a:p>
      </dsp:txBody>
      <dsp:txXfrm>
        <a:off x="5519387" y="2791462"/>
        <a:ext cx="240952" cy="32966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6F890B-CD45-4AA6-98F2-3EFBA0E16D99}">
      <dsp:nvSpPr>
        <dsp:cNvPr id="0" name=""/>
        <dsp:cNvSpPr/>
      </dsp:nvSpPr>
      <dsp:spPr>
        <a:xfrm>
          <a:off x="0" y="0"/>
          <a:ext cx="4794244" cy="7608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solidFill>
                <a:srgbClr val="FF0000"/>
              </a:solidFill>
            </a:rPr>
            <a:t>O </a:t>
          </a:r>
          <a:r>
            <a:rPr lang="en-US" sz="1800" kern="1200" dirty="0" err="1">
              <a:solidFill>
                <a:srgbClr val="FF0000"/>
              </a:solidFill>
            </a:rPr>
            <a:t>fewn</a:t>
          </a:r>
          <a:r>
            <a:rPr lang="en-US" sz="1800" kern="1200" dirty="0">
              <a:solidFill>
                <a:srgbClr val="FF0000"/>
              </a:solidFill>
            </a:rPr>
            <a:t> </a:t>
          </a:r>
          <a:r>
            <a:rPr lang="en-US" sz="1800" kern="1200" dirty="0" err="1">
              <a:solidFill>
                <a:srgbClr val="FF0000"/>
              </a:solidFill>
            </a:rPr>
            <a:t>Tymor</a:t>
          </a:r>
          <a:r>
            <a:rPr lang="en-US" sz="1800" kern="1200" dirty="0"/>
            <a:t>/ Within a Term</a:t>
          </a:r>
        </a:p>
      </dsp:txBody>
      <dsp:txXfrm>
        <a:off x="22284" y="22284"/>
        <a:ext cx="3973263" cy="716248"/>
      </dsp:txXfrm>
    </dsp:sp>
    <dsp:sp modelId="{7C658C77-4E90-4001-9CAB-51985A1B2762}">
      <dsp:nvSpPr>
        <dsp:cNvPr id="0" name=""/>
        <dsp:cNvSpPr/>
      </dsp:nvSpPr>
      <dsp:spPr>
        <a:xfrm>
          <a:off x="423021" y="887619"/>
          <a:ext cx="4794244" cy="7608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>
              <a:solidFill>
                <a:srgbClr val="FF0000"/>
              </a:solidFill>
            </a:rPr>
            <a:t>Costau</a:t>
          </a:r>
          <a:r>
            <a:rPr lang="en-US" sz="1800" kern="1200" dirty="0">
              <a:solidFill>
                <a:srgbClr val="FF0000"/>
              </a:solidFill>
            </a:rPr>
            <a:t> DPP </a:t>
          </a:r>
          <a:r>
            <a:rPr lang="en-US" sz="1800" kern="1200" dirty="0"/>
            <a:t>/ CPD costs</a:t>
          </a:r>
        </a:p>
      </dsp:txBody>
      <dsp:txXfrm>
        <a:off x="445305" y="909903"/>
        <a:ext cx="3832124" cy="716248"/>
      </dsp:txXfrm>
    </dsp:sp>
    <dsp:sp modelId="{38AB3DEA-38EA-4E34-A85E-99EE4BF74557}">
      <dsp:nvSpPr>
        <dsp:cNvPr id="0" name=""/>
        <dsp:cNvSpPr/>
      </dsp:nvSpPr>
      <dsp:spPr>
        <a:xfrm>
          <a:off x="846043" y="1775239"/>
          <a:ext cx="4794244" cy="7608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>
              <a:solidFill>
                <a:srgbClr val="FF0000"/>
              </a:solidFill>
            </a:rPr>
            <a:t>Ymrwymiad</a:t>
          </a:r>
          <a:r>
            <a:rPr lang="en-US" sz="1800" kern="1200" dirty="0">
              <a:solidFill>
                <a:srgbClr val="FF0000"/>
              </a:solidFill>
            </a:rPr>
            <a:t> a </a:t>
          </a:r>
          <a:r>
            <a:rPr lang="en-US" sz="1800" kern="1200" dirty="0" err="1">
              <a:solidFill>
                <a:srgbClr val="FF0000"/>
              </a:solidFill>
            </a:rPr>
            <a:t>chodi</a:t>
          </a:r>
          <a:r>
            <a:rPr lang="en-US" sz="1800" kern="1200" dirty="0">
              <a:solidFill>
                <a:srgbClr val="FF0000"/>
              </a:solidFill>
            </a:rPr>
            <a:t> </a:t>
          </a:r>
          <a:r>
            <a:rPr lang="en-US" sz="1800" kern="1200" dirty="0" err="1">
              <a:solidFill>
                <a:srgbClr val="FF0000"/>
              </a:solidFill>
            </a:rPr>
            <a:t>safonau</a:t>
          </a:r>
          <a:r>
            <a:rPr lang="en-US" sz="1800" kern="1200" dirty="0"/>
            <a:t>/ Engagement and raising standards</a:t>
          </a:r>
        </a:p>
      </dsp:txBody>
      <dsp:txXfrm>
        <a:off x="868327" y="1797523"/>
        <a:ext cx="3832124" cy="716248"/>
      </dsp:txXfrm>
    </dsp:sp>
    <dsp:sp modelId="{48D4D6D9-27F2-44A0-B0AC-9351DD964AAF}">
      <dsp:nvSpPr>
        <dsp:cNvPr id="0" name=""/>
        <dsp:cNvSpPr/>
      </dsp:nvSpPr>
      <dsp:spPr>
        <a:xfrm>
          <a:off x="4299713" y="576952"/>
          <a:ext cx="494530" cy="49453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300" kern="1200"/>
        </a:p>
      </dsp:txBody>
      <dsp:txXfrm>
        <a:off x="4410982" y="576952"/>
        <a:ext cx="271992" cy="372134"/>
      </dsp:txXfrm>
    </dsp:sp>
    <dsp:sp modelId="{D0F438C3-2776-4052-B1E0-4CED7ACC24F0}">
      <dsp:nvSpPr>
        <dsp:cNvPr id="0" name=""/>
        <dsp:cNvSpPr/>
      </dsp:nvSpPr>
      <dsp:spPr>
        <a:xfrm>
          <a:off x="4722735" y="1459500"/>
          <a:ext cx="494530" cy="49453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300" kern="1200"/>
        </a:p>
      </dsp:txBody>
      <dsp:txXfrm>
        <a:off x="4834004" y="1459500"/>
        <a:ext cx="271992" cy="3721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65612387-4179-48F7-AF06-3216D8CFFE3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359ED86-3263-44E6-A3D9-9429756AEEAF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BCEF6948-FA5C-4EA2-8EA0-69214A669B7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4EAB10DE-235D-4D9D-AC47-FEAD1AC5197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AA30F8F1-CC1D-411A-BFEC-493B2B537D7E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CD5E885C-7AEE-48D3-A0DE-AA91CA15282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FC79EE4-907A-49D3-8298-92A5810B80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7E464B47-D094-469F-8A71-AA6BDB485F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68A6FE2F-7BFB-4C26-91EC-A188F1217C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altLang="en-US"/>
              <a:t>Tasg </a:t>
            </a:r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D00C29DC-070B-430D-BCFF-5F75FAABCD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81CD3D1-17C4-44F8-B55D-938BF427F705}" type="slidenum">
              <a:rPr lang="en-GB" altLang="en-US" sz="1200" smtClean="0"/>
              <a:pPr/>
              <a:t>3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9B7D3806-B619-4E3E-86E1-D052A33C549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F99ECF6F-EB46-4221-A0E8-0E7D2B695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altLang="en-US"/>
              <a:t>is the Office for Standards in Education,</a:t>
            </a:r>
          </a:p>
          <a:p>
            <a:r>
              <a:rPr lang="en-GB" altLang="en-US"/>
              <a:t>An evaluation of National Strategy intervention programmes 2009</a:t>
            </a:r>
          </a:p>
          <a:p>
            <a:r>
              <a:rPr lang="en-GB" altLang="en-US"/>
              <a:t>Learning: creative approaches that raise standards  2010</a:t>
            </a:r>
          </a:p>
          <a:p>
            <a:r>
              <a:rPr lang="en-GB" altLang="en-US"/>
              <a:t>Teaching, learning and assessment in Ofsted’s new Framework 2016</a:t>
            </a:r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What works for pupils  in Wales with literacy  difficulties? 2009</a:t>
            </a:r>
          </a:p>
          <a:p>
            <a:endParaRPr lang="en-GB" altLang="en-US"/>
          </a:p>
          <a:p>
            <a:r>
              <a:rPr lang="en-GB" altLang="en-US"/>
              <a:t>Wales Improving Schools 2012   </a:t>
            </a:r>
          </a:p>
          <a:p>
            <a:endParaRPr lang="en-GB" altLang="en-US"/>
          </a:p>
          <a:p>
            <a:r>
              <a:rPr lang="en-GB" altLang="en-US"/>
              <a:t>Education in Wales:  Our national mission 2017 </a:t>
            </a:r>
          </a:p>
          <a:p>
            <a:endParaRPr lang="en-GB" altLang="en-US"/>
          </a:p>
          <a:p>
            <a:r>
              <a:rPr lang="en-GB" altLang="en-US"/>
              <a:t>OECD 2014    </a:t>
            </a:r>
            <a:r>
              <a:rPr lang="en-GB" altLang="en-US" b="1"/>
              <a:t>Office of Economic Cooperation and Development</a:t>
            </a:r>
            <a:r>
              <a:rPr lang="en-GB" altLang="en-US"/>
              <a:t>)</a:t>
            </a: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912CA5B1-383D-4170-AD7E-32A25719ED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9FB0D7C-E51C-457B-BA06-BAF4DE4D3172}" type="slidenum">
              <a:rPr lang="en-GB" altLang="en-US" sz="1200" smtClean="0"/>
              <a:pPr/>
              <a:t>5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1867A50E-A220-4A6D-9851-80DA542B423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D6CCD7E9-E016-4124-83CB-F729E8AF30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altLang="ja-JP" b="1">
                <a:latin typeface="Arial" panose="020B0604020202020204" pitchFamily="34" charset="0"/>
                <a:cs typeface="Arial" panose="020B0604020202020204" pitchFamily="34" charset="0"/>
              </a:rPr>
              <a:t>Implementing the Vision</a:t>
            </a:r>
            <a:endParaRPr lang="en-GB" altLang="en-US">
              <a:ea typeface="游ゴシック" panose="020B0400000000000000" pitchFamily="34" charset="-128"/>
              <a:cs typeface="Arial" panose="020B0604020202020204" pitchFamily="34" charset="0"/>
            </a:endParaRP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3052A22C-1434-4C9F-B7DC-9CC9B1EB50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5280BA7-68BD-4FD4-88C4-2F69C873D931}" type="slidenum">
              <a:rPr lang="en-GB" altLang="en-US" sz="1200" smtClean="0"/>
              <a:pPr/>
              <a:t>8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0546E7EE-0783-4A02-B1D5-6C9B5233CA7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436FCDFC-5199-455C-BC1F-58AC3A3D2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179F8BC9-6E7E-4C7D-83EC-4AE53CB574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2E91CD3-1A76-43A4-800E-39C021797189}" type="slidenum">
              <a:rPr lang="en-US" altLang="en-US" sz="1200" smtClean="0">
                <a:latin typeface="Arial" panose="020B0604020202020204" pitchFamily="34" charset="0"/>
                <a:ea typeface="MS PGothic" panose="020B0600070205080204" pitchFamily="34" charset="-128"/>
              </a:rPr>
              <a:pPr/>
              <a:t>9</a:t>
            </a:fld>
            <a:endParaRPr lang="en-US" altLang="en-US" sz="12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6EAB8DA4-61AF-4D6E-9DE0-DD7571FFA31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423A0B51-FB41-4079-BA83-4E109E9D6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9D476CF9-4700-4970-B42A-86E65A5A8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53E5E77-811C-4140-A381-84557FB5613A}" type="slidenum">
              <a:rPr lang="en-US" altLang="en-US" sz="1200" smtClean="0">
                <a:latin typeface="Arial" panose="020B0604020202020204" pitchFamily="34" charset="0"/>
                <a:ea typeface="MS PGothic" panose="020B0600070205080204" pitchFamily="34" charset="-128"/>
              </a:rPr>
              <a:pPr/>
              <a:t>10</a:t>
            </a:fld>
            <a:endParaRPr lang="en-US" altLang="en-US" sz="12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DF7E2336-19F5-452E-AD3E-431688BEAFE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71E54D9-4813-40C3-BF42-DEEBE65257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altLang="en-US"/>
              <a:t>Another	way	of	assessing	how	effective	pupil	participation	is	in	your	school	is	through	using	a	model	such	as	Hart’s	ladder.	This	will	enable	you	to	explore	to	what	extent	pupils	are	genuinely	involved	in	decision-making,	and	whether	levels	of	participation	can	be	improved.		</a:t>
            </a:r>
          </a:p>
          <a:p>
            <a:r>
              <a:rPr lang="en-GB" altLang="en-US"/>
              <a:t>Rung</a:t>
            </a:r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Notice-boards	and	posters</a:t>
            </a:r>
          </a:p>
          <a:p>
            <a:r>
              <a:rPr lang="en-GB" altLang="en-US"/>
              <a:t>; •	Assemblies	and	time	with	class	teachers/form	tutors; </a:t>
            </a:r>
          </a:p>
          <a:p>
            <a:r>
              <a:rPr lang="en-GB" altLang="en-US"/>
              <a:t>•	The	school	web-site;</a:t>
            </a:r>
          </a:p>
          <a:p>
            <a:r>
              <a:rPr lang="en-GB" altLang="en-US"/>
              <a:t> •	School	newsletters;</a:t>
            </a:r>
          </a:p>
          <a:p>
            <a:r>
              <a:rPr lang="en-GB" altLang="en-US"/>
              <a:t> •	Leaflets	to	parents</a:t>
            </a: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BB5607F0-0A62-413F-91B6-6F458F379E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A447899-9992-4190-84D9-F112CBC19BA1}" type="slidenum">
              <a:rPr lang="en-GB" altLang="en-US" sz="1200" smtClean="0"/>
              <a:pPr/>
              <a:t>20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908D05F4-3A57-468A-A3FF-2F4DF88DC0B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76A4C9BB-00D7-47B1-8845-B0D1997AF8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daflen</a:t>
            </a:r>
            <a:r>
              <a:rPr lang="en-GB" altLang="en-US" dirty="0"/>
              <a:t> </a:t>
            </a:r>
            <a:r>
              <a:rPr lang="en-GB" altLang="en-US" dirty="0" err="1"/>
              <a:t>cip</a:t>
            </a:r>
            <a:r>
              <a:rPr lang="en-GB" altLang="en-US" dirty="0"/>
              <a:t> </a:t>
            </a:r>
            <a:r>
              <a:rPr lang="en-GB" altLang="en-US" dirty="0" err="1"/>
              <a:t>olwg</a:t>
            </a:r>
            <a:r>
              <a:rPr lang="en-GB" altLang="en-US" dirty="0"/>
              <a:t> </a:t>
            </a:r>
            <a:r>
              <a:rPr lang="en-GB" altLang="en-US" dirty="0" err="1"/>
              <a:t>cyflym</a:t>
            </a:r>
            <a:r>
              <a:rPr lang="en-GB" altLang="en-US" dirty="0"/>
              <a:t> </a:t>
            </a:r>
            <a:r>
              <a:rPr lang="en-GB" altLang="en-US" dirty="0" err="1"/>
              <a:t>I’r</a:t>
            </a:r>
            <a:r>
              <a:rPr lang="en-GB" altLang="en-US" dirty="0"/>
              <a:t> </a:t>
            </a:r>
            <a:r>
              <a:rPr lang="en-GB" altLang="en-US" dirty="0" err="1"/>
              <a:t>llywodraethwyr</a:t>
            </a:r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A quick overview for the governors</a:t>
            </a: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7F1CC8F8-D71C-45A6-9B13-5BCC72A07D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D192F06-B756-40FD-AB24-A962323927CE}" type="slidenum">
              <a:rPr lang="en-GB" altLang="en-US" sz="1200" smtClean="0"/>
              <a:pPr/>
              <a:t>27</a:t>
            </a:fld>
            <a:endParaRPr lang="en-GB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0490EE2-C8D2-4D1D-9844-8573F882C58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15E830-D7A6-4BBD-9FE6-1D5771BA6090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649AFCF-D1A0-4607-A954-AC1EF2D65F9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0A8A55C-7268-47FA-A6FD-5FA8A19F2A1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9B200E-7B88-402D-8630-4F867503BA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3703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4E36D16-1A34-4DBD-8A97-60E20397594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5699DE-01BE-4583-8F2E-6C26051C262A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CAF93D4-956B-4D57-BC0C-A411C21BD13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4AC82AA-8B0C-4CB3-ADE0-979FA11A592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438B35-8590-47DE-86C9-4341DE5FEA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760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D78E8AE-DA4E-4D71-B1EA-7970D25C203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C47749-8C6F-4BF0-BB48-82E85B2D4D39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AA46CAF-6772-447D-B524-66FF0F8E77C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8D12330-DC4D-4FEC-A123-F1B3B2CB89E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057512-7E24-4B0D-95F8-6DF8039DD7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8338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4ACA39D-CE9C-4EF2-A320-3AF0B871987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54DE74-76AB-46F8-ACB8-EB4A5380AE85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F4822B7-514A-41CD-BA6D-C0352C070B8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0FCCF31-B28B-4778-80B1-B0542DFEC39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0788DE-FE24-46B2-B0F1-152E6024A76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5104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F36B76A-325D-4457-BF70-F2C1E6DFA10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CBCB37-7A59-4FDE-BCA0-776BB01E52E2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6A4F8150-2511-4BF3-BF72-C8339EEC183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0871677-FE74-4B49-A85D-FCC1BAF3C13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117E45-BBE4-4966-A400-57CD3BAF3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6976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EABD40F-6DAF-44CE-A0F6-891B567C2BC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5DCA87-6EE4-4C5C-A457-0DB30428DAC6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2DBEFA6-B611-487A-AC40-9387DFBB669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3BFA2064-3C23-44A1-9535-10AEE5A8B41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0C74E3-8400-42DD-8EE0-C615E7F86E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5102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1494EBEC-D66A-4111-BECF-7689F01A8D1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5D14CF-0B5E-4AA6-BD50-DD0392E9518D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34DD535-8059-4AFF-9270-FF0FDEBE255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7F5EA50B-9656-4798-A080-ACD2185C3C7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1D027B-67F2-454C-91B3-5F17436440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1510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4CA2A9-53D8-4B94-8FC1-6A2FF3B57C4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68DFD4-4E49-4E28-BC48-1E09D4A22000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B4D093-4011-4E4D-8A8A-3DBE3DE21BE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433B57E-6943-48E8-BBE2-5BB36E0FE5D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526878-A2A6-4776-9F1F-927F78A79B7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8168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39C570-AFE5-44B8-AEC7-7526ED6B728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46AF0E-BA0A-4645-A475-244CE2449168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D990A1B-B9EA-42F3-A1F5-B9065A0649E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7859DF7-C959-48FA-A198-ACA9F3797D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D86799-9B92-4BA3-BFEB-4386CBA8AC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2420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39AD610-0513-4FEA-B6DF-BF3F3AB19E1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B2CA44-CAD3-421E-BDDE-91BC2AD921AB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E9A0D83-241D-4AC9-A17E-FF291620C4A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CD6542A-C7A9-4C90-9F8B-AF0D896E2A3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1F446-6A8B-4007-8D1D-EFA52C7A8E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0019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9D45035-294D-4C37-A9CC-148B79B24E5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6C19F2-50D2-4112-9E57-46196680DE79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439365F-FA63-42A6-B49A-DC60A6326CE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73E09F6-5340-4783-ADD1-477CE98A9F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379962-E4E6-40FE-BDE5-DD31AC57B8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6216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C3BE2B0-91FB-41AA-BFD3-8A333AC797A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E1E6CF-011A-471F-A768-D2B58B2D7DA7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0ED8CD2-0BA7-4AE8-90BA-4568A2CB0B7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F12C9AA-A472-4B20-9059-3291428CB6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E3C712-9DFD-40C8-B4AD-E0B8C2CBF6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97637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E829897-69DF-4EAF-AB03-88108399D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BE4BC8-CA23-41D9-ACBA-7FA8B103AC94}" type="datetime1">
              <a:rPr lang="en-US" altLang="en-US"/>
              <a:pPr>
                <a:defRPr/>
              </a:pPr>
              <a:t>10/29/2019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BBE5C4B-3A97-4971-9E0E-F10E37879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9EEE969-F93E-461F-B55B-E3D823172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64757-E5B2-497C-A486-DCD867D96A8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4049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245FCFE5-58AC-407F-824D-0900993065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1D88C9E9-BDC8-4ACD-9CC7-E32DF13F8A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F4BB1B78-623F-4E83-9105-C22AE0C3081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FA60EB62-6F10-445B-8084-53C6B75E481E}" type="datetime1">
              <a:rPr lang="en-GB" altLang="en-US"/>
              <a:pPr>
                <a:defRPr/>
              </a:pPr>
              <a:t>29/10/2019</a:t>
            </a:fld>
            <a:endParaRPr lang="en-GB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E90A7AFC-E321-4A33-A740-8E2CD309A22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r>
              <a:rPr lang="en-GB" altLang="en-US"/>
              <a:t>Free Template from www.brainybetty.com</a:t>
            </a:r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327D4239-9AFF-4574-84EE-9D330CA0A09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6404F1C0-D41F-409D-A0EF-604CAEFEE94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Overexposed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Overexposed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Overexposed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Overexposed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Overexposed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Overexposed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Overexposed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Overexposed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visible-learning.org/hattie-ranking-influences-effect-sizes-learning-achievement/" TargetMode="External"/><Relationship Id="rId2" Type="http://schemas.openxmlformats.org/officeDocument/2006/relationships/hyperlink" Target="https://educationendowmentfoundation.org.uk/evidence-summaries/teaching-learning-toolkit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0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2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C96A099E-3A02-4137-9CE7-2F364B51D4F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/>
          <a:p>
            <a:pPr eaLnBrk="1" hangingPunct="1"/>
            <a:r>
              <a:rPr lang="en-GB" altLang="en-US" sz="4400"/>
              <a:t>Ymyrraethau</a:t>
            </a:r>
            <a:br>
              <a:rPr lang="en-GB" altLang="en-US" sz="4400"/>
            </a:br>
            <a:r>
              <a:rPr lang="en-GB" altLang="en-US" sz="4400"/>
              <a:t>Interventions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1EE37F2A-B1ED-4A3B-A414-D98591180D9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067175" y="6165850"/>
            <a:ext cx="4889500" cy="552450"/>
          </a:xfrm>
        </p:spPr>
        <p:txBody>
          <a:bodyPr/>
          <a:lstStyle/>
          <a:p>
            <a:pPr eaLnBrk="1" hangingPunct="1"/>
            <a:r>
              <a:rPr lang="en-GB" altLang="en-US" sz="3200"/>
              <a:t>c.jennings@uwtsd.ac.uk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2" name="Title 1">
            <a:extLst>
              <a:ext uri="{FF2B5EF4-FFF2-40B4-BE49-F238E27FC236}">
                <a16:creationId xmlns:a16="http://schemas.microsoft.com/office/drawing/2014/main" id="{5339D87F-ED50-41D0-BBD8-503FA73A6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O ble ddaw y syniad am ymyrraeth?</a:t>
            </a:r>
            <a:br>
              <a:rPr lang="en-GB" altLang="en-US" sz="2800"/>
            </a:br>
            <a:r>
              <a:rPr lang="en-GB" altLang="en-US" sz="2800"/>
              <a:t>Where will the idea stem from?</a:t>
            </a:r>
          </a:p>
        </p:txBody>
      </p:sp>
      <p:sp>
        <p:nvSpPr>
          <p:cNvPr id="5123" name="Content Placeholder 9">
            <a:extLst>
              <a:ext uri="{FF2B5EF4-FFF2-40B4-BE49-F238E27FC236}">
                <a16:creationId xmlns:a16="http://schemas.microsoft.com/office/drawing/2014/main" id="{8BEADCF2-946B-416E-B3CE-81A65A57B1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z="2800">
                <a:solidFill>
                  <a:srgbClr val="FF0000"/>
                </a:solidFill>
              </a:rPr>
              <a:t>Estyn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Adroddiad Blynyddol yr Ysgol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Dogfen Hunan Arfarnu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Adroddiad Awdurdod Lleol/ Consortia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Cwynion Rhieni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Blaenoriaeth LlC</a:t>
            </a:r>
          </a:p>
          <a:p>
            <a:endParaRPr lang="en-GB" altLang="en-US" sz="2800"/>
          </a:p>
          <a:p>
            <a:endParaRPr lang="en-GB" altLang="en-US"/>
          </a:p>
        </p:txBody>
      </p:sp>
      <p:sp>
        <p:nvSpPr>
          <p:cNvPr id="5124" name="Content Placeholder 10">
            <a:extLst>
              <a:ext uri="{FF2B5EF4-FFF2-40B4-BE49-F238E27FC236}">
                <a16:creationId xmlns:a16="http://schemas.microsoft.com/office/drawing/2014/main" id="{A5F76333-FF64-4706-9276-88E37AEAA7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800"/>
              <a:t>Estyn </a:t>
            </a:r>
          </a:p>
          <a:p>
            <a:r>
              <a:rPr lang="en-GB" altLang="en-US" sz="2800"/>
              <a:t>Annual School Report</a:t>
            </a:r>
          </a:p>
          <a:p>
            <a:r>
              <a:rPr lang="en-GB" altLang="en-US" sz="2800"/>
              <a:t>Self Evaluation Document</a:t>
            </a:r>
          </a:p>
          <a:p>
            <a:r>
              <a:rPr lang="en-GB" altLang="en-US" sz="2800"/>
              <a:t>Local Authority/ Consortia Report</a:t>
            </a:r>
          </a:p>
          <a:p>
            <a:r>
              <a:rPr lang="en-GB" altLang="en-US" sz="2800"/>
              <a:t>Parental Concerns</a:t>
            </a:r>
          </a:p>
          <a:p>
            <a:r>
              <a:rPr lang="en-GB" altLang="en-US" sz="2800"/>
              <a:t>WG priorities</a:t>
            </a:r>
          </a:p>
        </p:txBody>
      </p:sp>
      <p:sp>
        <p:nvSpPr>
          <p:cNvPr id="5125" name="Slide Number Placeholder 8">
            <a:extLst>
              <a:ext uri="{FF2B5EF4-FFF2-40B4-BE49-F238E27FC236}">
                <a16:creationId xmlns:a16="http://schemas.microsoft.com/office/drawing/2014/main" id="{F7A1D492-4556-434F-8938-957D7C825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2851937-2D78-4BCA-9222-9328307568B5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5">
            <a:extLst>
              <a:ext uri="{FF2B5EF4-FFF2-40B4-BE49-F238E27FC236}">
                <a16:creationId xmlns:a16="http://schemas.microsoft.com/office/drawing/2014/main" id="{FCB38F9A-7A10-4CF3-8C26-346F3F628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90C74B4-298D-475B-9071-4E9DA309EB8F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4029A8EA-88DD-49DF-87DC-EFFE8DD10C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765175"/>
            <a:ext cx="8062912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FF0000"/>
                </a:solidFill>
              </a:rPr>
              <a:t>Pa fath o ymyraethau gellid eu hystyried?</a:t>
            </a:r>
            <a:r>
              <a:rPr lang="en-US" altLang="en-US" sz="2800"/>
              <a:t/>
            </a:r>
            <a:br>
              <a:rPr lang="en-US" altLang="en-US" sz="2800"/>
            </a:br>
            <a:r>
              <a:rPr lang="en-US" altLang="en-US" sz="2800"/>
              <a:t>What types of interventions could be considered?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9D11F26-57CC-43C4-A680-88F393FD8368}"/>
              </a:ext>
            </a:extLst>
          </p:cNvPr>
          <p:cNvGraphicFramePr/>
          <p:nvPr/>
        </p:nvGraphicFramePr>
        <p:xfrm>
          <a:off x="1187624" y="268036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A1C8C52F-3648-4E1A-9940-7239EA05B753}"/>
              </a:ext>
            </a:extLst>
          </p:cNvPr>
          <p:cNvSpPr/>
          <p:nvPr/>
        </p:nvSpPr>
        <p:spPr>
          <a:xfrm>
            <a:off x="3024188" y="2544763"/>
            <a:ext cx="503237" cy="57626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E19851F9-DA74-4D79-B57F-9A290D40CC88}"/>
              </a:ext>
            </a:extLst>
          </p:cNvPr>
          <p:cNvSpPr/>
          <p:nvPr/>
        </p:nvSpPr>
        <p:spPr>
          <a:xfrm>
            <a:off x="3903663" y="1971675"/>
            <a:ext cx="504825" cy="576263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FB98DC87-BA46-47B1-A225-D37D2BEF4E24}"/>
              </a:ext>
            </a:extLst>
          </p:cNvPr>
          <p:cNvSpPr/>
          <p:nvPr/>
        </p:nvSpPr>
        <p:spPr>
          <a:xfrm>
            <a:off x="4787900" y="2293938"/>
            <a:ext cx="504825" cy="57626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Flowchart: Connector 13">
            <a:extLst>
              <a:ext uri="{FF2B5EF4-FFF2-40B4-BE49-F238E27FC236}">
                <a16:creationId xmlns:a16="http://schemas.microsoft.com/office/drawing/2014/main" id="{222E3AA3-DE23-4287-B2E4-B6FA41A3877B}"/>
              </a:ext>
            </a:extLst>
          </p:cNvPr>
          <p:cNvSpPr/>
          <p:nvPr/>
        </p:nvSpPr>
        <p:spPr>
          <a:xfrm>
            <a:off x="5940425" y="3573463"/>
            <a:ext cx="503238" cy="57626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5" name="Flowchart: Connector 14">
            <a:extLst>
              <a:ext uri="{FF2B5EF4-FFF2-40B4-BE49-F238E27FC236}">
                <a16:creationId xmlns:a16="http://schemas.microsoft.com/office/drawing/2014/main" id="{A4F9ABEB-D078-4DE0-9931-36D0E027E8A5}"/>
              </a:ext>
            </a:extLst>
          </p:cNvPr>
          <p:cNvSpPr/>
          <p:nvPr/>
        </p:nvSpPr>
        <p:spPr>
          <a:xfrm>
            <a:off x="6553200" y="4292600"/>
            <a:ext cx="504825" cy="576263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6" name="Flowchart: Connector 15">
            <a:extLst>
              <a:ext uri="{FF2B5EF4-FFF2-40B4-BE49-F238E27FC236}">
                <a16:creationId xmlns:a16="http://schemas.microsoft.com/office/drawing/2014/main" id="{5765C0D6-9C92-475B-A39C-A3722F39F207}"/>
              </a:ext>
            </a:extLst>
          </p:cNvPr>
          <p:cNvSpPr/>
          <p:nvPr/>
        </p:nvSpPr>
        <p:spPr>
          <a:xfrm>
            <a:off x="6227763" y="5065713"/>
            <a:ext cx="504825" cy="57626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6">
            <a:extLst>
              <a:ext uri="{FF2B5EF4-FFF2-40B4-BE49-F238E27FC236}">
                <a16:creationId xmlns:a16="http://schemas.microsoft.com/office/drawing/2014/main" id="{F903D760-5AE8-47C3-9C27-BBDC18465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F2AAC6-8E42-4720-BF22-42CCDDF7D8B2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7EB91CD-992E-496F-B20B-040571EDF16E}"/>
              </a:ext>
            </a:extLst>
          </p:cNvPr>
          <p:cNvGraphicFramePr/>
          <p:nvPr/>
        </p:nvGraphicFramePr>
        <p:xfrm>
          <a:off x="539552" y="692696"/>
          <a:ext cx="7848872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6">
            <a:extLst>
              <a:ext uri="{FF2B5EF4-FFF2-40B4-BE49-F238E27FC236}">
                <a16:creationId xmlns:a16="http://schemas.microsoft.com/office/drawing/2014/main" id="{1619CC6F-DF8A-4452-94E6-842F7BB85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099FDE7-7657-4352-BC26-81D2155444E8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  <p:pic>
        <p:nvPicPr>
          <p:cNvPr id="9219" name="Picture 1">
            <a:extLst>
              <a:ext uri="{FF2B5EF4-FFF2-40B4-BE49-F238E27FC236}">
                <a16:creationId xmlns:a16="http://schemas.microsoft.com/office/drawing/2014/main" id="{6101516B-FCAA-49CD-B299-430DEF0256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484313"/>
            <a:ext cx="3240087" cy="276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2">
            <a:extLst>
              <a:ext uri="{FF2B5EF4-FFF2-40B4-BE49-F238E27FC236}">
                <a16:creationId xmlns:a16="http://schemas.microsoft.com/office/drawing/2014/main" id="{0CAB042F-6B3A-41B7-99AB-CC61457424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1989138"/>
            <a:ext cx="4841875" cy="129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3">
            <a:extLst>
              <a:ext uri="{FF2B5EF4-FFF2-40B4-BE49-F238E27FC236}">
                <a16:creationId xmlns:a16="http://schemas.microsoft.com/office/drawing/2014/main" id="{23910F91-216C-46D4-8BA4-220E047D1E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4724400"/>
            <a:ext cx="38481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69D69-4EEB-4C51-A600-2CF63C97E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Chwilotwch</a:t>
            </a:r>
            <a:r>
              <a:rPr lang="en-US" dirty="0"/>
              <a:t> /Search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1B193-EC3B-41E1-AD81-8F3F1B8D4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An evaluation of National Strategy intervention </a:t>
            </a:r>
            <a:r>
              <a:rPr lang="en-US" sz="2400" dirty="0" err="1"/>
              <a:t>programmes</a:t>
            </a:r>
            <a:r>
              <a:rPr lang="en-US" sz="2400" dirty="0"/>
              <a:t> 2009</a:t>
            </a:r>
          </a:p>
          <a:p>
            <a:r>
              <a:rPr lang="en-US" sz="2400" dirty="0"/>
              <a:t>Learning: Creative approaches that raise standards 2010</a:t>
            </a:r>
          </a:p>
          <a:p>
            <a:r>
              <a:rPr lang="en-US" sz="2400" dirty="0"/>
              <a:t>Teaching, learning and assessment in </a:t>
            </a:r>
            <a:r>
              <a:rPr lang="en-US" sz="2400" dirty="0" err="1"/>
              <a:t>Ofsted's</a:t>
            </a:r>
            <a:r>
              <a:rPr lang="en-US" sz="2400" dirty="0"/>
              <a:t> new Framework 2016</a:t>
            </a:r>
          </a:p>
          <a:p>
            <a:r>
              <a:rPr lang="en-US" sz="2400" dirty="0"/>
              <a:t>What works for pupils in Wales with literacy difficulties? 2009</a:t>
            </a:r>
          </a:p>
          <a:p>
            <a:r>
              <a:rPr lang="en-US" sz="2400" dirty="0"/>
              <a:t>Education in Wales: our national mission 2017</a:t>
            </a:r>
          </a:p>
          <a:p>
            <a:r>
              <a:rPr lang="en-US" sz="2400" dirty="0" err="1"/>
              <a:t>Addysg</a:t>
            </a:r>
            <a:r>
              <a:rPr lang="en-US" sz="2400" dirty="0"/>
              <a:t> </a:t>
            </a:r>
            <a:r>
              <a:rPr lang="en-US" sz="2400" dirty="0" err="1"/>
              <a:t>yng</a:t>
            </a:r>
            <a:r>
              <a:rPr lang="en-US" sz="2400" dirty="0"/>
              <a:t> </a:t>
            </a:r>
            <a:r>
              <a:rPr lang="en-US" sz="2400" dirty="0" err="1"/>
              <a:t>Nghymru</a:t>
            </a:r>
            <a:r>
              <a:rPr lang="en-US" sz="2400" dirty="0"/>
              <a:t>: </a:t>
            </a:r>
            <a:r>
              <a:rPr lang="en-US" sz="2400" dirty="0" err="1"/>
              <a:t>Cenhadaeth</a:t>
            </a:r>
            <a:r>
              <a:rPr lang="en-US" sz="2400" dirty="0"/>
              <a:t> </a:t>
            </a:r>
            <a:r>
              <a:rPr lang="en-US" sz="2400" dirty="0" err="1"/>
              <a:t>ein</a:t>
            </a:r>
            <a:r>
              <a:rPr lang="en-US" sz="2400" dirty="0"/>
              <a:t> </a:t>
            </a:r>
            <a:r>
              <a:rPr lang="en-US" sz="2400" dirty="0" err="1"/>
              <a:t>Cenedl</a:t>
            </a:r>
            <a:r>
              <a:rPr lang="en-US" sz="2400" dirty="0"/>
              <a:t>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44EA09-3661-420C-BAD7-58F8D708B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438B35-8590-47DE-86C9-4341DE5FEA20}" type="slidenum">
              <a:rPr lang="en-GB" altLang="en-US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0280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Sutton </a:t>
            </a:r>
            <a:r>
              <a:rPr lang="cy-GB" dirty="0" err="1" smtClean="0"/>
              <a:t>Trust</a:t>
            </a:r>
            <a:r>
              <a:rPr lang="cy-GB" dirty="0" smtClean="0"/>
              <a:t> / </a:t>
            </a:r>
            <a:r>
              <a:rPr lang="cy-GB" dirty="0" err="1" smtClean="0"/>
              <a:t>Hattie</a:t>
            </a:r>
            <a:r>
              <a:rPr lang="cy-GB" dirty="0" smtClean="0"/>
              <a:t> (2018)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https://educationendowmentfoundation.org.uk/evidence-summaries/teaching-learning-toolkit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cy-GB" dirty="0" smtClean="0"/>
          </a:p>
          <a:p>
            <a:r>
              <a:rPr lang="en-GB" dirty="0">
                <a:hlinkClick r:id="rId3"/>
              </a:rPr>
              <a:t>https://visible-learning.org/hattie-ranking-influences-effect-sizes-learning-achievement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438B35-8590-47DE-86C9-4341DE5FEA20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8948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2">
            <a:extLst>
              <a:ext uri="{FF2B5EF4-FFF2-40B4-BE49-F238E27FC236}">
                <a16:creationId xmlns:a16="http://schemas.microsoft.com/office/drawing/2014/main" id="{5B0822DD-2455-4B79-BD7D-71C55F4DA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rgbClr val="FF0000"/>
                </a:solidFill>
              </a:rPr>
              <a:t>CDY </a:t>
            </a:r>
            <a:r>
              <a:rPr lang="en-GB" altLang="en-US"/>
              <a:t>/ SDP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25AFFC3-4E9B-4194-BF6D-848CB61846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Delwedd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o’r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hyn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y gall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yr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ysgol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fod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a’r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hyn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y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dylai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fod</a:t>
            </a: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Mae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gweledigaethau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ar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y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cyd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yn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tyfu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trwy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arweinyddiaeth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a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rennir</a:t>
            </a: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Rhaid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i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arweinwyr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ysgolion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gyfleu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a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mynegi’r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weledigaeth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yn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rheolaidd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ac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yn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gyson</a:t>
            </a: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Rhaid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i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weledigaeth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arwain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 at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</a:rPr>
              <a:t>weithredu</a:t>
            </a: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 marL="173038" indent="-173038" eaLnBrk="1" hangingPunct="1">
              <a:defRPr/>
            </a:pPr>
            <a:endParaRPr lang="en-US" altLang="en-US" b="1" dirty="0">
              <a:solidFill>
                <a:srgbClr val="898989"/>
              </a:solidFill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11268" name="Content Placeholder 6">
            <a:extLst>
              <a:ext uri="{FF2B5EF4-FFF2-40B4-BE49-F238E27FC236}">
                <a16:creationId xmlns:a16="http://schemas.microsoft.com/office/drawing/2014/main" id="{9F6DC037-6C03-44A7-8F95-F678439565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 eaLnBrk="1" hangingPunct="1">
              <a:lnSpc>
                <a:spcPct val="9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Implementing the vision will take time</a:t>
            </a:r>
          </a:p>
          <a:p>
            <a:pPr marL="457200" indent="-457200" eaLnBrk="1" hangingPunct="1">
              <a:lnSpc>
                <a:spcPct val="9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Important to involve all those affected and consider their views</a:t>
            </a:r>
          </a:p>
          <a:p>
            <a:pPr marL="457200" indent="-457200" eaLnBrk="1" hangingPunct="1">
              <a:lnSpc>
                <a:spcPct val="9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Action the management will take will depend on the vision and state of the school</a:t>
            </a:r>
          </a:p>
          <a:p>
            <a:pPr marL="457200" indent="-457200" eaLnBrk="1" hangingPunct="1">
              <a:lnSpc>
                <a:spcPct val="9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Effects of any changes will be maintained and evaluated</a:t>
            </a:r>
            <a:endParaRPr lang="en-GB" altLang="en-US" sz="2000"/>
          </a:p>
        </p:txBody>
      </p:sp>
      <p:pic>
        <p:nvPicPr>
          <p:cNvPr id="11269" name="Picture 8">
            <a:extLst>
              <a:ext uri="{FF2B5EF4-FFF2-40B4-BE49-F238E27FC236}">
                <a16:creationId xmlns:a16="http://schemas.microsoft.com/office/drawing/2014/main" id="{B975920B-8EA5-4B4A-8054-C1E9F858E5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50800"/>
            <a:ext cx="1649413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1E1C3C8C-67CD-4C91-BE74-8DE3D900D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75" y="492125"/>
            <a:ext cx="8578850" cy="1143000"/>
          </a:xfrm>
        </p:spPr>
        <p:txBody>
          <a:bodyPr/>
          <a:lstStyle/>
          <a:p>
            <a:r>
              <a:rPr lang="cy-GB" altLang="en-US" sz="3200"/>
              <a:t>Cynllun Datblygu/ Gwella Ysgol</a:t>
            </a:r>
            <a:br>
              <a:rPr lang="cy-GB" altLang="en-US" sz="3200"/>
            </a:br>
            <a:r>
              <a:rPr lang="cy-GB" altLang="en-US" sz="3200"/>
              <a:t>School Development/ Improvement plan</a:t>
            </a:r>
            <a:endParaRPr lang="en-GB" altLang="en-US" sz="3200"/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53749CFC-3B7A-457D-B0D0-DED29F9A6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FD386D3-BDA3-413D-85FA-FDFB794D0053}" type="slidenum">
              <a:rPr lang="en-US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400">
              <a:latin typeface="Times New Roman" panose="02020603050405020304" pitchFamily="18" charset="0"/>
            </a:endParaRPr>
          </a:p>
        </p:txBody>
      </p:sp>
      <p:pic>
        <p:nvPicPr>
          <p:cNvPr id="13316" name="Picture 6">
            <a:extLst>
              <a:ext uri="{FF2B5EF4-FFF2-40B4-BE49-F238E27FC236}">
                <a16:creationId xmlns:a16="http://schemas.microsoft.com/office/drawing/2014/main" id="{9E289F45-7BAB-4A31-A763-4F4293B0FB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63" y="1635125"/>
            <a:ext cx="4176712" cy="312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7">
            <a:extLst>
              <a:ext uri="{FF2B5EF4-FFF2-40B4-BE49-F238E27FC236}">
                <a16:creationId xmlns:a16="http://schemas.microsoft.com/office/drawing/2014/main" id="{5457B3CC-3181-45C2-B636-D7D7E9DB92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3224213"/>
            <a:ext cx="4627563" cy="334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7D751569-F895-455E-BD59-9FAC1A482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49B7E74-298E-4670-9C4D-ADCF67B07D33}" type="slidenum">
              <a:rPr lang="en-US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400">
              <a:latin typeface="Times New Roman" panose="02020603050405020304" pitchFamily="18" charset="0"/>
            </a:endParaRPr>
          </a:p>
        </p:txBody>
      </p:sp>
      <p:pic>
        <p:nvPicPr>
          <p:cNvPr id="15363" name="Picture 6">
            <a:extLst>
              <a:ext uri="{FF2B5EF4-FFF2-40B4-BE49-F238E27FC236}">
                <a16:creationId xmlns:a16="http://schemas.microsoft.com/office/drawing/2014/main" id="{37B4D5C9-E6AD-4D8B-B6A3-774393220C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989138"/>
            <a:ext cx="3240087" cy="460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F2556A3-0F69-40AC-A270-22785B55F748}"/>
              </a:ext>
            </a:extLst>
          </p:cNvPr>
          <p:cNvGraphicFramePr>
            <a:graphicFrameLocks noGrp="1"/>
          </p:cNvGraphicFramePr>
          <p:nvPr/>
        </p:nvGraphicFramePr>
        <p:xfrm>
          <a:off x="1187450" y="295275"/>
          <a:ext cx="6096000" cy="152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>
                  <a:extLst>
                    <a:ext uri="{9D8B030D-6E8A-4147-A177-3AD203B41FA5}">
                      <a16:colId xmlns:a16="http://schemas.microsoft.com/office/drawing/2014/main" val="3969020984"/>
                    </a:ext>
                  </a:extLst>
                </a:gridCol>
                <a:gridCol w="928216">
                  <a:extLst>
                    <a:ext uri="{9D8B030D-6E8A-4147-A177-3AD203B41FA5}">
                      <a16:colId xmlns:a16="http://schemas.microsoft.com/office/drawing/2014/main" val="462082765"/>
                    </a:ext>
                  </a:extLst>
                </a:gridCol>
                <a:gridCol w="1103784">
                  <a:extLst>
                    <a:ext uri="{9D8B030D-6E8A-4147-A177-3AD203B41FA5}">
                      <a16:colId xmlns:a16="http://schemas.microsoft.com/office/drawing/2014/main" val="2257195603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114381672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89126473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8541205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1050" dirty="0"/>
                        <a:t>Blaenoriaeth</a:t>
                      </a:r>
                    </a:p>
                    <a:p>
                      <a:r>
                        <a:rPr lang="cy-GB" sz="1050" dirty="0" err="1"/>
                        <a:t>Priority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50" dirty="0"/>
                        <a:t>Pwy?</a:t>
                      </a:r>
                    </a:p>
                    <a:p>
                      <a:r>
                        <a:rPr lang="cy-GB" sz="1050" dirty="0" err="1"/>
                        <a:t>Who</a:t>
                      </a:r>
                      <a:r>
                        <a:rPr lang="cy-GB" sz="1050" dirty="0"/>
                        <a:t>?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50" dirty="0"/>
                        <a:t>Sut?</a:t>
                      </a:r>
                    </a:p>
                    <a:p>
                      <a:r>
                        <a:rPr lang="cy-GB" sz="1050" dirty="0" err="1"/>
                        <a:t>How</a:t>
                      </a:r>
                      <a:r>
                        <a:rPr lang="cy-GB" sz="1050" dirty="0"/>
                        <a:t>?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50" dirty="0"/>
                        <a:t>Pryd?</a:t>
                      </a:r>
                    </a:p>
                    <a:p>
                      <a:r>
                        <a:rPr lang="cy-GB" sz="1050" dirty="0" err="1"/>
                        <a:t>When</a:t>
                      </a:r>
                      <a:r>
                        <a:rPr lang="cy-GB" sz="1050" dirty="0"/>
                        <a:t>?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50" dirty="0"/>
                        <a:t>Cost</a:t>
                      </a:r>
                    </a:p>
                    <a:p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50" dirty="0"/>
                        <a:t>Tystiolaeth</a:t>
                      </a:r>
                    </a:p>
                    <a:p>
                      <a:r>
                        <a:rPr lang="cy-GB" sz="1050" dirty="0" err="1"/>
                        <a:t>Evidence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9867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2124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5856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595681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E5372EEC-7112-4060-8207-7EBB590B0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Blaenoriaethau LlC / WG priorities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2F6130-02CC-483C-8437-EDC9425156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school’s priorities will include addressing the national priorities of: </a:t>
            </a:r>
            <a:b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raising the standards in literacy </a:t>
            </a:r>
          </a:p>
          <a:p>
            <a:pPr marL="0" indent="0" eaLnBrk="1" hangingPunct="1"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raising the standards in numeracy </a:t>
            </a:r>
          </a:p>
          <a:p>
            <a:pPr marL="0" indent="0" eaLnBrk="1" hangingPunct="1"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reducing the impact of poverty on educational attainment. 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17412" name="Slide Number Placeholder 6">
            <a:extLst>
              <a:ext uri="{FF2B5EF4-FFF2-40B4-BE49-F238E27FC236}">
                <a16:creationId xmlns:a16="http://schemas.microsoft.com/office/drawing/2014/main" id="{4F6607B0-4DCB-4BD4-AA83-98BAD8899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542BF15-F2B6-4F35-9DA8-1FC57A1148E2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1489DF98-F9E9-41F3-ADB5-9ED08217B5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Arial" panose="020B0604020202020204" pitchFamily="34" charset="0"/>
              <a:buNone/>
              <a:defRPr/>
            </a:pP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blaenoriaethau’r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afael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blaenoriaethau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80000"/>
              </a:lnSpc>
              <a:buFont typeface="Arial" panose="020B0604020202020204" pitchFamily="34" charset="0"/>
              <a:buNone/>
              <a:defRPr/>
            </a:pP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80000"/>
              </a:lnSpc>
              <a:buFont typeface="Arial" panose="020B0604020202020204" pitchFamily="34" charset="0"/>
              <a:buNone/>
              <a:defRPr/>
            </a:pP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lleihau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tlodi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gyrhaeddiad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b="1" dirty="0">
              <a:solidFill>
                <a:srgbClr val="FF0000"/>
              </a:solidFill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US" altLang="en-US" b="1" dirty="0"/>
          </a:p>
        </p:txBody>
      </p:sp>
      <p:pic>
        <p:nvPicPr>
          <p:cNvPr id="17414" name="Picture 8">
            <a:extLst>
              <a:ext uri="{FF2B5EF4-FFF2-40B4-BE49-F238E27FC236}">
                <a16:creationId xmlns:a16="http://schemas.microsoft.com/office/drawing/2014/main" id="{F14C8CCC-E06E-4AC7-AA48-C36A0996A1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8" y="128588"/>
            <a:ext cx="1439862" cy="747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>
            <a:extLst>
              <a:ext uri="{FF2B5EF4-FFF2-40B4-BE49-F238E27FC236}">
                <a16:creationId xmlns:a16="http://schemas.microsoft.com/office/drawing/2014/main" id="{12256769-20A8-4E2F-A0BF-9413E866E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750" y="274638"/>
            <a:ext cx="7131050" cy="1143000"/>
          </a:xfrm>
        </p:spPr>
        <p:txBody>
          <a:bodyPr/>
          <a:lstStyle/>
          <a:p>
            <a:pPr eaLnBrk="1" hangingPunct="1"/>
            <a:r>
              <a:rPr lang="en-US" altLang="en-US" sz="3200" b="1">
                <a:solidFill>
                  <a:srgbClr val="FF0000"/>
                </a:solidFill>
              </a:rPr>
              <a:t>Argymhellion Estyn / Estyn</a:t>
            </a:r>
            <a:endParaRPr lang="en-US" altLang="en-US" sz="3200" b="1"/>
          </a:p>
        </p:txBody>
      </p:sp>
      <p:graphicFrame>
        <p:nvGraphicFramePr>
          <p:cNvPr id="7" name="Content Placeholder 7">
            <a:extLst>
              <a:ext uri="{FF2B5EF4-FFF2-40B4-BE49-F238E27FC236}">
                <a16:creationId xmlns:a16="http://schemas.microsoft.com/office/drawing/2014/main" id="{11B4BA56-3C0F-491D-9CCA-756ACCC75AAA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457200" y="125095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436" name="Content Placeholder 5">
            <a:extLst>
              <a:ext uri="{FF2B5EF4-FFF2-40B4-BE49-F238E27FC236}">
                <a16:creationId xmlns:a16="http://schemas.microsoft.com/office/drawing/2014/main" id="{3D966DBD-CFAA-462C-BA43-0B19B4E79051}"/>
              </a:ext>
            </a:extLst>
          </p:cNvPr>
          <p:cNvSpPr txBox="1">
            <a:spLocks/>
          </p:cNvSpPr>
          <p:nvPr/>
        </p:nvSpPr>
        <p:spPr bwMode="auto">
          <a:xfrm>
            <a:off x="4800600" y="1530350"/>
            <a:ext cx="4038600" cy="445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en-US" altLang="en-US" sz="280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Targedu Deilliannau Disgyblion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Rhoi prosesau a systemau da ar waith (Darpariaeth)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Monitro</a:t>
            </a:r>
            <a:r>
              <a:rPr lang="ja-JP" altLang="en-US" sz="280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’</a:t>
            </a:r>
            <a:r>
              <a:rPr lang="en-US" altLang="ja-JP" sz="280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r effaith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>
              <a:solidFill>
                <a:srgbClr val="FF0000"/>
              </a:solidFill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ja-JP" altLang="en-US" sz="280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“</a:t>
            </a:r>
            <a:r>
              <a:rPr lang="en-US" altLang="ja-JP" sz="280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Os nad yw</a:t>
            </a:r>
            <a:r>
              <a:rPr lang="ja-JP" altLang="en-US" sz="280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’</a:t>
            </a:r>
            <a:r>
              <a:rPr lang="en-US" altLang="ja-JP" sz="280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n cael effaith ar y disgyblion…..pam trafferthu?</a:t>
            </a:r>
            <a:r>
              <a:rPr lang="ja-JP" altLang="en-US" sz="280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”</a:t>
            </a:r>
            <a:endParaRPr lang="en-US" altLang="ja-JP" sz="2800">
              <a:solidFill>
                <a:srgbClr val="FF0000"/>
              </a:solidFill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2800">
              <a:latin typeface="Calibri" panose="020F050202020403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18437" name="Picture 4">
            <a:extLst>
              <a:ext uri="{FF2B5EF4-FFF2-40B4-BE49-F238E27FC236}">
                <a16:creationId xmlns:a16="http://schemas.microsoft.com/office/drawing/2014/main" id="{427D28BD-7105-4F38-BC3A-162F5AF667D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44450"/>
            <a:ext cx="1182688" cy="61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D08EC03-C92F-4A37-910F-B194DDB23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9625" y="274638"/>
            <a:ext cx="6607175" cy="1143000"/>
          </a:xfrm>
        </p:spPr>
        <p:txBody>
          <a:bodyPr/>
          <a:lstStyle/>
          <a:p>
            <a:pPr eaLnBrk="1" hangingPunct="1"/>
            <a:r>
              <a:rPr lang="en-US" altLang="en-US" sz="3600" b="1">
                <a:solidFill>
                  <a:srgbClr val="FF0000"/>
                </a:solidFill>
              </a:rPr>
              <a:t>Cwestiynau ynghylch eich Cynllun Datblygu Ysgol</a:t>
            </a:r>
          </a:p>
        </p:txBody>
      </p:sp>
      <p:sp>
        <p:nvSpPr>
          <p:cNvPr id="19459" name="Subtitle 2">
            <a:extLst>
              <a:ext uri="{FF2B5EF4-FFF2-40B4-BE49-F238E27FC236}">
                <a16:creationId xmlns:a16="http://schemas.microsoft.com/office/drawing/2014/main" id="{05413D6C-0DBB-429C-9E4B-434B5B4D86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9738" y="2276475"/>
            <a:ext cx="8229600" cy="45259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US" altLang="en-US">
                <a:solidFill>
                  <a:srgbClr val="FF0000"/>
                </a:solidFill>
                <a:cs typeface="Arial" panose="020B0604020202020204" pitchFamily="34" charset="0"/>
              </a:rPr>
              <a:t>A yw eich CDY yn ddogfen y cyfeirir ati</a:t>
            </a:r>
            <a:r>
              <a:rPr lang="ja-JP" altLang="en-US">
                <a:solidFill>
                  <a:srgbClr val="FF0000"/>
                </a:solidFill>
                <a:ea typeface="MS PGothic" panose="020B0600070205080204" pitchFamily="34" charset="-128"/>
                <a:cs typeface="Arial" panose="020B0604020202020204" pitchFamily="34" charset="0"/>
              </a:rPr>
              <a:t>’</a:t>
            </a:r>
            <a:r>
              <a:rPr lang="en-US" altLang="ja-JP">
                <a:solidFill>
                  <a:srgbClr val="FF0000"/>
                </a:solidFill>
                <a:ea typeface="MS PGothic" panose="020B0600070205080204" pitchFamily="34" charset="-128"/>
                <a:cs typeface="Arial" panose="020B0604020202020204" pitchFamily="34" charset="0"/>
              </a:rPr>
              <a:t>n gyson?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>
                <a:solidFill>
                  <a:srgbClr val="FF0000"/>
                </a:solidFill>
                <a:cs typeface="Arial" panose="020B0604020202020204" pitchFamily="34" charset="0"/>
              </a:rPr>
              <a:t>A yw</a:t>
            </a:r>
            <a:r>
              <a:rPr lang="en-GB" altLang="en-US">
                <a:solidFill>
                  <a:srgbClr val="FF0000"/>
                </a:solidFill>
                <a:cs typeface="Arial" panose="020B0604020202020204" pitchFamily="34" charset="0"/>
              </a:rPr>
              <a:t>’</a:t>
            </a:r>
            <a:r>
              <a:rPr lang="en-US" altLang="ja-JP">
                <a:solidFill>
                  <a:srgbClr val="FF0000"/>
                </a:solidFill>
                <a:ea typeface="MS PGothic" panose="020B0600070205080204" pitchFamily="34" charset="-128"/>
              </a:rPr>
              <a:t>n hyblyg ac ymatebol? 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>
                <a:solidFill>
                  <a:srgbClr val="FF0000"/>
                </a:solidFill>
                <a:cs typeface="Arial" panose="020B0604020202020204" pitchFamily="34" charset="0"/>
              </a:rPr>
              <a:t>A yw</a:t>
            </a:r>
            <a:r>
              <a:rPr lang="en-GB" altLang="en-US">
                <a:solidFill>
                  <a:srgbClr val="FF0000"/>
                </a:solidFill>
                <a:cs typeface="Arial" panose="020B0604020202020204" pitchFamily="34" charset="0"/>
              </a:rPr>
              <a:t>’</a:t>
            </a:r>
            <a:r>
              <a:rPr lang="en-US" altLang="ja-JP">
                <a:solidFill>
                  <a:srgbClr val="FF0000"/>
                </a:solidFill>
                <a:ea typeface="MS PGothic" panose="020B0600070205080204" pitchFamily="34" charset="-128"/>
              </a:rPr>
              <a:t>n ysgogi nifer hylaw o flaenoriaethau penodol y mae deilliannau</a:t>
            </a:r>
            <a:r>
              <a:rPr lang="en-GB" altLang="ja-JP">
                <a:solidFill>
                  <a:srgbClr val="FF0000"/>
                </a:solidFill>
                <a:ea typeface="MS PGothic" panose="020B0600070205080204" pitchFamily="34" charset="-128"/>
              </a:rPr>
              <a:t>’</a:t>
            </a:r>
            <a:r>
              <a:rPr lang="en-US" altLang="ja-JP">
                <a:solidFill>
                  <a:srgbClr val="FF0000"/>
                </a:solidFill>
                <a:ea typeface="MS PGothic" panose="020B0600070205080204" pitchFamily="34" charset="-128"/>
              </a:rPr>
              <a:t>r disgyblion yn ganolog iddynt? 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>
                <a:solidFill>
                  <a:srgbClr val="FF0000"/>
                </a:solidFill>
                <a:cs typeface="Arial" panose="020B0604020202020204" pitchFamily="34" charset="0"/>
              </a:rPr>
              <a:t>A yw</a:t>
            </a:r>
            <a:r>
              <a:rPr lang="en-GB" altLang="en-US">
                <a:solidFill>
                  <a:srgbClr val="FF0000"/>
                </a:solidFill>
                <a:cs typeface="Arial" panose="020B0604020202020204" pitchFamily="34" charset="0"/>
              </a:rPr>
              <a:t>’</a:t>
            </a:r>
            <a:r>
              <a:rPr lang="en-US" altLang="ja-JP">
                <a:solidFill>
                  <a:srgbClr val="FF0000"/>
                </a:solidFill>
                <a:ea typeface="MS PGothic" panose="020B0600070205080204" pitchFamily="34" charset="-128"/>
              </a:rPr>
              <a:t>n hysbys i bawb yn yr ysgol ac yn cael ei rannu â hwy? 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>
                <a:solidFill>
                  <a:srgbClr val="FF0000"/>
                </a:solidFill>
                <a:cs typeface="Arial" panose="020B0604020202020204" pitchFamily="34" charset="0"/>
              </a:rPr>
              <a:t>A yw</a:t>
            </a:r>
            <a:r>
              <a:rPr lang="en-GB" altLang="en-US">
                <a:solidFill>
                  <a:srgbClr val="FF0000"/>
                </a:solidFill>
                <a:cs typeface="Arial" panose="020B0604020202020204" pitchFamily="34" charset="0"/>
              </a:rPr>
              <a:t>’</a:t>
            </a:r>
            <a:r>
              <a:rPr lang="en-US" altLang="ja-JP">
                <a:solidFill>
                  <a:srgbClr val="FF0000"/>
                </a:solidFill>
                <a:ea typeface="MS PGothic" panose="020B0600070205080204" pitchFamily="34" charset="-128"/>
              </a:rPr>
              <a:t>n rhoi sylw i ddeddfwriaeth newydd?</a:t>
            </a:r>
          </a:p>
          <a:p>
            <a:pPr eaLnBrk="1" hangingPunct="1">
              <a:buFontTx/>
              <a:buNone/>
            </a:pPr>
            <a:endParaRPr lang="en-US" altLang="en-US"/>
          </a:p>
        </p:txBody>
      </p:sp>
      <p:pic>
        <p:nvPicPr>
          <p:cNvPr id="19460" name="Picture 3">
            <a:extLst>
              <a:ext uri="{FF2B5EF4-FFF2-40B4-BE49-F238E27FC236}">
                <a16:creationId xmlns:a16="http://schemas.microsoft.com/office/drawing/2014/main" id="{3D002B8B-4B37-4C5A-BED9-D72CD200D0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15888"/>
            <a:ext cx="1497013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3">
            <a:extLst>
              <a:ext uri="{FF2B5EF4-FFF2-40B4-BE49-F238E27FC236}">
                <a16:creationId xmlns:a16="http://schemas.microsoft.com/office/drawing/2014/main" id="{0C0D7782-9F74-47D5-8617-B607C9C89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88913"/>
            <a:ext cx="7131050" cy="1143000"/>
          </a:xfrm>
        </p:spPr>
        <p:txBody>
          <a:bodyPr/>
          <a:lstStyle/>
          <a:p>
            <a:pPr eaLnBrk="1" hangingPunct="1"/>
            <a:r>
              <a:rPr lang="en-US" altLang="en-US" sz="3200" b="1"/>
              <a:t>Estyn Recommendations</a:t>
            </a:r>
          </a:p>
        </p:txBody>
      </p:sp>
      <p:sp>
        <p:nvSpPr>
          <p:cNvPr id="20483" name="Content Placeholder 5">
            <a:extLst>
              <a:ext uri="{FF2B5EF4-FFF2-40B4-BE49-F238E27FC236}">
                <a16:creationId xmlns:a16="http://schemas.microsoft.com/office/drawing/2014/main" id="{FBA9D119-E0F2-4831-9350-9CFEB42A6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0600" y="1417638"/>
            <a:ext cx="4038600" cy="47085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Target Pupil Outcomes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Put in place good systems and processes (Provision)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Monitor the Impact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ja-JP" altLang="en-US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“</a:t>
            </a:r>
            <a:r>
              <a:rPr lang="en-US" altLang="ja-JP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If it doesn</a:t>
            </a:r>
            <a:r>
              <a:rPr lang="ja-JP" altLang="en-US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’</a:t>
            </a:r>
            <a:r>
              <a:rPr lang="en-US" altLang="ja-JP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t have any impact on pupils…..why do it?</a:t>
            </a:r>
            <a:r>
              <a:rPr lang="ja-JP" altLang="en-US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”</a:t>
            </a:r>
            <a:endParaRPr lang="en-US" altLang="ja-JP"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US" altLang="en-US"/>
          </a:p>
        </p:txBody>
      </p:sp>
      <p:graphicFrame>
        <p:nvGraphicFramePr>
          <p:cNvPr id="7" name="Content Placeholder 7">
            <a:extLst>
              <a:ext uri="{FF2B5EF4-FFF2-40B4-BE49-F238E27FC236}">
                <a16:creationId xmlns:a16="http://schemas.microsoft.com/office/drawing/2014/main" id="{43E4B874-4A1F-4B92-BE72-C0C9B1298196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457200" y="125095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485" name="Picture 4">
            <a:extLst>
              <a:ext uri="{FF2B5EF4-FFF2-40B4-BE49-F238E27FC236}">
                <a16:creationId xmlns:a16="http://schemas.microsoft.com/office/drawing/2014/main" id="{2C13D7F7-A4B2-40BB-9FE6-319515B148C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90488"/>
            <a:ext cx="1646238" cy="855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D2F050E9-F091-49BB-B5A9-3252BDDF6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6275" y="274638"/>
            <a:ext cx="6740525" cy="1143000"/>
          </a:xfrm>
        </p:spPr>
        <p:txBody>
          <a:bodyPr/>
          <a:lstStyle/>
          <a:p>
            <a:pPr eaLnBrk="1" hangingPunct="1"/>
            <a:r>
              <a:rPr lang="en-US" altLang="en-US" b="1"/>
              <a:t> Questions to ask of your SDP: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3C0859-A392-41B5-926C-F4EDA1CB17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4175" y="1614488"/>
            <a:ext cx="8302625" cy="4525962"/>
          </a:xfrm>
        </p:spPr>
        <p:txBody>
          <a:bodyPr/>
          <a:lstStyle/>
          <a:p>
            <a:pPr marL="457200" indent="-457200" eaLnBrk="1" hangingPunct="1">
              <a:buFont typeface="Arial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your SDP referred to constantly?</a:t>
            </a:r>
          </a:p>
          <a:p>
            <a:pPr marL="457200" indent="-457200" eaLnBrk="1" hangingPunct="1">
              <a:buFont typeface="Arial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it flexible and responsive? </a:t>
            </a:r>
          </a:p>
          <a:p>
            <a:pPr marL="457200" indent="-457200" eaLnBrk="1" hangingPunct="1">
              <a:buFont typeface="Arial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Does it drive a manageable number of specific pupil outcome driven priorities?</a:t>
            </a:r>
          </a:p>
          <a:p>
            <a:pPr marL="457200" indent="-457200" eaLnBrk="1" hangingPunct="1">
              <a:buFont typeface="Arial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it shared with and known by everyone in the school? </a:t>
            </a:r>
          </a:p>
          <a:p>
            <a:pPr marL="457200" indent="-457200" eaLnBrk="1" hangingPunct="1">
              <a:buFont typeface="Arial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Does it address new legislation? 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21508" name="Picture 4">
            <a:extLst>
              <a:ext uri="{FF2B5EF4-FFF2-40B4-BE49-F238E27FC236}">
                <a16:creationId xmlns:a16="http://schemas.microsoft.com/office/drawing/2014/main" id="{9BC9D9DC-12BF-4DFB-9C41-1424B01913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" y="80963"/>
            <a:ext cx="1316038" cy="684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6E4FC038-6432-4995-B64D-55DD9C32C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rgbClr val="FF0000"/>
                </a:solidFill>
              </a:rPr>
              <a:t>Enghreifftiau </a:t>
            </a:r>
            <a:r>
              <a:rPr lang="en-GB" altLang="en-US"/>
              <a:t>/ Examples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DD424BE6-A119-493C-9574-38A2DEFFF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Terrace Road Primary School </a:t>
            </a:r>
          </a:p>
          <a:p>
            <a:r>
              <a:rPr lang="en-GB" altLang="en-US"/>
              <a:t>Pengelli Primary School</a:t>
            </a:r>
          </a:p>
          <a:p>
            <a:r>
              <a:rPr lang="en-GB" altLang="en-US"/>
              <a:t>Rhos Primary School</a:t>
            </a:r>
          </a:p>
          <a:p>
            <a:r>
              <a:rPr lang="en-GB" altLang="en-US">
                <a:solidFill>
                  <a:srgbClr val="FF0000"/>
                </a:solidFill>
              </a:rPr>
              <a:t>Ysgol Beddgelert</a:t>
            </a:r>
          </a:p>
          <a:p>
            <a:r>
              <a:rPr lang="en-GB" altLang="en-US">
                <a:solidFill>
                  <a:srgbClr val="FF0000"/>
                </a:solidFill>
              </a:rPr>
              <a:t>Ysgol Tremeirchion</a:t>
            </a:r>
          </a:p>
          <a:p>
            <a:r>
              <a:rPr lang="en-GB" altLang="en-US">
                <a:solidFill>
                  <a:srgbClr val="FF0000"/>
                </a:solidFill>
              </a:rPr>
              <a:t>Ysgol Gymraeg y Cwm</a:t>
            </a:r>
          </a:p>
        </p:txBody>
      </p:sp>
      <p:sp>
        <p:nvSpPr>
          <p:cNvPr id="22532" name="Slide Number Placeholder 5">
            <a:extLst>
              <a:ext uri="{FF2B5EF4-FFF2-40B4-BE49-F238E27FC236}">
                <a16:creationId xmlns:a16="http://schemas.microsoft.com/office/drawing/2014/main" id="{EF6637C7-ABB2-47D9-A1BD-A174FDD2B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72D8EF7-6C4B-4851-8A04-ACB4521B63D3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3">
            <a:extLst>
              <a:ext uri="{FF2B5EF4-FFF2-40B4-BE49-F238E27FC236}">
                <a16:creationId xmlns:a16="http://schemas.microsoft.com/office/drawing/2014/main" id="{7132722E-8E2C-4794-80AD-E16A6C2C1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69224A3-2EA8-4FCE-9FAE-67480C624230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10F173E-11C8-4B75-AC21-B804C719091C}"/>
              </a:ext>
            </a:extLst>
          </p:cNvPr>
          <p:cNvGraphicFramePr/>
          <p:nvPr/>
        </p:nvGraphicFramePr>
        <p:xfrm>
          <a:off x="457200" y="260648"/>
          <a:ext cx="7787208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4">
            <a:extLst>
              <a:ext uri="{FF2B5EF4-FFF2-40B4-BE49-F238E27FC236}">
                <a16:creationId xmlns:a16="http://schemas.microsoft.com/office/drawing/2014/main" id="{89679886-4DCC-4115-A2A2-884510B31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rgbClr val="FF0000"/>
                </a:solidFill>
              </a:rPr>
              <a:t>Esiampl</a:t>
            </a:r>
            <a:r>
              <a:rPr lang="en-GB" altLang="en-US"/>
              <a:t> / An example</a:t>
            </a:r>
          </a:p>
        </p:txBody>
      </p:sp>
      <p:sp>
        <p:nvSpPr>
          <p:cNvPr id="24579" name="Content Placeholder 5">
            <a:extLst>
              <a:ext uri="{FF2B5EF4-FFF2-40B4-BE49-F238E27FC236}">
                <a16:creationId xmlns:a16="http://schemas.microsoft.com/office/drawing/2014/main" id="{A7C7256B-C202-41D4-A5D9-36A6597ACC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1752600"/>
            <a:ext cx="3810000" cy="4343400"/>
          </a:xfrm>
        </p:spPr>
        <p:txBody>
          <a:bodyPr/>
          <a:lstStyle/>
          <a:p>
            <a:r>
              <a:rPr lang="en-GB" altLang="en-US">
                <a:solidFill>
                  <a:srgbClr val="FF0000"/>
                </a:solidFill>
              </a:rPr>
              <a:t>Pam?</a:t>
            </a:r>
          </a:p>
          <a:p>
            <a:r>
              <a:rPr lang="en-GB" altLang="en-US">
                <a:solidFill>
                  <a:srgbClr val="FF0000"/>
                </a:solidFill>
              </a:rPr>
              <a:t>Beth?</a:t>
            </a:r>
          </a:p>
          <a:p>
            <a:r>
              <a:rPr lang="en-GB" altLang="en-US">
                <a:solidFill>
                  <a:srgbClr val="FF0000"/>
                </a:solidFill>
              </a:rPr>
              <a:t>Sut?</a:t>
            </a:r>
          </a:p>
          <a:p>
            <a:r>
              <a:rPr lang="en-GB" altLang="en-US">
                <a:solidFill>
                  <a:srgbClr val="FF0000"/>
                </a:solidFill>
              </a:rPr>
              <a:t>Pwy?</a:t>
            </a:r>
          </a:p>
          <a:p>
            <a:r>
              <a:rPr lang="en-GB" altLang="en-US">
                <a:solidFill>
                  <a:srgbClr val="FF0000"/>
                </a:solidFill>
              </a:rPr>
              <a:t>Pryd?</a:t>
            </a:r>
          </a:p>
          <a:p>
            <a:r>
              <a:rPr lang="en-GB" altLang="en-US">
                <a:solidFill>
                  <a:srgbClr val="FF0000"/>
                </a:solidFill>
              </a:rPr>
              <a:t>Faint?</a:t>
            </a:r>
          </a:p>
          <a:p>
            <a:r>
              <a:rPr lang="en-GB" altLang="en-US">
                <a:solidFill>
                  <a:srgbClr val="FF0000"/>
                </a:solidFill>
              </a:rPr>
              <a:t>Ardrawiad?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24580" name="Content Placeholder 6">
            <a:extLst>
              <a:ext uri="{FF2B5EF4-FFF2-40B4-BE49-F238E27FC236}">
                <a16:creationId xmlns:a16="http://schemas.microsoft.com/office/drawing/2014/main" id="{623121E4-0A4C-480B-A50A-C4A339D696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/>
              <a:t>Why?</a:t>
            </a:r>
          </a:p>
          <a:p>
            <a:r>
              <a:rPr lang="en-GB" altLang="en-US"/>
              <a:t>What?</a:t>
            </a:r>
          </a:p>
          <a:p>
            <a:r>
              <a:rPr lang="en-GB" altLang="en-US"/>
              <a:t>How?</a:t>
            </a:r>
          </a:p>
          <a:p>
            <a:r>
              <a:rPr lang="en-GB" altLang="en-US"/>
              <a:t>Who?</a:t>
            </a:r>
          </a:p>
          <a:p>
            <a:r>
              <a:rPr lang="en-GB" altLang="en-US"/>
              <a:t>When?</a:t>
            </a:r>
          </a:p>
          <a:p>
            <a:r>
              <a:rPr lang="en-GB" altLang="en-US"/>
              <a:t>How much?</a:t>
            </a:r>
          </a:p>
          <a:p>
            <a:r>
              <a:rPr lang="en-GB" altLang="en-US"/>
              <a:t>Impact?</a:t>
            </a:r>
          </a:p>
          <a:p>
            <a:endParaRPr lang="en-GB" altLang="en-US"/>
          </a:p>
        </p:txBody>
      </p:sp>
      <p:sp>
        <p:nvSpPr>
          <p:cNvPr id="24581" name="Slide Number Placeholder 3">
            <a:extLst>
              <a:ext uri="{FF2B5EF4-FFF2-40B4-BE49-F238E27FC236}">
                <a16:creationId xmlns:a16="http://schemas.microsoft.com/office/drawing/2014/main" id="{33CF3A5D-93FF-45C4-9B07-96369E34C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D9A6624-9D22-40C2-8360-0B7AB1B70BFC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6">
            <a:extLst>
              <a:ext uri="{FF2B5EF4-FFF2-40B4-BE49-F238E27FC236}">
                <a16:creationId xmlns:a16="http://schemas.microsoft.com/office/drawing/2014/main" id="{E4594FC7-C6E4-407A-856D-214232A5E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F916743-95FE-42CB-BB0B-635D1FB1FDF9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  <p:pic>
        <p:nvPicPr>
          <p:cNvPr id="25603" name="Picture 7">
            <a:extLst>
              <a:ext uri="{FF2B5EF4-FFF2-40B4-BE49-F238E27FC236}">
                <a16:creationId xmlns:a16="http://schemas.microsoft.com/office/drawing/2014/main" id="{00ED33D7-8FF3-43D4-A09E-06C856D65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700213"/>
            <a:ext cx="6800850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8">
            <a:extLst>
              <a:ext uri="{FF2B5EF4-FFF2-40B4-BE49-F238E27FC236}">
                <a16:creationId xmlns:a16="http://schemas.microsoft.com/office/drawing/2014/main" id="{70629416-8D7A-4CC9-9D33-17C6668CC8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4437063"/>
            <a:ext cx="6456362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Rectangle 9">
            <a:extLst>
              <a:ext uri="{FF2B5EF4-FFF2-40B4-BE49-F238E27FC236}">
                <a16:creationId xmlns:a16="http://schemas.microsoft.com/office/drawing/2014/main" id="{78B6721E-A5A7-401B-BB88-FA2135A2E2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088" y="3198813"/>
            <a:ext cx="59118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http://www.childrensrights.wales/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AE86FD27-9B49-4941-9610-4CFBE95D8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563" y="817563"/>
            <a:ext cx="7772400" cy="1143000"/>
          </a:xfrm>
        </p:spPr>
        <p:txBody>
          <a:bodyPr/>
          <a:lstStyle/>
          <a:p>
            <a:r>
              <a:rPr lang="en-GB" altLang="en-US">
                <a:solidFill>
                  <a:srgbClr val="FF0000"/>
                </a:solidFill>
              </a:rPr>
              <a:t>Cyfranogiad y Plentyn</a:t>
            </a:r>
            <a:br>
              <a:rPr lang="en-GB" altLang="en-US">
                <a:solidFill>
                  <a:srgbClr val="FF0000"/>
                </a:solidFill>
              </a:rPr>
            </a:br>
            <a:r>
              <a:rPr lang="en-GB" altLang="en-US"/>
              <a:t>Pupil Participation</a:t>
            </a:r>
          </a:p>
        </p:txBody>
      </p:sp>
      <p:sp>
        <p:nvSpPr>
          <p:cNvPr id="26627" name="Content Placeholder 6">
            <a:extLst>
              <a:ext uri="{FF2B5EF4-FFF2-40B4-BE49-F238E27FC236}">
                <a16:creationId xmlns:a16="http://schemas.microsoft.com/office/drawing/2014/main" id="{554EC116-741D-4520-8148-7C444F23DD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>
                <a:solidFill>
                  <a:srgbClr val="FF0000"/>
                </a:solidFill>
              </a:rPr>
              <a:t>Gwella</a:t>
            </a:r>
          </a:p>
          <a:p>
            <a:r>
              <a:rPr lang="en-GB" altLang="en-US">
                <a:solidFill>
                  <a:srgbClr val="FF0000"/>
                </a:solidFill>
              </a:rPr>
              <a:t>Cwricwlaidd</a:t>
            </a:r>
          </a:p>
          <a:p>
            <a:r>
              <a:rPr lang="en-GB" altLang="en-US">
                <a:solidFill>
                  <a:srgbClr val="FF0000"/>
                </a:solidFill>
              </a:rPr>
              <a:t>Penderfyniadau</a:t>
            </a:r>
          </a:p>
          <a:p>
            <a:r>
              <a:rPr lang="en-GB" altLang="en-US">
                <a:solidFill>
                  <a:srgbClr val="FF0000"/>
                </a:solidFill>
              </a:rPr>
              <a:t>Y Gymuned</a:t>
            </a:r>
          </a:p>
          <a:p>
            <a:r>
              <a:rPr lang="en-GB" altLang="en-US">
                <a:solidFill>
                  <a:srgbClr val="FF0000"/>
                </a:solidFill>
              </a:rPr>
              <a:t>Cyfoethogi profiadau</a:t>
            </a:r>
          </a:p>
          <a:p>
            <a:endParaRPr lang="en-GB" altLang="en-US">
              <a:solidFill>
                <a:srgbClr val="FF0000"/>
              </a:solidFill>
            </a:endParaRPr>
          </a:p>
          <a:p>
            <a:r>
              <a:rPr lang="en-GB" altLang="en-US">
                <a:solidFill>
                  <a:srgbClr val="FF0000"/>
                </a:solidFill>
              </a:rPr>
              <a:t>Gohebu</a:t>
            </a:r>
          </a:p>
        </p:txBody>
      </p:sp>
      <p:sp>
        <p:nvSpPr>
          <p:cNvPr id="26628" name="Content Placeholder 7">
            <a:extLst>
              <a:ext uri="{FF2B5EF4-FFF2-40B4-BE49-F238E27FC236}">
                <a16:creationId xmlns:a16="http://schemas.microsoft.com/office/drawing/2014/main" id="{1E243D33-5D4C-49C2-BA9B-6E9049B6E9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/>
              <a:t>Improve</a:t>
            </a:r>
          </a:p>
          <a:p>
            <a:r>
              <a:rPr lang="en-GB" altLang="en-US"/>
              <a:t>Curricular</a:t>
            </a:r>
          </a:p>
          <a:p>
            <a:r>
              <a:rPr lang="en-GB" altLang="en-US"/>
              <a:t>Decisions</a:t>
            </a:r>
          </a:p>
          <a:p>
            <a:r>
              <a:rPr lang="en-GB" altLang="en-US"/>
              <a:t>Community</a:t>
            </a:r>
          </a:p>
          <a:p>
            <a:r>
              <a:rPr lang="en-GB" altLang="en-US"/>
              <a:t>Enhancement opportunities</a:t>
            </a:r>
          </a:p>
          <a:p>
            <a:endParaRPr lang="en-GB" altLang="en-US"/>
          </a:p>
          <a:p>
            <a:r>
              <a:rPr lang="en-GB" altLang="en-US"/>
              <a:t>Publicising </a:t>
            </a:r>
          </a:p>
        </p:txBody>
      </p:sp>
      <p:sp>
        <p:nvSpPr>
          <p:cNvPr id="26629" name="Slide Number Placeholder 5">
            <a:extLst>
              <a:ext uri="{FF2B5EF4-FFF2-40B4-BE49-F238E27FC236}">
                <a16:creationId xmlns:a16="http://schemas.microsoft.com/office/drawing/2014/main" id="{215B80EA-4C32-4F31-A48D-E77DFF48B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D468412-95EB-4C8A-A7C6-33EDF289183C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1D027B-67F2-454C-91B3-5F174364401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24744"/>
            <a:ext cx="6800106" cy="4008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0621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3">
            <a:extLst>
              <a:ext uri="{FF2B5EF4-FFF2-40B4-BE49-F238E27FC236}">
                <a16:creationId xmlns:a16="http://schemas.microsoft.com/office/drawing/2014/main" id="{CEBB9C76-6DA6-4950-AA1F-2DC77E17A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31637D1-3868-418E-8126-CF59D057DD8C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  <p:sp>
        <p:nvSpPr>
          <p:cNvPr id="28675" name="Rectangle 5">
            <a:extLst>
              <a:ext uri="{FF2B5EF4-FFF2-40B4-BE49-F238E27FC236}">
                <a16:creationId xmlns:a16="http://schemas.microsoft.com/office/drawing/2014/main" id="{455A0B83-A8BD-4DAC-8615-D49D6FD921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1938" y="3644900"/>
            <a:ext cx="8569325" cy="286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>
                <a:latin typeface="Times New Roman" panose="02020603050405020304" pitchFamily="18" charset="0"/>
              </a:rPr>
              <a:t>Consulting	through pupil	bodies	-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>
                <a:latin typeface="Times New Roman" panose="02020603050405020304" pitchFamily="18" charset="0"/>
              </a:rPr>
              <a:t>e.g.	school	council	 representatives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>
                <a:latin typeface="Times New Roman" panose="02020603050405020304" pitchFamily="18" charset="0"/>
              </a:rPr>
              <a:t>•	Group	or class discussions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>
                <a:latin typeface="Times New Roman" panose="02020603050405020304" pitchFamily="18" charset="0"/>
              </a:rPr>
              <a:t>•	Circle	time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>
                <a:latin typeface="Times New Roman" panose="02020603050405020304" pitchFamily="18" charset="0"/>
              </a:rPr>
              <a:t>•	Questionnaires or surveys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>
                <a:latin typeface="Times New Roman" panose="02020603050405020304" pitchFamily="18" charset="0"/>
              </a:rPr>
              <a:t>•	Focus	groups	or workshops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>
                <a:latin typeface="Times New Roman" panose="02020603050405020304" pitchFamily="18" charset="0"/>
              </a:rPr>
              <a:t>•	Initiatives such as learning detectives/roving	reporters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 b="1">
                <a:latin typeface="Times New Roman" panose="02020603050405020304" pitchFamily="18" charset="0"/>
              </a:rPr>
              <a:t>•	Suggestion boxes or electronic mailboxes, or	 on the	school	web-site.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4CF3A0-564B-4ACB-AE21-FF4BF4BC831B}"/>
              </a:ext>
            </a:extLst>
          </p:cNvPr>
          <p:cNvSpPr txBox="1"/>
          <p:nvPr/>
        </p:nvSpPr>
        <p:spPr>
          <a:xfrm>
            <a:off x="274638" y="563563"/>
            <a:ext cx="8640762" cy="29241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000" b="1" dirty="0" err="1">
                <a:solidFill>
                  <a:srgbClr val="FF0000"/>
                </a:solidFill>
              </a:rPr>
              <a:t>Gellid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ymgynghori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drwy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gwahanol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gyrff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disgyblion</a:t>
            </a:r>
            <a:r>
              <a:rPr lang="en-GB" sz="2000" b="1" dirty="0">
                <a:solidFill>
                  <a:srgbClr val="FF0000"/>
                </a:solidFill>
              </a:rPr>
              <a:t> –</a:t>
            </a:r>
          </a:p>
          <a:p>
            <a:pPr>
              <a:defRPr/>
            </a:pPr>
            <a:r>
              <a:rPr lang="en-GB" sz="2000" b="1" dirty="0" err="1">
                <a:solidFill>
                  <a:srgbClr val="FF0000"/>
                </a:solidFill>
              </a:rPr>
              <a:t>e.e</a:t>
            </a:r>
            <a:r>
              <a:rPr lang="en-GB" sz="2000" b="1" dirty="0">
                <a:solidFill>
                  <a:srgbClr val="FF0000"/>
                </a:solidFill>
              </a:rPr>
              <a:t>. </a:t>
            </a:r>
            <a:r>
              <a:rPr lang="en-GB" sz="2000" b="1" dirty="0" err="1">
                <a:solidFill>
                  <a:srgbClr val="FF0000"/>
                </a:solidFill>
              </a:rPr>
              <a:t>cynrhychiolaeth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o’r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cyngor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ysgol</a:t>
            </a:r>
            <a:endParaRPr lang="en-GB" sz="2000" b="1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b="1" dirty="0" err="1">
                <a:solidFill>
                  <a:srgbClr val="FF0000"/>
                </a:solidFill>
              </a:rPr>
              <a:t>Trafodaethau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grwpiau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neu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ddosbarth</a:t>
            </a:r>
            <a:endParaRPr lang="en-GB" sz="2000" b="1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b="1" dirty="0" err="1">
                <a:solidFill>
                  <a:srgbClr val="FF0000"/>
                </a:solidFill>
              </a:rPr>
              <a:t>Amser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Cylch</a:t>
            </a:r>
            <a:endParaRPr lang="en-GB" sz="2000" b="1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b="1" dirty="0" err="1">
                <a:solidFill>
                  <a:srgbClr val="FF0000"/>
                </a:solidFill>
              </a:rPr>
              <a:t>Holiaduron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neu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arolygon</a:t>
            </a:r>
            <a:endParaRPr lang="en-GB" sz="2000" b="1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b="1" dirty="0" err="1">
                <a:solidFill>
                  <a:srgbClr val="FF0000"/>
                </a:solidFill>
              </a:rPr>
              <a:t>Gweithdai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neu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grwpiau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ffocws</a:t>
            </a:r>
            <a:endParaRPr lang="en-GB" sz="2000" b="1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b="1" dirty="0" err="1">
                <a:solidFill>
                  <a:srgbClr val="FF0000"/>
                </a:solidFill>
              </a:rPr>
              <a:t>Ymgyrchoedd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megis</a:t>
            </a:r>
            <a:r>
              <a:rPr lang="en-GB" sz="2000" b="1" dirty="0">
                <a:solidFill>
                  <a:srgbClr val="FF0000"/>
                </a:solidFill>
              </a:rPr>
              <a:t> y </a:t>
            </a:r>
            <a:r>
              <a:rPr lang="en-GB" sz="2000" b="1" dirty="0" err="1">
                <a:solidFill>
                  <a:srgbClr val="FF0000"/>
                </a:solidFill>
              </a:rPr>
              <a:t>ditectif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darganfod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neu</a:t>
            </a:r>
            <a:r>
              <a:rPr lang="en-GB" sz="2000" b="1" dirty="0">
                <a:solidFill>
                  <a:srgbClr val="FF0000"/>
                </a:solidFill>
              </a:rPr>
              <a:t> y </a:t>
            </a:r>
            <a:r>
              <a:rPr lang="en-GB" sz="2000" b="1" dirty="0" err="1">
                <a:solidFill>
                  <a:srgbClr val="FF0000"/>
                </a:solidFill>
              </a:rPr>
              <a:t>gohebydd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craff</a:t>
            </a:r>
            <a:endParaRPr lang="en-GB" sz="2000" b="1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b="1" dirty="0" err="1">
                <a:solidFill>
                  <a:srgbClr val="FF0000"/>
                </a:solidFill>
              </a:rPr>
              <a:t>Blychau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syniadau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neu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blychau</a:t>
            </a:r>
            <a:r>
              <a:rPr lang="en-GB" sz="2000" b="1" dirty="0">
                <a:solidFill>
                  <a:srgbClr val="FF0000"/>
                </a:solidFill>
              </a:rPr>
              <a:t> post </a:t>
            </a:r>
            <a:r>
              <a:rPr lang="en-GB" sz="2000" b="1" dirty="0" err="1">
                <a:solidFill>
                  <a:srgbClr val="FF0000"/>
                </a:solidFill>
              </a:rPr>
              <a:t>electroneg</a:t>
            </a:r>
            <a:r>
              <a:rPr lang="en-GB" sz="2000" b="1" dirty="0">
                <a:solidFill>
                  <a:srgbClr val="FF0000"/>
                </a:solidFill>
              </a:rPr>
              <a:t>, </a:t>
            </a:r>
            <a:r>
              <a:rPr lang="en-GB" sz="2000" b="1" dirty="0" err="1">
                <a:solidFill>
                  <a:srgbClr val="FF0000"/>
                </a:solidFill>
              </a:rPr>
              <a:t>gwefan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yr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b="1" dirty="0" err="1">
                <a:solidFill>
                  <a:srgbClr val="FF0000"/>
                </a:solidFill>
              </a:rPr>
              <a:t>ysgol</a:t>
            </a:r>
            <a:r>
              <a:rPr lang="en-GB" sz="2000" b="1" dirty="0">
                <a:solidFill>
                  <a:srgbClr val="FF0000"/>
                </a:solidFill>
              </a:rPr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3">
            <a:extLst>
              <a:ext uri="{FF2B5EF4-FFF2-40B4-BE49-F238E27FC236}">
                <a16:creationId xmlns:a16="http://schemas.microsoft.com/office/drawing/2014/main" id="{5FE3FFDF-A21C-4FF3-A90B-B5FF3861E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A131469-7399-48A2-8AAD-07EACCB6947B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D19F314-7A7B-419A-928D-4960FEEFAE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3143410"/>
              </p:ext>
            </p:extLst>
          </p:nvPr>
        </p:nvGraphicFramePr>
        <p:xfrm>
          <a:off x="107504" y="44624"/>
          <a:ext cx="6216352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7AAF1E9-E698-4B2F-824B-420CACACEC92}"/>
              </a:ext>
            </a:extLst>
          </p:cNvPr>
          <p:cNvGraphicFramePr/>
          <p:nvPr/>
        </p:nvGraphicFramePr>
        <p:xfrm>
          <a:off x="1895500" y="3861048"/>
          <a:ext cx="5640288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Down Arrow 6">
            <a:extLst>
              <a:ext uri="{FF2B5EF4-FFF2-40B4-BE49-F238E27FC236}">
                <a16:creationId xmlns:a16="http://schemas.microsoft.com/office/drawing/2014/main" id="{D489CFDA-7716-44A4-87E3-FF22F5B39090}"/>
              </a:ext>
            </a:extLst>
          </p:cNvPr>
          <p:cNvSpPr/>
          <p:nvPr/>
        </p:nvSpPr>
        <p:spPr>
          <a:xfrm>
            <a:off x="5795963" y="3644900"/>
            <a:ext cx="431800" cy="50482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EDB953C4-20B2-4503-992D-60EA54B29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rgbClr val="FF0000"/>
                </a:solidFill>
              </a:rPr>
              <a:t>Yr ymyrraethau </a:t>
            </a:r>
            <a:r>
              <a:rPr lang="en-GB" altLang="en-US"/>
              <a:t>/ </a:t>
            </a:r>
            <a:br>
              <a:rPr lang="en-GB" altLang="en-US"/>
            </a:br>
            <a:r>
              <a:rPr lang="en-GB" altLang="en-US"/>
              <a:t>The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424B4-24DD-4017-BF19-193D466155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850" y="1974850"/>
            <a:ext cx="4171950" cy="4114800"/>
          </a:xfrm>
        </p:spPr>
        <p:txBody>
          <a:bodyPr/>
          <a:lstStyle/>
          <a:p>
            <a:pPr>
              <a:defRPr/>
            </a:pPr>
            <a:r>
              <a:rPr lang="en-GB" dirty="0" err="1">
                <a:solidFill>
                  <a:srgbClr val="FF0000"/>
                </a:solidFill>
              </a:rPr>
              <a:t>Cynllunio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y </a:t>
            </a:r>
            <a:r>
              <a:rPr lang="en-GB" dirty="0" err="1">
                <a:solidFill>
                  <a:srgbClr val="FF0000"/>
                </a:solidFill>
              </a:rPr>
              <a:t>cyd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FontTx/>
              <a:buNone/>
              <a:defRPr/>
            </a:pPr>
            <a:endParaRPr lang="en-GB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dirty="0" err="1">
                <a:solidFill>
                  <a:srgbClr val="FF0000"/>
                </a:solidFill>
              </a:rPr>
              <a:t>Mynegi</a:t>
            </a:r>
            <a:r>
              <a:rPr lang="en-GB" dirty="0">
                <a:solidFill>
                  <a:srgbClr val="FF0000"/>
                </a:solidFill>
              </a:rPr>
              <a:t> barn/ </a:t>
            </a:r>
            <a:r>
              <a:rPr lang="en-GB" dirty="0" err="1">
                <a:solidFill>
                  <a:srgbClr val="FF0000"/>
                </a:solidFill>
              </a:rPr>
              <a:t>AagD</a:t>
            </a:r>
            <a:endParaRPr lang="en-GB" dirty="0">
              <a:solidFill>
                <a:srgbClr val="FF0000"/>
              </a:solidFill>
            </a:endParaRPr>
          </a:p>
          <a:p>
            <a:pPr>
              <a:defRPr/>
            </a:pPr>
            <a:endParaRPr lang="en-GB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dirty="0" err="1">
                <a:solidFill>
                  <a:srgbClr val="FF0000"/>
                </a:solidFill>
              </a:rPr>
              <a:t>Creu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siarter</a:t>
            </a:r>
            <a:r>
              <a:rPr lang="en-GB" dirty="0">
                <a:solidFill>
                  <a:srgbClr val="FF0000"/>
                </a:solidFill>
              </a:rPr>
              <a:t>/ </a:t>
            </a:r>
            <a:r>
              <a:rPr lang="en-GB" dirty="0" err="1">
                <a:solidFill>
                  <a:srgbClr val="FF0000"/>
                </a:solidFill>
              </a:rPr>
              <a:t>ymddygiadau</a:t>
            </a:r>
            <a:endParaRPr lang="en-GB" dirty="0">
              <a:solidFill>
                <a:srgbClr val="FF0000"/>
              </a:solidFill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B364F6-2479-4EAE-B7C2-12B10A55E2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171950" cy="4114800"/>
          </a:xfrm>
        </p:spPr>
        <p:txBody>
          <a:bodyPr/>
          <a:lstStyle/>
          <a:p>
            <a:pPr>
              <a:defRPr/>
            </a:pPr>
            <a:r>
              <a:rPr lang="en-GB" dirty="0"/>
              <a:t>Plan collaboratively</a:t>
            </a:r>
          </a:p>
          <a:p>
            <a:pPr marL="0" indent="0">
              <a:buFontTx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Share views/ </a:t>
            </a:r>
            <a:r>
              <a:rPr lang="en-GB" dirty="0" err="1"/>
              <a:t>AfL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Write a class charter/ behaviours</a:t>
            </a:r>
          </a:p>
        </p:txBody>
      </p:sp>
      <p:sp>
        <p:nvSpPr>
          <p:cNvPr id="30725" name="Slide Number Placeholder 6">
            <a:extLst>
              <a:ext uri="{FF2B5EF4-FFF2-40B4-BE49-F238E27FC236}">
                <a16:creationId xmlns:a16="http://schemas.microsoft.com/office/drawing/2014/main" id="{596489A5-AF93-4CD9-B828-3E2B8F152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D85D1B1-64DD-43E7-A40C-A9A5C61AC96F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9">
            <a:extLst>
              <a:ext uri="{FF2B5EF4-FFF2-40B4-BE49-F238E27FC236}">
                <a16:creationId xmlns:a16="http://schemas.microsoft.com/office/drawing/2014/main" id="{0D05145C-442B-48B2-AAF6-1FD899908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609600"/>
            <a:ext cx="8350250" cy="1143000"/>
          </a:xfrm>
        </p:spPr>
        <p:txBody>
          <a:bodyPr/>
          <a:lstStyle/>
          <a:p>
            <a:r>
              <a:rPr lang="en-GB" altLang="en-US">
                <a:solidFill>
                  <a:srgbClr val="FF0000"/>
                </a:solidFill>
              </a:rPr>
              <a:t>Cefndir (ffeil) </a:t>
            </a:r>
            <a:r>
              <a:rPr lang="en-GB" altLang="en-US"/>
              <a:t>/ Background (file)</a:t>
            </a:r>
          </a:p>
        </p:txBody>
      </p:sp>
      <p:sp>
        <p:nvSpPr>
          <p:cNvPr id="31747" name="Content Placeholder 10">
            <a:extLst>
              <a:ext uri="{FF2B5EF4-FFF2-40B4-BE49-F238E27FC236}">
                <a16:creationId xmlns:a16="http://schemas.microsoft.com/office/drawing/2014/main" id="{44467B69-E5BE-4023-B9CE-C8B4BE3F51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1700213"/>
            <a:ext cx="3810000" cy="4114800"/>
          </a:xfrm>
        </p:spPr>
        <p:txBody>
          <a:bodyPr/>
          <a:lstStyle/>
          <a:p>
            <a:r>
              <a:rPr lang="en-GB" altLang="en-US" sz="2800">
                <a:solidFill>
                  <a:srgbClr val="FF0000"/>
                </a:solidFill>
              </a:rPr>
              <a:t>Adeileddol Gymdeithasol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Ymddygiadol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CCUHP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Comisiynydd Plant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F Laevers/ T Waller/ Bronfenbrenner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Elusenau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Llyfryddiaeth</a:t>
            </a:r>
          </a:p>
          <a:p>
            <a:endParaRPr lang="en-GB" altLang="en-US"/>
          </a:p>
        </p:txBody>
      </p:sp>
      <p:sp>
        <p:nvSpPr>
          <p:cNvPr id="31748" name="Content Placeholder 11">
            <a:extLst>
              <a:ext uri="{FF2B5EF4-FFF2-40B4-BE49-F238E27FC236}">
                <a16:creationId xmlns:a16="http://schemas.microsoft.com/office/drawing/2014/main" id="{CA11B2DF-3345-4B46-8AE7-6CD5FE4C0E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4388" y="1693863"/>
            <a:ext cx="3810000" cy="4114800"/>
          </a:xfrm>
        </p:spPr>
        <p:txBody>
          <a:bodyPr/>
          <a:lstStyle/>
          <a:p>
            <a:r>
              <a:rPr lang="en-GB" altLang="en-US" sz="2800"/>
              <a:t>Social Constructivist</a:t>
            </a:r>
          </a:p>
          <a:p>
            <a:r>
              <a:rPr lang="en-GB" altLang="en-US" sz="2800"/>
              <a:t>Behaviourist</a:t>
            </a:r>
          </a:p>
          <a:p>
            <a:r>
              <a:rPr lang="en-GB" altLang="en-US" sz="2800"/>
              <a:t>UNCRC</a:t>
            </a:r>
          </a:p>
          <a:p>
            <a:r>
              <a:rPr lang="en-GB" altLang="en-US" sz="2800"/>
              <a:t>Children’s commissioner</a:t>
            </a:r>
          </a:p>
          <a:p>
            <a:r>
              <a:rPr lang="en-GB" altLang="en-US" sz="2800"/>
              <a:t>F Laevers/ T Waller/ Bronfenbrenner</a:t>
            </a:r>
          </a:p>
          <a:p>
            <a:r>
              <a:rPr lang="en-GB" altLang="en-US" sz="2800"/>
              <a:t>Charities</a:t>
            </a:r>
          </a:p>
          <a:p>
            <a:r>
              <a:rPr lang="en-GB" altLang="en-US" sz="2800"/>
              <a:t>Bibliography</a:t>
            </a:r>
          </a:p>
          <a:p>
            <a:endParaRPr lang="en-GB" altLang="en-US"/>
          </a:p>
        </p:txBody>
      </p:sp>
      <p:sp>
        <p:nvSpPr>
          <p:cNvPr id="31749" name="Slide Number Placeholder 6">
            <a:extLst>
              <a:ext uri="{FF2B5EF4-FFF2-40B4-BE49-F238E27FC236}">
                <a16:creationId xmlns:a16="http://schemas.microsoft.com/office/drawing/2014/main" id="{E9650ADC-3FE8-4046-A059-3EBA0B4CE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841D943-FBEF-4444-87B9-61A9192E1FCC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8884D887-7AF4-41D7-961B-F63483FF3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>
                <a:solidFill>
                  <a:srgbClr val="FF0000"/>
                </a:solidFill>
              </a:rPr>
              <a:t>Ffeil</a:t>
            </a:r>
            <a:r>
              <a:rPr lang="cy-GB" altLang="en-US"/>
              <a:t> / File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EBB11-05F6-44F7-910A-3664027D5B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1624013"/>
            <a:ext cx="3810000" cy="4724400"/>
          </a:xfrm>
        </p:spPr>
        <p:txBody>
          <a:bodyPr/>
          <a:lstStyle/>
          <a:p>
            <a:pPr>
              <a:defRPr/>
            </a:pPr>
            <a:r>
              <a:rPr lang="cy-GB" sz="2000" b="1" dirty="0">
                <a:solidFill>
                  <a:srgbClr val="FF0000"/>
                </a:solidFill>
              </a:rPr>
              <a:t>Cyflwyniad </a:t>
            </a:r>
          </a:p>
          <a:p>
            <a:pPr>
              <a:defRPr/>
            </a:pPr>
            <a:r>
              <a:rPr lang="cy-GB" sz="2000" b="1" dirty="0">
                <a:solidFill>
                  <a:srgbClr val="FF0000"/>
                </a:solidFill>
              </a:rPr>
              <a:t>Cyd-destun yr ysgol </a:t>
            </a:r>
          </a:p>
          <a:p>
            <a:pPr>
              <a:defRPr/>
            </a:pPr>
            <a:r>
              <a:rPr lang="cy-GB" sz="2000" b="1" dirty="0">
                <a:solidFill>
                  <a:srgbClr val="FF0000"/>
                </a:solidFill>
              </a:rPr>
              <a:t>Yr Ymyrraeth *</a:t>
            </a:r>
          </a:p>
          <a:p>
            <a:pPr>
              <a:defRPr/>
            </a:pPr>
            <a:r>
              <a:rPr lang="cy-GB" sz="2000" b="1" dirty="0">
                <a:solidFill>
                  <a:srgbClr val="FF0000"/>
                </a:solidFill>
              </a:rPr>
              <a:t>Deunydd cefndirol + trosolwg, themâu a chanfyddiadau*</a:t>
            </a:r>
          </a:p>
          <a:p>
            <a:pPr>
              <a:defRPr/>
            </a:pPr>
            <a:r>
              <a:rPr lang="cy-GB" sz="2000" b="1" dirty="0">
                <a:solidFill>
                  <a:srgbClr val="FF0000"/>
                </a:solidFill>
              </a:rPr>
              <a:t>Y broses feddwl </a:t>
            </a:r>
          </a:p>
          <a:p>
            <a:pPr>
              <a:defRPr/>
            </a:pPr>
            <a:r>
              <a:rPr lang="cy-GB" sz="2000" b="1" dirty="0">
                <a:solidFill>
                  <a:srgbClr val="FF0000"/>
                </a:solidFill>
              </a:rPr>
              <a:t>Sgript/ </a:t>
            </a:r>
            <a:r>
              <a:rPr lang="cy-GB" sz="2000" b="1" dirty="0" err="1">
                <a:solidFill>
                  <a:srgbClr val="FF0000"/>
                </a:solidFill>
              </a:rPr>
              <a:t>pwerbwynt</a:t>
            </a:r>
            <a:r>
              <a:rPr lang="cy-GB" sz="2000" b="1" dirty="0">
                <a:solidFill>
                  <a:srgbClr val="FF0000"/>
                </a:solidFill>
              </a:rPr>
              <a:t> </a:t>
            </a:r>
          </a:p>
          <a:p>
            <a:pPr>
              <a:defRPr/>
            </a:pPr>
            <a:r>
              <a:rPr lang="cy-GB" sz="2000" b="1" dirty="0">
                <a:solidFill>
                  <a:srgbClr val="FF0000"/>
                </a:solidFill>
              </a:rPr>
              <a:t>Gwerthusiad *</a:t>
            </a:r>
          </a:p>
          <a:p>
            <a:pPr>
              <a:defRPr/>
            </a:pPr>
            <a:r>
              <a:rPr lang="cy-GB" sz="2000" b="1" dirty="0">
                <a:solidFill>
                  <a:srgbClr val="FF0000"/>
                </a:solidFill>
              </a:rPr>
              <a:t>Llyfryddiaeth</a:t>
            </a:r>
          </a:p>
          <a:p>
            <a:pPr>
              <a:defRPr/>
            </a:pPr>
            <a:endParaRPr lang="cy-GB" sz="2000" b="1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cy-GB" sz="2000" b="1" dirty="0">
                <a:solidFill>
                  <a:srgbClr val="FF0000"/>
                </a:solidFill>
              </a:rPr>
              <a:t>Atodiad</a:t>
            </a:r>
          </a:p>
          <a:p>
            <a:pPr marL="0" indent="0">
              <a:buFontTx/>
              <a:buNone/>
              <a:defRPr/>
            </a:pPr>
            <a:endParaRPr lang="cy-GB" sz="2000" b="1" dirty="0">
              <a:solidFill>
                <a:srgbClr val="FF0000"/>
              </a:solidFill>
            </a:endParaRPr>
          </a:p>
          <a:p>
            <a:pPr marL="0" indent="0">
              <a:buFontTx/>
              <a:buNone/>
              <a:defRPr/>
            </a:pPr>
            <a:r>
              <a:rPr lang="cy-GB" sz="2000" b="1" dirty="0">
                <a:solidFill>
                  <a:srgbClr val="FFC000"/>
                </a:solidFill>
              </a:rPr>
              <a:t>* Ysgrifennu academaidd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6A6DA1-DEF6-425A-81FE-FFF6FFBBF6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24013"/>
            <a:ext cx="3810000" cy="4724400"/>
          </a:xfrm>
        </p:spPr>
        <p:txBody>
          <a:bodyPr/>
          <a:lstStyle/>
          <a:p>
            <a:pPr>
              <a:defRPr/>
            </a:pPr>
            <a:r>
              <a:rPr lang="cy-GB" sz="2000" b="1" dirty="0" err="1"/>
              <a:t>Introduction</a:t>
            </a:r>
            <a:endParaRPr lang="cy-GB" sz="2000" b="1" dirty="0"/>
          </a:p>
          <a:p>
            <a:pPr>
              <a:defRPr/>
            </a:pPr>
            <a:r>
              <a:rPr lang="cy-GB" sz="2000" b="1" dirty="0" err="1"/>
              <a:t>School</a:t>
            </a:r>
            <a:r>
              <a:rPr lang="cy-GB" sz="2000" b="1" dirty="0"/>
              <a:t> </a:t>
            </a:r>
            <a:r>
              <a:rPr lang="cy-GB" sz="2000" b="1" dirty="0" err="1"/>
              <a:t>Context</a:t>
            </a:r>
            <a:endParaRPr lang="cy-GB" sz="2000" b="1" dirty="0"/>
          </a:p>
          <a:p>
            <a:pPr>
              <a:defRPr/>
            </a:pPr>
            <a:r>
              <a:rPr lang="cy-GB" sz="2000" b="1" dirty="0"/>
              <a:t>The </a:t>
            </a:r>
            <a:r>
              <a:rPr lang="cy-GB" sz="2000" b="1" dirty="0" err="1"/>
              <a:t>Intervention</a:t>
            </a:r>
            <a:r>
              <a:rPr lang="cy-GB" sz="2000" b="1" dirty="0"/>
              <a:t>*</a:t>
            </a:r>
          </a:p>
          <a:p>
            <a:pPr>
              <a:defRPr/>
            </a:pPr>
            <a:r>
              <a:rPr lang="cy-GB" sz="2000" b="1" dirty="0" err="1"/>
              <a:t>Background</a:t>
            </a:r>
            <a:r>
              <a:rPr lang="cy-GB" sz="2000" b="1" dirty="0"/>
              <a:t> </a:t>
            </a:r>
            <a:r>
              <a:rPr lang="cy-GB" sz="2000" b="1" dirty="0" err="1"/>
              <a:t>Reading</a:t>
            </a:r>
            <a:r>
              <a:rPr lang="cy-GB" sz="2000" b="1" dirty="0"/>
              <a:t> + </a:t>
            </a:r>
            <a:r>
              <a:rPr lang="cy-GB" sz="2000" b="1" dirty="0" err="1"/>
              <a:t>overview</a:t>
            </a:r>
            <a:r>
              <a:rPr lang="cy-GB" sz="2000" b="1" dirty="0"/>
              <a:t> </a:t>
            </a:r>
            <a:r>
              <a:rPr lang="cy-GB" sz="2000" b="1" dirty="0" err="1"/>
              <a:t>general</a:t>
            </a:r>
            <a:r>
              <a:rPr lang="cy-GB" sz="2000" b="1" dirty="0"/>
              <a:t> </a:t>
            </a:r>
            <a:r>
              <a:rPr lang="cy-GB" sz="2000" b="1" dirty="0" err="1"/>
              <a:t>themes</a:t>
            </a:r>
            <a:r>
              <a:rPr lang="cy-GB" sz="2000" b="1" dirty="0"/>
              <a:t>/ </a:t>
            </a:r>
            <a:r>
              <a:rPr lang="cy-GB" sz="2000" b="1" dirty="0" err="1"/>
              <a:t>findings</a:t>
            </a:r>
            <a:r>
              <a:rPr lang="cy-GB" sz="2000" b="1" dirty="0"/>
              <a:t> *</a:t>
            </a:r>
          </a:p>
          <a:p>
            <a:pPr>
              <a:defRPr/>
            </a:pPr>
            <a:r>
              <a:rPr lang="cy-GB" sz="2000" b="1" dirty="0" err="1"/>
              <a:t>Your</a:t>
            </a:r>
            <a:r>
              <a:rPr lang="cy-GB" sz="2000" b="1" dirty="0"/>
              <a:t> </a:t>
            </a:r>
            <a:r>
              <a:rPr lang="cy-GB" sz="2000" b="1" dirty="0" err="1"/>
              <a:t>thinking</a:t>
            </a:r>
            <a:r>
              <a:rPr lang="cy-GB" sz="2000" b="1" dirty="0"/>
              <a:t> </a:t>
            </a:r>
            <a:r>
              <a:rPr lang="cy-GB" sz="2000" b="1" dirty="0" err="1"/>
              <a:t>processes</a:t>
            </a:r>
            <a:endParaRPr lang="cy-GB" sz="2000" b="1" dirty="0"/>
          </a:p>
          <a:p>
            <a:pPr>
              <a:defRPr/>
            </a:pPr>
            <a:r>
              <a:rPr lang="cy-GB" sz="2000" b="1" dirty="0"/>
              <a:t>Sgript / </a:t>
            </a:r>
            <a:r>
              <a:rPr lang="cy-GB" sz="2000" b="1" dirty="0" err="1"/>
              <a:t>Powerpoint</a:t>
            </a:r>
            <a:endParaRPr lang="cy-GB" sz="2000" b="1" dirty="0"/>
          </a:p>
          <a:p>
            <a:pPr>
              <a:defRPr/>
            </a:pPr>
            <a:r>
              <a:rPr lang="cy-GB" sz="2000" b="1" dirty="0" err="1"/>
              <a:t>Evaluation</a:t>
            </a:r>
            <a:r>
              <a:rPr lang="cy-GB" sz="2000" b="1" dirty="0"/>
              <a:t>*</a:t>
            </a:r>
          </a:p>
          <a:p>
            <a:pPr>
              <a:defRPr/>
            </a:pPr>
            <a:r>
              <a:rPr lang="cy-GB" sz="2000" b="1" dirty="0" err="1"/>
              <a:t>Bibliography</a:t>
            </a:r>
            <a:endParaRPr lang="cy-GB" sz="2000" b="1" dirty="0"/>
          </a:p>
          <a:p>
            <a:pPr>
              <a:defRPr/>
            </a:pPr>
            <a:endParaRPr lang="cy-GB" sz="2000" b="1" dirty="0"/>
          </a:p>
          <a:p>
            <a:pPr>
              <a:defRPr/>
            </a:pPr>
            <a:r>
              <a:rPr lang="cy-GB" sz="2000" b="1" dirty="0" err="1"/>
              <a:t>Appendices</a:t>
            </a:r>
            <a:endParaRPr lang="cy-GB" sz="2000" b="1" dirty="0"/>
          </a:p>
          <a:p>
            <a:pPr>
              <a:defRPr/>
            </a:pPr>
            <a:endParaRPr lang="cy-GB" sz="2000" b="1" dirty="0"/>
          </a:p>
          <a:p>
            <a:pPr marL="0" indent="0">
              <a:buFontTx/>
              <a:buNone/>
              <a:defRPr/>
            </a:pPr>
            <a:r>
              <a:rPr lang="cy-GB" sz="2000" b="1" dirty="0">
                <a:solidFill>
                  <a:srgbClr val="FFC000"/>
                </a:solidFill>
              </a:rPr>
              <a:t>* </a:t>
            </a:r>
            <a:r>
              <a:rPr lang="cy-GB" sz="2000" b="1" dirty="0" err="1">
                <a:solidFill>
                  <a:srgbClr val="FFC000"/>
                </a:solidFill>
              </a:rPr>
              <a:t>Academic</a:t>
            </a:r>
            <a:r>
              <a:rPr lang="cy-GB" sz="2000" b="1" dirty="0">
                <a:solidFill>
                  <a:srgbClr val="FFC000"/>
                </a:solidFill>
              </a:rPr>
              <a:t> </a:t>
            </a:r>
            <a:r>
              <a:rPr lang="cy-GB" sz="2000" b="1" dirty="0" err="1">
                <a:solidFill>
                  <a:srgbClr val="FFC000"/>
                </a:solidFill>
              </a:rPr>
              <a:t>writing</a:t>
            </a:r>
            <a:endParaRPr lang="en-GB" sz="2000" b="1" dirty="0">
              <a:solidFill>
                <a:srgbClr val="FFC000"/>
              </a:solidFill>
            </a:endParaRPr>
          </a:p>
        </p:txBody>
      </p:sp>
      <p:sp>
        <p:nvSpPr>
          <p:cNvPr id="32773" name="Slide Number Placeholder 6">
            <a:extLst>
              <a:ext uri="{FF2B5EF4-FFF2-40B4-BE49-F238E27FC236}">
                <a16:creationId xmlns:a16="http://schemas.microsoft.com/office/drawing/2014/main" id="{7E236915-F633-4FFC-B9C9-16329EFFF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BB5E78A-94BC-4B0C-B417-33F9A837EA3D}" type="slidenum">
              <a:rPr lang="en-GB" altLang="en-US" sz="1400" smtClean="0"/>
              <a:pPr/>
              <a:t>26</a:t>
            </a:fld>
            <a:endParaRPr lang="en-GB" altLang="en-US" sz="14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4">
            <a:extLst>
              <a:ext uri="{FF2B5EF4-FFF2-40B4-BE49-F238E27FC236}">
                <a16:creationId xmlns:a16="http://schemas.microsoft.com/office/drawing/2014/main" id="{F471E56B-FBCE-49FF-AC74-9C84ED5A0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 err="1">
                <a:solidFill>
                  <a:srgbClr val="FF0000"/>
                </a:solidFill>
              </a:rPr>
              <a:t>Sgript</a:t>
            </a:r>
            <a:r>
              <a:rPr lang="en-GB" altLang="en-US" sz="3200" dirty="0"/>
              <a:t> </a:t>
            </a:r>
            <a:r>
              <a:rPr lang="en-GB" altLang="en-US" sz="3200" dirty="0" err="1">
                <a:solidFill>
                  <a:srgbClr val="FF0000"/>
                </a:solidFill>
              </a:rPr>
              <a:t>Cyflwyno</a:t>
            </a:r>
            <a:r>
              <a:rPr lang="en-GB" altLang="en-US" sz="3200" dirty="0"/>
              <a:t>/ Presentation Script</a:t>
            </a:r>
          </a:p>
        </p:txBody>
      </p:sp>
      <p:sp>
        <p:nvSpPr>
          <p:cNvPr id="33795" name="Content Placeholder 5">
            <a:extLst>
              <a:ext uri="{FF2B5EF4-FFF2-40B4-BE49-F238E27FC236}">
                <a16:creationId xmlns:a16="http://schemas.microsoft.com/office/drawing/2014/main" id="{2F779F41-0D46-4535-94D8-A251B68D3D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1752600"/>
            <a:ext cx="3810000" cy="4343400"/>
          </a:xfrm>
        </p:spPr>
        <p:txBody>
          <a:bodyPr/>
          <a:lstStyle/>
          <a:p>
            <a:r>
              <a:rPr lang="en-GB" altLang="en-US" sz="2400" dirty="0" err="1">
                <a:solidFill>
                  <a:srgbClr val="FF0000"/>
                </a:solidFill>
              </a:rPr>
              <a:t>Croeso</a:t>
            </a:r>
            <a:r>
              <a:rPr lang="en-GB" altLang="en-US" sz="2400" dirty="0">
                <a:solidFill>
                  <a:srgbClr val="FF0000"/>
                </a:solidFill>
              </a:rPr>
              <a:t> a </a:t>
            </a:r>
            <a:r>
              <a:rPr lang="en-GB" altLang="en-US" sz="2400" dirty="0" err="1">
                <a:solidFill>
                  <a:srgbClr val="FF0000"/>
                </a:solidFill>
              </a:rPr>
              <a:t>diolch</a:t>
            </a:r>
            <a:endParaRPr lang="en-GB" altLang="en-US" sz="2400" dirty="0">
              <a:solidFill>
                <a:srgbClr val="FF0000"/>
              </a:solidFill>
            </a:endParaRPr>
          </a:p>
          <a:p>
            <a:r>
              <a:rPr lang="en-GB" altLang="en-US" sz="2400" dirty="0">
                <a:solidFill>
                  <a:srgbClr val="FF0000"/>
                </a:solidFill>
              </a:rPr>
              <a:t>Pam?</a:t>
            </a:r>
          </a:p>
          <a:p>
            <a:r>
              <a:rPr lang="en-GB" altLang="en-US" sz="2400" dirty="0">
                <a:solidFill>
                  <a:srgbClr val="FF0000"/>
                </a:solidFill>
              </a:rPr>
              <a:t>Beth?</a:t>
            </a:r>
          </a:p>
          <a:p>
            <a:r>
              <a:rPr lang="en-GB" altLang="en-US" sz="2400" dirty="0" err="1">
                <a:solidFill>
                  <a:srgbClr val="FF0000"/>
                </a:solidFill>
              </a:rPr>
              <a:t>Sut</a:t>
            </a:r>
            <a:r>
              <a:rPr lang="en-GB" altLang="en-US" sz="2400" dirty="0">
                <a:solidFill>
                  <a:srgbClr val="FF0000"/>
                </a:solidFill>
              </a:rPr>
              <a:t>?</a:t>
            </a:r>
          </a:p>
          <a:p>
            <a:r>
              <a:rPr lang="en-GB" altLang="en-US" sz="2400" dirty="0" err="1">
                <a:solidFill>
                  <a:srgbClr val="FF0000"/>
                </a:solidFill>
              </a:rPr>
              <a:t>Tystiolaeth</a:t>
            </a:r>
            <a:r>
              <a:rPr lang="en-GB" altLang="en-US" sz="2400" dirty="0">
                <a:solidFill>
                  <a:srgbClr val="FF0000"/>
                </a:solidFill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</a:rPr>
              <a:t>i</a:t>
            </a:r>
            <a:r>
              <a:rPr lang="en-GB" altLang="en-US" sz="2400" dirty="0">
                <a:solidFill>
                  <a:srgbClr val="FF0000"/>
                </a:solidFill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</a:rPr>
              <a:t>gefnogi</a:t>
            </a:r>
            <a:endParaRPr lang="en-GB" altLang="en-US" sz="2400" dirty="0">
              <a:solidFill>
                <a:srgbClr val="FF0000"/>
              </a:solidFill>
            </a:endParaRPr>
          </a:p>
          <a:p>
            <a:r>
              <a:rPr lang="en-GB" altLang="en-US" sz="2400" dirty="0" err="1">
                <a:solidFill>
                  <a:srgbClr val="FF0000"/>
                </a:solidFill>
              </a:rPr>
              <a:t>Pwy</a:t>
            </a:r>
            <a:r>
              <a:rPr lang="en-GB" altLang="en-US" sz="2400" dirty="0">
                <a:solidFill>
                  <a:srgbClr val="FF0000"/>
                </a:solidFill>
              </a:rPr>
              <a:t>?</a:t>
            </a:r>
          </a:p>
          <a:p>
            <a:r>
              <a:rPr lang="en-GB" altLang="en-US" sz="2400" dirty="0" err="1">
                <a:solidFill>
                  <a:srgbClr val="FF0000"/>
                </a:solidFill>
              </a:rPr>
              <a:t>Pryd</a:t>
            </a:r>
            <a:r>
              <a:rPr lang="en-GB" altLang="en-US" sz="2400" dirty="0">
                <a:solidFill>
                  <a:srgbClr val="FF0000"/>
                </a:solidFill>
              </a:rPr>
              <a:t>?</a:t>
            </a:r>
          </a:p>
          <a:p>
            <a:r>
              <a:rPr lang="en-GB" altLang="en-US" sz="2400" dirty="0">
                <a:solidFill>
                  <a:srgbClr val="FF0000"/>
                </a:solidFill>
              </a:rPr>
              <a:t>Faint?</a:t>
            </a:r>
          </a:p>
          <a:p>
            <a:r>
              <a:rPr lang="en-GB" altLang="en-US" sz="2400" dirty="0" err="1">
                <a:solidFill>
                  <a:srgbClr val="FF0000"/>
                </a:solidFill>
              </a:rPr>
              <a:t>Ardrawiad</a:t>
            </a:r>
            <a:r>
              <a:rPr lang="en-GB" altLang="en-US" sz="2400" dirty="0">
                <a:solidFill>
                  <a:srgbClr val="FF0000"/>
                </a:solidFill>
              </a:rPr>
              <a:t>?</a:t>
            </a:r>
          </a:p>
          <a:p>
            <a:r>
              <a:rPr lang="en-GB" altLang="en-US" sz="2400" dirty="0" err="1">
                <a:solidFill>
                  <a:srgbClr val="FF0000"/>
                </a:solidFill>
              </a:rPr>
              <a:t>Cyswllt</a:t>
            </a:r>
            <a:r>
              <a:rPr lang="en-GB" altLang="en-US" sz="2400" dirty="0">
                <a:solidFill>
                  <a:srgbClr val="FF0000"/>
                </a:solidFill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</a:rPr>
              <a:t>i</a:t>
            </a:r>
            <a:r>
              <a:rPr lang="en-GB" altLang="en-US" sz="2400" dirty="0">
                <a:solidFill>
                  <a:srgbClr val="FF0000"/>
                </a:solidFill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</a:rPr>
              <a:t>flaenoriaethau</a:t>
            </a:r>
            <a:r>
              <a:rPr lang="en-GB" altLang="en-US" sz="2400" dirty="0">
                <a:solidFill>
                  <a:srgbClr val="FF0000"/>
                </a:solidFill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</a:rPr>
              <a:t>yr</a:t>
            </a:r>
            <a:r>
              <a:rPr lang="en-GB" altLang="en-US" sz="2400" dirty="0">
                <a:solidFill>
                  <a:srgbClr val="FF0000"/>
                </a:solidFill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</a:rPr>
              <a:t>ysgol</a:t>
            </a:r>
            <a:r>
              <a:rPr lang="en-GB" altLang="en-US" sz="2400" dirty="0">
                <a:solidFill>
                  <a:srgbClr val="FF0000"/>
                </a:solidFill>
              </a:rPr>
              <a:t>/ </a:t>
            </a:r>
            <a:r>
              <a:rPr lang="en-GB" altLang="en-US" sz="2400" dirty="0" err="1">
                <a:solidFill>
                  <a:srgbClr val="FF0000"/>
                </a:solidFill>
              </a:rPr>
              <a:t>LlC</a:t>
            </a:r>
            <a:endParaRPr lang="en-GB" altLang="en-US" sz="2400" dirty="0">
              <a:solidFill>
                <a:srgbClr val="FF0000"/>
              </a:solidFill>
            </a:endParaRP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8FF1D2-F50F-4B5A-ADB3-943E8AF04E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6100" y="1752600"/>
            <a:ext cx="4495800" cy="4343400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Welcome &amp; thank you</a:t>
            </a:r>
          </a:p>
          <a:p>
            <a:pPr>
              <a:defRPr/>
            </a:pPr>
            <a:r>
              <a:rPr lang="en-GB" sz="2400" dirty="0"/>
              <a:t>Why?</a:t>
            </a:r>
          </a:p>
          <a:p>
            <a:pPr>
              <a:defRPr/>
            </a:pPr>
            <a:r>
              <a:rPr lang="en-GB" sz="2400" dirty="0"/>
              <a:t>What?</a:t>
            </a:r>
          </a:p>
          <a:p>
            <a:pPr>
              <a:defRPr/>
            </a:pPr>
            <a:r>
              <a:rPr lang="en-GB" sz="2400" dirty="0"/>
              <a:t>How?</a:t>
            </a:r>
          </a:p>
          <a:p>
            <a:pPr>
              <a:defRPr/>
            </a:pPr>
            <a:r>
              <a:rPr lang="en-GB" sz="2400" dirty="0"/>
              <a:t>Evidence to support</a:t>
            </a:r>
          </a:p>
          <a:p>
            <a:pPr>
              <a:defRPr/>
            </a:pPr>
            <a:r>
              <a:rPr lang="en-GB" sz="2400" dirty="0"/>
              <a:t>Who?</a:t>
            </a:r>
          </a:p>
          <a:p>
            <a:pPr>
              <a:defRPr/>
            </a:pPr>
            <a:r>
              <a:rPr lang="en-GB" sz="2400" dirty="0"/>
              <a:t>When?</a:t>
            </a:r>
          </a:p>
          <a:p>
            <a:pPr>
              <a:defRPr/>
            </a:pPr>
            <a:r>
              <a:rPr lang="en-GB" sz="2400" dirty="0"/>
              <a:t>How much?</a:t>
            </a:r>
          </a:p>
          <a:p>
            <a:pPr>
              <a:defRPr/>
            </a:pPr>
            <a:r>
              <a:rPr lang="en-GB" sz="2400" dirty="0"/>
              <a:t>Impact?</a:t>
            </a:r>
          </a:p>
          <a:p>
            <a:pPr>
              <a:defRPr/>
            </a:pPr>
            <a:r>
              <a:rPr lang="en-GB" sz="2400" dirty="0"/>
              <a:t>Links to SDP/ WG  priorities </a:t>
            </a:r>
          </a:p>
          <a:p>
            <a:pPr marL="0" indent="0">
              <a:buFontTx/>
              <a:buNone/>
              <a:defRPr/>
            </a:pPr>
            <a:endParaRPr lang="en-GB" dirty="0"/>
          </a:p>
        </p:txBody>
      </p:sp>
      <p:sp>
        <p:nvSpPr>
          <p:cNvPr id="33797" name="Slide Number Placeholder 3">
            <a:extLst>
              <a:ext uri="{FF2B5EF4-FFF2-40B4-BE49-F238E27FC236}">
                <a16:creationId xmlns:a16="http://schemas.microsoft.com/office/drawing/2014/main" id="{1393325F-FD5B-4D1F-AF93-F11617A67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BD9D74-568A-48E4-86A1-97D57FE91060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0FF386FE-DB61-4F69-BB36-DC1305C91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rgbClr val="FF0000"/>
                </a:solidFill>
              </a:rPr>
              <a:t>Dwy Gynulleidfa</a:t>
            </a:r>
            <a:br>
              <a:rPr lang="en-GB" altLang="en-US">
                <a:solidFill>
                  <a:srgbClr val="FF0000"/>
                </a:solidFill>
              </a:rPr>
            </a:br>
            <a:r>
              <a:rPr lang="en-GB" altLang="en-US"/>
              <a:t>Two Audiences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A9E2F-F162-443A-A41B-BF131A2D40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defRPr/>
            </a:pPr>
            <a:r>
              <a:rPr lang="en-GB" dirty="0" err="1">
                <a:solidFill>
                  <a:srgbClr val="FF0000"/>
                </a:solidFill>
              </a:rPr>
              <a:t>Ymarferol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FontTx/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    </a:t>
            </a:r>
            <a:r>
              <a:rPr lang="en-GB" dirty="0" err="1">
                <a:solidFill>
                  <a:srgbClr val="FF0000"/>
                </a:solidFill>
              </a:rPr>
              <a:t>Llywodraethwyr</a:t>
            </a:r>
            <a:r>
              <a:rPr lang="en-GB" dirty="0">
                <a:solidFill>
                  <a:srgbClr val="FF0000"/>
                </a:solidFill>
              </a:rPr>
              <a:t>/ </a:t>
            </a:r>
          </a:p>
          <a:p>
            <a:pPr marL="0" indent="0">
              <a:buFontTx/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     Staff / </a:t>
            </a:r>
            <a:r>
              <a:rPr lang="en-GB" dirty="0" err="1">
                <a:solidFill>
                  <a:srgbClr val="FF0000"/>
                </a:solidFill>
              </a:rPr>
              <a:t>Rhieni</a:t>
            </a:r>
            <a:endParaRPr lang="en-GB" dirty="0">
              <a:solidFill>
                <a:srgbClr val="FF0000"/>
              </a:solidFill>
            </a:endParaRPr>
          </a:p>
          <a:p>
            <a:pPr>
              <a:defRPr/>
            </a:pPr>
            <a:endParaRPr lang="en-GB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dirty="0" err="1">
                <a:solidFill>
                  <a:srgbClr val="FF0000"/>
                </a:solidFill>
              </a:rPr>
              <a:t>Academaidd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FontTx/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    </a:t>
            </a:r>
            <a:r>
              <a:rPr lang="en-GB" dirty="0" err="1">
                <a:solidFill>
                  <a:srgbClr val="FF0000"/>
                </a:solidFill>
              </a:rPr>
              <a:t>Marcwyr</a:t>
            </a:r>
            <a:r>
              <a:rPr lang="en-GB" dirty="0">
                <a:solidFill>
                  <a:srgbClr val="FF0000"/>
                </a:solidFill>
              </a:rPr>
              <a:t> (DD / </a:t>
            </a:r>
          </a:p>
          <a:p>
            <a:pPr marL="0" indent="0">
              <a:buFontTx/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    Grid </a:t>
            </a:r>
            <a:r>
              <a:rPr lang="en-GB" dirty="0" err="1">
                <a:solidFill>
                  <a:srgbClr val="FF0000"/>
                </a:solidFill>
              </a:rPr>
              <a:t>marcio</a:t>
            </a:r>
            <a:r>
              <a:rPr lang="en-GB" dirty="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DF6520-15D9-44D9-A4F6-B1F103427BC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Practical:</a:t>
            </a:r>
          </a:p>
          <a:p>
            <a:pPr marL="0" indent="0">
              <a:buFontTx/>
              <a:buNone/>
              <a:defRPr/>
            </a:pPr>
            <a:r>
              <a:rPr lang="en-GB" dirty="0"/>
              <a:t>   Governors/ Staff/</a:t>
            </a:r>
          </a:p>
          <a:p>
            <a:pPr marL="0" indent="0">
              <a:buFontTx/>
              <a:buNone/>
              <a:defRPr/>
            </a:pPr>
            <a:r>
              <a:rPr lang="en-GB" dirty="0"/>
              <a:t>    Parents</a:t>
            </a:r>
          </a:p>
          <a:p>
            <a:pPr marL="0" indent="0">
              <a:buFontTx/>
              <a:buNone/>
              <a:defRPr/>
            </a:pPr>
            <a:endParaRPr lang="en-GB" dirty="0"/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dirty="0"/>
              <a:t>Academic</a:t>
            </a:r>
          </a:p>
          <a:p>
            <a:pPr marL="0" indent="0">
              <a:buFontTx/>
              <a:buNone/>
              <a:defRPr/>
            </a:pPr>
            <a:r>
              <a:rPr lang="en-GB" dirty="0"/>
              <a:t>   Markers (LO’s/</a:t>
            </a:r>
          </a:p>
          <a:p>
            <a:pPr marL="0" indent="0">
              <a:buFontTx/>
              <a:buNone/>
              <a:defRPr/>
            </a:pPr>
            <a:r>
              <a:rPr lang="en-GB" dirty="0"/>
              <a:t>   Marking grid)</a:t>
            </a:r>
          </a:p>
        </p:txBody>
      </p:sp>
      <p:sp>
        <p:nvSpPr>
          <p:cNvPr id="35845" name="Slide Number Placeholder 6">
            <a:extLst>
              <a:ext uri="{FF2B5EF4-FFF2-40B4-BE49-F238E27FC236}">
                <a16:creationId xmlns:a16="http://schemas.microsoft.com/office/drawing/2014/main" id="{6D387CFE-0E78-49E6-9BF4-22807ED1E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104F59B-CFF6-44EE-9692-4C7AD851BCD0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3">
            <a:extLst>
              <a:ext uri="{FF2B5EF4-FFF2-40B4-BE49-F238E27FC236}">
                <a16:creationId xmlns:a16="http://schemas.microsoft.com/office/drawing/2014/main" id="{182626B5-F542-48A4-BD18-151251917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Overexposed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Overexposed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Overexposed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Overexposed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Overexposed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5E956CC-D52D-4984-8559-BEE258825039}" type="slidenum">
              <a:rPr lang="en-GB" altLang="en-US" sz="1400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400">
              <a:latin typeface="Times New Roman" panose="02020603050405020304" pitchFamily="18" charset="0"/>
            </a:endParaRPr>
          </a:p>
        </p:txBody>
      </p:sp>
      <p:pic>
        <p:nvPicPr>
          <p:cNvPr id="36867" name="Picture 4">
            <a:extLst>
              <a:ext uri="{FF2B5EF4-FFF2-40B4-BE49-F238E27FC236}">
                <a16:creationId xmlns:a16="http://schemas.microsoft.com/office/drawing/2014/main" id="{E4B8F03B-D1A9-4074-9963-8FD3AC5CE3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" y="17463"/>
            <a:ext cx="9115425" cy="556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arachuteArtist">
  <a:themeElements>
    <a:clrScheme name="ParachuteArtist 1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ParachuteArtist">
      <a:majorFont>
        <a:latin typeface="Overexposed"/>
        <a:ea typeface=""/>
        <a:cs typeface=""/>
      </a:majorFont>
      <a:minorFont>
        <a:latin typeface="Overexpo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ParachuteArtist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chuteArtist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chuteArtist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chuteArtist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chuteArtis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chuteArtis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chuteArtis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ParachuteArtist</Template>
  <TotalTime>298</TotalTime>
  <Words>1036</Words>
  <Application>Microsoft Office PowerPoint</Application>
  <PresentationFormat>On-screen Show (4:3)</PresentationFormat>
  <Paragraphs>315</Paragraphs>
  <Slides>29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MS PGothic</vt:lpstr>
      <vt:lpstr>游ゴシック</vt:lpstr>
      <vt:lpstr>Arial</vt:lpstr>
      <vt:lpstr>Calibri</vt:lpstr>
      <vt:lpstr>Overexposed</vt:lpstr>
      <vt:lpstr>Times New Roman</vt:lpstr>
      <vt:lpstr>ParachuteArtist</vt:lpstr>
      <vt:lpstr>Ymyrraethau Interventions</vt:lpstr>
      <vt:lpstr>O ble ddaw y syniad am ymyrraeth? Where will the idea stem from?</vt:lpstr>
      <vt:lpstr>Pa fath o ymyraethau gellid eu hystyried? What types of interventions could be considered?</vt:lpstr>
      <vt:lpstr>PowerPoint Presentation</vt:lpstr>
      <vt:lpstr>PowerPoint Presentation</vt:lpstr>
      <vt:lpstr>Chwilotwch /Search</vt:lpstr>
      <vt:lpstr>Sutton Trust / Hattie (2018)</vt:lpstr>
      <vt:lpstr>CDY / SDP</vt:lpstr>
      <vt:lpstr>Cynllun Datblygu/ Gwella Ysgol School Development/ Improvement plan</vt:lpstr>
      <vt:lpstr>PowerPoint Presentation</vt:lpstr>
      <vt:lpstr>Blaenoriaethau LlC / WG priorities</vt:lpstr>
      <vt:lpstr>Argymhellion Estyn / Estyn</vt:lpstr>
      <vt:lpstr>Cwestiynau ynghylch eich Cynllun Datblygu Ysgol</vt:lpstr>
      <vt:lpstr>Estyn Recommendations</vt:lpstr>
      <vt:lpstr> Questions to ask of your SDP:</vt:lpstr>
      <vt:lpstr>Enghreifftiau / Examples</vt:lpstr>
      <vt:lpstr>PowerPoint Presentation</vt:lpstr>
      <vt:lpstr>Esiampl / An example</vt:lpstr>
      <vt:lpstr>PowerPoint Presentation</vt:lpstr>
      <vt:lpstr>Cyfranogiad y Plentyn Pupil Participation</vt:lpstr>
      <vt:lpstr>PowerPoint Presentation</vt:lpstr>
      <vt:lpstr>PowerPoint Presentation</vt:lpstr>
      <vt:lpstr>PowerPoint Presentation</vt:lpstr>
      <vt:lpstr>Yr ymyrraethau /  The Interventions</vt:lpstr>
      <vt:lpstr>Cefndir (ffeil) / Background (file)</vt:lpstr>
      <vt:lpstr>Ffeil / File</vt:lpstr>
      <vt:lpstr>Sgript Cyflwyno/ Presentation Script</vt:lpstr>
      <vt:lpstr>Dwy Gynulleidfa Two Audiences</vt:lpstr>
      <vt:lpstr>PowerPoint Presentation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Parachute Artist</dc:title>
  <dc:creator>clientadmin</dc:creator>
  <cp:lastModifiedBy>Carys Jennings</cp:lastModifiedBy>
  <cp:revision>75</cp:revision>
  <dcterms:created xsi:type="dcterms:W3CDTF">2011-10-13T13:30:55Z</dcterms:created>
  <dcterms:modified xsi:type="dcterms:W3CDTF">2019-10-29T11:39:58Z</dcterms:modified>
</cp:coreProperties>
</file>