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67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916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796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635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886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833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180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684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694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547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968818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947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09163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519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05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027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5CF2C9-AAA7-460C-9D04-CD861C482F2E}" type="datetimeFigureOut">
              <a:rPr lang="en-GB" smtClean="0"/>
              <a:t>18/10/2017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8564A6D-3FAD-4414-B230-062AA76368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227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Organisation and Convention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815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a variable ?</a:t>
            </a:r>
          </a:p>
          <a:p>
            <a:endParaRPr lang="en-GB" dirty="0"/>
          </a:p>
          <a:p>
            <a:r>
              <a:rPr lang="en-GB" dirty="0"/>
              <a:t>What is an array ?</a:t>
            </a:r>
          </a:p>
          <a:p>
            <a:endParaRPr lang="en-GB" dirty="0"/>
          </a:p>
          <a:p>
            <a:r>
              <a:rPr lang="en-GB" dirty="0"/>
              <a:t>What is a function ?</a:t>
            </a:r>
          </a:p>
          <a:p>
            <a:endParaRPr lang="en-GB" dirty="0"/>
          </a:p>
          <a:p>
            <a:r>
              <a:rPr lang="en-GB" dirty="0"/>
              <a:t>Name a conditional construct</a:t>
            </a:r>
          </a:p>
          <a:p>
            <a:endParaRPr lang="en-GB" dirty="0"/>
          </a:p>
          <a:p>
            <a:r>
              <a:rPr lang="en-GB" dirty="0"/>
              <a:t>Name an iterative construct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20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Naming Conventions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Variables</a:t>
            </a:r>
          </a:p>
          <a:p>
            <a:pPr lvl="1"/>
            <a:r>
              <a:rPr lang="en-GB" dirty="0"/>
              <a:t>Descriptive</a:t>
            </a:r>
          </a:p>
          <a:p>
            <a:pPr lvl="1"/>
            <a:r>
              <a:rPr lang="en-GB" dirty="0"/>
              <a:t>Cannot start with a numeric value</a:t>
            </a:r>
          </a:p>
          <a:p>
            <a:pPr lvl="1"/>
            <a:r>
              <a:rPr lang="en-GB" dirty="0"/>
              <a:t>Camel Case</a:t>
            </a:r>
          </a:p>
          <a:p>
            <a:r>
              <a:rPr lang="en-GB" dirty="0"/>
              <a:t>Functions</a:t>
            </a:r>
          </a:p>
          <a:p>
            <a:pPr lvl="1"/>
            <a:r>
              <a:rPr lang="en-GB" dirty="0"/>
              <a:t>Indicative</a:t>
            </a:r>
          </a:p>
          <a:p>
            <a:pPr lvl="1"/>
            <a:r>
              <a:rPr lang="en-GB" dirty="0"/>
              <a:t>Concise</a:t>
            </a:r>
          </a:p>
          <a:p>
            <a:pPr lvl="1"/>
            <a:r>
              <a:rPr lang="en-GB" dirty="0"/>
              <a:t>Capitalised first letter of each word</a:t>
            </a:r>
          </a:p>
          <a:p>
            <a:r>
              <a:rPr lang="en-GB" dirty="0"/>
              <a:t>Files</a:t>
            </a:r>
          </a:p>
          <a:p>
            <a:pPr lvl="1"/>
            <a:r>
              <a:rPr lang="en-GB" dirty="0"/>
              <a:t>Capitalised first letter</a:t>
            </a:r>
          </a:p>
          <a:p>
            <a:pPr lvl="1"/>
            <a:r>
              <a:rPr lang="en-GB" dirty="0"/>
              <a:t>Extensions appropriate for the content type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780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Names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3097" b="8744"/>
          <a:stretch/>
        </p:blipFill>
        <p:spPr>
          <a:xfrm>
            <a:off x="838200" y="1825624"/>
            <a:ext cx="9387980" cy="461823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828800" y="3653725"/>
            <a:ext cx="1596325" cy="99576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15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r="2576" b="8783"/>
          <a:stretch/>
        </p:blipFill>
        <p:spPr>
          <a:xfrm>
            <a:off x="838200" y="1514952"/>
            <a:ext cx="10515600" cy="466201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051050" y="4273550"/>
            <a:ext cx="774700" cy="1270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051050" y="2987675"/>
            <a:ext cx="774700" cy="12700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355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Files C/C++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</a:t>
            </a:r>
          </a:p>
          <a:p>
            <a:pPr lvl="1"/>
            <a:r>
              <a:rPr lang="en-GB" dirty="0"/>
              <a:t>Source Files (.C)</a:t>
            </a:r>
          </a:p>
          <a:p>
            <a:pPr lvl="1"/>
            <a:r>
              <a:rPr lang="en-GB" dirty="0"/>
              <a:t>Header Files</a:t>
            </a:r>
          </a:p>
          <a:p>
            <a:pPr lvl="1"/>
            <a:r>
              <a:rPr lang="en-GB" dirty="0"/>
              <a:t>Object</a:t>
            </a:r>
          </a:p>
          <a:p>
            <a:pPr lvl="1"/>
            <a:r>
              <a:rPr lang="en-GB" dirty="0"/>
              <a:t>Listing</a:t>
            </a:r>
          </a:p>
          <a:p>
            <a:pPr lvl="1"/>
            <a:r>
              <a:rPr lang="en-GB" dirty="0"/>
              <a:t>Linker</a:t>
            </a:r>
          </a:p>
          <a:p>
            <a:r>
              <a:rPr lang="en-GB" dirty="0"/>
              <a:t>C++</a:t>
            </a:r>
          </a:p>
          <a:p>
            <a:pPr lvl="1"/>
            <a:r>
              <a:rPr lang="en-GB" dirty="0"/>
              <a:t>Source Files (.</a:t>
            </a:r>
            <a:r>
              <a:rPr lang="en-GB" dirty="0" err="1"/>
              <a:t>cpp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Header Files (.</a:t>
            </a:r>
            <a:r>
              <a:rPr lang="en-GB" dirty="0" err="1"/>
              <a:t>hpp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291262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Files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Every program will have at least one of these</a:t>
            </a:r>
          </a:p>
          <a:p>
            <a:endParaRPr lang="en-GB" dirty="0"/>
          </a:p>
          <a:p>
            <a:r>
              <a:rPr lang="en-GB" dirty="0"/>
              <a:t>One will contain the main entry point to the program (“main” function)</a:t>
            </a:r>
          </a:p>
          <a:p>
            <a:endParaRPr lang="en-GB" dirty="0"/>
          </a:p>
          <a:p>
            <a:r>
              <a:rPr lang="en-GB" dirty="0"/>
              <a:t>Where the definition of functions and procedures belong</a:t>
            </a:r>
          </a:p>
          <a:p>
            <a:endParaRPr lang="en-GB" dirty="0"/>
          </a:p>
          <a:p>
            <a:r>
              <a:rPr lang="en-GB" dirty="0"/>
              <a:t>Typically attributed with “.C” or “.CPP” extension</a:t>
            </a:r>
          </a:p>
        </p:txBody>
      </p:sp>
    </p:spTree>
    <p:extLst>
      <p:ext uri="{BB962C8B-B14F-4D97-AF65-F5344CB8AC3E}">
        <p14:creationId xmlns:p14="http://schemas.microsoft.com/office/powerpoint/2010/main" val="28798034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Header Files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Function declarations</a:t>
            </a:r>
          </a:p>
          <a:p>
            <a:endParaRPr lang="en-GB" dirty="0"/>
          </a:p>
          <a:p>
            <a:r>
              <a:rPr lang="en-GB" dirty="0"/>
              <a:t>Commenting and Documentation</a:t>
            </a:r>
          </a:p>
          <a:p>
            <a:endParaRPr lang="en-GB" dirty="0"/>
          </a:p>
          <a:p>
            <a:r>
              <a:rPr lang="en-GB" dirty="0"/>
              <a:t>Pre-processor directives</a:t>
            </a:r>
          </a:p>
          <a:p>
            <a:endParaRPr lang="en-GB" dirty="0"/>
          </a:p>
          <a:p>
            <a:r>
              <a:rPr lang="en-GB" dirty="0"/>
              <a:t>Macros</a:t>
            </a:r>
          </a:p>
          <a:p>
            <a:endParaRPr lang="en-GB" dirty="0"/>
          </a:p>
          <a:p>
            <a:r>
              <a:rPr lang="en-GB" dirty="0"/>
              <a:t>Global variable declarations</a:t>
            </a:r>
          </a:p>
        </p:txBody>
      </p:sp>
    </p:spTree>
    <p:extLst>
      <p:ext uri="{BB962C8B-B14F-4D97-AF65-F5344CB8AC3E}">
        <p14:creationId xmlns:p14="http://schemas.microsoft.com/office/powerpoint/2010/main" val="1048887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File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504" b="8604"/>
          <a:stretch/>
        </p:blipFill>
        <p:spPr>
          <a:xfrm>
            <a:off x="838201" y="1350496"/>
            <a:ext cx="9426388" cy="476343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920240" y="3889248"/>
            <a:ext cx="688848" cy="15849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920240" y="4687824"/>
            <a:ext cx="640080" cy="9753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603248" y="2609088"/>
            <a:ext cx="1200912" cy="14020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091184" y="2021914"/>
            <a:ext cx="627888" cy="160453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77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Header File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2248"/>
          <a:stretch/>
        </p:blipFill>
        <p:spPr>
          <a:xfrm>
            <a:off x="838200" y="1386354"/>
            <a:ext cx="9632214" cy="4754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4248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Pre-Processor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Including files</a:t>
            </a:r>
          </a:p>
          <a:p>
            <a:endParaRPr lang="en-GB" dirty="0"/>
          </a:p>
          <a:p>
            <a:r>
              <a:rPr lang="en-GB" dirty="0"/>
              <a:t>Defining Macros</a:t>
            </a:r>
          </a:p>
          <a:p>
            <a:endParaRPr lang="en-GB" dirty="0"/>
          </a:p>
          <a:p>
            <a:r>
              <a:rPr lang="en-GB" dirty="0"/>
              <a:t>Guard Checking</a:t>
            </a:r>
          </a:p>
          <a:p>
            <a:endParaRPr lang="en-GB" dirty="0"/>
          </a:p>
          <a:p>
            <a:r>
              <a:rPr lang="en-GB" dirty="0"/>
              <a:t>Proceed with Caution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5301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Pre-Processor Examples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851" b="9094"/>
          <a:stretch/>
        </p:blipFill>
        <p:spPr>
          <a:xfrm>
            <a:off x="677333" y="1398494"/>
            <a:ext cx="9650007" cy="4818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8172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Scanf</a:t>
            </a:r>
            <a:r>
              <a:rPr lang="en-GB" dirty="0"/>
              <a:t> and </a:t>
            </a:r>
            <a:r>
              <a:rPr lang="en-GB" dirty="0" err="1"/>
              <a:t>Printf’s</a:t>
            </a:r>
            <a:r>
              <a:rPr lang="en-GB" dirty="0"/>
              <a:t> younger siblings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C++ has its own standard input and output functions</a:t>
            </a:r>
          </a:p>
          <a:p>
            <a:endParaRPr lang="en-GB" dirty="0"/>
          </a:p>
          <a:p>
            <a:r>
              <a:rPr lang="en-GB" dirty="0"/>
              <a:t>Do not require type hints</a:t>
            </a:r>
          </a:p>
          <a:p>
            <a:endParaRPr lang="en-GB" dirty="0"/>
          </a:p>
          <a:p>
            <a:r>
              <a:rPr lang="en-GB" dirty="0"/>
              <a:t>Ultimately call “</a:t>
            </a:r>
            <a:r>
              <a:rPr lang="en-GB" dirty="0" err="1"/>
              <a:t>printf</a:t>
            </a:r>
            <a:r>
              <a:rPr lang="en-GB" dirty="0"/>
              <a:t>” and “</a:t>
            </a:r>
            <a:r>
              <a:rPr lang="en-GB" dirty="0" err="1"/>
              <a:t>scanf</a:t>
            </a:r>
            <a:r>
              <a:rPr lang="en-GB" dirty="0"/>
              <a:t>” functions</a:t>
            </a:r>
          </a:p>
        </p:txBody>
      </p:sp>
    </p:spTree>
    <p:extLst>
      <p:ext uri="{BB962C8B-B14F-4D97-AF65-F5344CB8AC3E}">
        <p14:creationId xmlns:p14="http://schemas.microsoft.com/office/powerpoint/2010/main" val="363224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COUT, CIN and ENDL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Supplied by the standard </a:t>
            </a:r>
            <a:r>
              <a:rPr lang="en-GB" dirty="0" err="1"/>
              <a:t>io</a:t>
            </a:r>
            <a:r>
              <a:rPr lang="en-GB" dirty="0"/>
              <a:t> library</a:t>
            </a:r>
          </a:p>
          <a:p>
            <a:endParaRPr lang="en-GB" dirty="0"/>
          </a:p>
          <a:p>
            <a:r>
              <a:rPr lang="en-GB" dirty="0"/>
              <a:t>Part of the “</a:t>
            </a:r>
            <a:r>
              <a:rPr lang="en-GB" dirty="0" err="1"/>
              <a:t>std</a:t>
            </a:r>
            <a:r>
              <a:rPr lang="en-GB" dirty="0"/>
              <a:t>” namespace </a:t>
            </a:r>
          </a:p>
          <a:p>
            <a:endParaRPr lang="en-GB" dirty="0"/>
          </a:p>
          <a:p>
            <a:r>
              <a:rPr lang="en-GB" dirty="0"/>
              <a:t>Stream based operation</a:t>
            </a:r>
          </a:p>
          <a:p>
            <a:endParaRPr lang="en-GB" dirty="0"/>
          </a:p>
          <a:p>
            <a:r>
              <a:rPr lang="en-GB" dirty="0"/>
              <a:t>Data is shifted in and out using “&lt;&lt;” and “&gt;&gt;” operators</a:t>
            </a:r>
          </a:p>
        </p:txBody>
      </p:sp>
    </p:spTree>
    <p:extLst>
      <p:ext uri="{BB962C8B-B14F-4D97-AF65-F5344CB8AC3E}">
        <p14:creationId xmlns:p14="http://schemas.microsoft.com/office/powerpoint/2010/main" val="169297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 - &gt; C++ Comparison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084" t="19293" r="66069" b="20751"/>
          <a:stretch/>
        </p:blipFill>
        <p:spPr>
          <a:xfrm>
            <a:off x="533899" y="1356659"/>
            <a:ext cx="3894666" cy="414169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7D42615-6D99-4A5C-874A-0D962AB1FF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390" t="13747" r="50522" b="9713"/>
          <a:stretch/>
        </p:blipFill>
        <p:spPr>
          <a:xfrm>
            <a:off x="4850803" y="1356659"/>
            <a:ext cx="4423199" cy="4165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4443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23984-2A74-4DAF-B6AF-66CE882A4D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C vs C++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5BFBA-40AC-41D3-93D1-BAE2240BEA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same language</a:t>
            </a:r>
          </a:p>
          <a:p>
            <a:endParaRPr lang="en-GB" dirty="0"/>
          </a:p>
          <a:p>
            <a:r>
              <a:rPr lang="en-GB" dirty="0"/>
              <a:t>C++ extends C++</a:t>
            </a:r>
          </a:p>
          <a:p>
            <a:endParaRPr lang="en-GB" dirty="0"/>
          </a:p>
          <a:p>
            <a:r>
              <a:rPr lang="en-GB" dirty="0"/>
              <a:t>C is procedural</a:t>
            </a:r>
          </a:p>
          <a:p>
            <a:endParaRPr lang="en-GB" dirty="0"/>
          </a:p>
          <a:p>
            <a:r>
              <a:rPr lang="en-GB" dirty="0"/>
              <a:t>C++ provides flexibility for objects</a:t>
            </a:r>
          </a:p>
          <a:p>
            <a:endParaRPr lang="en-GB" dirty="0"/>
          </a:p>
          <a:p>
            <a:r>
              <a:rPr lang="en-GB"/>
              <a:t>C structs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335408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656</TotalTime>
  <Words>256</Words>
  <Application>Microsoft Office PowerPoint</Application>
  <PresentationFormat>Widescreen</PresentationFormat>
  <Paragraphs>89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Trebuchet MS</vt:lpstr>
      <vt:lpstr>Wingdings 3</vt:lpstr>
      <vt:lpstr>Facet</vt:lpstr>
      <vt:lpstr>Organisation and Convention</vt:lpstr>
      <vt:lpstr>Recap Questions</vt:lpstr>
      <vt:lpstr>Naming Conventions</vt:lpstr>
      <vt:lpstr>Variable Names</vt:lpstr>
      <vt:lpstr>Functions</vt:lpstr>
      <vt:lpstr>Files C/C++</vt:lpstr>
      <vt:lpstr>Source Files</vt:lpstr>
      <vt:lpstr>Header Files</vt:lpstr>
      <vt:lpstr>Source File</vt:lpstr>
      <vt:lpstr>Header File</vt:lpstr>
      <vt:lpstr>Pre-Processor</vt:lpstr>
      <vt:lpstr>Pre-Processor Examples</vt:lpstr>
      <vt:lpstr>Scanf and Printf’s younger siblings</vt:lpstr>
      <vt:lpstr>COUT, CIN and ENDL</vt:lpstr>
      <vt:lpstr>C - &gt; C++ Comparison</vt:lpstr>
      <vt:lpstr> C vs C++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 and Convention</dc:title>
  <dc:creator>Administrator</dc:creator>
  <cp:lastModifiedBy>Jaymie phillips</cp:lastModifiedBy>
  <cp:revision>58</cp:revision>
  <dcterms:created xsi:type="dcterms:W3CDTF">2017-10-17T21:46:30Z</dcterms:created>
  <dcterms:modified xsi:type="dcterms:W3CDTF">2017-10-18T09:31:49Z</dcterms:modified>
</cp:coreProperties>
</file>