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4"/>
    <p:sldMasterId id="2147483684" r:id="rId5"/>
  </p:sldMasterIdLst>
  <p:notesMasterIdLst>
    <p:notesMasterId r:id="rId29"/>
  </p:notesMasterIdLst>
  <p:sldIdLst>
    <p:sldId id="256" r:id="rId6"/>
    <p:sldId id="279" r:id="rId7"/>
    <p:sldId id="284" r:id="rId8"/>
    <p:sldId id="270" r:id="rId9"/>
    <p:sldId id="283" r:id="rId10"/>
    <p:sldId id="257" r:id="rId11"/>
    <p:sldId id="282" r:id="rId12"/>
    <p:sldId id="271" r:id="rId13"/>
    <p:sldId id="274" r:id="rId14"/>
    <p:sldId id="272" r:id="rId15"/>
    <p:sldId id="275" r:id="rId16"/>
    <p:sldId id="276" r:id="rId17"/>
    <p:sldId id="277" r:id="rId18"/>
    <p:sldId id="278" r:id="rId19"/>
    <p:sldId id="285" r:id="rId20"/>
    <p:sldId id="286" r:id="rId21"/>
    <p:sldId id="287" r:id="rId22"/>
    <p:sldId id="288" r:id="rId23"/>
    <p:sldId id="290" r:id="rId24"/>
    <p:sldId id="289" r:id="rId25"/>
    <p:sldId id="260" r:id="rId26"/>
    <p:sldId id="261" r:id="rId27"/>
    <p:sldId id="291"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3A9C1A-4BBB-67DC-6804-666B843D3DB0}" v="405" dt="2025-10-12T19:31:51.494"/>
    <p1510:client id="{077A1321-A0A1-41F7-AE6B-55CD6A046186}" v="621" dt="2025-10-13T00:35:18.999"/>
    <p1510:client id="{32B9E356-1A89-FB70-2151-EC35BEBB35FA}" v="1" dt="2025-10-12T13:58:17.132"/>
    <p1510:client id="{3FE87CF2-47D9-214B-AF52-7CA93E5C0623}" v="427" dt="2025-10-12T19:13:10.604"/>
    <p1510:client id="{7B01947C-3540-D7EF-9E6A-4F46E5AEF3C8}" v="24" dt="2025-10-12T14:13:29.634"/>
    <p1510:client id="{8D213B55-B325-4C40-AF64-E9C6AD7E1A52}" v="1876" dt="2025-10-12T20:10:22.475"/>
    <p1510:client id="{A78D5C17-76A2-2225-CF6A-15F7D1249683}" v="8" dt="2025-10-12T13:56:21.641"/>
    <p1510:client id="{E517DC9A-A508-A944-86F1-D820485387DD}" v="1019" dt="2025-10-12T21:25:40.343"/>
    <p1510:client id="{EA8E84DB-357B-AD18-EDFE-6B30D2B228F3}" v="1117" dt="2025-10-12T21:57:36.428"/>
    <p1510:client id="{F082A483-FB40-40A7-8CE4-87CE5BCB22E7}" v="194" dt="2025-10-12T22:11:50.8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hida Parveen (2511201)" userId="846c640c-7c33-4c7b-8238-77b15864ac7e" providerId="ADAL" clId="{A9E31EDE-4AAE-4ECB-B80F-867AA4D589E7}"/>
    <pc:docChg chg="undo custSel addSld delSld modSld sldOrd">
      <pc:chgData name="Zahida Parveen (2511201)" userId="846c640c-7c33-4c7b-8238-77b15864ac7e" providerId="ADAL" clId="{A9E31EDE-4AAE-4ECB-B80F-867AA4D589E7}" dt="2025-10-12T21:25:40.343" v="1044" actId="20577"/>
      <pc:docMkLst>
        <pc:docMk/>
      </pc:docMkLst>
      <pc:sldChg chg="new del">
        <pc:chgData name="Zahida Parveen (2511201)" userId="846c640c-7c33-4c7b-8238-77b15864ac7e" providerId="ADAL" clId="{A9E31EDE-4AAE-4ECB-B80F-867AA4D589E7}" dt="2025-10-12T18:07:55.334" v="7" actId="2696"/>
        <pc:sldMkLst>
          <pc:docMk/>
          <pc:sldMk cId="3387901607" sldId="270"/>
        </pc:sldMkLst>
      </pc:sldChg>
      <pc:sldChg chg="new ord">
        <pc:chgData name="Zahida Parveen (2511201)" userId="846c640c-7c33-4c7b-8238-77b15864ac7e" providerId="ADAL" clId="{A9E31EDE-4AAE-4ECB-B80F-867AA4D589E7}" dt="2025-10-12T18:00:22.447" v="2" actId="1076"/>
        <pc:sldMkLst>
          <pc:docMk/>
          <pc:sldMk cId="1747295862" sldId="271"/>
        </pc:sldMkLst>
      </pc:sldChg>
      <pc:sldChg chg="addSp delSp modSp new">
        <pc:chgData name="Zahida Parveen (2511201)" userId="846c640c-7c33-4c7b-8238-77b15864ac7e" providerId="ADAL" clId="{A9E31EDE-4AAE-4ECB-B80F-867AA4D589E7}" dt="2025-10-12T18:05:37.488" v="6" actId="478"/>
        <pc:sldMkLst>
          <pc:docMk/>
          <pc:sldMk cId="3349833379" sldId="272"/>
        </pc:sldMkLst>
        <pc:spChg chg="del">
          <ac:chgData name="Zahida Parveen (2511201)" userId="846c640c-7c33-4c7b-8238-77b15864ac7e" providerId="ADAL" clId="{A9E31EDE-4AAE-4ECB-B80F-867AA4D589E7}" dt="2025-10-12T18:05:36.247" v="5" actId="478"/>
          <ac:spMkLst>
            <pc:docMk/>
            <pc:sldMk cId="3349833379" sldId="272"/>
            <ac:spMk id="2" creationId="{D4012B1D-7870-F311-DC75-AF1D671308FD}"/>
          </ac:spMkLst>
        </pc:spChg>
        <pc:spChg chg="del">
          <ac:chgData name="Zahida Parveen (2511201)" userId="846c640c-7c33-4c7b-8238-77b15864ac7e" providerId="ADAL" clId="{A9E31EDE-4AAE-4ECB-B80F-867AA4D589E7}" dt="2025-10-12T18:00:30.040" v="4" actId="3680"/>
          <ac:spMkLst>
            <pc:docMk/>
            <pc:sldMk cId="3349833379" sldId="272"/>
            <ac:spMk id="3" creationId="{965A1C5A-F08F-F3A1-5C21-753E25380AA2}"/>
          </ac:spMkLst>
        </pc:spChg>
        <pc:spChg chg="add mod">
          <ac:chgData name="Zahida Parveen (2511201)" userId="846c640c-7c33-4c7b-8238-77b15864ac7e" providerId="ADAL" clId="{A9E31EDE-4AAE-4ECB-B80F-867AA4D589E7}" dt="2025-10-12T18:05:37.488" v="6" actId="478"/>
          <ac:spMkLst>
            <pc:docMk/>
            <pc:sldMk cId="3349833379" sldId="272"/>
            <ac:spMk id="6" creationId="{203FD8A8-74D8-D096-A05B-5D8DA36EC470}"/>
          </ac:spMkLst>
        </pc:spChg>
        <pc:graphicFrameChg chg="add del mod ord modGraphic">
          <ac:chgData name="Zahida Parveen (2511201)" userId="846c640c-7c33-4c7b-8238-77b15864ac7e" providerId="ADAL" clId="{A9E31EDE-4AAE-4ECB-B80F-867AA4D589E7}" dt="2025-10-12T18:05:37.488" v="6" actId="478"/>
          <ac:graphicFrameMkLst>
            <pc:docMk/>
            <pc:sldMk cId="3349833379" sldId="272"/>
            <ac:graphicFrameMk id="4" creationId="{52E2827A-9081-8EA4-3163-5AA9B7B11D27}"/>
          </ac:graphicFrameMkLst>
        </pc:graphicFrameChg>
      </pc:sldChg>
      <pc:sldChg chg="delSp modSp add delAnim">
        <pc:chgData name="Zahida Parveen (2511201)" userId="846c640c-7c33-4c7b-8238-77b15864ac7e" providerId="ADAL" clId="{A9E31EDE-4AAE-4ECB-B80F-867AA4D589E7}" dt="2025-10-12T18:08:38.909" v="12" actId="478"/>
        <pc:sldMkLst>
          <pc:docMk/>
          <pc:sldMk cId="2483059131" sldId="273"/>
        </pc:sldMkLst>
        <pc:spChg chg="del mod">
          <ac:chgData name="Zahida Parveen (2511201)" userId="846c640c-7c33-4c7b-8238-77b15864ac7e" providerId="ADAL" clId="{A9E31EDE-4AAE-4ECB-B80F-867AA4D589E7}" dt="2025-10-12T18:08:38.909" v="12" actId="478"/>
          <ac:spMkLst>
            <pc:docMk/>
            <pc:sldMk cId="2483059131" sldId="273"/>
            <ac:spMk id="6" creationId="{0F8CB1F3-7679-D51D-F6A8-F7BA9C1EF745}"/>
          </ac:spMkLst>
        </pc:spChg>
      </pc:sldChg>
      <pc:sldChg chg="delSp modSp add delAnim">
        <pc:chgData name="Zahida Parveen (2511201)" userId="846c640c-7c33-4c7b-8238-77b15864ac7e" providerId="ADAL" clId="{A9E31EDE-4AAE-4ECB-B80F-867AA4D589E7}" dt="2025-10-12T18:08:57.772" v="17" actId="478"/>
        <pc:sldMkLst>
          <pc:docMk/>
          <pc:sldMk cId="3410673275" sldId="274"/>
        </pc:sldMkLst>
        <pc:spChg chg="del">
          <ac:chgData name="Zahida Parveen (2511201)" userId="846c640c-7c33-4c7b-8238-77b15864ac7e" providerId="ADAL" clId="{A9E31EDE-4AAE-4ECB-B80F-867AA4D589E7}" dt="2025-10-12T18:08:57.772" v="17" actId="478"/>
          <ac:spMkLst>
            <pc:docMk/>
            <pc:sldMk cId="3410673275" sldId="274"/>
            <ac:spMk id="2" creationId="{AE117404-40A7-44AE-3E24-CC681665BAE8}"/>
          </ac:spMkLst>
        </pc:spChg>
        <pc:spChg chg="del mod">
          <ac:chgData name="Zahida Parveen (2511201)" userId="846c640c-7c33-4c7b-8238-77b15864ac7e" providerId="ADAL" clId="{A9E31EDE-4AAE-4ECB-B80F-867AA4D589E7}" dt="2025-10-12T18:08:56.589" v="16" actId="478"/>
          <ac:spMkLst>
            <pc:docMk/>
            <pc:sldMk cId="3410673275" sldId="274"/>
            <ac:spMk id="6" creationId="{0F8CB1F3-7679-D51D-F6A8-F7BA9C1EF745}"/>
          </ac:spMkLst>
        </pc:spChg>
      </pc:sldChg>
      <pc:sldChg chg="new del">
        <pc:chgData name="Zahida Parveen (2511201)" userId="846c640c-7c33-4c7b-8238-77b15864ac7e" providerId="ADAL" clId="{A9E31EDE-4AAE-4ECB-B80F-867AA4D589E7}" dt="2025-10-12T20:59:57.539" v="19" actId="680"/>
        <pc:sldMkLst>
          <pc:docMk/>
          <pc:sldMk cId="455895262" sldId="285"/>
        </pc:sldMkLst>
      </pc:sldChg>
      <pc:sldChg chg="addSp delSp modSp new">
        <pc:chgData name="Zahida Parveen (2511201)" userId="846c640c-7c33-4c7b-8238-77b15864ac7e" providerId="ADAL" clId="{A9E31EDE-4AAE-4ECB-B80F-867AA4D589E7}" dt="2025-10-12T21:13:26.040" v="886" actId="20577"/>
        <pc:sldMkLst>
          <pc:docMk/>
          <pc:sldMk cId="4114048856" sldId="285"/>
        </pc:sldMkLst>
        <pc:spChg chg="mod">
          <ac:chgData name="Zahida Parveen (2511201)" userId="846c640c-7c33-4c7b-8238-77b15864ac7e" providerId="ADAL" clId="{A9E31EDE-4AAE-4ECB-B80F-867AA4D589E7}" dt="2025-10-12T21:02:22.484" v="99" actId="1076"/>
          <ac:spMkLst>
            <pc:docMk/>
            <pc:sldMk cId="4114048856" sldId="285"/>
            <ac:spMk id="2" creationId="{95A0DDE9-D6A1-6EA6-953D-6D9BB4178BBE}"/>
          </ac:spMkLst>
        </pc:spChg>
        <pc:spChg chg="add mod">
          <ac:chgData name="Zahida Parveen (2511201)" userId="846c640c-7c33-4c7b-8238-77b15864ac7e" providerId="ADAL" clId="{A9E31EDE-4AAE-4ECB-B80F-867AA4D589E7}" dt="2025-10-12T21:05:57.169" v="103" actId="22"/>
          <ac:spMkLst>
            <pc:docMk/>
            <pc:sldMk cId="4114048856" sldId="285"/>
            <ac:spMk id="3" creationId="{B0A78A26-98E9-3026-F7DB-DAF3B0D93D76}"/>
          </ac:spMkLst>
        </pc:spChg>
        <pc:spChg chg="add mod">
          <ac:chgData name="Zahida Parveen (2511201)" userId="846c640c-7c33-4c7b-8238-77b15864ac7e" providerId="ADAL" clId="{A9E31EDE-4AAE-4ECB-B80F-867AA4D589E7}" dt="2025-10-12T21:07:06.258" v="147" actId="20577"/>
          <ac:spMkLst>
            <pc:docMk/>
            <pc:sldMk cId="4114048856" sldId="285"/>
            <ac:spMk id="4" creationId="{A45A122A-77CF-6B1F-ADC3-298927E556C4}"/>
          </ac:spMkLst>
        </pc:spChg>
        <pc:spChg chg="add mod">
          <ac:chgData name="Zahida Parveen (2511201)" userId="846c640c-7c33-4c7b-8238-77b15864ac7e" providerId="ADAL" clId="{A9E31EDE-4AAE-4ECB-B80F-867AA4D589E7}" dt="2025-10-12T21:13:06.156" v="876" actId="1076"/>
          <ac:spMkLst>
            <pc:docMk/>
            <pc:sldMk cId="4114048856" sldId="285"/>
            <ac:spMk id="5" creationId="{2EE6DB67-8F35-03A7-3BC8-2C94B6275C91}"/>
          </ac:spMkLst>
        </pc:spChg>
        <pc:spChg chg="add mod">
          <ac:chgData name="Zahida Parveen (2511201)" userId="846c640c-7c33-4c7b-8238-77b15864ac7e" providerId="ADAL" clId="{A9E31EDE-4AAE-4ECB-B80F-867AA4D589E7}" dt="2025-10-12T21:13:26.040" v="886" actId="20577"/>
          <ac:spMkLst>
            <pc:docMk/>
            <pc:sldMk cId="4114048856" sldId="285"/>
            <ac:spMk id="6" creationId="{6CD7401A-773E-24E8-4D12-A41BAA4A4849}"/>
          </ac:spMkLst>
        </pc:spChg>
        <pc:spChg chg="add del mod">
          <ac:chgData name="Zahida Parveen (2511201)" userId="846c640c-7c33-4c7b-8238-77b15864ac7e" providerId="ADAL" clId="{A9E31EDE-4AAE-4ECB-B80F-867AA4D589E7}" dt="2025-10-12T21:01:54.080" v="94" actId="478"/>
          <ac:spMkLst>
            <pc:docMk/>
            <pc:sldMk cId="4114048856" sldId="285"/>
            <ac:spMk id="7" creationId="{27B54825-3A2D-8020-AE44-9FE079C59A6C}"/>
          </ac:spMkLst>
        </pc:spChg>
        <pc:spChg chg="add mod">
          <ac:chgData name="Zahida Parveen (2511201)" userId="846c640c-7c33-4c7b-8238-77b15864ac7e" providerId="ADAL" clId="{A9E31EDE-4AAE-4ECB-B80F-867AA4D589E7}" dt="2025-10-12T21:07:16.412" v="148" actId="3062"/>
          <ac:spMkLst>
            <pc:docMk/>
            <pc:sldMk cId="4114048856" sldId="285"/>
            <ac:spMk id="9" creationId="{A78E5456-5C29-6DF2-075B-E512B0AD82FF}"/>
          </ac:spMkLst>
        </pc:spChg>
      </pc:sldChg>
      <pc:sldChg chg="modSp new">
        <pc:chgData name="Zahida Parveen (2511201)" userId="846c640c-7c33-4c7b-8238-77b15864ac7e" providerId="ADAL" clId="{A9E31EDE-4AAE-4ECB-B80F-867AA4D589E7}" dt="2025-10-12T21:15:11.307" v="921" actId="1076"/>
        <pc:sldMkLst>
          <pc:docMk/>
          <pc:sldMk cId="3670061286" sldId="286"/>
        </pc:sldMkLst>
        <pc:spChg chg="mod">
          <ac:chgData name="Zahida Parveen (2511201)" userId="846c640c-7c33-4c7b-8238-77b15864ac7e" providerId="ADAL" clId="{A9E31EDE-4AAE-4ECB-B80F-867AA4D589E7}" dt="2025-10-12T21:15:11.307" v="921" actId="1076"/>
          <ac:spMkLst>
            <pc:docMk/>
            <pc:sldMk cId="3670061286" sldId="286"/>
            <ac:spMk id="2" creationId="{1E559F57-CED0-11CF-53AD-C2CEA843ABF4}"/>
          </ac:spMkLst>
        </pc:spChg>
      </pc:sldChg>
      <pc:sldChg chg="modSp new">
        <pc:chgData name="Zahida Parveen (2511201)" userId="846c640c-7c33-4c7b-8238-77b15864ac7e" providerId="ADAL" clId="{A9E31EDE-4AAE-4ECB-B80F-867AA4D589E7}" dt="2025-10-12T21:16:51.939" v="952" actId="255"/>
        <pc:sldMkLst>
          <pc:docMk/>
          <pc:sldMk cId="844024666" sldId="287"/>
        </pc:sldMkLst>
        <pc:spChg chg="mod">
          <ac:chgData name="Zahida Parveen (2511201)" userId="846c640c-7c33-4c7b-8238-77b15864ac7e" providerId="ADAL" clId="{A9E31EDE-4AAE-4ECB-B80F-867AA4D589E7}" dt="2025-10-12T21:16:51.939" v="952" actId="255"/>
          <ac:spMkLst>
            <pc:docMk/>
            <pc:sldMk cId="844024666" sldId="287"/>
            <ac:spMk id="2" creationId="{4E289C66-65DB-B585-9E99-38A27973E798}"/>
          </ac:spMkLst>
        </pc:spChg>
      </pc:sldChg>
      <pc:sldChg chg="modSp new">
        <pc:chgData name="Zahida Parveen (2511201)" userId="846c640c-7c33-4c7b-8238-77b15864ac7e" providerId="ADAL" clId="{A9E31EDE-4AAE-4ECB-B80F-867AA4D589E7}" dt="2025-10-12T21:17:39.225" v="984" actId="255"/>
        <pc:sldMkLst>
          <pc:docMk/>
          <pc:sldMk cId="1216341239" sldId="288"/>
        </pc:sldMkLst>
        <pc:spChg chg="mod">
          <ac:chgData name="Zahida Parveen (2511201)" userId="846c640c-7c33-4c7b-8238-77b15864ac7e" providerId="ADAL" clId="{A9E31EDE-4AAE-4ECB-B80F-867AA4D589E7}" dt="2025-10-12T21:17:39.225" v="984" actId="255"/>
          <ac:spMkLst>
            <pc:docMk/>
            <pc:sldMk cId="1216341239" sldId="288"/>
            <ac:spMk id="2" creationId="{37A9D5A2-A5A1-070A-C919-8AFE0E25B8A2}"/>
          </ac:spMkLst>
        </pc:spChg>
      </pc:sldChg>
      <pc:sldChg chg="modSp new">
        <pc:chgData name="Zahida Parveen (2511201)" userId="846c640c-7c33-4c7b-8238-77b15864ac7e" providerId="ADAL" clId="{A9E31EDE-4AAE-4ECB-B80F-867AA4D589E7}" dt="2025-10-12T21:18:50.666" v="998" actId="14100"/>
        <pc:sldMkLst>
          <pc:docMk/>
          <pc:sldMk cId="3664002085" sldId="289"/>
        </pc:sldMkLst>
        <pc:spChg chg="mod">
          <ac:chgData name="Zahida Parveen (2511201)" userId="846c640c-7c33-4c7b-8238-77b15864ac7e" providerId="ADAL" clId="{A9E31EDE-4AAE-4ECB-B80F-867AA4D589E7}" dt="2025-10-12T21:18:50.666" v="998" actId="14100"/>
          <ac:spMkLst>
            <pc:docMk/>
            <pc:sldMk cId="3664002085" sldId="289"/>
            <ac:spMk id="2" creationId="{DB12C340-92C1-F10F-A732-0F0E10086047}"/>
          </ac:spMkLst>
        </pc:spChg>
      </pc:sldChg>
      <pc:sldChg chg="modSp new">
        <pc:chgData name="Zahida Parveen (2511201)" userId="846c640c-7c33-4c7b-8238-77b15864ac7e" providerId="ADAL" clId="{A9E31EDE-4AAE-4ECB-B80F-867AA4D589E7}" dt="2025-10-12T21:25:40.343" v="1044" actId="20577"/>
        <pc:sldMkLst>
          <pc:docMk/>
          <pc:sldMk cId="3975956784" sldId="290"/>
        </pc:sldMkLst>
        <pc:spChg chg="mod">
          <ac:chgData name="Zahida Parveen (2511201)" userId="846c640c-7c33-4c7b-8238-77b15864ac7e" providerId="ADAL" clId="{A9E31EDE-4AAE-4ECB-B80F-867AA4D589E7}" dt="2025-10-12T21:25:40.343" v="1044" actId="20577"/>
          <ac:spMkLst>
            <pc:docMk/>
            <pc:sldMk cId="3975956784" sldId="290"/>
            <ac:spMk id="2" creationId="{9748866C-74FC-D8D3-EDA2-FB3F12ABFE5B}"/>
          </ac:spMkLst>
        </pc:spChg>
      </pc:sldChg>
    </pc:docChg>
  </pc:docChgLst>
  <pc:docChgLst>
    <pc:chgData name="Maleeha Ghalib (2513693)" userId="S::2513693@student.uwtsd.ac.uk::c687cee3-fbdd-41df-84cd-a8e8daffa5f7" providerId="AD" clId="Web-{2A81FF75-AC0C-5116-FDDD-E531C3B85CBD}"/>
    <pc:docChg chg="sldOrd">
      <pc:chgData name="Maleeha Ghalib (2513693)" userId="S::2513693@student.uwtsd.ac.uk::c687cee3-fbdd-41df-84cd-a8e8daffa5f7" providerId="AD" clId="Web-{2A81FF75-AC0C-5116-FDDD-E531C3B85CBD}" dt="2025-09-27T17:54:18.159" v="0"/>
      <pc:docMkLst>
        <pc:docMk/>
      </pc:docMkLst>
      <pc:sldChg chg="ord">
        <pc:chgData name="Maleeha Ghalib (2513693)" userId="S::2513693@student.uwtsd.ac.uk::c687cee3-fbdd-41df-84cd-a8e8daffa5f7" providerId="AD" clId="Web-{2A81FF75-AC0C-5116-FDDD-E531C3B85CBD}" dt="2025-09-27T17:54:18.159" v="0"/>
        <pc:sldMkLst>
          <pc:docMk/>
          <pc:sldMk cId="899404908" sldId="257"/>
        </pc:sldMkLst>
      </pc:sldChg>
    </pc:docChg>
  </pc:docChgLst>
  <pc:docChgLst>
    <pc:chgData name="Aamina Faruki (2508586)" userId="S::2508586@student.uwtsd.ac.uk::d4849c15-55c6-4d8f-a05d-613b6627c503" providerId="AD" clId="Web-{54F87893-91CA-D8D0-6FCB-5D5719546F37}"/>
    <pc:docChg chg="addSld delSld modSld">
      <pc:chgData name="Aamina Faruki (2508586)" userId="S::2508586@student.uwtsd.ac.uk::d4849c15-55c6-4d8f-a05d-613b6627c503" providerId="AD" clId="Web-{54F87893-91CA-D8D0-6FCB-5D5719546F37}" dt="2025-10-05T18:37:38.604" v="7" actId="20577"/>
      <pc:docMkLst>
        <pc:docMk/>
      </pc:docMkLst>
      <pc:sldChg chg="modSp new">
        <pc:chgData name="Aamina Faruki (2508586)" userId="S::2508586@student.uwtsd.ac.uk::d4849c15-55c6-4d8f-a05d-613b6627c503" providerId="AD" clId="Web-{54F87893-91CA-D8D0-6FCB-5D5719546F37}" dt="2025-10-05T18:37:38.604" v="7" actId="20577"/>
        <pc:sldMkLst>
          <pc:docMk/>
          <pc:sldMk cId="1327241666" sldId="260"/>
        </pc:sldMkLst>
        <pc:spChg chg="mod">
          <ac:chgData name="Aamina Faruki (2508586)" userId="S::2508586@student.uwtsd.ac.uk::d4849c15-55c6-4d8f-a05d-613b6627c503" providerId="AD" clId="Web-{54F87893-91CA-D8D0-6FCB-5D5719546F37}" dt="2025-10-05T18:37:23.650" v="5" actId="20577"/>
          <ac:spMkLst>
            <pc:docMk/>
            <pc:sldMk cId="1327241666" sldId="260"/>
            <ac:spMk id="2" creationId="{532463FF-4395-A7EB-A618-988126DCB7FB}"/>
          </ac:spMkLst>
        </pc:spChg>
        <pc:spChg chg="mod">
          <ac:chgData name="Aamina Faruki (2508586)" userId="S::2508586@student.uwtsd.ac.uk::d4849c15-55c6-4d8f-a05d-613b6627c503" providerId="AD" clId="Web-{54F87893-91CA-D8D0-6FCB-5D5719546F37}" dt="2025-10-05T18:37:38.604" v="7" actId="20577"/>
          <ac:spMkLst>
            <pc:docMk/>
            <pc:sldMk cId="1327241666" sldId="260"/>
            <ac:spMk id="4" creationId="{152EB2E9-9A2B-43E7-214E-9045E5E6E207}"/>
          </ac:spMkLst>
        </pc:spChg>
      </pc:sldChg>
    </pc:docChg>
  </pc:docChgLst>
  <pc:docChgLst>
    <pc:chgData clId="Web-{136F3AF1-8300-A00C-C10D-F65F130B36BD}"/>
    <pc:docChg chg="modSld">
      <pc:chgData name="" userId="" providerId="" clId="Web-{136F3AF1-8300-A00C-C10D-F65F130B36BD}" dt="2025-10-05T21:32:40.916" v="0" actId="20577"/>
      <pc:docMkLst>
        <pc:docMk/>
      </pc:docMkLst>
      <pc:sldChg chg="modSp">
        <pc:chgData name="" userId="" providerId="" clId="Web-{136F3AF1-8300-A00C-C10D-F65F130B36BD}" dt="2025-10-05T21:32:40.916" v="0" actId="20577"/>
        <pc:sldMkLst>
          <pc:docMk/>
          <pc:sldMk cId="1327241666" sldId="260"/>
        </pc:sldMkLst>
        <pc:spChg chg="mod">
          <ac:chgData name="" userId="" providerId="" clId="Web-{136F3AF1-8300-A00C-C10D-F65F130B36BD}" dt="2025-10-05T21:32:40.916" v="0" actId="20577"/>
          <ac:spMkLst>
            <pc:docMk/>
            <pc:sldMk cId="1327241666" sldId="260"/>
            <ac:spMk id="4" creationId="{152EB2E9-9A2B-43E7-214E-9045E5E6E207}"/>
          </ac:spMkLst>
        </pc:spChg>
      </pc:sldChg>
    </pc:docChg>
  </pc:docChgLst>
  <pc:docChgLst>
    <pc:chgData name="Aamina Faruki (2508586)" userId="S::2508586@student.uwtsd.ac.uk::d4849c15-55c6-4d8f-a05d-613b6627c503" providerId="AD" clId="Web-{99D1FD09-EC39-A230-ADFD-C37CEFE13AE8}"/>
    <pc:docChg chg="modSld">
      <pc:chgData name="Aamina Faruki (2508586)" userId="S::2508586@student.uwtsd.ac.uk::d4849c15-55c6-4d8f-a05d-613b6627c503" providerId="AD" clId="Web-{99D1FD09-EC39-A230-ADFD-C37CEFE13AE8}" dt="2025-10-05T18:38:25.387" v="0" actId="20577"/>
      <pc:docMkLst>
        <pc:docMk/>
      </pc:docMkLst>
      <pc:sldChg chg="modSp">
        <pc:chgData name="Aamina Faruki (2508586)" userId="S::2508586@student.uwtsd.ac.uk::d4849c15-55c6-4d8f-a05d-613b6627c503" providerId="AD" clId="Web-{99D1FD09-EC39-A230-ADFD-C37CEFE13AE8}" dt="2025-10-05T18:38:25.387" v="0" actId="20577"/>
        <pc:sldMkLst>
          <pc:docMk/>
          <pc:sldMk cId="1327241666" sldId="260"/>
        </pc:sldMkLst>
        <pc:spChg chg="mod">
          <ac:chgData name="Aamina Faruki (2508586)" userId="S::2508586@student.uwtsd.ac.uk::d4849c15-55c6-4d8f-a05d-613b6627c503" providerId="AD" clId="Web-{99D1FD09-EC39-A230-ADFD-C37CEFE13AE8}" dt="2025-10-05T18:38:25.387" v="0" actId="20577"/>
          <ac:spMkLst>
            <pc:docMk/>
            <pc:sldMk cId="1327241666" sldId="260"/>
            <ac:spMk id="4" creationId="{152EB2E9-9A2B-43E7-214E-9045E5E6E207}"/>
          </ac:spMkLst>
        </pc:spChg>
      </pc:sldChg>
    </pc:docChg>
  </pc:docChgLst>
  <pc:docChgLst>
    <pc:chgData name="Maleeha Ghalib (2513693)" userId="c687cee3-fbdd-41df-84cd-a8e8daffa5f7" providerId="ADAL" clId="{8D213B55-B325-4C40-AF64-E9C6AD7E1A52}"/>
    <pc:docChg chg="custSel addSld modSld sldOrd addMainMaster delMainMaster">
      <pc:chgData name="Maleeha Ghalib (2513693)" userId="c687cee3-fbdd-41df-84cd-a8e8daffa5f7" providerId="ADAL" clId="{8D213B55-B325-4C40-AF64-E9C6AD7E1A52}" dt="2025-10-12T20:10:22.475" v="1876" actId="1076"/>
      <pc:docMkLst>
        <pc:docMk/>
      </pc:docMkLst>
      <pc:sldChg chg="modSp">
        <pc:chgData name="Maleeha Ghalib (2513693)" userId="c687cee3-fbdd-41df-84cd-a8e8daffa5f7" providerId="ADAL" clId="{8D213B55-B325-4C40-AF64-E9C6AD7E1A52}" dt="2025-10-12T18:47:08.801" v="25" actId="27636"/>
        <pc:sldMkLst>
          <pc:docMk/>
          <pc:sldMk cId="109857222" sldId="256"/>
        </pc:sldMkLst>
        <pc:spChg chg="mod">
          <ac:chgData name="Maleeha Ghalib (2513693)" userId="c687cee3-fbdd-41df-84cd-a8e8daffa5f7" providerId="ADAL" clId="{8D213B55-B325-4C40-AF64-E9C6AD7E1A52}" dt="2025-10-12T18:47:08.801" v="25" actId="27636"/>
          <ac:spMkLst>
            <pc:docMk/>
            <pc:sldMk cId="109857222" sldId="256"/>
            <ac:spMk id="3" creationId="{00000000-0000-0000-0000-000000000000}"/>
          </ac:spMkLst>
        </pc:spChg>
      </pc:sldChg>
      <pc:sldChg chg="addSp delSp modSp">
        <pc:chgData name="Maleeha Ghalib (2513693)" userId="c687cee3-fbdd-41df-84cd-a8e8daffa5f7" providerId="ADAL" clId="{8D213B55-B325-4C40-AF64-E9C6AD7E1A52}" dt="2025-10-12T18:54:50.947" v="30" actId="20577"/>
        <pc:sldMkLst>
          <pc:docMk/>
          <pc:sldMk cId="899404908" sldId="257"/>
        </pc:sldMkLst>
        <pc:spChg chg="del">
          <ac:chgData name="Maleeha Ghalib (2513693)" userId="c687cee3-fbdd-41df-84cd-a8e8daffa5f7" providerId="ADAL" clId="{8D213B55-B325-4C40-AF64-E9C6AD7E1A52}" dt="2025-10-12T18:43:03.930" v="0" actId="21"/>
          <ac:spMkLst>
            <pc:docMk/>
            <pc:sldMk cId="899404908" sldId="257"/>
            <ac:spMk id="2" creationId="{D2493235-A52B-E405-075B-0C60541ECB3E}"/>
          </ac:spMkLst>
        </pc:spChg>
        <pc:spChg chg="mod">
          <ac:chgData name="Maleeha Ghalib (2513693)" userId="c687cee3-fbdd-41df-84cd-a8e8daffa5f7" providerId="ADAL" clId="{8D213B55-B325-4C40-AF64-E9C6AD7E1A52}" dt="2025-10-12T18:54:50.947" v="30" actId="20577"/>
          <ac:spMkLst>
            <pc:docMk/>
            <pc:sldMk cId="899404908" sldId="257"/>
            <ac:spMk id="3" creationId="{45F7A642-2C99-31A3-B1FD-5CA94AAE9217}"/>
          </ac:spMkLst>
        </pc:spChg>
        <pc:spChg chg="add mod">
          <ac:chgData name="Maleeha Ghalib (2513693)" userId="c687cee3-fbdd-41df-84cd-a8e8daffa5f7" providerId="ADAL" clId="{8D213B55-B325-4C40-AF64-E9C6AD7E1A52}" dt="2025-10-12T18:44:28.362" v="19" actId="20577"/>
          <ac:spMkLst>
            <pc:docMk/>
            <pc:sldMk cId="899404908" sldId="257"/>
            <ac:spMk id="5" creationId="{9F27760B-AB99-4317-1FD8-533437A91DC5}"/>
          </ac:spMkLst>
        </pc:spChg>
      </pc:sldChg>
      <pc:sldChg chg="modSp">
        <pc:chgData name="Maleeha Ghalib (2513693)" userId="c687cee3-fbdd-41df-84cd-a8e8daffa5f7" providerId="ADAL" clId="{8D213B55-B325-4C40-AF64-E9C6AD7E1A52}" dt="2025-10-12T18:47:08.914" v="26" actId="27636"/>
        <pc:sldMkLst>
          <pc:docMk/>
          <pc:sldMk cId="3776754357" sldId="258"/>
        </pc:sldMkLst>
        <pc:spChg chg="mod">
          <ac:chgData name="Maleeha Ghalib (2513693)" userId="c687cee3-fbdd-41df-84cd-a8e8daffa5f7" providerId="ADAL" clId="{8D213B55-B325-4C40-AF64-E9C6AD7E1A52}" dt="2025-10-12T18:47:08.914" v="26" actId="27636"/>
          <ac:spMkLst>
            <pc:docMk/>
            <pc:sldMk cId="3776754357" sldId="258"/>
            <ac:spMk id="3" creationId="{EAD09E78-19ED-1554-EB6D-D841F6C15C31}"/>
          </ac:spMkLst>
        </pc:spChg>
      </pc:sldChg>
      <pc:sldChg chg="modSp">
        <pc:chgData name="Maleeha Ghalib (2513693)" userId="c687cee3-fbdd-41df-84cd-a8e8daffa5f7" providerId="ADAL" clId="{8D213B55-B325-4C40-AF64-E9C6AD7E1A52}" dt="2025-10-12T18:47:09.066" v="29" actId="27636"/>
        <pc:sldMkLst>
          <pc:docMk/>
          <pc:sldMk cId="630157672" sldId="259"/>
        </pc:sldMkLst>
        <pc:spChg chg="mod">
          <ac:chgData name="Maleeha Ghalib (2513693)" userId="c687cee3-fbdd-41df-84cd-a8e8daffa5f7" providerId="ADAL" clId="{8D213B55-B325-4C40-AF64-E9C6AD7E1A52}" dt="2025-10-12T18:47:09.066" v="29" actId="27636"/>
          <ac:spMkLst>
            <pc:docMk/>
            <pc:sldMk cId="630157672" sldId="259"/>
            <ac:spMk id="3" creationId="{43EAA0AC-FFBC-1ACB-E0A6-8A53A254AE2B}"/>
          </ac:spMkLst>
        </pc:spChg>
        <pc:spChg chg="mod">
          <ac:chgData name="Maleeha Ghalib (2513693)" userId="c687cee3-fbdd-41df-84cd-a8e8daffa5f7" providerId="ADAL" clId="{8D213B55-B325-4C40-AF64-E9C6AD7E1A52}" dt="2025-10-12T18:47:09.062" v="28" actId="27636"/>
          <ac:spMkLst>
            <pc:docMk/>
            <pc:sldMk cId="630157672" sldId="259"/>
            <ac:spMk id="6" creationId="{97D657C5-2F6F-50E7-745D-CE2DC2B226CA}"/>
          </ac:spMkLst>
        </pc:spChg>
      </pc:sldChg>
      <pc:sldChg chg="modSp">
        <pc:chgData name="Maleeha Ghalib (2513693)" userId="c687cee3-fbdd-41df-84cd-a8e8daffa5f7" providerId="ADAL" clId="{8D213B55-B325-4C40-AF64-E9C6AD7E1A52}" dt="2025-10-12T18:55:46.507" v="31" actId="1076"/>
        <pc:sldMkLst>
          <pc:docMk/>
          <pc:sldMk cId="332348529" sldId="277"/>
        </pc:sldMkLst>
        <pc:spChg chg="mod">
          <ac:chgData name="Maleeha Ghalib (2513693)" userId="c687cee3-fbdd-41df-84cd-a8e8daffa5f7" providerId="ADAL" clId="{8D213B55-B325-4C40-AF64-E9C6AD7E1A52}" dt="2025-10-12T18:55:46.507" v="31" actId="1076"/>
          <ac:spMkLst>
            <pc:docMk/>
            <pc:sldMk cId="332348529" sldId="277"/>
            <ac:spMk id="3" creationId="{688E4DBD-FF33-296D-8829-ADFD3F817F55}"/>
          </ac:spMkLst>
        </pc:spChg>
      </pc:sldChg>
      <pc:sldChg chg="addSp delSp modSp mod ord modClrScheme chgLayout">
        <pc:chgData name="Maleeha Ghalib (2513693)" userId="c687cee3-fbdd-41df-84cd-a8e8daffa5f7" providerId="ADAL" clId="{8D213B55-B325-4C40-AF64-E9C6AD7E1A52}" dt="2025-10-12T20:09:49.878" v="1875" actId="1076"/>
        <pc:sldMkLst>
          <pc:docMk/>
          <pc:sldMk cId="2667365157" sldId="279"/>
        </pc:sldMkLst>
        <pc:spChg chg="mod ord">
          <ac:chgData name="Maleeha Ghalib (2513693)" userId="c687cee3-fbdd-41df-84cd-a8e8daffa5f7" providerId="ADAL" clId="{8D213B55-B325-4C40-AF64-E9C6AD7E1A52}" dt="2025-10-12T19:31:36.552" v="980" actId="1076"/>
          <ac:spMkLst>
            <pc:docMk/>
            <pc:sldMk cId="2667365157" sldId="279"/>
            <ac:spMk id="2" creationId="{DBA7C759-F194-CA76-0287-F100D1D4751E}"/>
          </ac:spMkLst>
        </pc:spChg>
        <pc:spChg chg="mod ord">
          <ac:chgData name="Maleeha Ghalib (2513693)" userId="c687cee3-fbdd-41df-84cd-a8e8daffa5f7" providerId="ADAL" clId="{8D213B55-B325-4C40-AF64-E9C6AD7E1A52}" dt="2025-10-12T20:09:46.712" v="1874" actId="1076"/>
          <ac:spMkLst>
            <pc:docMk/>
            <pc:sldMk cId="2667365157" sldId="279"/>
            <ac:spMk id="3" creationId="{AC9E2F2E-FCA6-611C-7285-9577EEFF7280}"/>
          </ac:spMkLst>
        </pc:spChg>
        <pc:spChg chg="add del mod">
          <ac:chgData name="Maleeha Ghalib (2513693)" userId="c687cee3-fbdd-41df-84cd-a8e8daffa5f7" providerId="ADAL" clId="{8D213B55-B325-4C40-AF64-E9C6AD7E1A52}" dt="2025-10-12T19:15:13.921" v="164" actId="21"/>
          <ac:spMkLst>
            <pc:docMk/>
            <pc:sldMk cId="2667365157" sldId="279"/>
            <ac:spMk id="4" creationId="{D2512879-3A91-14CF-84C0-BA8263084ABB}"/>
          </ac:spMkLst>
        </pc:spChg>
        <pc:spChg chg="add mod ord">
          <ac:chgData name="Maleeha Ghalib (2513693)" userId="c687cee3-fbdd-41df-84cd-a8e8daffa5f7" providerId="ADAL" clId="{8D213B55-B325-4C40-AF64-E9C6AD7E1A52}" dt="2025-10-12T20:09:49.878" v="1875" actId="1076"/>
          <ac:spMkLst>
            <pc:docMk/>
            <pc:sldMk cId="2667365157" sldId="279"/>
            <ac:spMk id="5" creationId="{16C5E952-7C7E-FC93-7DD6-D9CC35C2A5BA}"/>
          </ac:spMkLst>
        </pc:spChg>
        <pc:spChg chg="add mod">
          <ac:chgData name="Maleeha Ghalib (2513693)" userId="c687cee3-fbdd-41df-84cd-a8e8daffa5f7" providerId="ADAL" clId="{8D213B55-B325-4C40-AF64-E9C6AD7E1A52}" dt="2025-10-12T19:23:40.345" v="578" actId="14100"/>
          <ac:spMkLst>
            <pc:docMk/>
            <pc:sldMk cId="2667365157" sldId="279"/>
            <ac:spMk id="6" creationId="{9CD92F6F-ED5E-81A7-7A04-93BB3E81F595}"/>
          </ac:spMkLst>
        </pc:spChg>
        <pc:spChg chg="add mod">
          <ac:chgData name="Maleeha Ghalib (2513693)" userId="c687cee3-fbdd-41df-84cd-a8e8daffa5f7" providerId="ADAL" clId="{8D213B55-B325-4C40-AF64-E9C6AD7E1A52}" dt="2025-10-12T20:09:42.845" v="1873" actId="1076"/>
          <ac:spMkLst>
            <pc:docMk/>
            <pc:sldMk cId="2667365157" sldId="279"/>
            <ac:spMk id="7" creationId="{5E970E53-DE1A-3078-06E3-27A372D5390F}"/>
          </ac:spMkLst>
        </pc:spChg>
        <pc:spChg chg="add mod">
          <ac:chgData name="Maleeha Ghalib (2513693)" userId="c687cee3-fbdd-41df-84cd-a8e8daffa5f7" providerId="ADAL" clId="{8D213B55-B325-4C40-AF64-E9C6AD7E1A52}" dt="2025-10-12T20:09:36.079" v="1871" actId="1076"/>
          <ac:spMkLst>
            <pc:docMk/>
            <pc:sldMk cId="2667365157" sldId="279"/>
            <ac:spMk id="8" creationId="{2A1CB539-E7EA-B4F4-7A19-AF7E38740C44}"/>
          </ac:spMkLst>
        </pc:spChg>
      </pc:sldChg>
      <pc:sldChg chg="addSp delSp modSp new ord">
        <pc:chgData name="Maleeha Ghalib (2513693)" userId="c687cee3-fbdd-41df-84cd-a8e8daffa5f7" providerId="ADAL" clId="{8D213B55-B325-4C40-AF64-E9C6AD7E1A52}" dt="2025-10-12T20:10:22.475" v="1876" actId="1076"/>
        <pc:sldMkLst>
          <pc:docMk/>
          <pc:sldMk cId="1693898852" sldId="284"/>
        </pc:sldMkLst>
        <pc:spChg chg="mod">
          <ac:chgData name="Maleeha Ghalib (2513693)" userId="c687cee3-fbdd-41df-84cd-a8e8daffa5f7" providerId="ADAL" clId="{8D213B55-B325-4C40-AF64-E9C6AD7E1A52}" dt="2025-10-12T19:44:51.402" v="1370" actId="14100"/>
          <ac:spMkLst>
            <pc:docMk/>
            <pc:sldMk cId="1693898852" sldId="284"/>
            <ac:spMk id="2" creationId="{941E8E9B-607B-D797-3D6E-DCA58ECD36BC}"/>
          </ac:spMkLst>
        </pc:spChg>
        <pc:spChg chg="del mod">
          <ac:chgData name="Maleeha Ghalib (2513693)" userId="c687cee3-fbdd-41df-84cd-a8e8daffa5f7" providerId="ADAL" clId="{8D213B55-B325-4C40-AF64-E9C6AD7E1A52}" dt="2025-10-12T19:44:35.853" v="1366" actId="478"/>
          <ac:spMkLst>
            <pc:docMk/>
            <pc:sldMk cId="1693898852" sldId="284"/>
            <ac:spMk id="3" creationId="{A208458F-A27D-C3F3-D7FE-B7B8ACEEB466}"/>
          </ac:spMkLst>
        </pc:spChg>
        <pc:spChg chg="del">
          <ac:chgData name="Maleeha Ghalib (2513693)" userId="c687cee3-fbdd-41df-84cd-a8e8daffa5f7" providerId="ADAL" clId="{8D213B55-B325-4C40-AF64-E9C6AD7E1A52}" dt="2025-10-12T19:44:39.732" v="1367" actId="478"/>
          <ac:spMkLst>
            <pc:docMk/>
            <pc:sldMk cId="1693898852" sldId="284"/>
            <ac:spMk id="4" creationId="{BE6139D8-2FD2-FE0A-4F07-7B30A2CE17BD}"/>
          </ac:spMkLst>
        </pc:spChg>
        <pc:spChg chg="add mod">
          <ac:chgData name="Maleeha Ghalib (2513693)" userId="c687cee3-fbdd-41df-84cd-a8e8daffa5f7" providerId="ADAL" clId="{8D213B55-B325-4C40-AF64-E9C6AD7E1A52}" dt="2025-10-12T20:10:22.475" v="1876" actId="1076"/>
          <ac:spMkLst>
            <pc:docMk/>
            <pc:sldMk cId="1693898852" sldId="284"/>
            <ac:spMk id="5" creationId="{B5278C15-FBE7-98B0-3099-DA138AAEB621}"/>
          </ac:spMkLst>
        </pc:spChg>
        <pc:spChg chg="add">
          <ac:chgData name="Maleeha Ghalib (2513693)" userId="c687cee3-fbdd-41df-84cd-a8e8daffa5f7" providerId="ADAL" clId="{8D213B55-B325-4C40-AF64-E9C6AD7E1A52}" dt="2025-10-12T20:08:05.740" v="1864" actId="139"/>
          <ac:spMkLst>
            <pc:docMk/>
            <pc:sldMk cId="1693898852" sldId="284"/>
            <ac:spMk id="6" creationId="{51250F2F-0DC8-D6C6-E101-F5BC9604FDFF}"/>
          </ac:spMkLst>
        </pc:spChg>
      </pc:sldChg>
    </pc:docChg>
  </pc:docChgLst>
  <pc:docChgLst>
    <pc:chgData name="Maleeha Ghalib (2513693)" userId="S::2513693@student.uwtsd.ac.uk::c687cee3-fbdd-41df-84cd-a8e8daffa5f7" providerId="AD" clId="Web-{40190ACF-03CD-398D-3259-41A674BFDB73}"/>
    <pc:docChg chg="modSld">
      <pc:chgData name="Maleeha Ghalib (2513693)" userId="S::2513693@student.uwtsd.ac.uk::c687cee3-fbdd-41df-84cd-a8e8daffa5f7" providerId="AD" clId="Web-{40190ACF-03CD-398D-3259-41A674BFDB73}" dt="2025-09-27T19:03:27.567" v="217" actId="20577"/>
      <pc:docMkLst>
        <pc:docMk/>
      </pc:docMkLst>
      <pc:sldChg chg="addSp delSp modSp">
        <pc:chgData name="Maleeha Ghalib (2513693)" userId="S::2513693@student.uwtsd.ac.uk::c687cee3-fbdd-41df-84cd-a8e8daffa5f7" providerId="AD" clId="Web-{40190ACF-03CD-398D-3259-41A674BFDB73}" dt="2025-09-27T19:03:27.567" v="217" actId="20577"/>
        <pc:sldMkLst>
          <pc:docMk/>
          <pc:sldMk cId="899404908" sldId="257"/>
        </pc:sldMkLst>
        <pc:spChg chg="mod">
          <ac:chgData name="Maleeha Ghalib (2513693)" userId="S::2513693@student.uwtsd.ac.uk::c687cee3-fbdd-41df-84cd-a8e8daffa5f7" providerId="AD" clId="Web-{40190ACF-03CD-398D-3259-41A674BFDB73}" dt="2025-09-27T19:03:27.567" v="217" actId="20577"/>
          <ac:spMkLst>
            <pc:docMk/>
            <pc:sldMk cId="899404908" sldId="257"/>
            <ac:spMk id="3" creationId="{45F7A642-2C99-31A3-B1FD-5CA94AAE9217}"/>
          </ac:spMkLst>
        </pc:spChg>
      </pc:sldChg>
    </pc:docChg>
  </pc:docChgLst>
  <pc:docChgLst>
    <pc:chgData name="Zahida Parveen (2511201)" userId="S::2511201@student.uwtsd.ac.uk::846c640c-7c33-4c7b-8238-77b15864ac7e" providerId="AD" clId="Web-{DA86F348-E24E-C7F8-7BA4-F29E7B8F93F5}"/>
    <pc:docChg chg="addSld">
      <pc:chgData name="Zahida Parveen (2511201)" userId="S::2511201@student.uwtsd.ac.uk::846c640c-7c33-4c7b-8238-77b15864ac7e" providerId="AD" clId="Web-{DA86F348-E24E-C7F8-7BA4-F29E7B8F93F5}" dt="2025-10-10T09:53:24.815" v="0"/>
      <pc:docMkLst>
        <pc:docMk/>
      </pc:docMkLst>
    </pc:docChg>
  </pc:docChgLst>
  <pc:docChgLst>
    <pc:chgData name="Shamaila Shafaq (2504607)" userId="S::2504607@student.uwtsd.ac.uk::ea503c98-bc50-4712-b127-7068ddb5d499" providerId="AD" clId="Web-{7B01947C-3540-D7EF-9E6A-4F46E5AEF3C8}"/>
    <pc:docChg chg="addSld delSld modSld">
      <pc:chgData name="Shamaila Shafaq (2504607)" userId="S::2504607@student.uwtsd.ac.uk::ea503c98-bc50-4712-b127-7068ddb5d499" providerId="AD" clId="Web-{7B01947C-3540-D7EF-9E6A-4F46E5AEF3C8}" dt="2025-10-12T14:13:29.634" v="23"/>
      <pc:docMkLst>
        <pc:docMk/>
      </pc:docMkLst>
      <pc:sldChg chg="del">
        <pc:chgData name="Shamaila Shafaq (2504607)" userId="S::2504607@student.uwtsd.ac.uk::ea503c98-bc50-4712-b127-7068ddb5d499" providerId="AD" clId="Web-{7B01947C-3540-D7EF-9E6A-4F46E5AEF3C8}" dt="2025-10-12T14:13:29.634" v="23"/>
        <pc:sldMkLst>
          <pc:docMk/>
          <pc:sldMk cId="3351092586" sldId="264"/>
        </pc:sldMkLst>
      </pc:sldChg>
      <pc:sldChg chg="del">
        <pc:chgData name="Shamaila Shafaq (2504607)" userId="S::2504607@student.uwtsd.ac.uk::ea503c98-bc50-4712-b127-7068ddb5d499" providerId="AD" clId="Web-{7B01947C-3540-D7EF-9E6A-4F46E5AEF3C8}" dt="2025-10-12T14:12:57.961" v="22"/>
        <pc:sldMkLst>
          <pc:docMk/>
          <pc:sldMk cId="176581094" sldId="270"/>
        </pc:sldMkLst>
      </pc:sldChg>
      <pc:sldChg chg="del">
        <pc:chgData name="Shamaila Shafaq (2504607)" userId="S::2504607@student.uwtsd.ac.uk::ea503c98-bc50-4712-b127-7068ddb5d499" providerId="AD" clId="Web-{7B01947C-3540-D7EF-9E6A-4F46E5AEF3C8}" dt="2025-10-12T14:12:56.993" v="21"/>
        <pc:sldMkLst>
          <pc:docMk/>
          <pc:sldMk cId="457920094" sldId="271"/>
        </pc:sldMkLst>
      </pc:sldChg>
      <pc:sldChg chg="addSp delSp modSp new del">
        <pc:chgData name="Shamaila Shafaq (2504607)" userId="S::2504607@student.uwtsd.ac.uk::ea503c98-bc50-4712-b127-7068ddb5d499" providerId="AD" clId="Web-{7B01947C-3540-D7EF-9E6A-4F46E5AEF3C8}" dt="2025-10-12T14:12:55.071" v="19"/>
        <pc:sldMkLst>
          <pc:docMk/>
          <pc:sldMk cId="1270639121" sldId="272"/>
        </pc:sldMkLst>
        <pc:spChg chg="mod">
          <ac:chgData name="Shamaila Shafaq (2504607)" userId="S::2504607@student.uwtsd.ac.uk::ea503c98-bc50-4712-b127-7068ddb5d499" providerId="AD" clId="Web-{7B01947C-3540-D7EF-9E6A-4F46E5AEF3C8}" dt="2025-10-12T14:12:48.617" v="18" actId="20577"/>
          <ac:spMkLst>
            <pc:docMk/>
            <pc:sldMk cId="1270639121" sldId="272"/>
            <ac:spMk id="2" creationId="{B676D782-8A0D-6273-25FF-F619CAEA8753}"/>
          </ac:spMkLst>
        </pc:spChg>
        <pc:spChg chg="add del mod">
          <ac:chgData name="Shamaila Shafaq (2504607)" userId="S::2504607@student.uwtsd.ac.uk::ea503c98-bc50-4712-b127-7068ddb5d499" providerId="AD" clId="Web-{7B01947C-3540-D7EF-9E6A-4F46E5AEF3C8}" dt="2025-10-12T14:12:45.414" v="17"/>
          <ac:spMkLst>
            <pc:docMk/>
            <pc:sldMk cId="1270639121" sldId="272"/>
            <ac:spMk id="3" creationId="{A63CFB84-DFC4-B5FB-949D-68228B401200}"/>
          </ac:spMkLst>
        </pc:spChg>
      </pc:sldChg>
      <pc:sldChg chg="new del">
        <pc:chgData name="Shamaila Shafaq (2504607)" userId="S::2504607@student.uwtsd.ac.uk::ea503c98-bc50-4712-b127-7068ddb5d499" providerId="AD" clId="Web-{7B01947C-3540-D7EF-9E6A-4F46E5AEF3C8}" dt="2025-10-12T14:12:56.305" v="20"/>
        <pc:sldMkLst>
          <pc:docMk/>
          <pc:sldMk cId="4210905444" sldId="273"/>
        </pc:sldMkLst>
      </pc:sldChg>
    </pc:docChg>
  </pc:docChgLst>
  <pc:docChgLst>
    <pc:chgData name="Shamaila Shafaq (2504607)" userId="S::2504607@student.uwtsd.ac.uk::ea503c98-bc50-4712-b127-7068ddb5d499" providerId="AD" clId="Web-{F082A483-FB40-40A7-8CE4-87CE5BCB22E7}"/>
    <pc:docChg chg="modSld sldOrd">
      <pc:chgData name="Shamaila Shafaq (2504607)" userId="S::2504607@student.uwtsd.ac.uk::ea503c98-bc50-4712-b127-7068ddb5d499" providerId="AD" clId="Web-{F082A483-FB40-40A7-8CE4-87CE5BCB22E7}" dt="2025-10-12T22:11:50.818" v="111"/>
      <pc:docMkLst>
        <pc:docMk/>
      </pc:docMkLst>
      <pc:sldChg chg="ord">
        <pc:chgData name="Shamaila Shafaq (2504607)" userId="S::2504607@student.uwtsd.ac.uk::ea503c98-bc50-4712-b127-7068ddb5d499" providerId="AD" clId="Web-{F082A483-FB40-40A7-8CE4-87CE5BCB22E7}" dt="2025-10-12T22:11:24.802" v="110"/>
        <pc:sldMkLst>
          <pc:docMk/>
          <pc:sldMk cId="1327241666" sldId="260"/>
        </pc:sldMkLst>
      </pc:sldChg>
      <pc:sldChg chg="addAnim delAnim">
        <pc:chgData name="Shamaila Shafaq (2504607)" userId="S::2504607@student.uwtsd.ac.uk::ea503c98-bc50-4712-b127-7068ddb5d499" providerId="AD" clId="Web-{F082A483-FB40-40A7-8CE4-87CE5BCB22E7}" dt="2025-10-12T21:59:36.329" v="1"/>
        <pc:sldMkLst>
          <pc:docMk/>
          <pc:sldMk cId="3410673275" sldId="274"/>
        </pc:sldMkLst>
      </pc:sldChg>
      <pc:sldChg chg="modSp">
        <pc:chgData name="Shamaila Shafaq (2504607)" userId="S::2504607@student.uwtsd.ac.uk::ea503c98-bc50-4712-b127-7068ddb5d499" providerId="AD" clId="Web-{F082A483-FB40-40A7-8CE4-87CE5BCB22E7}" dt="2025-10-12T22:00:35.252" v="2" actId="1076"/>
        <pc:sldMkLst>
          <pc:docMk/>
          <pc:sldMk cId="3391932882" sldId="275"/>
        </pc:sldMkLst>
        <pc:spChg chg="mod">
          <ac:chgData name="Shamaila Shafaq (2504607)" userId="S::2504607@student.uwtsd.ac.uk::ea503c98-bc50-4712-b127-7068ddb5d499" providerId="AD" clId="Web-{F082A483-FB40-40A7-8CE4-87CE5BCB22E7}" dt="2025-10-12T22:00:35.252" v="2" actId="1076"/>
          <ac:spMkLst>
            <pc:docMk/>
            <pc:sldMk cId="3391932882" sldId="275"/>
            <ac:spMk id="2" creationId="{33DE1417-5BF7-2254-E53C-D425BAD81EA9}"/>
          </ac:spMkLst>
        </pc:spChg>
      </pc:sldChg>
      <pc:sldChg chg="addSp modSp addAnim">
        <pc:chgData name="Shamaila Shafaq (2504607)" userId="S::2504607@student.uwtsd.ac.uk::ea503c98-bc50-4712-b127-7068ddb5d499" providerId="AD" clId="Web-{F082A483-FB40-40A7-8CE4-87CE5BCB22E7}" dt="2025-10-12T22:10:07.925" v="108" actId="1076"/>
        <pc:sldMkLst>
          <pc:docMk/>
          <pc:sldMk cId="264479831" sldId="276"/>
        </pc:sldMkLst>
        <pc:spChg chg="add mod">
          <ac:chgData name="Shamaila Shafaq (2504607)" userId="S::2504607@student.uwtsd.ac.uk::ea503c98-bc50-4712-b127-7068ddb5d499" providerId="AD" clId="Web-{F082A483-FB40-40A7-8CE4-87CE5BCB22E7}" dt="2025-10-12T22:10:07.925" v="108" actId="1076"/>
          <ac:spMkLst>
            <pc:docMk/>
            <pc:sldMk cId="264479831" sldId="276"/>
            <ac:spMk id="2" creationId="{A845C829-8B11-E38D-567C-BC664BB5F6A6}"/>
          </ac:spMkLst>
        </pc:spChg>
        <pc:picChg chg="mod">
          <ac:chgData name="Shamaila Shafaq (2504607)" userId="S::2504607@student.uwtsd.ac.uk::ea503c98-bc50-4712-b127-7068ddb5d499" providerId="AD" clId="Web-{F082A483-FB40-40A7-8CE4-87CE5BCB22E7}" dt="2025-10-12T22:10:01.143" v="106" actId="14100"/>
          <ac:picMkLst>
            <pc:docMk/>
            <pc:sldMk cId="264479831" sldId="276"/>
            <ac:picMk id="6" creationId="{AE6D3B22-BCE3-D85D-1EB0-49965573E58A}"/>
          </ac:picMkLst>
        </pc:picChg>
      </pc:sldChg>
      <pc:sldChg chg="ord">
        <pc:chgData name="Shamaila Shafaq (2504607)" userId="S::2504607@student.uwtsd.ac.uk::ea503c98-bc50-4712-b127-7068ddb5d499" providerId="AD" clId="Web-{F082A483-FB40-40A7-8CE4-87CE5BCB22E7}" dt="2025-10-12T22:11:50.818" v="111"/>
        <pc:sldMkLst>
          <pc:docMk/>
          <pc:sldMk cId="3664002085" sldId="289"/>
        </pc:sldMkLst>
      </pc:sldChg>
    </pc:docChg>
  </pc:docChgLst>
  <pc:docChgLst>
    <pc:chgData name="Shamaila Shafaq (2504607)" userId="S::2504607@student.uwtsd.ac.uk::ea503c98-bc50-4712-b127-7068ddb5d499" providerId="AD" clId="Web-{E2D0F3FD-32F4-DCFC-313B-5DB8EDD7F3E4}"/>
    <pc:docChg chg="modSld">
      <pc:chgData name="Shamaila Shafaq (2504607)" userId="S::2504607@student.uwtsd.ac.uk::ea503c98-bc50-4712-b127-7068ddb5d499" providerId="AD" clId="Web-{E2D0F3FD-32F4-DCFC-313B-5DB8EDD7F3E4}" dt="2025-10-10T11:32:33.978" v="58"/>
      <pc:docMkLst>
        <pc:docMk/>
      </pc:docMkLst>
    </pc:docChg>
  </pc:docChgLst>
  <pc:docChgLst>
    <pc:chgData name="Eman Aref Mohammed Al-Haidari (2504709)" userId="S::2504709@student.uwtsd.ac.uk::de17661b-c660-4473-a32b-ddb010edeea8" providerId="AD" clId="Web-{34D2D989-FBB5-DAF6-B669-8DC6790F3354}"/>
    <pc:docChg chg="mod addSld modSld addMainMaster delMainMaster">
      <pc:chgData name="Eman Aref Mohammed Al-Haidari (2504709)" userId="S::2504709@student.uwtsd.ac.uk::de17661b-c660-4473-a32b-ddb010edeea8" providerId="AD" clId="Web-{34D2D989-FBB5-DAF6-B669-8DC6790F3354}" dt="2025-09-19T10:14:38.447" v="34" actId="20577"/>
      <pc:docMkLst>
        <pc:docMk/>
      </pc:docMkLst>
      <pc:sldChg chg="addSp delSp modSp mod setBg modClrScheme chgLayout">
        <pc:chgData name="Eman Aref Mohammed Al-Haidari (2504709)" userId="S::2504709@student.uwtsd.ac.uk::de17661b-c660-4473-a32b-ddb010edeea8" providerId="AD" clId="Web-{34D2D989-FBB5-DAF6-B669-8DC6790F3354}" dt="2025-09-19T10:14:38.447" v="34" actId="20577"/>
        <pc:sldMkLst>
          <pc:docMk/>
          <pc:sldMk cId="109857222" sldId="256"/>
        </pc:sldMkLst>
        <pc:spChg chg="mod ord">
          <ac:chgData name="Eman Aref Mohammed Al-Haidari (2504709)" userId="S::2504709@student.uwtsd.ac.uk::de17661b-c660-4473-a32b-ddb010edeea8" providerId="AD" clId="Web-{34D2D989-FBB5-DAF6-B669-8DC6790F3354}" dt="2025-09-19T10:13:30.350" v="23" actId="20577"/>
          <ac:spMkLst>
            <pc:docMk/>
            <pc:sldMk cId="109857222" sldId="256"/>
            <ac:spMk id="2" creationId="{00000000-0000-0000-0000-000000000000}"/>
          </ac:spMkLst>
        </pc:spChg>
        <pc:spChg chg="mod ord">
          <ac:chgData name="Eman Aref Mohammed Al-Haidari (2504709)" userId="S::2504709@student.uwtsd.ac.uk::de17661b-c660-4473-a32b-ddb010edeea8" providerId="AD" clId="Web-{34D2D989-FBB5-DAF6-B669-8DC6790F3354}" dt="2025-09-19T10:14:38.447" v="34" actId="20577"/>
          <ac:spMkLst>
            <pc:docMk/>
            <pc:sldMk cId="109857222" sldId="256"/>
            <ac:spMk id="3" creationId="{00000000-0000-0000-0000-000000000000}"/>
          </ac:spMkLst>
        </pc:spChg>
      </pc:sldChg>
      <pc:sldChg chg="modSp new mod modClrScheme chgLayout">
        <pc:chgData name="Eman Aref Mohammed Al-Haidari (2504709)" userId="S::2504709@student.uwtsd.ac.uk::de17661b-c660-4473-a32b-ddb010edeea8" providerId="AD" clId="Web-{34D2D989-FBB5-DAF6-B669-8DC6790F3354}" dt="2025-09-19T10:08:36.544" v="2"/>
        <pc:sldMkLst>
          <pc:docMk/>
          <pc:sldMk cId="899404908" sldId="257"/>
        </pc:sldMkLst>
        <pc:spChg chg="mod ord">
          <ac:chgData name="Eman Aref Mohammed Al-Haidari (2504709)" userId="S::2504709@student.uwtsd.ac.uk::de17661b-c660-4473-a32b-ddb010edeea8" providerId="AD" clId="Web-{34D2D989-FBB5-DAF6-B669-8DC6790F3354}" dt="2025-09-19T10:08:36.544" v="2"/>
          <ac:spMkLst>
            <pc:docMk/>
            <pc:sldMk cId="899404908" sldId="257"/>
            <ac:spMk id="3" creationId="{45F7A642-2C99-31A3-B1FD-5CA94AAE9217}"/>
          </ac:spMkLst>
        </pc:spChg>
      </pc:sldChg>
      <pc:sldMasterChg chg="add addSldLayout modSldLayout">
        <pc:chgData name="Eman Aref Mohammed Al-Haidari (2504709)" userId="S::2504709@student.uwtsd.ac.uk::de17661b-c660-4473-a32b-ddb010edeea8" providerId="AD" clId="Web-{34D2D989-FBB5-DAF6-B669-8DC6790F3354}" dt="2025-09-19T10:08:36.544" v="2"/>
        <pc:sldMasterMkLst>
          <pc:docMk/>
          <pc:sldMasterMk cId="1506178759" sldId="2147483684"/>
        </pc:sldMasterMkLst>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662392403" sldId="2147483685"/>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2151298000" sldId="2147483686"/>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1412812169" sldId="2147483687"/>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483654757" sldId="2147483688"/>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574063343" sldId="2147483689"/>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749204883" sldId="2147483690"/>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126513105" sldId="2147483691"/>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1008139871" sldId="2147483692"/>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488421374" sldId="2147483693"/>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03045850" sldId="2147483694"/>
          </pc:sldLayoutMkLst>
        </pc:sldLayoutChg>
        <pc:sldLayoutChg chg="add mod replId">
          <pc:chgData name="Eman Aref Mohammed Al-Haidari (2504709)" userId="S::2504709@student.uwtsd.ac.uk::de17661b-c660-4473-a32b-ddb010edeea8" providerId="AD" clId="Web-{34D2D989-FBB5-DAF6-B669-8DC6790F3354}" dt="2025-09-19T10:08:36.544" v="2"/>
          <pc:sldLayoutMkLst>
            <pc:docMk/>
            <pc:sldMasterMk cId="1506178759" sldId="2147483684"/>
            <pc:sldLayoutMk cId="399993754" sldId="2147483695"/>
          </pc:sldLayoutMkLst>
        </pc:sldLayoutChg>
      </pc:sldMasterChg>
    </pc:docChg>
  </pc:docChgLst>
  <pc:docChgLst>
    <pc:chgData name="Shamaila Shafaq (2504607)" userId="S::2504607@student.uwtsd.ac.uk::ea503c98-bc50-4712-b127-7068ddb5d499" providerId="AD" clId="Web-{991086C5-0E91-8759-D4A4-05254A533219}"/>
    <pc:docChg chg="addSld delSld modSld sldOrd">
      <pc:chgData name="Shamaila Shafaq (2504607)" userId="S::2504607@student.uwtsd.ac.uk::ea503c98-bc50-4712-b127-7068ddb5d499" providerId="AD" clId="Web-{991086C5-0E91-8759-D4A4-05254A533219}" dt="2025-10-10T11:24:41.520" v="423" actId="14100"/>
      <pc:docMkLst>
        <pc:docMk/>
      </pc:docMkLst>
      <pc:sldChg chg="ord">
        <pc:chgData name="Shamaila Shafaq (2504607)" userId="S::2504607@student.uwtsd.ac.uk::ea503c98-bc50-4712-b127-7068ddb5d499" providerId="AD" clId="Web-{991086C5-0E91-8759-D4A4-05254A533219}" dt="2025-10-10T10:31:13.418" v="73"/>
        <pc:sldMkLst>
          <pc:docMk/>
          <pc:sldMk cId="1327241666" sldId="260"/>
        </pc:sldMkLst>
      </pc:sldChg>
      <pc:sldChg chg="ord">
        <pc:chgData name="Shamaila Shafaq (2504607)" userId="S::2504607@student.uwtsd.ac.uk::ea503c98-bc50-4712-b127-7068ddb5d499" providerId="AD" clId="Web-{991086C5-0E91-8759-D4A4-05254A533219}" dt="2025-10-10T10:31:27.231" v="75"/>
        <pc:sldMkLst>
          <pc:docMk/>
          <pc:sldMk cId="515714928" sldId="261"/>
        </pc:sldMkLst>
      </pc:sldChg>
    </pc:docChg>
  </pc:docChgLst>
  <pc:docChgLst>
    <pc:chgData name="Shamaila Shafaq (2504607)" userId="S::2504607@student.uwtsd.ac.uk::ea503c98-bc50-4712-b127-7068ddb5d499" providerId="AD" clId="Web-{013A9C1A-4BBB-67DC-6804-666B843D3DB0}"/>
    <pc:docChg chg="addSld delSld modSld">
      <pc:chgData name="Shamaila Shafaq (2504607)" userId="S::2504607@student.uwtsd.ac.uk::ea503c98-bc50-4712-b127-7068ddb5d499" providerId="AD" clId="Web-{013A9C1A-4BBB-67DC-6804-666B843D3DB0}" dt="2025-10-12T19:31:51.494" v="375" actId="14100"/>
      <pc:docMkLst>
        <pc:docMk/>
      </pc:docMkLst>
      <pc:sldChg chg="addSp delSp modSp mod setBg">
        <pc:chgData name="Shamaila Shafaq (2504607)" userId="S::2504607@student.uwtsd.ac.uk::ea503c98-bc50-4712-b127-7068ddb5d499" providerId="AD" clId="Web-{013A9C1A-4BBB-67DC-6804-666B843D3DB0}" dt="2025-10-12T18:37:56.563" v="88" actId="20577"/>
        <pc:sldMkLst>
          <pc:docMk/>
          <pc:sldMk cId="1747295862" sldId="271"/>
        </pc:sldMkLst>
        <pc:spChg chg="del">
          <ac:chgData name="Shamaila Shafaq (2504607)" userId="S::2504607@student.uwtsd.ac.uk::ea503c98-bc50-4712-b127-7068ddb5d499" providerId="AD" clId="Web-{013A9C1A-4BBB-67DC-6804-666B843D3DB0}" dt="2025-10-12T18:28:05.016" v="8"/>
          <ac:spMkLst>
            <pc:docMk/>
            <pc:sldMk cId="1747295862" sldId="271"/>
            <ac:spMk id="2" creationId="{EFF40F18-EA23-FA2D-A55F-DB41FB8F099C}"/>
          </ac:spMkLst>
        </pc:spChg>
        <pc:spChg chg="del">
          <ac:chgData name="Shamaila Shafaq (2504607)" userId="S::2504607@student.uwtsd.ac.uk::ea503c98-bc50-4712-b127-7068ddb5d499" providerId="AD" clId="Web-{013A9C1A-4BBB-67DC-6804-666B843D3DB0}" dt="2025-10-12T18:26:52.968" v="2"/>
          <ac:spMkLst>
            <pc:docMk/>
            <pc:sldMk cId="1747295862" sldId="271"/>
            <ac:spMk id="3" creationId="{AF48B357-B661-7CD2-E4EF-CF68CDC70AF7}"/>
          </ac:spMkLst>
        </pc:spChg>
        <pc:spChg chg="add del mod">
          <ac:chgData name="Shamaila Shafaq (2504607)" userId="S::2504607@student.uwtsd.ac.uk::ea503c98-bc50-4712-b127-7068ddb5d499" providerId="AD" clId="Web-{013A9C1A-4BBB-67DC-6804-666B843D3DB0}" dt="2025-10-12T18:27:33.141" v="4"/>
          <ac:spMkLst>
            <pc:docMk/>
            <pc:sldMk cId="1747295862" sldId="271"/>
            <ac:spMk id="6" creationId="{83475812-6E11-D813-AFDD-3259562F23E7}"/>
          </ac:spMkLst>
        </pc:spChg>
        <pc:spChg chg="add del mod">
          <ac:chgData name="Shamaila Shafaq (2504607)" userId="S::2504607@student.uwtsd.ac.uk::ea503c98-bc50-4712-b127-7068ddb5d499" providerId="AD" clId="Web-{013A9C1A-4BBB-67DC-6804-666B843D3DB0}" dt="2025-10-12T18:28:07.282" v="9"/>
          <ac:spMkLst>
            <pc:docMk/>
            <pc:sldMk cId="1747295862" sldId="271"/>
            <ac:spMk id="9" creationId="{EF1D2C1B-F015-DC4C-305B-83C68BC0F0BA}"/>
          </ac:spMkLst>
        </pc:spChg>
        <pc:spChg chg="add mod">
          <ac:chgData name="Shamaila Shafaq (2504607)" userId="S::2504607@student.uwtsd.ac.uk::ea503c98-bc50-4712-b127-7068ddb5d499" providerId="AD" clId="Web-{013A9C1A-4BBB-67DC-6804-666B843D3DB0}" dt="2025-10-12T18:37:56.563" v="88" actId="20577"/>
          <ac:spMkLst>
            <pc:docMk/>
            <pc:sldMk cId="1747295862" sldId="271"/>
            <ac:spMk id="11" creationId="{81787E41-03F5-C79C-3E20-8BDE3122C8DE}"/>
          </ac:spMkLst>
        </pc:spChg>
        <pc:spChg chg="add mod">
          <ac:chgData name="Shamaila Shafaq (2504607)" userId="S::2504607@student.uwtsd.ac.uk::ea503c98-bc50-4712-b127-7068ddb5d499" providerId="AD" clId="Web-{013A9C1A-4BBB-67DC-6804-666B843D3DB0}" dt="2025-10-12T18:37:22" v="81" actId="1076"/>
          <ac:spMkLst>
            <pc:docMk/>
            <pc:sldMk cId="1747295862" sldId="271"/>
            <ac:spMk id="14" creationId="{E2094979-62DF-FD95-FD80-29BE6D45F59E}"/>
          </ac:spMkLst>
        </pc:spChg>
        <pc:spChg chg="add mod">
          <ac:chgData name="Shamaila Shafaq (2504607)" userId="S::2504607@student.uwtsd.ac.uk::ea503c98-bc50-4712-b127-7068ddb5d499" providerId="AD" clId="Web-{013A9C1A-4BBB-67DC-6804-666B843D3DB0}" dt="2025-10-12T18:37:45.110" v="86" actId="1076"/>
          <ac:spMkLst>
            <pc:docMk/>
            <pc:sldMk cId="1747295862" sldId="271"/>
            <ac:spMk id="15" creationId="{23042348-9433-F799-81CA-BC4A06F35642}"/>
          </ac:spMkLst>
        </pc:spChg>
        <pc:spChg chg="add del">
          <ac:chgData name="Shamaila Shafaq (2504607)" userId="S::2504607@student.uwtsd.ac.uk::ea503c98-bc50-4712-b127-7068ddb5d499" providerId="AD" clId="Web-{013A9C1A-4BBB-67DC-6804-666B843D3DB0}" dt="2025-10-12T18:33:27.574" v="44"/>
          <ac:spMkLst>
            <pc:docMk/>
            <pc:sldMk cId="1747295862" sldId="271"/>
            <ac:spMk id="17" creationId="{5AC1364A-3E3D-4F0D-8776-78AF3A270DD6}"/>
          </ac:spMkLst>
        </pc:spChg>
        <pc:spChg chg="add del">
          <ac:chgData name="Shamaila Shafaq (2504607)" userId="S::2504607@student.uwtsd.ac.uk::ea503c98-bc50-4712-b127-7068ddb5d499" providerId="AD" clId="Web-{013A9C1A-4BBB-67DC-6804-666B843D3DB0}" dt="2025-10-12T18:33:27.574" v="44"/>
          <ac:spMkLst>
            <pc:docMk/>
            <pc:sldMk cId="1747295862" sldId="271"/>
            <ac:spMk id="19" creationId="{3FCFB1DE-0B7E-48CC-BA90-B2AB0889F9D6}"/>
          </ac:spMkLst>
        </pc:spChg>
        <pc:spChg chg="add del">
          <ac:chgData name="Shamaila Shafaq (2504607)" userId="S::2504607@student.uwtsd.ac.uk::ea503c98-bc50-4712-b127-7068ddb5d499" providerId="AD" clId="Web-{013A9C1A-4BBB-67DC-6804-666B843D3DB0}" dt="2025-10-12T18:34:09.184" v="49"/>
          <ac:spMkLst>
            <pc:docMk/>
            <pc:sldMk cId="1747295862" sldId="271"/>
            <ac:spMk id="24" creationId="{D75A5B51-0925-4835-8511-A0DD17EAA97C}"/>
          </ac:spMkLst>
        </pc:spChg>
        <pc:spChg chg="add del">
          <ac:chgData name="Shamaila Shafaq (2504607)" userId="S::2504607@student.uwtsd.ac.uk::ea503c98-bc50-4712-b127-7068ddb5d499" providerId="AD" clId="Web-{013A9C1A-4BBB-67DC-6804-666B843D3DB0}" dt="2025-10-12T18:34:09.184" v="49"/>
          <ac:spMkLst>
            <pc:docMk/>
            <pc:sldMk cId="1747295862" sldId="271"/>
            <ac:spMk id="26" creationId="{5CDFD20D-8E4F-4E3A-AF87-93F23E0DBFB3}"/>
          </ac:spMkLst>
        </pc:spChg>
        <pc:spChg chg="add del">
          <ac:chgData name="Shamaila Shafaq (2504607)" userId="S::2504607@student.uwtsd.ac.uk::ea503c98-bc50-4712-b127-7068ddb5d499" providerId="AD" clId="Web-{013A9C1A-4BBB-67DC-6804-666B843D3DB0}" dt="2025-10-12T18:34:09.168" v="48"/>
          <ac:spMkLst>
            <pc:docMk/>
            <pc:sldMk cId="1747295862" sldId="271"/>
            <ac:spMk id="31" creationId="{53B475F8-50AE-46A0-9943-B2B63183D50C}"/>
          </ac:spMkLst>
        </pc:spChg>
        <pc:spChg chg="add del">
          <ac:chgData name="Shamaila Shafaq (2504607)" userId="S::2504607@student.uwtsd.ac.uk::ea503c98-bc50-4712-b127-7068ddb5d499" providerId="AD" clId="Web-{013A9C1A-4BBB-67DC-6804-666B843D3DB0}" dt="2025-10-12T18:34:09.168" v="48"/>
          <ac:spMkLst>
            <pc:docMk/>
            <pc:sldMk cId="1747295862" sldId="271"/>
            <ac:spMk id="33" creationId="{75F6FDB4-2351-48C2-A863-2364A02343C0}"/>
          </ac:spMkLst>
        </pc:spChg>
        <pc:spChg chg="add del">
          <ac:chgData name="Shamaila Shafaq (2504607)" userId="S::2504607@student.uwtsd.ac.uk::ea503c98-bc50-4712-b127-7068ddb5d499" providerId="AD" clId="Web-{013A9C1A-4BBB-67DC-6804-666B843D3DB0}" dt="2025-10-12T18:35:12.372" v="59"/>
          <ac:spMkLst>
            <pc:docMk/>
            <pc:sldMk cId="1747295862" sldId="271"/>
            <ac:spMk id="35" creationId="{D75A5B51-0925-4835-8511-A0DD17EAA97C}"/>
          </ac:spMkLst>
        </pc:spChg>
        <pc:spChg chg="add del">
          <ac:chgData name="Shamaila Shafaq (2504607)" userId="S::2504607@student.uwtsd.ac.uk::ea503c98-bc50-4712-b127-7068ddb5d499" providerId="AD" clId="Web-{013A9C1A-4BBB-67DC-6804-666B843D3DB0}" dt="2025-10-12T18:35:12.372" v="59"/>
          <ac:spMkLst>
            <pc:docMk/>
            <pc:sldMk cId="1747295862" sldId="271"/>
            <ac:spMk id="36" creationId="{5CDFD20D-8E4F-4E3A-AF87-93F23E0DBFB3}"/>
          </ac:spMkLst>
        </pc:spChg>
        <pc:spChg chg="add">
          <ac:chgData name="Shamaila Shafaq (2504607)" userId="S::2504607@student.uwtsd.ac.uk::ea503c98-bc50-4712-b127-7068ddb5d499" providerId="AD" clId="Web-{013A9C1A-4BBB-67DC-6804-666B843D3DB0}" dt="2025-10-12T18:35:12.372" v="59"/>
          <ac:spMkLst>
            <pc:docMk/>
            <pc:sldMk cId="1747295862" sldId="271"/>
            <ac:spMk id="41" creationId="{AF6CB648-9554-488A-B457-99CAAD1DA528}"/>
          </ac:spMkLst>
        </pc:spChg>
        <pc:spChg chg="add">
          <ac:chgData name="Shamaila Shafaq (2504607)" userId="S::2504607@student.uwtsd.ac.uk::ea503c98-bc50-4712-b127-7068ddb5d499" providerId="AD" clId="Web-{013A9C1A-4BBB-67DC-6804-666B843D3DB0}" dt="2025-10-12T18:35:12.372" v="59"/>
          <ac:spMkLst>
            <pc:docMk/>
            <pc:sldMk cId="1747295862" sldId="271"/>
            <ac:spMk id="43" creationId="{477B3D0A-9C0E-8E65-3091-732A717D34B0}"/>
          </ac:spMkLst>
        </pc:spChg>
        <pc:picChg chg="add del mod ord">
          <ac:chgData name="Shamaila Shafaq (2504607)" userId="S::2504607@student.uwtsd.ac.uk::ea503c98-bc50-4712-b127-7068ddb5d499" providerId="AD" clId="Web-{013A9C1A-4BBB-67DC-6804-666B843D3DB0}" dt="2025-10-12T18:27:05.827" v="3"/>
          <ac:picMkLst>
            <pc:docMk/>
            <pc:sldMk cId="1747295862" sldId="271"/>
            <ac:picMk id="4" creationId="{4E36D0BD-FEDF-9ABE-0E74-BADEC81BCCC2}"/>
          </ac:picMkLst>
        </pc:picChg>
        <pc:picChg chg="add del mod ord">
          <ac:chgData name="Shamaila Shafaq (2504607)" userId="S::2504607@student.uwtsd.ac.uk::ea503c98-bc50-4712-b127-7068ddb5d499" providerId="AD" clId="Web-{013A9C1A-4BBB-67DC-6804-666B843D3DB0}" dt="2025-10-12T18:27:40.922" v="7"/>
          <ac:picMkLst>
            <pc:docMk/>
            <pc:sldMk cId="1747295862" sldId="271"/>
            <ac:picMk id="7" creationId="{0BB5B190-82F4-78E3-CBCD-BC8209DF32AE}"/>
          </ac:picMkLst>
        </pc:picChg>
        <pc:picChg chg="add mod ord">
          <ac:chgData name="Shamaila Shafaq (2504607)" userId="S::2504607@student.uwtsd.ac.uk::ea503c98-bc50-4712-b127-7068ddb5d499" providerId="AD" clId="Web-{013A9C1A-4BBB-67DC-6804-666B843D3DB0}" dt="2025-10-12T18:35:46.529" v="64" actId="14100"/>
          <ac:picMkLst>
            <pc:docMk/>
            <pc:sldMk cId="1747295862" sldId="271"/>
            <ac:picMk id="10" creationId="{7EC9D865-BC4A-10EE-4469-6D14513A110E}"/>
          </ac:picMkLst>
        </pc:picChg>
        <pc:picChg chg="add mod ord">
          <ac:chgData name="Shamaila Shafaq (2504607)" userId="S::2504607@student.uwtsd.ac.uk::ea503c98-bc50-4712-b127-7068ddb5d499" providerId="AD" clId="Web-{013A9C1A-4BBB-67DC-6804-666B843D3DB0}" dt="2025-10-12T18:36:35.983" v="73" actId="1076"/>
          <ac:picMkLst>
            <pc:docMk/>
            <pc:sldMk cId="1747295862" sldId="271"/>
            <ac:picMk id="12" creationId="{12AF1CFB-5B6F-DF5C-81F0-EF0D0F7CC421}"/>
          </ac:picMkLst>
        </pc:picChg>
        <pc:picChg chg="add mod">
          <ac:chgData name="Shamaila Shafaq (2504607)" userId="S::2504607@student.uwtsd.ac.uk::ea503c98-bc50-4712-b127-7068ddb5d499" providerId="AD" clId="Web-{013A9C1A-4BBB-67DC-6804-666B843D3DB0}" dt="2025-10-12T18:36:11.014" v="71" actId="1076"/>
          <ac:picMkLst>
            <pc:docMk/>
            <pc:sldMk cId="1747295862" sldId="271"/>
            <ac:picMk id="13" creationId="{AE3982D5-4883-1DC1-6EB6-7AD221D22F62}"/>
          </ac:picMkLst>
        </pc:picChg>
      </pc:sldChg>
      <pc:sldChg chg="addSp delSp modSp mod setBg">
        <pc:chgData name="Shamaila Shafaq (2504607)" userId="S::2504607@student.uwtsd.ac.uk::ea503c98-bc50-4712-b127-7068ddb5d499" providerId="AD" clId="Web-{013A9C1A-4BBB-67DC-6804-666B843D3DB0}" dt="2025-10-12T19:11:30.275" v="371" actId="1076"/>
        <pc:sldMkLst>
          <pc:docMk/>
          <pc:sldMk cId="3349833379" sldId="272"/>
        </pc:sldMkLst>
        <pc:spChg chg="add mod">
          <ac:chgData name="Shamaila Shafaq (2504607)" userId="S::2504607@student.uwtsd.ac.uk::ea503c98-bc50-4712-b127-7068ddb5d499" providerId="AD" clId="Web-{013A9C1A-4BBB-67DC-6804-666B843D3DB0}" dt="2025-10-12T19:11:30.275" v="371" actId="1076"/>
          <ac:spMkLst>
            <pc:docMk/>
            <pc:sldMk cId="3349833379" sldId="272"/>
            <ac:spMk id="2" creationId="{55F1FDAA-1AEC-B874-28E7-2E49F1071FDE}"/>
          </ac:spMkLst>
        </pc:spChg>
        <pc:spChg chg="add del mod">
          <ac:chgData name="Shamaila Shafaq (2504607)" userId="S::2504607@student.uwtsd.ac.uk::ea503c98-bc50-4712-b127-7068ddb5d499" providerId="AD" clId="Web-{013A9C1A-4BBB-67DC-6804-666B843D3DB0}" dt="2025-10-12T18:43:41.502" v="154"/>
          <ac:spMkLst>
            <pc:docMk/>
            <pc:sldMk cId="3349833379" sldId="272"/>
            <ac:spMk id="4" creationId="{CC6B7084-2530-2FCA-379E-11464C7EB351}"/>
          </ac:spMkLst>
        </pc:spChg>
        <pc:spChg chg="del mod">
          <ac:chgData name="Shamaila Shafaq (2504607)" userId="S::2504607@student.uwtsd.ac.uk::ea503c98-bc50-4712-b127-7068ddb5d499" providerId="AD" clId="Web-{013A9C1A-4BBB-67DC-6804-666B843D3DB0}" dt="2025-10-12T18:42:25.593" v="135"/>
          <ac:spMkLst>
            <pc:docMk/>
            <pc:sldMk cId="3349833379" sldId="272"/>
            <ac:spMk id="6" creationId="{203FD8A8-74D8-D096-A05B-5D8DA36EC470}"/>
          </ac:spMkLst>
        </pc:spChg>
        <pc:spChg chg="add">
          <ac:chgData name="Shamaila Shafaq (2504607)" userId="S::2504607@student.uwtsd.ac.uk::ea503c98-bc50-4712-b127-7068ddb5d499" providerId="AD" clId="Web-{013A9C1A-4BBB-67DC-6804-666B843D3DB0}" dt="2025-10-12T18:44:14.988" v="160"/>
          <ac:spMkLst>
            <pc:docMk/>
            <pc:sldMk cId="3349833379" sldId="272"/>
            <ac:spMk id="12" creationId="{5C8908E2-EE49-44D2-9428-A28D2312A8D5}"/>
          </ac:spMkLst>
        </pc:spChg>
        <pc:spChg chg="add">
          <ac:chgData name="Shamaila Shafaq (2504607)" userId="S::2504607@student.uwtsd.ac.uk::ea503c98-bc50-4712-b127-7068ddb5d499" providerId="AD" clId="Web-{013A9C1A-4BBB-67DC-6804-666B843D3DB0}" dt="2025-10-12T18:44:14.988" v="160"/>
          <ac:spMkLst>
            <pc:docMk/>
            <pc:sldMk cId="3349833379" sldId="272"/>
            <ac:spMk id="18" creationId="{215A9370-15D3-4C30-8BA1-2059A74C9990}"/>
          </ac:spMkLst>
        </pc:spChg>
        <pc:spChg chg="add">
          <ac:chgData name="Shamaila Shafaq (2504607)" userId="S::2504607@student.uwtsd.ac.uk::ea503c98-bc50-4712-b127-7068ddb5d499" providerId="AD" clId="Web-{013A9C1A-4BBB-67DC-6804-666B843D3DB0}" dt="2025-10-12T18:44:14.988" v="160"/>
          <ac:spMkLst>
            <pc:docMk/>
            <pc:sldMk cId="3349833379" sldId="272"/>
            <ac:spMk id="20" creationId="{ED888B23-07FA-482A-96DF-47E31AF1A603}"/>
          </ac:spMkLst>
        </pc:spChg>
        <pc:grpChg chg="add">
          <ac:chgData name="Shamaila Shafaq (2504607)" userId="S::2504607@student.uwtsd.ac.uk::ea503c98-bc50-4712-b127-7068ddb5d499" providerId="AD" clId="Web-{013A9C1A-4BBB-67DC-6804-666B843D3DB0}" dt="2025-10-12T18:44:14.988" v="160"/>
          <ac:grpSpMkLst>
            <pc:docMk/>
            <pc:sldMk cId="3349833379" sldId="272"/>
            <ac:grpSpMk id="14" creationId="{514E1141-65DC-4F54-8399-7221AE6F83D4}"/>
          </ac:grpSpMkLst>
        </pc:grpChg>
        <pc:picChg chg="add mod ord">
          <ac:chgData name="Shamaila Shafaq (2504607)" userId="S::2504607@student.uwtsd.ac.uk::ea503c98-bc50-4712-b127-7068ddb5d499" providerId="AD" clId="Web-{013A9C1A-4BBB-67DC-6804-666B843D3DB0}" dt="2025-10-12T18:53:07.153" v="248" actId="14100"/>
          <ac:picMkLst>
            <pc:docMk/>
            <pc:sldMk cId="3349833379" sldId="272"/>
            <ac:picMk id="3" creationId="{E9C84ACF-550B-1B53-0DAB-6B91B6994808}"/>
          </ac:picMkLst>
        </pc:picChg>
        <pc:picChg chg="add mod">
          <ac:chgData name="Shamaila Shafaq (2504607)" userId="S::2504607@student.uwtsd.ac.uk::ea503c98-bc50-4712-b127-7068ddb5d499" providerId="AD" clId="Web-{013A9C1A-4BBB-67DC-6804-666B843D3DB0}" dt="2025-10-12T18:49:32.587" v="200" actId="14100"/>
          <ac:picMkLst>
            <pc:docMk/>
            <pc:sldMk cId="3349833379" sldId="272"/>
            <ac:picMk id="5" creationId="{ED804959-ECA0-CC43-7641-8761F023F952}"/>
          </ac:picMkLst>
        </pc:picChg>
        <pc:picChg chg="add mod ord">
          <ac:chgData name="Shamaila Shafaq (2504607)" userId="S::2504607@student.uwtsd.ac.uk::ea503c98-bc50-4712-b127-7068ddb5d499" providerId="AD" clId="Web-{013A9C1A-4BBB-67DC-6804-666B843D3DB0}" dt="2025-10-12T18:49:09.962" v="192" actId="1076"/>
          <ac:picMkLst>
            <pc:docMk/>
            <pc:sldMk cId="3349833379" sldId="272"/>
            <ac:picMk id="7" creationId="{BA9CB989-50DD-BD25-73B3-0619F5709350}"/>
          </ac:picMkLst>
        </pc:picChg>
      </pc:sldChg>
      <pc:sldChg chg="del">
        <pc:chgData name="Shamaila Shafaq (2504607)" userId="S::2504607@student.uwtsd.ac.uk::ea503c98-bc50-4712-b127-7068ddb5d499" providerId="AD" clId="Web-{013A9C1A-4BBB-67DC-6804-666B843D3DB0}" dt="2025-10-12T18:41:19.965" v="123"/>
        <pc:sldMkLst>
          <pc:docMk/>
          <pc:sldMk cId="2483059131" sldId="273"/>
        </pc:sldMkLst>
      </pc:sldChg>
      <pc:sldChg chg="addSp delSp modSp">
        <pc:chgData name="Shamaila Shafaq (2504607)" userId="S::2504607@student.uwtsd.ac.uk::ea503c98-bc50-4712-b127-7068ddb5d499" providerId="AD" clId="Web-{013A9C1A-4BBB-67DC-6804-666B843D3DB0}" dt="2025-10-12T18:48:44.634" v="183" actId="20577"/>
        <pc:sldMkLst>
          <pc:docMk/>
          <pc:sldMk cId="3410673275" sldId="274"/>
        </pc:sldMkLst>
        <pc:spChg chg="add del mod">
          <ac:chgData name="Shamaila Shafaq (2504607)" userId="S::2504607@student.uwtsd.ac.uk::ea503c98-bc50-4712-b127-7068ddb5d499" providerId="AD" clId="Web-{013A9C1A-4BBB-67DC-6804-666B843D3DB0}" dt="2025-10-12T18:40:11.258" v="111"/>
          <ac:spMkLst>
            <pc:docMk/>
            <pc:sldMk cId="3410673275" sldId="274"/>
            <ac:spMk id="2" creationId="{CB271F5A-A5E1-9038-F08F-3A076C3C6006}"/>
          </ac:spMkLst>
        </pc:spChg>
        <pc:spChg chg="add mod">
          <ac:chgData name="Shamaila Shafaq (2504607)" userId="S::2504607@student.uwtsd.ac.uk::ea503c98-bc50-4712-b127-7068ddb5d499" providerId="AD" clId="Web-{013A9C1A-4BBB-67DC-6804-666B843D3DB0}" dt="2025-10-12T18:48:44.634" v="183" actId="20577"/>
          <ac:spMkLst>
            <pc:docMk/>
            <pc:sldMk cId="3410673275" sldId="274"/>
            <ac:spMk id="10" creationId="{CB271F5A-A5E1-9038-F08F-3A076C3C6006}"/>
          </ac:spMkLst>
        </pc:spChg>
        <pc:spChg chg="add">
          <ac:chgData name="Shamaila Shafaq (2504607)" userId="S::2504607@student.uwtsd.ac.uk::ea503c98-bc50-4712-b127-7068ddb5d499" providerId="AD" clId="Web-{013A9C1A-4BBB-67DC-6804-666B843D3DB0}" dt="2025-10-12T18:40:11.258" v="111"/>
          <ac:spMkLst>
            <pc:docMk/>
            <pc:sldMk cId="3410673275" sldId="274"/>
            <ac:spMk id="11" creationId="{53B475F8-50AE-46A0-9943-B2B63183D50C}"/>
          </ac:spMkLst>
        </pc:spChg>
        <pc:spChg chg="add">
          <ac:chgData name="Shamaila Shafaq (2504607)" userId="S::2504607@student.uwtsd.ac.uk::ea503c98-bc50-4712-b127-7068ddb5d499" providerId="AD" clId="Web-{013A9C1A-4BBB-67DC-6804-666B843D3DB0}" dt="2025-10-12T18:40:11.258" v="111"/>
          <ac:spMkLst>
            <pc:docMk/>
            <pc:sldMk cId="3410673275" sldId="274"/>
            <ac:spMk id="13" creationId="{75F6FDB4-2351-48C2-A863-2364A02343C0}"/>
          </ac:spMkLst>
        </pc:spChg>
        <pc:graphicFrameChg chg="add del">
          <ac:chgData name="Shamaila Shafaq (2504607)" userId="S::2504607@student.uwtsd.ac.uk::ea503c98-bc50-4712-b127-7068ddb5d499" providerId="AD" clId="Web-{013A9C1A-4BBB-67DC-6804-666B843D3DB0}" dt="2025-10-12T18:40:11.258" v="110"/>
          <ac:graphicFrameMkLst>
            <pc:docMk/>
            <pc:sldMk cId="3410673275" sldId="274"/>
            <ac:graphicFrameMk id="8" creationId="{5E5D3B6E-26A8-E4C1-8545-9410B742DECB}"/>
          </ac:graphicFrameMkLst>
        </pc:graphicFrameChg>
        <pc:picChg chg="add mod ord">
          <ac:chgData name="Shamaila Shafaq (2504607)" userId="S::2504607@student.uwtsd.ac.uk::ea503c98-bc50-4712-b127-7068ddb5d499" providerId="AD" clId="Web-{013A9C1A-4BBB-67DC-6804-666B843D3DB0}" dt="2025-10-12T18:41:00.308" v="122" actId="14100"/>
          <ac:picMkLst>
            <pc:docMk/>
            <pc:sldMk cId="3410673275" sldId="274"/>
            <ac:picMk id="3" creationId="{60EA347A-F9A1-C4EA-E315-1CB6727C7579}"/>
          </ac:picMkLst>
        </pc:picChg>
        <pc:picChg chg="add mod ord">
          <ac:chgData name="Shamaila Shafaq (2504607)" userId="S::2504607@student.uwtsd.ac.uk::ea503c98-bc50-4712-b127-7068ddb5d499" providerId="AD" clId="Web-{013A9C1A-4BBB-67DC-6804-666B843D3DB0}" dt="2025-10-12T18:40:30.369" v="117" actId="1076"/>
          <ac:picMkLst>
            <pc:docMk/>
            <pc:sldMk cId="3410673275" sldId="274"/>
            <ac:picMk id="4" creationId="{A8F1C1FC-C829-4BB9-325A-112F5A70C2BF}"/>
          </ac:picMkLst>
        </pc:picChg>
        <pc:picChg chg="add del">
          <ac:chgData name="Shamaila Shafaq (2504607)" userId="S::2504607@student.uwtsd.ac.uk::ea503c98-bc50-4712-b127-7068ddb5d499" providerId="AD" clId="Web-{013A9C1A-4BBB-67DC-6804-666B843D3DB0}" dt="2025-10-12T18:39:22.019" v="104"/>
          <ac:picMkLst>
            <pc:docMk/>
            <pc:sldMk cId="3410673275" sldId="274"/>
            <ac:picMk id="5" creationId="{EAFEE8FD-54DF-6285-6B0F-AAFBE09222E3}"/>
          </ac:picMkLst>
        </pc:picChg>
        <pc:picChg chg="add mod">
          <ac:chgData name="Shamaila Shafaq (2504607)" userId="S::2504607@student.uwtsd.ac.uk::ea503c98-bc50-4712-b127-7068ddb5d499" providerId="AD" clId="Web-{013A9C1A-4BBB-67DC-6804-666B843D3DB0}" dt="2025-10-12T18:40:36.510" v="118" actId="1076"/>
          <ac:picMkLst>
            <pc:docMk/>
            <pc:sldMk cId="3410673275" sldId="274"/>
            <ac:picMk id="6" creationId="{43FDD294-6DF9-2C9D-FF4F-C830E9C8F016}"/>
          </ac:picMkLst>
        </pc:picChg>
      </pc:sldChg>
      <pc:sldChg chg="addSp delSp modSp new mod setBg">
        <pc:chgData name="Shamaila Shafaq (2504607)" userId="S::2504607@student.uwtsd.ac.uk::ea503c98-bc50-4712-b127-7068ddb5d499" providerId="AD" clId="Web-{013A9C1A-4BBB-67DC-6804-666B843D3DB0}" dt="2025-10-12T18:52:55.903" v="246" actId="1076"/>
        <pc:sldMkLst>
          <pc:docMk/>
          <pc:sldMk cId="3391932882" sldId="275"/>
        </pc:sldMkLst>
        <pc:spChg chg="del">
          <ac:chgData name="Shamaila Shafaq (2504607)" userId="S::2504607@student.uwtsd.ac.uk::ea503c98-bc50-4712-b127-7068ddb5d499" providerId="AD" clId="Web-{013A9C1A-4BBB-67DC-6804-666B843D3DB0}" dt="2025-10-12T18:49:48.900" v="202"/>
          <ac:spMkLst>
            <pc:docMk/>
            <pc:sldMk cId="3391932882" sldId="275"/>
            <ac:spMk id="2" creationId="{6167B952-56DA-50F4-57E7-801B37C59BA0}"/>
          </ac:spMkLst>
        </pc:spChg>
        <pc:spChg chg="del mod">
          <ac:chgData name="Shamaila Shafaq (2504607)" userId="S::2504607@student.uwtsd.ac.uk::ea503c98-bc50-4712-b127-7068ddb5d499" providerId="AD" clId="Web-{013A9C1A-4BBB-67DC-6804-666B843D3DB0}" dt="2025-10-12T18:49:51.197" v="203"/>
          <ac:spMkLst>
            <pc:docMk/>
            <pc:sldMk cId="3391932882" sldId="275"/>
            <ac:spMk id="3" creationId="{29F87CDD-9DC5-4D0A-26E6-C7E38FD2C9B9}"/>
          </ac:spMkLst>
        </pc:spChg>
        <pc:spChg chg="add mod ord">
          <ac:chgData name="Shamaila Shafaq (2504607)" userId="S::2504607@student.uwtsd.ac.uk::ea503c98-bc50-4712-b127-7068ddb5d499" providerId="AD" clId="Web-{013A9C1A-4BBB-67DC-6804-666B843D3DB0}" dt="2025-10-12T18:51:43.995" v="231" actId="20577"/>
          <ac:spMkLst>
            <pc:docMk/>
            <pc:sldMk cId="3391932882" sldId="275"/>
            <ac:spMk id="4" creationId="{BAC4DC4D-19CC-DF79-1FF4-10B65876FB22}"/>
          </ac:spMkLst>
        </pc:spChg>
        <pc:spChg chg="add mod">
          <ac:chgData name="Shamaila Shafaq (2504607)" userId="S::2504607@student.uwtsd.ac.uk::ea503c98-bc50-4712-b127-7068ddb5d499" providerId="AD" clId="Web-{013A9C1A-4BBB-67DC-6804-666B843D3DB0}" dt="2025-10-12T18:52:54.059" v="245" actId="1076"/>
          <ac:spMkLst>
            <pc:docMk/>
            <pc:sldMk cId="3391932882" sldId="275"/>
            <ac:spMk id="8" creationId="{B6F1EAEC-0E21-D180-03D2-E45C527140AC}"/>
          </ac:spMkLst>
        </pc:spChg>
        <pc:picChg chg="add mod">
          <ac:chgData name="Shamaila Shafaq (2504607)" userId="S::2504607@student.uwtsd.ac.uk::ea503c98-bc50-4712-b127-7068ddb5d499" providerId="AD" clId="Web-{013A9C1A-4BBB-67DC-6804-666B843D3DB0}" dt="2025-10-12T18:52:01.230" v="235" actId="1076"/>
          <ac:picMkLst>
            <pc:docMk/>
            <pc:sldMk cId="3391932882" sldId="275"/>
            <ac:picMk id="5" creationId="{5F4D8133-C7B6-E2F1-E8A4-6200F18FAB9C}"/>
          </ac:picMkLst>
        </pc:picChg>
        <pc:picChg chg="add mod">
          <ac:chgData name="Shamaila Shafaq (2504607)" userId="S::2504607@student.uwtsd.ac.uk::ea503c98-bc50-4712-b127-7068ddb5d499" providerId="AD" clId="Web-{013A9C1A-4BBB-67DC-6804-666B843D3DB0}" dt="2025-10-12T18:52:55.903" v="246" actId="1076"/>
          <ac:picMkLst>
            <pc:docMk/>
            <pc:sldMk cId="3391932882" sldId="275"/>
            <ac:picMk id="6" creationId="{2218D6E6-279D-543B-762D-7ECEFC8DB04B}"/>
          </ac:picMkLst>
        </pc:picChg>
        <pc:picChg chg="add del mod">
          <ac:chgData name="Shamaila Shafaq (2504607)" userId="S::2504607@student.uwtsd.ac.uk::ea503c98-bc50-4712-b127-7068ddb5d499" providerId="AD" clId="Web-{013A9C1A-4BBB-67DC-6804-666B843D3DB0}" dt="2025-10-12T18:52:19.089" v="239"/>
          <ac:picMkLst>
            <pc:docMk/>
            <pc:sldMk cId="3391932882" sldId="275"/>
            <ac:picMk id="7" creationId="{7B944E9C-9806-A3C6-2C21-B8580A8B5F9D}"/>
          </ac:picMkLst>
        </pc:picChg>
      </pc:sldChg>
      <pc:sldChg chg="new del">
        <pc:chgData name="Shamaila Shafaq (2504607)" userId="S::2504607@student.uwtsd.ac.uk::ea503c98-bc50-4712-b127-7068ddb5d499" providerId="AD" clId="Web-{013A9C1A-4BBB-67DC-6804-666B843D3DB0}" dt="2025-10-12T18:26:18.451" v="1"/>
        <pc:sldMkLst>
          <pc:docMk/>
          <pc:sldMk cId="3408890755" sldId="275"/>
        </pc:sldMkLst>
      </pc:sldChg>
      <pc:sldChg chg="addSp delSp modSp new mod setBg">
        <pc:chgData name="Shamaila Shafaq (2504607)" userId="S::2504607@student.uwtsd.ac.uk::ea503c98-bc50-4712-b127-7068ddb5d499" providerId="AD" clId="Web-{013A9C1A-4BBB-67DC-6804-666B843D3DB0}" dt="2025-10-12T19:31:51.494" v="375" actId="14100"/>
        <pc:sldMkLst>
          <pc:docMk/>
          <pc:sldMk cId="264479831" sldId="276"/>
        </pc:sldMkLst>
        <pc:spChg chg="del">
          <ac:chgData name="Shamaila Shafaq (2504607)" userId="S::2504607@student.uwtsd.ac.uk::ea503c98-bc50-4712-b127-7068ddb5d499" providerId="AD" clId="Web-{013A9C1A-4BBB-67DC-6804-666B843D3DB0}" dt="2025-10-12T18:53:30.466" v="251"/>
          <ac:spMkLst>
            <pc:docMk/>
            <pc:sldMk cId="264479831" sldId="276"/>
            <ac:spMk id="2" creationId="{57CF4F9B-BF60-0CE0-3BA7-9BE275AD39DF}"/>
          </ac:spMkLst>
        </pc:spChg>
        <pc:spChg chg="del">
          <ac:chgData name="Shamaila Shafaq (2504607)" userId="S::2504607@student.uwtsd.ac.uk::ea503c98-bc50-4712-b127-7068ddb5d499" providerId="AD" clId="Web-{013A9C1A-4BBB-67DC-6804-666B843D3DB0}" dt="2025-10-12T18:53:26.325" v="250"/>
          <ac:spMkLst>
            <pc:docMk/>
            <pc:sldMk cId="264479831" sldId="276"/>
            <ac:spMk id="3" creationId="{0C74878F-8FB7-168E-647A-BDF6504E8C39}"/>
          </ac:spMkLst>
        </pc:spChg>
        <pc:spChg chg="add mod ord">
          <ac:chgData name="Shamaila Shafaq (2504607)" userId="S::2504607@student.uwtsd.ac.uk::ea503c98-bc50-4712-b127-7068ddb5d499" providerId="AD" clId="Web-{013A9C1A-4BBB-67DC-6804-666B843D3DB0}" dt="2025-10-12T19:31:51.494" v="375" actId="14100"/>
          <ac:spMkLst>
            <pc:docMk/>
            <pc:sldMk cId="264479831" sldId="276"/>
            <ac:spMk id="4" creationId="{9C78BF04-8609-4FCD-7728-C296EDAFACD9}"/>
          </ac:spMkLst>
        </pc:spChg>
        <pc:spChg chg="add mod">
          <ac:chgData name="Shamaila Shafaq (2504607)" userId="S::2504607@student.uwtsd.ac.uk::ea503c98-bc50-4712-b127-7068ddb5d499" providerId="AD" clId="Web-{013A9C1A-4BBB-67DC-6804-666B843D3DB0}" dt="2025-10-12T18:54:34.326" v="275"/>
          <ac:spMkLst>
            <pc:docMk/>
            <pc:sldMk cId="264479831" sldId="276"/>
            <ac:spMk id="5" creationId="{D99162B4-C48A-C9F3-0CC3-DC579457BA3B}"/>
          </ac:spMkLst>
        </pc:spChg>
        <pc:spChg chg="add">
          <ac:chgData name="Shamaila Shafaq (2504607)" userId="S::2504607@student.uwtsd.ac.uk::ea503c98-bc50-4712-b127-7068ddb5d499" providerId="AD" clId="Web-{013A9C1A-4BBB-67DC-6804-666B843D3DB0}" dt="2025-10-12T18:54:34.326" v="275"/>
          <ac:spMkLst>
            <pc:docMk/>
            <pc:sldMk cId="264479831" sldId="276"/>
            <ac:spMk id="11" creationId="{3BCB5F6A-9EB0-40B0-9D13-3023E9A20508}"/>
          </ac:spMkLst>
        </pc:spChg>
        <pc:picChg chg="add mod">
          <ac:chgData name="Shamaila Shafaq (2504607)" userId="S::2504607@student.uwtsd.ac.uk::ea503c98-bc50-4712-b127-7068ddb5d499" providerId="AD" clId="Web-{013A9C1A-4BBB-67DC-6804-666B843D3DB0}" dt="2025-10-12T18:54:34.326" v="275"/>
          <ac:picMkLst>
            <pc:docMk/>
            <pc:sldMk cId="264479831" sldId="276"/>
            <ac:picMk id="6" creationId="{AE6D3B22-BCE3-D85D-1EB0-49965573E58A}"/>
          </ac:picMkLst>
        </pc:picChg>
      </pc:sldChg>
      <pc:sldChg chg="new del">
        <pc:chgData name="Shamaila Shafaq (2504607)" userId="S::2504607@student.uwtsd.ac.uk::ea503c98-bc50-4712-b127-7068ddb5d499" providerId="AD" clId="Web-{013A9C1A-4BBB-67DC-6804-666B843D3DB0}" dt="2025-10-12T18:41:34.325" v="126"/>
        <pc:sldMkLst>
          <pc:docMk/>
          <pc:sldMk cId="2352384600" sldId="276"/>
        </pc:sldMkLst>
      </pc:sldChg>
      <pc:sldChg chg="modSp new">
        <pc:chgData name="Shamaila Shafaq (2504607)" userId="S::2504607@student.uwtsd.ac.uk::ea503c98-bc50-4712-b127-7068ddb5d499" providerId="AD" clId="Web-{013A9C1A-4BBB-67DC-6804-666B843D3DB0}" dt="2025-10-12T18:56:16.109" v="298" actId="20577"/>
        <pc:sldMkLst>
          <pc:docMk/>
          <pc:sldMk cId="332348529" sldId="277"/>
        </pc:sldMkLst>
        <pc:spChg chg="mod">
          <ac:chgData name="Shamaila Shafaq (2504607)" userId="S::2504607@student.uwtsd.ac.uk::ea503c98-bc50-4712-b127-7068ddb5d499" providerId="AD" clId="Web-{013A9C1A-4BBB-67DC-6804-666B843D3DB0}" dt="2025-10-12T18:55:15.968" v="286" actId="20577"/>
          <ac:spMkLst>
            <pc:docMk/>
            <pc:sldMk cId="332348529" sldId="277"/>
            <ac:spMk id="2" creationId="{7F098BE2-5944-2A4A-2AE7-C796AFE3D7A2}"/>
          </ac:spMkLst>
        </pc:spChg>
        <pc:spChg chg="mod">
          <ac:chgData name="Shamaila Shafaq (2504607)" userId="S::2504607@student.uwtsd.ac.uk::ea503c98-bc50-4712-b127-7068ddb5d499" providerId="AD" clId="Web-{013A9C1A-4BBB-67DC-6804-666B843D3DB0}" dt="2025-10-12T18:56:16.109" v="298" actId="20577"/>
          <ac:spMkLst>
            <pc:docMk/>
            <pc:sldMk cId="332348529" sldId="277"/>
            <ac:spMk id="3" creationId="{688E4DBD-FF33-296D-8829-ADFD3F817F55}"/>
          </ac:spMkLst>
        </pc:spChg>
      </pc:sldChg>
      <pc:sldChg chg="modSp new">
        <pc:chgData name="Shamaila Shafaq (2504607)" userId="S::2504607@student.uwtsd.ac.uk::ea503c98-bc50-4712-b127-7068ddb5d499" providerId="AD" clId="Web-{013A9C1A-4BBB-67DC-6804-666B843D3DB0}" dt="2025-10-12T18:57:10.441" v="324" actId="14100"/>
        <pc:sldMkLst>
          <pc:docMk/>
          <pc:sldMk cId="2183406237" sldId="278"/>
        </pc:sldMkLst>
        <pc:spChg chg="mod">
          <ac:chgData name="Shamaila Shafaq (2504607)" userId="S::2504607@student.uwtsd.ac.uk::ea503c98-bc50-4712-b127-7068ddb5d499" providerId="AD" clId="Web-{013A9C1A-4BBB-67DC-6804-666B843D3DB0}" dt="2025-10-12T18:56:48.612" v="319" actId="14100"/>
          <ac:spMkLst>
            <pc:docMk/>
            <pc:sldMk cId="2183406237" sldId="278"/>
            <ac:spMk id="2" creationId="{9DF021E0-3514-CFB2-7D9B-50B02F3CEAFA}"/>
          </ac:spMkLst>
        </pc:spChg>
        <pc:spChg chg="mod">
          <ac:chgData name="Shamaila Shafaq (2504607)" userId="S::2504607@student.uwtsd.ac.uk::ea503c98-bc50-4712-b127-7068ddb5d499" providerId="AD" clId="Web-{013A9C1A-4BBB-67DC-6804-666B843D3DB0}" dt="2025-10-12T18:57:10.441" v="324" actId="14100"/>
          <ac:spMkLst>
            <pc:docMk/>
            <pc:sldMk cId="2183406237" sldId="278"/>
            <ac:spMk id="3" creationId="{61DEE865-543E-D68A-57A2-0F2920A481FE}"/>
          </ac:spMkLst>
        </pc:spChg>
      </pc:sldChg>
      <pc:sldChg chg="new">
        <pc:chgData name="Shamaila Shafaq (2504607)" userId="S::2504607@student.uwtsd.ac.uk::ea503c98-bc50-4712-b127-7068ddb5d499" providerId="AD" clId="Web-{013A9C1A-4BBB-67DC-6804-666B843D3DB0}" dt="2025-10-12T18:54:58.217" v="278"/>
        <pc:sldMkLst>
          <pc:docMk/>
          <pc:sldMk cId="2667365157" sldId="279"/>
        </pc:sldMkLst>
      </pc:sldChg>
      <pc:sldChg chg="new">
        <pc:chgData name="Shamaila Shafaq (2504607)" userId="S::2504607@student.uwtsd.ac.uk::ea503c98-bc50-4712-b127-7068ddb5d499" providerId="AD" clId="Web-{013A9C1A-4BBB-67DC-6804-666B843D3DB0}" dt="2025-10-12T18:55:00.952" v="279"/>
        <pc:sldMkLst>
          <pc:docMk/>
          <pc:sldMk cId="1423289102" sldId="280"/>
        </pc:sldMkLst>
      </pc:sldChg>
      <pc:sldChg chg="modSp new del">
        <pc:chgData name="Shamaila Shafaq (2504607)" userId="S::2504607@student.uwtsd.ac.uk::ea503c98-bc50-4712-b127-7068ddb5d499" providerId="AD" clId="Web-{013A9C1A-4BBB-67DC-6804-666B843D3DB0}" dt="2025-10-12T19:09:46.852" v="362"/>
        <pc:sldMkLst>
          <pc:docMk/>
          <pc:sldMk cId="2899989940" sldId="281"/>
        </pc:sldMkLst>
        <pc:spChg chg="mod">
          <ac:chgData name="Shamaila Shafaq (2504607)" userId="S::2504607@student.uwtsd.ac.uk::ea503c98-bc50-4712-b127-7068ddb5d499" providerId="AD" clId="Web-{013A9C1A-4BBB-67DC-6804-666B843D3DB0}" dt="2025-10-12T18:57:56.209" v="335" actId="20577"/>
          <ac:spMkLst>
            <pc:docMk/>
            <pc:sldMk cId="2899989940" sldId="281"/>
            <ac:spMk id="2" creationId="{AFD43F49-919D-B4EC-B514-7A59DD87E249}"/>
          </ac:spMkLst>
        </pc:spChg>
      </pc:sldChg>
      <pc:sldChg chg="addSp modSp new mod setBg">
        <pc:chgData name="Shamaila Shafaq (2504607)" userId="S::2504607@student.uwtsd.ac.uk::ea503c98-bc50-4712-b127-7068ddb5d499" providerId="AD" clId="Web-{013A9C1A-4BBB-67DC-6804-666B843D3DB0}" dt="2025-10-12T19:09:53.930" v="364" actId="20577"/>
        <pc:sldMkLst>
          <pc:docMk/>
          <pc:sldMk cId="2758004734" sldId="282"/>
        </pc:sldMkLst>
        <pc:spChg chg="mod">
          <ac:chgData name="Shamaila Shafaq (2504607)" userId="S::2504607@student.uwtsd.ac.uk::ea503c98-bc50-4712-b127-7068ddb5d499" providerId="AD" clId="Web-{013A9C1A-4BBB-67DC-6804-666B843D3DB0}" dt="2025-10-12T19:09:53.930" v="364" actId="20577"/>
          <ac:spMkLst>
            <pc:docMk/>
            <pc:sldMk cId="2758004734" sldId="282"/>
            <ac:spMk id="2" creationId="{0860BBB7-DF1B-54D4-A18C-06B973315436}"/>
          </ac:spMkLst>
        </pc:spChg>
        <pc:spChg chg="add mod">
          <ac:chgData name="Shamaila Shafaq (2504607)" userId="S::2504607@student.uwtsd.ac.uk::ea503c98-bc50-4712-b127-7068ddb5d499" providerId="AD" clId="Web-{013A9C1A-4BBB-67DC-6804-666B843D3DB0}" dt="2025-10-12T19:09:15.132" v="361" actId="14100"/>
          <ac:spMkLst>
            <pc:docMk/>
            <pc:sldMk cId="2758004734" sldId="282"/>
            <ac:spMk id="3" creationId="{91D80BD8-11E5-9028-5B04-92D0276C403F}"/>
          </ac:spMkLst>
        </pc:spChg>
        <pc:spChg chg="add">
          <ac:chgData name="Shamaila Shafaq (2504607)" userId="S::2504607@student.uwtsd.ac.uk::ea503c98-bc50-4712-b127-7068ddb5d499" providerId="AD" clId="Web-{013A9C1A-4BBB-67DC-6804-666B843D3DB0}" dt="2025-10-12T19:09:00.538" v="359"/>
          <ac:spMkLst>
            <pc:docMk/>
            <pc:sldMk cId="2758004734" sldId="282"/>
            <ac:spMk id="25" creationId="{3F088236-D655-4F88-B238-E16762358025}"/>
          </ac:spMkLst>
        </pc:spChg>
        <pc:spChg chg="add">
          <ac:chgData name="Shamaila Shafaq (2504607)" userId="S::2504607@student.uwtsd.ac.uk::ea503c98-bc50-4712-b127-7068ddb5d499" providerId="AD" clId="Web-{013A9C1A-4BBB-67DC-6804-666B843D3DB0}" dt="2025-10-12T19:09:00.538" v="359"/>
          <ac:spMkLst>
            <pc:docMk/>
            <pc:sldMk cId="2758004734" sldId="282"/>
            <ac:spMk id="27" creationId="{3DAC0C92-199E-475C-9390-119A9B027276}"/>
          </ac:spMkLst>
        </pc:spChg>
        <pc:spChg chg="add">
          <ac:chgData name="Shamaila Shafaq (2504607)" userId="S::2504607@student.uwtsd.ac.uk::ea503c98-bc50-4712-b127-7068ddb5d499" providerId="AD" clId="Web-{013A9C1A-4BBB-67DC-6804-666B843D3DB0}" dt="2025-10-12T19:09:00.538" v="359"/>
          <ac:spMkLst>
            <pc:docMk/>
            <pc:sldMk cId="2758004734" sldId="282"/>
            <ac:spMk id="29" creationId="{C4CFB339-0ED8-4FE2-9EF1-6D1375B8499B}"/>
          </ac:spMkLst>
        </pc:spChg>
        <pc:spChg chg="add">
          <ac:chgData name="Shamaila Shafaq (2504607)" userId="S::2504607@student.uwtsd.ac.uk::ea503c98-bc50-4712-b127-7068ddb5d499" providerId="AD" clId="Web-{013A9C1A-4BBB-67DC-6804-666B843D3DB0}" dt="2025-10-12T19:09:00.538" v="359"/>
          <ac:spMkLst>
            <pc:docMk/>
            <pc:sldMk cId="2758004734" sldId="282"/>
            <ac:spMk id="31" creationId="{31896C80-2069-4431-9C19-83B913734490}"/>
          </ac:spMkLst>
        </pc:spChg>
        <pc:spChg chg="add">
          <ac:chgData name="Shamaila Shafaq (2504607)" userId="S::2504607@student.uwtsd.ac.uk::ea503c98-bc50-4712-b127-7068ddb5d499" providerId="AD" clId="Web-{013A9C1A-4BBB-67DC-6804-666B843D3DB0}" dt="2025-10-12T19:09:00.538" v="359"/>
          <ac:spMkLst>
            <pc:docMk/>
            <pc:sldMk cId="2758004734" sldId="282"/>
            <ac:spMk id="33" creationId="{BF120A21-0841-4823-B0C4-28AEBCEF9B78}"/>
          </ac:spMkLst>
        </pc:spChg>
        <pc:spChg chg="add">
          <ac:chgData name="Shamaila Shafaq (2504607)" userId="S::2504607@student.uwtsd.ac.uk::ea503c98-bc50-4712-b127-7068ddb5d499" providerId="AD" clId="Web-{013A9C1A-4BBB-67DC-6804-666B843D3DB0}" dt="2025-10-12T19:09:00.538" v="359"/>
          <ac:spMkLst>
            <pc:docMk/>
            <pc:sldMk cId="2758004734" sldId="282"/>
            <ac:spMk id="35" creationId="{DBB05BAE-BBD3-4289-899F-A6851503C6B0}"/>
          </ac:spMkLst>
        </pc:spChg>
        <pc:spChg chg="add">
          <ac:chgData name="Shamaila Shafaq (2504607)" userId="S::2504607@student.uwtsd.ac.uk::ea503c98-bc50-4712-b127-7068ddb5d499" providerId="AD" clId="Web-{013A9C1A-4BBB-67DC-6804-666B843D3DB0}" dt="2025-10-12T19:09:00.538" v="359"/>
          <ac:spMkLst>
            <pc:docMk/>
            <pc:sldMk cId="2758004734" sldId="282"/>
            <ac:spMk id="37" creationId="{9874D11C-36F5-4BBE-A490-019A54E953B0}"/>
          </ac:spMkLst>
        </pc:spChg>
        <pc:picChg chg="add mod ord">
          <ac:chgData name="Shamaila Shafaq (2504607)" userId="S::2504607@student.uwtsd.ac.uk::ea503c98-bc50-4712-b127-7068ddb5d499" providerId="AD" clId="Web-{013A9C1A-4BBB-67DC-6804-666B843D3DB0}" dt="2025-10-12T19:09:00.538" v="359"/>
          <ac:picMkLst>
            <pc:docMk/>
            <pc:sldMk cId="2758004734" sldId="282"/>
            <ac:picMk id="4" creationId="{C9ECE2DA-B260-0280-7FBD-BEE28C85091E}"/>
          </ac:picMkLst>
        </pc:picChg>
      </pc:sldChg>
    </pc:docChg>
  </pc:docChgLst>
  <pc:docChgLst>
    <pc:chgData name="Shamaila Shafaq (2504607)" userId="S::2504607@student.uwtsd.ac.uk::ea503c98-bc50-4712-b127-7068ddb5d499" providerId="AD" clId="Web-{46FF49C2-44F5-81F7-2768-926115FCDA19}"/>
    <pc:docChg chg="modSld">
      <pc:chgData name="Shamaila Shafaq (2504607)" userId="S::2504607@student.uwtsd.ac.uk::ea503c98-bc50-4712-b127-7068ddb5d499" providerId="AD" clId="Web-{46FF49C2-44F5-81F7-2768-926115FCDA19}" dt="2025-10-10T21:35:06.152" v="13" actId="20577"/>
      <pc:docMkLst>
        <pc:docMk/>
      </pc:docMkLst>
    </pc:docChg>
  </pc:docChgLst>
  <pc:docChgLst>
    <pc:chgData name="Aamina Faruki (2508586)" userId="S::2508586@student.uwtsd.ac.uk::d4849c15-55c6-4d8f-a05d-613b6627c503" providerId="AD" clId="Web-{136F3AF1-8300-A00C-C10D-F65F130B36BD}"/>
    <pc:docChg chg="modSld">
      <pc:chgData name="Aamina Faruki (2508586)" userId="S::2508586@student.uwtsd.ac.uk::d4849c15-55c6-4d8f-a05d-613b6627c503" providerId="AD" clId="Web-{136F3AF1-8300-A00C-C10D-F65F130B36BD}" dt="2025-10-05T21:38:27.990" v="36" actId="20577"/>
      <pc:docMkLst>
        <pc:docMk/>
      </pc:docMkLst>
      <pc:sldChg chg="modSp">
        <pc:chgData name="Aamina Faruki (2508586)" userId="S::2508586@student.uwtsd.ac.uk::d4849c15-55c6-4d8f-a05d-613b6627c503" providerId="AD" clId="Web-{136F3AF1-8300-A00C-C10D-F65F130B36BD}" dt="2025-10-05T21:38:27.990" v="36" actId="20577"/>
        <pc:sldMkLst>
          <pc:docMk/>
          <pc:sldMk cId="1327241666" sldId="260"/>
        </pc:sldMkLst>
        <pc:spChg chg="mod">
          <ac:chgData name="Aamina Faruki (2508586)" userId="S::2508586@student.uwtsd.ac.uk::d4849c15-55c6-4d8f-a05d-613b6627c503" providerId="AD" clId="Web-{136F3AF1-8300-A00C-C10D-F65F130B36BD}" dt="2025-10-05T21:33:16.182" v="5" actId="20577"/>
          <ac:spMkLst>
            <pc:docMk/>
            <pc:sldMk cId="1327241666" sldId="260"/>
            <ac:spMk id="3" creationId="{D30314DE-59B0-0F0E-8BC7-E2C3E1E201CC}"/>
          </ac:spMkLst>
        </pc:spChg>
        <pc:spChg chg="mod">
          <ac:chgData name="Aamina Faruki (2508586)" userId="S::2508586@student.uwtsd.ac.uk::d4849c15-55c6-4d8f-a05d-613b6627c503" providerId="AD" clId="Web-{136F3AF1-8300-A00C-C10D-F65F130B36BD}" dt="2025-10-05T21:38:27.990" v="36" actId="20577"/>
          <ac:spMkLst>
            <pc:docMk/>
            <pc:sldMk cId="1327241666" sldId="260"/>
            <ac:spMk id="4" creationId="{152EB2E9-9A2B-43E7-214E-9045E5E6E207}"/>
          </ac:spMkLst>
        </pc:spChg>
      </pc:sldChg>
    </pc:docChg>
  </pc:docChgLst>
  <pc:docChgLst>
    <pc:chgData name="Zahida Parveen (2511201)" userId="S::2511201@student.uwtsd.ac.uk::846c640c-7c33-4c7b-8238-77b15864ac7e" providerId="AD" clId="Web-{03D7AD90-B79C-F278-A763-AD99B0246BCD}"/>
    <pc:docChg chg="addSld delSld">
      <pc:chgData name="Zahida Parveen (2511201)" userId="S::2511201@student.uwtsd.ac.uk::846c640c-7c33-4c7b-8238-77b15864ac7e" providerId="AD" clId="Web-{03D7AD90-B79C-F278-A763-AD99B0246BCD}" dt="2025-10-10T10:33:22.023" v="2"/>
      <pc:docMkLst>
        <pc:docMk/>
      </pc:docMkLst>
    </pc:docChg>
  </pc:docChgLst>
  <pc:docChgLst>
    <pc:chgData name="Shamaila Shafaq (2504607)" userId="S::2504607@student.uwtsd.ac.uk::ea503c98-bc50-4712-b127-7068ddb5d499" providerId="AD" clId="Web-{32B9E356-1A89-FB70-2151-EC35BEBB35FA}"/>
    <pc:docChg chg="addSld">
      <pc:chgData name="Shamaila Shafaq (2504607)" userId="S::2504607@student.uwtsd.ac.uk::ea503c98-bc50-4712-b127-7068ddb5d499" providerId="AD" clId="Web-{32B9E356-1A89-FB70-2151-EC35BEBB35FA}" dt="2025-10-12T13:58:17.132" v="0"/>
      <pc:docMkLst>
        <pc:docMk/>
      </pc:docMkLst>
      <pc:sldChg chg="new">
        <pc:chgData name="Shamaila Shafaq (2504607)" userId="S::2504607@student.uwtsd.ac.uk::ea503c98-bc50-4712-b127-7068ddb5d499" providerId="AD" clId="Web-{32B9E356-1A89-FB70-2151-EC35BEBB35FA}" dt="2025-10-12T13:58:17.132" v="0"/>
        <pc:sldMkLst>
          <pc:docMk/>
          <pc:sldMk cId="457920094" sldId="271"/>
        </pc:sldMkLst>
      </pc:sldChg>
    </pc:docChg>
  </pc:docChgLst>
  <pc:docChgLst>
    <pc:chgData name="Shamaila Shafaq (2504607)" userId="S::2504607@student.uwtsd.ac.uk::ea503c98-bc50-4712-b127-7068ddb5d499" providerId="AD" clId="Web-{1D132355-6F16-59D2-67BF-1C419DDF4FDB}"/>
    <pc:docChg chg="addSld delSld">
      <pc:chgData name="Shamaila Shafaq (2504607)" userId="S::2504607@student.uwtsd.ac.uk::ea503c98-bc50-4712-b127-7068ddb5d499" providerId="AD" clId="Web-{1D132355-6F16-59D2-67BF-1C419DDF4FDB}" dt="2025-10-11T17:41:59.141" v="2"/>
      <pc:docMkLst>
        <pc:docMk/>
      </pc:docMkLst>
      <pc:sldChg chg="del">
        <pc:chgData name="Shamaila Shafaq (2504607)" userId="S::2504607@student.uwtsd.ac.uk::ea503c98-bc50-4712-b127-7068ddb5d499" providerId="AD" clId="Web-{1D132355-6F16-59D2-67BF-1C419DDF4FDB}" dt="2025-10-11T17:41:54.798" v="0"/>
        <pc:sldMkLst>
          <pc:docMk/>
          <pc:sldMk cId="1043658783" sldId="266"/>
        </pc:sldMkLst>
      </pc:sldChg>
      <pc:sldChg chg="new del">
        <pc:chgData name="Shamaila Shafaq (2504607)" userId="S::2504607@student.uwtsd.ac.uk::ea503c98-bc50-4712-b127-7068ddb5d499" providerId="AD" clId="Web-{1D132355-6F16-59D2-67BF-1C419DDF4FDB}" dt="2025-10-11T17:41:59.141" v="2"/>
        <pc:sldMkLst>
          <pc:docMk/>
          <pc:sldMk cId="1445243778" sldId="270"/>
        </pc:sldMkLst>
      </pc:sldChg>
    </pc:docChg>
  </pc:docChgLst>
  <pc:docChgLst>
    <pc:chgData name="Eman Aref Mohammed Al-Haidari (2504709)" userId="de17661b-c660-4473-a32b-ddb010edeea8" providerId="ADAL" clId="{180853B5-1C61-4899-99F1-E9CA3BEB8772}"/>
    <pc:docChg chg="undo custSel addSld delSld modSld sldOrd">
      <pc:chgData name="Eman Aref Mohammed Al-Haidari (2504709)" userId="de17661b-c660-4473-a32b-ddb010edeea8" providerId="ADAL" clId="{180853B5-1C61-4899-99F1-E9CA3BEB8772}" dt="2025-10-12T19:13:10.605" v="778" actId="20577"/>
      <pc:docMkLst>
        <pc:docMk/>
      </pc:docMkLst>
      <pc:sldChg chg="addSp delSp modSp">
        <pc:chgData name="Eman Aref Mohammed Al-Haidari (2504709)" userId="de17661b-c660-4473-a32b-ddb010edeea8" providerId="ADAL" clId="{180853B5-1C61-4899-99F1-E9CA3BEB8772}" dt="2025-10-12T19:12:10.538" v="771" actId="1076"/>
        <pc:sldMkLst>
          <pc:docMk/>
          <pc:sldMk cId="109857222" sldId="256"/>
        </pc:sldMkLst>
        <pc:spChg chg="mod">
          <ac:chgData name="Eman Aref Mohammed Al-Haidari (2504709)" userId="de17661b-c660-4473-a32b-ddb010edeea8" providerId="ADAL" clId="{180853B5-1C61-4899-99F1-E9CA3BEB8772}" dt="2025-10-12T19:12:10.538" v="771" actId="1076"/>
          <ac:spMkLst>
            <pc:docMk/>
            <pc:sldMk cId="109857222" sldId="256"/>
            <ac:spMk id="2" creationId="{00000000-0000-0000-0000-000000000000}"/>
          </ac:spMkLst>
        </pc:spChg>
        <pc:spChg chg="mod">
          <ac:chgData name="Eman Aref Mohammed Al-Haidari (2504709)" userId="de17661b-c660-4473-a32b-ddb010edeea8" providerId="ADAL" clId="{180853B5-1C61-4899-99F1-E9CA3BEB8772}" dt="2025-10-12T19:12:05.988" v="770" actId="14100"/>
          <ac:spMkLst>
            <pc:docMk/>
            <pc:sldMk cId="109857222" sldId="256"/>
            <ac:spMk id="3" creationId="{00000000-0000-0000-0000-000000000000}"/>
          </ac:spMkLst>
        </pc:spChg>
        <pc:spChg chg="add">
          <ac:chgData name="Eman Aref Mohammed Al-Haidari (2504709)" userId="de17661b-c660-4473-a32b-ddb010edeea8" providerId="ADAL" clId="{180853B5-1C61-4899-99F1-E9CA3BEB8772}" dt="2025-09-26T11:43:48.572" v="151" actId="22"/>
          <ac:spMkLst>
            <pc:docMk/>
            <pc:sldMk cId="109857222" sldId="256"/>
            <ac:spMk id="11" creationId="{C4DAD3A7-F7C4-6639-7507-81F703987819}"/>
          </ac:spMkLst>
        </pc:spChg>
      </pc:sldChg>
      <pc:sldChg chg="addSp delSp modSp mod ord setBg">
        <pc:chgData name="Eman Aref Mohammed Al-Haidari (2504709)" userId="de17661b-c660-4473-a32b-ddb010edeea8" providerId="ADAL" clId="{180853B5-1C61-4899-99F1-E9CA3BEB8772}" dt="2025-10-04T20:14:24.374" v="341" actId="26606"/>
        <pc:sldMkLst>
          <pc:docMk/>
          <pc:sldMk cId="899404908" sldId="257"/>
        </pc:sldMkLst>
        <pc:spChg chg="mod">
          <ac:chgData name="Eman Aref Mohammed Al-Haidari (2504709)" userId="de17661b-c660-4473-a32b-ddb010edeea8" providerId="ADAL" clId="{180853B5-1C61-4899-99F1-E9CA3BEB8772}" dt="2025-10-04T20:14:24.374" v="341" actId="26606"/>
          <ac:spMkLst>
            <pc:docMk/>
            <pc:sldMk cId="899404908" sldId="257"/>
            <ac:spMk id="3" creationId="{45F7A642-2C99-31A3-B1FD-5CA94AAE9217}"/>
          </ac:spMkLst>
        </pc:spChg>
      </pc:sldChg>
      <pc:sldChg chg="addSp delSp modSp new del mod ord setBg">
        <pc:chgData name="Eman Aref Mohammed Al-Haidari (2504709)" userId="de17661b-c660-4473-a32b-ddb010edeea8" providerId="ADAL" clId="{180853B5-1C61-4899-99F1-E9CA3BEB8772}" dt="2025-10-12T19:12:42.891" v="772" actId="2696"/>
        <pc:sldMkLst>
          <pc:docMk/>
          <pc:sldMk cId="3776754357" sldId="258"/>
        </pc:sldMkLst>
        <pc:spChg chg="mod">
          <ac:chgData name="Eman Aref Mohammed Al-Haidari (2504709)" userId="de17661b-c660-4473-a32b-ddb010edeea8" providerId="ADAL" clId="{180853B5-1C61-4899-99F1-E9CA3BEB8772}" dt="2025-10-11T21:10:17.574" v="394" actId="1076"/>
          <ac:spMkLst>
            <pc:docMk/>
            <pc:sldMk cId="3776754357" sldId="258"/>
            <ac:spMk id="3" creationId="{EAD09E78-19ED-1554-EB6D-D841F6C15C31}"/>
          </ac:spMkLst>
        </pc:spChg>
      </pc:sldChg>
      <pc:sldChg chg="addSp delSp modSp new del mod ord modClrScheme addAnim delAnim chgLayout">
        <pc:chgData name="Eman Aref Mohammed Al-Haidari (2504709)" userId="de17661b-c660-4473-a32b-ddb010edeea8" providerId="ADAL" clId="{180853B5-1C61-4899-99F1-E9CA3BEB8772}" dt="2025-10-12T19:12:45.458" v="773" actId="2696"/>
        <pc:sldMkLst>
          <pc:docMk/>
          <pc:sldMk cId="630157672" sldId="259"/>
        </pc:sldMkLst>
      </pc:sldChg>
      <pc:sldChg chg="modSp">
        <pc:chgData name="Eman Aref Mohammed Al-Haidari (2504709)" userId="de17661b-c660-4473-a32b-ddb010edeea8" providerId="ADAL" clId="{180853B5-1C61-4899-99F1-E9CA3BEB8772}" dt="2025-10-12T15:15:59.036" v="571" actId="20577"/>
        <pc:sldMkLst>
          <pc:docMk/>
          <pc:sldMk cId="515714928" sldId="261"/>
        </pc:sldMkLst>
        <pc:spChg chg="mod">
          <ac:chgData name="Eman Aref Mohammed Al-Haidari (2504709)" userId="de17661b-c660-4473-a32b-ddb010edeea8" providerId="ADAL" clId="{180853B5-1C61-4899-99F1-E9CA3BEB8772}" dt="2025-10-12T15:15:59.036" v="571" actId="20577"/>
          <ac:spMkLst>
            <pc:docMk/>
            <pc:sldMk cId="515714928" sldId="261"/>
            <ac:spMk id="3" creationId="{266D9811-C375-23BA-C75F-816CDDFB35C3}"/>
          </ac:spMkLst>
        </pc:spChg>
      </pc:sldChg>
      <pc:sldChg chg="del ord">
        <pc:chgData name="Eman Aref Mohammed Al-Haidari (2504709)" userId="de17661b-c660-4473-a32b-ddb010edeea8" providerId="ADAL" clId="{180853B5-1C61-4899-99F1-E9CA3BEB8772}" dt="2025-10-12T14:27:58.545" v="477" actId="2696"/>
        <pc:sldMkLst>
          <pc:docMk/>
          <pc:sldMk cId="3351092586" sldId="264"/>
        </pc:sldMkLst>
      </pc:sldChg>
      <pc:sldChg chg="modSp">
        <pc:chgData name="Eman Aref Mohammed Al-Haidari (2504709)" userId="de17661b-c660-4473-a32b-ddb010edeea8" providerId="ADAL" clId="{180853B5-1C61-4899-99F1-E9CA3BEB8772}" dt="2025-10-12T19:13:10.605" v="778" actId="20577"/>
        <pc:sldMkLst>
          <pc:docMk/>
          <pc:sldMk cId="3277783331" sldId="269"/>
        </pc:sldMkLst>
        <pc:spChg chg="mod">
          <ac:chgData name="Eman Aref Mohammed Al-Haidari (2504709)" userId="de17661b-c660-4473-a32b-ddb010edeea8" providerId="ADAL" clId="{180853B5-1C61-4899-99F1-E9CA3BEB8772}" dt="2025-10-12T19:13:10.605" v="778" actId="20577"/>
          <ac:spMkLst>
            <pc:docMk/>
            <pc:sldMk cId="3277783331" sldId="269"/>
            <ac:spMk id="2" creationId="{DEA0FA4F-F305-CA3E-5D9C-91760A08F65B}"/>
          </ac:spMkLst>
        </pc:spChg>
      </pc:sldChg>
      <pc:sldChg chg="addSp delSp modSp new ord">
        <pc:chgData name="Eman Aref Mohammed Al-Haidari (2504709)" userId="de17661b-c660-4473-a32b-ddb010edeea8" providerId="ADAL" clId="{180853B5-1C61-4899-99F1-E9CA3BEB8772}" dt="2025-10-12T15:10:51.232" v="563" actId="20577"/>
        <pc:sldMkLst>
          <pc:docMk/>
          <pc:sldMk cId="372617470" sldId="270"/>
        </pc:sldMkLst>
        <pc:spChg chg="mod">
          <ac:chgData name="Eman Aref Mohammed Al-Haidari (2504709)" userId="de17661b-c660-4473-a32b-ddb010edeea8" providerId="ADAL" clId="{180853B5-1C61-4899-99F1-E9CA3BEB8772}" dt="2025-10-12T15:10:10.849" v="558" actId="20577"/>
          <ac:spMkLst>
            <pc:docMk/>
            <pc:sldMk cId="372617470" sldId="270"/>
            <ac:spMk id="2" creationId="{894AD87C-A2F8-D3DC-CC01-B934671B7165}"/>
          </ac:spMkLst>
        </pc:spChg>
        <pc:spChg chg="add mod">
          <ac:chgData name="Eman Aref Mohammed Al-Haidari (2504709)" userId="de17661b-c660-4473-a32b-ddb010edeea8" providerId="ADAL" clId="{180853B5-1C61-4899-99F1-E9CA3BEB8772}" dt="2025-10-12T15:10:51.232" v="563" actId="20577"/>
          <ac:spMkLst>
            <pc:docMk/>
            <pc:sldMk cId="372617470" sldId="270"/>
            <ac:spMk id="3" creationId="{2AD76CE5-42AF-1D91-EC0E-9F2252B976CC}"/>
          </ac:spMkLst>
        </pc:spChg>
        <pc:spChg chg="add del mod">
          <ac:chgData name="Eman Aref Mohammed Al-Haidari (2504709)" userId="de17661b-c660-4473-a32b-ddb010edeea8" providerId="ADAL" clId="{180853B5-1C61-4899-99F1-E9CA3BEB8772}" dt="2025-10-11T21:30:24.120" v="476" actId="478"/>
          <ac:spMkLst>
            <pc:docMk/>
            <pc:sldMk cId="372617470" sldId="270"/>
            <ac:spMk id="3" creationId="{4D48C457-D4CF-5B75-4985-CFA118C05D5C}"/>
          </ac:spMkLst>
        </pc:spChg>
        <pc:spChg chg="add del mod">
          <ac:chgData name="Eman Aref Mohammed Al-Haidari (2504709)" userId="de17661b-c660-4473-a32b-ddb010edeea8" providerId="ADAL" clId="{180853B5-1C61-4899-99F1-E9CA3BEB8772}" dt="2025-10-12T15:09:31.397" v="532" actId="478"/>
          <ac:spMkLst>
            <pc:docMk/>
            <pc:sldMk cId="372617470" sldId="270"/>
            <ac:spMk id="7" creationId="{06D6B1F4-AEE6-040F-959B-D7D6F21CBD92}"/>
          </ac:spMkLst>
        </pc:spChg>
      </pc:sldChg>
      <pc:sldChg chg="addSp modSp new del">
        <pc:chgData name="Eman Aref Mohammed Al-Haidari (2504709)" userId="de17661b-c660-4473-a32b-ddb010edeea8" providerId="ADAL" clId="{180853B5-1C61-4899-99F1-E9CA3BEB8772}" dt="2025-10-11T21:17:59.346" v="448" actId="2696"/>
        <pc:sldMkLst>
          <pc:docMk/>
          <pc:sldMk cId="4237127124" sldId="270"/>
        </pc:sldMkLst>
        <pc:spChg chg="mod">
          <ac:chgData name="Eman Aref Mohammed Al-Haidari (2504709)" userId="de17661b-c660-4473-a32b-ddb010edeea8" providerId="ADAL" clId="{180853B5-1C61-4899-99F1-E9CA3BEB8772}" dt="2025-10-11T21:17:55.504" v="447" actId="1076"/>
          <ac:spMkLst>
            <pc:docMk/>
            <pc:sldMk cId="4237127124" sldId="270"/>
            <ac:spMk id="2" creationId="{BA4D3DDB-39E0-CBDE-C3A7-876A583A371E}"/>
          </ac:spMkLst>
        </pc:spChg>
        <pc:spChg chg="add">
          <ac:chgData name="Eman Aref Mohammed Al-Haidari (2504709)" userId="de17661b-c660-4473-a32b-ddb010edeea8" providerId="ADAL" clId="{180853B5-1C61-4899-99F1-E9CA3BEB8772}" dt="2025-10-11T21:17:50.839" v="446" actId="139"/>
          <ac:spMkLst>
            <pc:docMk/>
            <pc:sldMk cId="4237127124" sldId="270"/>
            <ac:spMk id="3" creationId="{932D8563-69DF-5A19-3CC9-C5FF4A04DC35}"/>
          </ac:spMkLst>
        </pc:spChg>
      </pc:sldChg>
      <pc:sldChg chg="new del">
        <pc:chgData name="Eman Aref Mohammed Al-Haidari (2504709)" userId="de17661b-c660-4473-a32b-ddb010edeea8" providerId="ADAL" clId="{180853B5-1C61-4899-99F1-E9CA3BEB8772}" dt="2025-10-12T15:07:32.761" v="507" actId="2696"/>
        <pc:sldMkLst>
          <pc:docMk/>
          <pc:sldMk cId="753638287" sldId="271"/>
        </pc:sldMkLst>
      </pc:sldChg>
      <pc:sldChg chg="addSp modSp new mod ord modClrScheme chgLayout">
        <pc:chgData name="Eman Aref Mohammed Al-Haidari (2504709)" userId="de17661b-c660-4473-a32b-ddb010edeea8" providerId="ADAL" clId="{180853B5-1C61-4899-99F1-E9CA3BEB8772}" dt="2025-10-12T15:24:03.009" v="763" actId="2711"/>
        <pc:sldMkLst>
          <pc:docMk/>
          <pc:sldMk cId="2597125674" sldId="271"/>
        </pc:sldMkLst>
        <pc:spChg chg="mod ord">
          <ac:chgData name="Eman Aref Mohammed Al-Haidari (2504709)" userId="de17661b-c660-4473-a32b-ddb010edeea8" providerId="ADAL" clId="{180853B5-1C61-4899-99F1-E9CA3BEB8772}" dt="2025-10-12T15:20:32.753" v="615" actId="700"/>
          <ac:spMkLst>
            <pc:docMk/>
            <pc:sldMk cId="2597125674" sldId="271"/>
            <ac:spMk id="2" creationId="{B29FEDD5-872C-CBF6-D789-AD4C3B76B5D4}"/>
          </ac:spMkLst>
        </pc:spChg>
        <pc:spChg chg="add mod ord">
          <ac:chgData name="Eman Aref Mohammed Al-Haidari (2504709)" userId="de17661b-c660-4473-a32b-ddb010edeea8" providerId="ADAL" clId="{180853B5-1C61-4899-99F1-E9CA3BEB8772}" dt="2025-10-12T15:23:02.831" v="756" actId="122"/>
          <ac:spMkLst>
            <pc:docMk/>
            <pc:sldMk cId="2597125674" sldId="271"/>
            <ac:spMk id="3" creationId="{C12B6AEB-428A-257D-DB72-F65BB6F97FD0}"/>
          </ac:spMkLst>
        </pc:spChg>
        <pc:spChg chg="add mod ord">
          <ac:chgData name="Eman Aref Mohammed Al-Haidari (2504709)" userId="de17661b-c660-4473-a32b-ddb010edeea8" providerId="ADAL" clId="{180853B5-1C61-4899-99F1-E9CA3BEB8772}" dt="2025-10-12T15:23:47.281" v="761" actId="2711"/>
          <ac:spMkLst>
            <pc:docMk/>
            <pc:sldMk cId="2597125674" sldId="271"/>
            <ac:spMk id="4" creationId="{8B99CC0F-D7C7-9288-1D43-E36C15BDB9CD}"/>
          </ac:spMkLst>
        </pc:spChg>
        <pc:spChg chg="add mod ord">
          <ac:chgData name="Eman Aref Mohammed Al-Haidari (2504709)" userId="de17661b-c660-4473-a32b-ddb010edeea8" providerId="ADAL" clId="{180853B5-1C61-4899-99F1-E9CA3BEB8772}" dt="2025-10-12T15:23:08.646" v="757" actId="122"/>
          <ac:spMkLst>
            <pc:docMk/>
            <pc:sldMk cId="2597125674" sldId="271"/>
            <ac:spMk id="5" creationId="{F0847FCC-3CDF-D47E-E0CF-8FC46B6B58F6}"/>
          </ac:spMkLst>
        </pc:spChg>
        <pc:spChg chg="add mod ord">
          <ac:chgData name="Eman Aref Mohammed Al-Haidari (2504709)" userId="de17661b-c660-4473-a32b-ddb010edeea8" providerId="ADAL" clId="{180853B5-1C61-4899-99F1-E9CA3BEB8772}" dt="2025-10-12T15:24:03.009" v="763" actId="2711"/>
          <ac:spMkLst>
            <pc:docMk/>
            <pc:sldMk cId="2597125674" sldId="271"/>
            <ac:spMk id="6" creationId="{8F78D74A-9F20-06E3-2CA9-D8F43DE62301}"/>
          </ac:spMkLst>
        </pc:spChg>
      </pc:sldChg>
      <pc:sldChg chg="new del">
        <pc:chgData name="Eman Aref Mohammed Al-Haidari (2504709)" userId="de17661b-c660-4473-a32b-ddb010edeea8" providerId="ADAL" clId="{180853B5-1C61-4899-99F1-E9CA3BEB8772}" dt="2025-10-12T15:07:30.277" v="506" actId="2696"/>
        <pc:sldMkLst>
          <pc:docMk/>
          <pc:sldMk cId="457405791" sldId="272"/>
        </pc:sldMkLst>
      </pc:sldChg>
    </pc:docChg>
  </pc:docChgLst>
  <pc:docChgLst>
    <pc:chgData name="Shamaila Shafaq (2504607)" userId="S::2504607@student.uwtsd.ac.uk::ea503c98-bc50-4712-b127-7068ddb5d499" providerId="AD" clId="Web-{EA8E84DB-357B-AD18-EDFE-6B30D2B228F3}"/>
    <pc:docChg chg="addSld delSld modSld sldOrd">
      <pc:chgData name="Shamaila Shafaq (2504607)" userId="S::2504607@student.uwtsd.ac.uk::ea503c98-bc50-4712-b127-7068ddb5d499" providerId="AD" clId="Web-{EA8E84DB-357B-AD18-EDFE-6B30D2B228F3}" dt="2025-10-12T21:57:36.428" v="1027"/>
      <pc:docMkLst>
        <pc:docMk/>
      </pc:docMkLst>
      <pc:sldChg chg="ord">
        <pc:chgData name="Shamaila Shafaq (2504607)" userId="S::2504607@student.uwtsd.ac.uk::ea503c98-bc50-4712-b127-7068ddb5d499" providerId="AD" clId="Web-{EA8E84DB-357B-AD18-EDFE-6B30D2B228F3}" dt="2025-10-12T19:14:02.730" v="18"/>
        <pc:sldMkLst>
          <pc:docMk/>
          <pc:sldMk cId="1327241666" sldId="260"/>
        </pc:sldMkLst>
      </pc:sldChg>
      <pc:sldChg chg="ord">
        <pc:chgData name="Shamaila Shafaq (2504607)" userId="S::2504607@student.uwtsd.ac.uk::ea503c98-bc50-4712-b127-7068ddb5d499" providerId="AD" clId="Web-{EA8E84DB-357B-AD18-EDFE-6B30D2B228F3}" dt="2025-10-12T19:14:22.450" v="22"/>
        <pc:sldMkLst>
          <pc:docMk/>
          <pc:sldMk cId="515714928" sldId="261"/>
        </pc:sldMkLst>
      </pc:sldChg>
      <pc:sldChg chg="delSp modSp del">
        <pc:chgData name="Shamaila Shafaq (2504607)" userId="S::2504607@student.uwtsd.ac.uk::ea503c98-bc50-4712-b127-7068ddb5d499" providerId="AD" clId="Web-{EA8E84DB-357B-AD18-EDFE-6B30D2B228F3}" dt="2025-10-12T19:10:54.379" v="6"/>
        <pc:sldMkLst>
          <pc:docMk/>
          <pc:sldMk cId="1465593899" sldId="262"/>
        </pc:sldMkLst>
        <pc:spChg chg="del mod">
          <ac:chgData name="Shamaila Shafaq (2504607)" userId="S::2504607@student.uwtsd.ac.uk::ea503c98-bc50-4712-b127-7068ddb5d499" providerId="AD" clId="Web-{EA8E84DB-357B-AD18-EDFE-6B30D2B228F3}" dt="2025-10-12T19:10:51.832" v="5"/>
          <ac:spMkLst>
            <pc:docMk/>
            <pc:sldMk cId="1465593899" sldId="262"/>
            <ac:spMk id="2" creationId="{56E93BBF-CF9F-D83E-D54D-F4387324B690}"/>
          </ac:spMkLst>
        </pc:spChg>
        <pc:spChg chg="del mod">
          <ac:chgData name="Shamaila Shafaq (2504607)" userId="S::2504607@student.uwtsd.ac.uk::ea503c98-bc50-4712-b127-7068ddb5d499" providerId="AD" clId="Web-{EA8E84DB-357B-AD18-EDFE-6B30D2B228F3}" dt="2025-10-12T19:10:41.206" v="1"/>
          <ac:spMkLst>
            <pc:docMk/>
            <pc:sldMk cId="1465593899" sldId="262"/>
            <ac:spMk id="5" creationId="{17A93E85-B51C-2F52-4943-6228775C30B3}"/>
          </ac:spMkLst>
        </pc:spChg>
      </pc:sldChg>
      <pc:sldChg chg="del">
        <pc:chgData name="Shamaila Shafaq (2504607)" userId="S::2504607@student.uwtsd.ac.uk::ea503c98-bc50-4712-b127-7068ddb5d499" providerId="AD" clId="Web-{EA8E84DB-357B-AD18-EDFE-6B30D2B228F3}" dt="2025-10-12T19:11:08.254" v="7"/>
        <pc:sldMkLst>
          <pc:docMk/>
          <pc:sldMk cId="1933961629" sldId="263"/>
        </pc:sldMkLst>
      </pc:sldChg>
      <pc:sldChg chg="del">
        <pc:chgData name="Shamaila Shafaq (2504607)" userId="S::2504607@student.uwtsd.ac.uk::ea503c98-bc50-4712-b127-7068ddb5d499" providerId="AD" clId="Web-{EA8E84DB-357B-AD18-EDFE-6B30D2B228F3}" dt="2025-10-12T19:11:09.348" v="8"/>
        <pc:sldMkLst>
          <pc:docMk/>
          <pc:sldMk cId="3793197058" sldId="265"/>
        </pc:sldMkLst>
      </pc:sldChg>
      <pc:sldChg chg="del">
        <pc:chgData name="Shamaila Shafaq (2504607)" userId="S::2504607@student.uwtsd.ac.uk::ea503c98-bc50-4712-b127-7068ddb5d499" providerId="AD" clId="Web-{EA8E84DB-357B-AD18-EDFE-6B30D2B228F3}" dt="2025-10-12T19:11:10.473" v="9"/>
        <pc:sldMkLst>
          <pc:docMk/>
          <pc:sldMk cId="3300769958" sldId="267"/>
        </pc:sldMkLst>
      </pc:sldChg>
      <pc:sldChg chg="del">
        <pc:chgData name="Shamaila Shafaq (2504607)" userId="S::2504607@student.uwtsd.ac.uk::ea503c98-bc50-4712-b127-7068ddb5d499" providerId="AD" clId="Web-{EA8E84DB-357B-AD18-EDFE-6B30D2B228F3}" dt="2025-10-12T19:11:11.755" v="10"/>
        <pc:sldMkLst>
          <pc:docMk/>
          <pc:sldMk cId="2135960865" sldId="268"/>
        </pc:sldMkLst>
      </pc:sldChg>
      <pc:sldChg chg="del">
        <pc:chgData name="Shamaila Shafaq (2504607)" userId="S::2504607@student.uwtsd.ac.uk::ea503c98-bc50-4712-b127-7068ddb5d499" providerId="AD" clId="Web-{EA8E84DB-357B-AD18-EDFE-6B30D2B228F3}" dt="2025-10-12T19:11:22.099" v="11"/>
        <pc:sldMkLst>
          <pc:docMk/>
          <pc:sldMk cId="3277783331" sldId="269"/>
        </pc:sldMkLst>
      </pc:sldChg>
      <pc:sldChg chg="addSp delSp modSp ord addAnim modAnim">
        <pc:chgData name="Shamaila Shafaq (2504607)" userId="S::2504607@student.uwtsd.ac.uk::ea503c98-bc50-4712-b127-7068ddb5d499" providerId="AD" clId="Web-{EA8E84DB-357B-AD18-EDFE-6B30D2B228F3}" dt="2025-10-12T21:55:16.999" v="1023"/>
        <pc:sldMkLst>
          <pc:docMk/>
          <pc:sldMk cId="1747295862" sldId="271"/>
        </pc:sldMkLst>
        <pc:spChg chg="add del">
          <ac:chgData name="Shamaila Shafaq (2504607)" userId="S::2504607@student.uwtsd.ac.uk::ea503c98-bc50-4712-b127-7068ddb5d499" providerId="AD" clId="Web-{EA8E84DB-357B-AD18-EDFE-6B30D2B228F3}" dt="2025-10-12T20:30:01.362" v="104"/>
          <ac:spMkLst>
            <pc:docMk/>
            <pc:sldMk cId="1747295862" sldId="271"/>
            <ac:spMk id="2" creationId="{90F88DA4-ACC4-8587-C4FE-82BCD1952A39}"/>
          </ac:spMkLst>
        </pc:spChg>
        <pc:spChg chg="add mod">
          <ac:chgData name="Shamaila Shafaq (2504607)" userId="S::2504607@student.uwtsd.ac.uk::ea503c98-bc50-4712-b127-7068ddb5d499" providerId="AD" clId="Web-{EA8E84DB-357B-AD18-EDFE-6B30D2B228F3}" dt="2025-10-12T20:32:45.819" v="142" actId="20577"/>
          <ac:spMkLst>
            <pc:docMk/>
            <pc:sldMk cId="1747295862" sldId="271"/>
            <ac:spMk id="3" creationId="{A5BC80FC-D919-38FB-0168-1108C0E0F183}"/>
          </ac:spMkLst>
        </pc:spChg>
        <pc:spChg chg="mod">
          <ac:chgData name="Shamaila Shafaq (2504607)" userId="S::2504607@student.uwtsd.ac.uk::ea503c98-bc50-4712-b127-7068ddb5d499" providerId="AD" clId="Web-{EA8E84DB-357B-AD18-EDFE-6B30D2B228F3}" dt="2025-10-12T21:20:15.397" v="269" actId="14100"/>
          <ac:spMkLst>
            <pc:docMk/>
            <pc:sldMk cId="1747295862" sldId="271"/>
            <ac:spMk id="11" creationId="{81787E41-03F5-C79C-3E20-8BDE3122C8DE}"/>
          </ac:spMkLst>
        </pc:spChg>
        <pc:spChg chg="mod">
          <ac:chgData name="Shamaila Shafaq (2504607)" userId="S::2504607@student.uwtsd.ac.uk::ea503c98-bc50-4712-b127-7068ddb5d499" providerId="AD" clId="Web-{EA8E84DB-357B-AD18-EDFE-6B30D2B228F3}" dt="2025-10-12T21:18:41.623" v="265" actId="20577"/>
          <ac:spMkLst>
            <pc:docMk/>
            <pc:sldMk cId="1747295862" sldId="271"/>
            <ac:spMk id="14" creationId="{E2094979-62DF-FD95-FD80-29BE6D45F59E}"/>
          </ac:spMkLst>
        </pc:spChg>
        <pc:spChg chg="mod">
          <ac:chgData name="Shamaila Shafaq (2504607)" userId="S::2504607@student.uwtsd.ac.uk::ea503c98-bc50-4712-b127-7068ddb5d499" providerId="AD" clId="Web-{EA8E84DB-357B-AD18-EDFE-6B30D2B228F3}" dt="2025-10-12T20:28:17.813" v="96" actId="14100"/>
          <ac:spMkLst>
            <pc:docMk/>
            <pc:sldMk cId="1747295862" sldId="271"/>
            <ac:spMk id="15" creationId="{23042348-9433-F799-81CA-BC4A06F35642}"/>
          </ac:spMkLst>
        </pc:spChg>
        <pc:picChg chg="add del mod modCrop">
          <ac:chgData name="Shamaila Shafaq (2504607)" userId="S::2504607@student.uwtsd.ac.uk::ea503c98-bc50-4712-b127-7068ddb5d499" providerId="AD" clId="Web-{EA8E84DB-357B-AD18-EDFE-6B30D2B228F3}" dt="2025-10-12T20:30:13.706" v="106"/>
          <ac:picMkLst>
            <pc:docMk/>
            <pc:sldMk cId="1747295862" sldId="271"/>
            <ac:picMk id="10" creationId="{7EC9D865-BC4A-10EE-4469-6D14513A110E}"/>
          </ac:picMkLst>
        </pc:picChg>
        <pc:picChg chg="mod">
          <ac:chgData name="Shamaila Shafaq (2504607)" userId="S::2504607@student.uwtsd.ac.uk::ea503c98-bc50-4712-b127-7068ddb5d499" providerId="AD" clId="Web-{EA8E84DB-357B-AD18-EDFE-6B30D2B228F3}" dt="2025-10-12T20:28:28.047" v="98" actId="1076"/>
          <ac:picMkLst>
            <pc:docMk/>
            <pc:sldMk cId="1747295862" sldId="271"/>
            <ac:picMk id="12" creationId="{12AF1CFB-5B6F-DF5C-81F0-EF0D0F7CC421}"/>
          </ac:picMkLst>
        </pc:picChg>
        <pc:picChg chg="mod">
          <ac:chgData name="Shamaila Shafaq (2504607)" userId="S::2504607@student.uwtsd.ac.uk::ea503c98-bc50-4712-b127-7068ddb5d499" providerId="AD" clId="Web-{EA8E84DB-357B-AD18-EDFE-6B30D2B228F3}" dt="2025-10-12T20:28:38.798" v="101" actId="14100"/>
          <ac:picMkLst>
            <pc:docMk/>
            <pc:sldMk cId="1747295862" sldId="271"/>
            <ac:picMk id="13" creationId="{AE3982D5-4883-1DC1-6EB6-7AD221D22F62}"/>
          </ac:picMkLst>
        </pc:picChg>
      </pc:sldChg>
      <pc:sldChg chg="addSp delSp modSp addAnim delAnim">
        <pc:chgData name="Shamaila Shafaq (2504607)" userId="S::2504607@student.uwtsd.ac.uk::ea503c98-bc50-4712-b127-7068ddb5d499" providerId="AD" clId="Web-{EA8E84DB-357B-AD18-EDFE-6B30D2B228F3}" dt="2025-10-12T21:56:53.067" v="1026"/>
        <pc:sldMkLst>
          <pc:docMk/>
          <pc:sldMk cId="3349833379" sldId="272"/>
        </pc:sldMkLst>
        <pc:spChg chg="mod">
          <ac:chgData name="Shamaila Shafaq (2504607)" userId="S::2504607@student.uwtsd.ac.uk::ea503c98-bc50-4712-b127-7068ddb5d499" providerId="AD" clId="Web-{EA8E84DB-357B-AD18-EDFE-6B30D2B228F3}" dt="2025-10-12T20:36:56.304" v="214" actId="20577"/>
          <ac:spMkLst>
            <pc:docMk/>
            <pc:sldMk cId="3349833379" sldId="272"/>
            <ac:spMk id="2" creationId="{55F1FDAA-1AEC-B874-28E7-2E49F1071FDE}"/>
          </ac:spMkLst>
        </pc:spChg>
        <pc:spChg chg="add del">
          <ac:chgData name="Shamaila Shafaq (2504607)" userId="S::2504607@student.uwtsd.ac.uk::ea503c98-bc50-4712-b127-7068ddb5d499" providerId="AD" clId="Web-{EA8E84DB-357B-AD18-EDFE-6B30D2B228F3}" dt="2025-10-12T20:35:38.390" v="190"/>
          <ac:spMkLst>
            <pc:docMk/>
            <pc:sldMk cId="3349833379" sldId="272"/>
            <ac:spMk id="4" creationId="{6C9C414B-9F49-7698-84AD-423F821F2BC5}"/>
          </ac:spMkLst>
        </pc:spChg>
        <pc:spChg chg="add mod">
          <ac:chgData name="Shamaila Shafaq (2504607)" userId="S::2504607@student.uwtsd.ac.uk::ea503c98-bc50-4712-b127-7068ddb5d499" providerId="AD" clId="Web-{EA8E84DB-357B-AD18-EDFE-6B30D2B228F3}" dt="2025-10-12T20:37:14.634" v="215" actId="20577"/>
          <ac:spMkLst>
            <pc:docMk/>
            <pc:sldMk cId="3349833379" sldId="272"/>
            <ac:spMk id="6" creationId="{F09B830E-102F-72DF-EE72-401C5AE33EE7}"/>
          </ac:spMkLst>
        </pc:spChg>
        <pc:picChg chg="del mod">
          <ac:chgData name="Shamaila Shafaq (2504607)" userId="S::2504607@student.uwtsd.ac.uk::ea503c98-bc50-4712-b127-7068ddb5d499" providerId="AD" clId="Web-{EA8E84DB-357B-AD18-EDFE-6B30D2B228F3}" dt="2025-10-12T20:35:32.780" v="188"/>
          <ac:picMkLst>
            <pc:docMk/>
            <pc:sldMk cId="3349833379" sldId="272"/>
            <ac:picMk id="5" creationId="{ED804959-ECA0-CC43-7641-8761F023F952}"/>
          </ac:picMkLst>
        </pc:picChg>
      </pc:sldChg>
      <pc:sldChg chg="addSp delSp modSp ord addAnim">
        <pc:chgData name="Shamaila Shafaq (2504607)" userId="S::2504607@student.uwtsd.ac.uk::ea503c98-bc50-4712-b127-7068ddb5d499" providerId="AD" clId="Web-{EA8E84DB-357B-AD18-EDFE-6B30D2B228F3}" dt="2025-10-12T21:55:57.736" v="1024"/>
        <pc:sldMkLst>
          <pc:docMk/>
          <pc:sldMk cId="3410673275" sldId="274"/>
        </pc:sldMkLst>
        <pc:spChg chg="add del">
          <ac:chgData name="Shamaila Shafaq (2504607)" userId="S::2504607@student.uwtsd.ac.uk::ea503c98-bc50-4712-b127-7068ddb5d499" providerId="AD" clId="Web-{EA8E84DB-357B-AD18-EDFE-6B30D2B228F3}" dt="2025-10-12T20:33:15.729" v="148"/>
          <ac:spMkLst>
            <pc:docMk/>
            <pc:sldMk cId="3410673275" sldId="274"/>
            <ac:spMk id="2" creationId="{21433ACF-20EE-54BA-BA83-409B281A5865}"/>
          </ac:spMkLst>
        </pc:spChg>
        <pc:spChg chg="add mod">
          <ac:chgData name="Shamaila Shafaq (2504607)" userId="S::2504607@student.uwtsd.ac.uk::ea503c98-bc50-4712-b127-7068ddb5d499" providerId="AD" clId="Web-{EA8E84DB-357B-AD18-EDFE-6B30D2B228F3}" dt="2025-10-12T20:35:10.231" v="186" actId="20577"/>
          <ac:spMkLst>
            <pc:docMk/>
            <pc:sldMk cId="3410673275" sldId="274"/>
            <ac:spMk id="5" creationId="{28DD49E4-23B0-4201-FF13-36C95C937CF6}"/>
          </ac:spMkLst>
        </pc:spChg>
        <pc:spChg chg="mod">
          <ac:chgData name="Shamaila Shafaq (2504607)" userId="S::2504607@student.uwtsd.ac.uk::ea503c98-bc50-4712-b127-7068ddb5d499" providerId="AD" clId="Web-{EA8E84DB-357B-AD18-EDFE-6B30D2B228F3}" dt="2025-10-12T20:34:40.461" v="178" actId="20577"/>
          <ac:spMkLst>
            <pc:docMk/>
            <pc:sldMk cId="3410673275" sldId="274"/>
            <ac:spMk id="10" creationId="{CB271F5A-A5E1-9038-F08F-3A076C3C6006}"/>
          </ac:spMkLst>
        </pc:spChg>
        <pc:picChg chg="add del mod modCrop">
          <ac:chgData name="Shamaila Shafaq (2504607)" userId="S::2504607@student.uwtsd.ac.uk::ea503c98-bc50-4712-b127-7068ddb5d499" providerId="AD" clId="Web-{EA8E84DB-357B-AD18-EDFE-6B30D2B228F3}" dt="2025-10-12T20:33:08.102" v="146"/>
          <ac:picMkLst>
            <pc:docMk/>
            <pc:sldMk cId="3410673275" sldId="274"/>
            <ac:picMk id="3" creationId="{60EA347A-F9A1-C4EA-E315-1CB6727C7579}"/>
          </ac:picMkLst>
        </pc:picChg>
        <pc:picChg chg="mod">
          <ac:chgData name="Shamaila Shafaq (2504607)" userId="S::2504607@student.uwtsd.ac.uk::ea503c98-bc50-4712-b127-7068ddb5d499" providerId="AD" clId="Web-{EA8E84DB-357B-AD18-EDFE-6B30D2B228F3}" dt="2025-10-12T20:26:50.294" v="85" actId="1076"/>
          <ac:picMkLst>
            <pc:docMk/>
            <pc:sldMk cId="3410673275" sldId="274"/>
            <ac:picMk id="4" creationId="{A8F1C1FC-C829-4BB9-325A-112F5A70C2BF}"/>
          </ac:picMkLst>
        </pc:picChg>
        <pc:picChg chg="mod">
          <ac:chgData name="Shamaila Shafaq (2504607)" userId="S::2504607@student.uwtsd.ac.uk::ea503c98-bc50-4712-b127-7068ddb5d499" providerId="AD" clId="Web-{EA8E84DB-357B-AD18-EDFE-6B30D2B228F3}" dt="2025-10-12T20:26:45.513" v="84" actId="1076"/>
          <ac:picMkLst>
            <pc:docMk/>
            <pc:sldMk cId="3410673275" sldId="274"/>
            <ac:picMk id="6" creationId="{43FDD294-6DF9-2C9D-FF4F-C830E9C8F016}"/>
          </ac:picMkLst>
        </pc:picChg>
      </pc:sldChg>
      <pc:sldChg chg="addSp delSp modSp addAnim">
        <pc:chgData name="Shamaila Shafaq (2504607)" userId="S::2504607@student.uwtsd.ac.uk::ea503c98-bc50-4712-b127-7068ddb5d499" providerId="AD" clId="Web-{EA8E84DB-357B-AD18-EDFE-6B30D2B228F3}" dt="2025-10-12T21:57:36.428" v="1027"/>
        <pc:sldMkLst>
          <pc:docMk/>
          <pc:sldMk cId="3391932882" sldId="275"/>
        </pc:sldMkLst>
        <pc:spChg chg="add mod">
          <ac:chgData name="Shamaila Shafaq (2504607)" userId="S::2504607@student.uwtsd.ac.uk::ea503c98-bc50-4712-b127-7068ddb5d499" providerId="AD" clId="Web-{EA8E84DB-357B-AD18-EDFE-6B30D2B228F3}" dt="2025-10-12T20:41:19.851" v="261" actId="1076"/>
          <ac:spMkLst>
            <pc:docMk/>
            <pc:sldMk cId="3391932882" sldId="275"/>
            <ac:spMk id="2" creationId="{33DE1417-5BF7-2254-E53C-D425BAD81EA9}"/>
          </ac:spMkLst>
        </pc:spChg>
        <pc:spChg chg="mod">
          <ac:chgData name="Shamaila Shafaq (2504607)" userId="S::2504607@student.uwtsd.ac.uk::ea503c98-bc50-4712-b127-7068ddb5d499" providerId="AD" clId="Web-{EA8E84DB-357B-AD18-EDFE-6B30D2B228F3}" dt="2025-10-12T21:22:20.765" v="289" actId="20577"/>
          <ac:spMkLst>
            <pc:docMk/>
            <pc:sldMk cId="3391932882" sldId="275"/>
            <ac:spMk id="4" creationId="{BAC4DC4D-19CC-DF79-1FF4-10B65876FB22}"/>
          </ac:spMkLst>
        </pc:spChg>
        <pc:spChg chg="mod">
          <ac:chgData name="Shamaila Shafaq (2504607)" userId="S::2504607@student.uwtsd.ac.uk::ea503c98-bc50-4712-b127-7068ddb5d499" providerId="AD" clId="Web-{EA8E84DB-357B-AD18-EDFE-6B30D2B228F3}" dt="2025-10-12T20:24:36.132" v="66" actId="1076"/>
          <ac:spMkLst>
            <pc:docMk/>
            <pc:sldMk cId="3391932882" sldId="275"/>
            <ac:spMk id="8" creationId="{B6F1EAEC-0E21-D180-03D2-E45C527140AC}"/>
          </ac:spMkLst>
        </pc:spChg>
        <pc:picChg chg="del mod">
          <ac:chgData name="Shamaila Shafaq (2504607)" userId="S::2504607@student.uwtsd.ac.uk::ea503c98-bc50-4712-b127-7068ddb5d499" providerId="AD" clId="Web-{EA8E84DB-357B-AD18-EDFE-6B30D2B228F3}" dt="2025-10-12T20:37:21.291" v="216"/>
          <ac:picMkLst>
            <pc:docMk/>
            <pc:sldMk cId="3391932882" sldId="275"/>
            <ac:picMk id="5" creationId="{5F4D8133-C7B6-E2F1-E8A4-6200F18FAB9C}"/>
          </ac:picMkLst>
        </pc:picChg>
        <pc:picChg chg="mod">
          <ac:chgData name="Shamaila Shafaq (2504607)" userId="S::2504607@student.uwtsd.ac.uk::ea503c98-bc50-4712-b127-7068ddb5d499" providerId="AD" clId="Web-{EA8E84DB-357B-AD18-EDFE-6B30D2B228F3}" dt="2025-10-12T20:39:00.891" v="243" actId="14100"/>
          <ac:picMkLst>
            <pc:docMk/>
            <pc:sldMk cId="3391932882" sldId="275"/>
            <ac:picMk id="6" creationId="{2218D6E6-279D-543B-762D-7ECEFC8DB04B}"/>
          </ac:picMkLst>
        </pc:picChg>
      </pc:sldChg>
      <pc:sldChg chg="modSp">
        <pc:chgData name="Shamaila Shafaq (2504607)" userId="S::2504607@student.uwtsd.ac.uk::ea503c98-bc50-4712-b127-7068ddb5d499" providerId="AD" clId="Web-{EA8E84DB-357B-AD18-EDFE-6B30D2B228F3}" dt="2025-10-12T21:21:58.920" v="275" actId="14100"/>
        <pc:sldMkLst>
          <pc:docMk/>
          <pc:sldMk cId="264479831" sldId="276"/>
        </pc:sldMkLst>
        <pc:spChg chg="mod">
          <ac:chgData name="Shamaila Shafaq (2504607)" userId="S::2504607@student.uwtsd.ac.uk::ea503c98-bc50-4712-b127-7068ddb5d499" providerId="AD" clId="Web-{EA8E84DB-357B-AD18-EDFE-6B30D2B228F3}" dt="2025-10-12T21:21:53.013" v="274" actId="20577"/>
          <ac:spMkLst>
            <pc:docMk/>
            <pc:sldMk cId="264479831" sldId="276"/>
            <ac:spMk id="4" creationId="{9C78BF04-8609-4FCD-7728-C296EDAFACD9}"/>
          </ac:spMkLst>
        </pc:spChg>
        <pc:spChg chg="mod">
          <ac:chgData name="Shamaila Shafaq (2504607)" userId="S::2504607@student.uwtsd.ac.uk::ea503c98-bc50-4712-b127-7068ddb5d499" providerId="AD" clId="Web-{EA8E84DB-357B-AD18-EDFE-6B30D2B228F3}" dt="2025-10-12T21:21:58.920" v="275" actId="14100"/>
          <ac:spMkLst>
            <pc:docMk/>
            <pc:sldMk cId="264479831" sldId="276"/>
            <ac:spMk id="5" creationId="{D99162B4-C48A-C9F3-0CC3-DC579457BA3B}"/>
          </ac:spMkLst>
        </pc:spChg>
        <pc:picChg chg="mod">
          <ac:chgData name="Shamaila Shafaq (2504607)" userId="S::2504607@student.uwtsd.ac.uk::ea503c98-bc50-4712-b127-7068ddb5d499" providerId="AD" clId="Web-{EA8E84DB-357B-AD18-EDFE-6B30D2B228F3}" dt="2025-10-12T20:41:59.431" v="264" actId="1076"/>
          <ac:picMkLst>
            <pc:docMk/>
            <pc:sldMk cId="264479831" sldId="276"/>
            <ac:picMk id="6" creationId="{AE6D3B22-BCE3-D85D-1EB0-49965573E58A}"/>
          </ac:picMkLst>
        </pc:picChg>
      </pc:sldChg>
      <pc:sldChg chg="modSp">
        <pc:chgData name="Shamaila Shafaq (2504607)" userId="S::2504607@student.uwtsd.ac.uk::ea503c98-bc50-4712-b127-7068ddb5d499" providerId="AD" clId="Web-{EA8E84DB-357B-AD18-EDFE-6B30D2B228F3}" dt="2025-10-12T20:40:26.192" v="257" actId="20577"/>
        <pc:sldMkLst>
          <pc:docMk/>
          <pc:sldMk cId="332348529" sldId="277"/>
        </pc:sldMkLst>
        <pc:spChg chg="mod">
          <ac:chgData name="Shamaila Shafaq (2504607)" userId="S::2504607@student.uwtsd.ac.uk::ea503c98-bc50-4712-b127-7068ddb5d499" providerId="AD" clId="Web-{EA8E84DB-357B-AD18-EDFE-6B30D2B228F3}" dt="2025-10-12T20:40:26.192" v="257" actId="20577"/>
          <ac:spMkLst>
            <pc:docMk/>
            <pc:sldMk cId="332348529" sldId="277"/>
            <ac:spMk id="2" creationId="{7F098BE2-5944-2A4A-2AE7-C796AFE3D7A2}"/>
          </ac:spMkLst>
        </pc:spChg>
        <pc:spChg chg="mod">
          <ac:chgData name="Shamaila Shafaq (2504607)" userId="S::2504607@student.uwtsd.ac.uk::ea503c98-bc50-4712-b127-7068ddb5d499" providerId="AD" clId="Web-{EA8E84DB-357B-AD18-EDFE-6B30D2B228F3}" dt="2025-10-12T19:21:14.567" v="46" actId="20577"/>
          <ac:spMkLst>
            <pc:docMk/>
            <pc:sldMk cId="332348529" sldId="277"/>
            <ac:spMk id="3" creationId="{688E4DBD-FF33-296D-8829-ADFD3F817F55}"/>
          </ac:spMkLst>
        </pc:spChg>
      </pc:sldChg>
      <pc:sldChg chg="modSp">
        <pc:chgData name="Shamaila Shafaq (2504607)" userId="S::2504607@student.uwtsd.ac.uk::ea503c98-bc50-4712-b127-7068ddb5d499" providerId="AD" clId="Web-{EA8E84DB-357B-AD18-EDFE-6B30D2B228F3}" dt="2025-10-12T20:40:46.959" v="260" actId="20577"/>
        <pc:sldMkLst>
          <pc:docMk/>
          <pc:sldMk cId="2183406237" sldId="278"/>
        </pc:sldMkLst>
        <pc:spChg chg="mod">
          <ac:chgData name="Shamaila Shafaq (2504607)" userId="S::2504607@student.uwtsd.ac.uk::ea503c98-bc50-4712-b127-7068ddb5d499" providerId="AD" clId="Web-{EA8E84DB-357B-AD18-EDFE-6B30D2B228F3}" dt="2025-10-12T20:40:46.959" v="260" actId="20577"/>
          <ac:spMkLst>
            <pc:docMk/>
            <pc:sldMk cId="2183406237" sldId="278"/>
            <ac:spMk id="2" creationId="{9DF021E0-3514-CFB2-7D9B-50B02F3CEAFA}"/>
          </ac:spMkLst>
        </pc:spChg>
        <pc:spChg chg="mod">
          <ac:chgData name="Shamaila Shafaq (2504607)" userId="S::2504607@student.uwtsd.ac.uk::ea503c98-bc50-4712-b127-7068ddb5d499" providerId="AD" clId="Web-{EA8E84DB-357B-AD18-EDFE-6B30D2B228F3}" dt="2025-10-12T19:21:04.395" v="41" actId="14100"/>
          <ac:spMkLst>
            <pc:docMk/>
            <pc:sldMk cId="2183406237" sldId="278"/>
            <ac:spMk id="3" creationId="{61DEE865-543E-D68A-57A2-0F2920A481FE}"/>
          </ac:spMkLst>
        </pc:spChg>
      </pc:sldChg>
      <pc:sldChg chg="del">
        <pc:chgData name="Shamaila Shafaq (2504607)" userId="S::2504607@student.uwtsd.ac.uk::ea503c98-bc50-4712-b127-7068ddb5d499" providerId="AD" clId="Web-{EA8E84DB-357B-AD18-EDFE-6B30D2B228F3}" dt="2025-10-12T19:14:42.513" v="23"/>
        <pc:sldMkLst>
          <pc:docMk/>
          <pc:sldMk cId="1423289102" sldId="280"/>
        </pc:sldMkLst>
      </pc:sldChg>
      <pc:sldChg chg="modSp ord addAnim delAnim modAnim">
        <pc:chgData name="Shamaila Shafaq (2504607)" userId="S::2504607@student.uwtsd.ac.uk::ea503c98-bc50-4712-b127-7068ddb5d499" providerId="AD" clId="Web-{EA8E84DB-357B-AD18-EDFE-6B30D2B228F3}" dt="2025-10-12T21:53:11.357" v="1020"/>
        <pc:sldMkLst>
          <pc:docMk/>
          <pc:sldMk cId="2758004734" sldId="282"/>
        </pc:sldMkLst>
        <pc:spChg chg="mod">
          <ac:chgData name="Shamaila Shafaq (2504607)" userId="S::2504607@student.uwtsd.ac.uk::ea503c98-bc50-4712-b127-7068ddb5d499" providerId="AD" clId="Web-{EA8E84DB-357B-AD18-EDFE-6B30D2B228F3}" dt="2025-10-12T21:44:39.666" v="931" actId="14100"/>
          <ac:spMkLst>
            <pc:docMk/>
            <pc:sldMk cId="2758004734" sldId="282"/>
            <ac:spMk id="2" creationId="{0860BBB7-DF1B-54D4-A18C-06B973315436}"/>
          </ac:spMkLst>
        </pc:spChg>
        <pc:spChg chg="mod">
          <ac:chgData name="Shamaila Shafaq (2504607)" userId="S::2504607@student.uwtsd.ac.uk::ea503c98-bc50-4712-b127-7068ddb5d499" providerId="AD" clId="Web-{EA8E84DB-357B-AD18-EDFE-6B30D2B228F3}" dt="2025-10-12T21:49:03.031" v="1004" actId="20577"/>
          <ac:spMkLst>
            <pc:docMk/>
            <pc:sldMk cId="2758004734" sldId="282"/>
            <ac:spMk id="3" creationId="{91D80BD8-11E5-9028-5B04-92D0276C403F}"/>
          </ac:spMkLst>
        </pc:spChg>
        <pc:picChg chg="mod">
          <ac:chgData name="Shamaila Shafaq (2504607)" userId="S::2504607@student.uwtsd.ac.uk::ea503c98-bc50-4712-b127-7068ddb5d499" providerId="AD" clId="Web-{EA8E84DB-357B-AD18-EDFE-6B30D2B228F3}" dt="2025-10-12T21:46:48.434" v="956" actId="14100"/>
          <ac:picMkLst>
            <pc:docMk/>
            <pc:sldMk cId="2758004734" sldId="282"/>
            <ac:picMk id="4" creationId="{C9ECE2DA-B260-0280-7FBD-BEE28C85091E}"/>
          </ac:picMkLst>
        </pc:picChg>
      </pc:sldChg>
      <pc:sldChg chg="new del">
        <pc:chgData name="Shamaila Shafaq (2504607)" userId="S::2504607@student.uwtsd.ac.uk::ea503c98-bc50-4712-b127-7068ddb5d499" providerId="AD" clId="Web-{EA8E84DB-357B-AD18-EDFE-6B30D2B228F3}" dt="2025-10-12T20:35:19.325" v="187"/>
        <pc:sldMkLst>
          <pc:docMk/>
          <pc:sldMk cId="4172947886" sldId="285"/>
        </pc:sldMkLst>
      </pc:sldChg>
    </pc:docChg>
  </pc:docChgLst>
  <pc:docChgLst>
    <pc:chgData name="Shamaila Shafaq (2504607)" userId="S::2504607@student.uwtsd.ac.uk::ea503c98-bc50-4712-b127-7068ddb5d499" providerId="AD" clId="Web-{A78D5C17-76A2-2225-CF6A-15F7D1249683}"/>
    <pc:docChg chg="addSld modSld">
      <pc:chgData name="Shamaila Shafaq (2504607)" userId="S::2504607@student.uwtsd.ac.uk::ea503c98-bc50-4712-b127-7068ddb5d499" providerId="AD" clId="Web-{A78D5C17-76A2-2225-CF6A-15F7D1249683}" dt="2025-10-12T13:56:21.641" v="7"/>
      <pc:docMkLst>
        <pc:docMk/>
      </pc:docMkLst>
      <pc:sldChg chg="modSp">
        <pc:chgData name="Shamaila Shafaq (2504607)" userId="S::2504607@student.uwtsd.ac.uk::ea503c98-bc50-4712-b127-7068ddb5d499" providerId="AD" clId="Web-{A78D5C17-76A2-2225-CF6A-15F7D1249683}" dt="2025-10-12T13:55:08.624" v="0" actId="20577"/>
        <pc:sldMkLst>
          <pc:docMk/>
          <pc:sldMk cId="1465593899" sldId="262"/>
        </pc:sldMkLst>
        <pc:spChg chg="mod">
          <ac:chgData name="Shamaila Shafaq (2504607)" userId="S::2504607@student.uwtsd.ac.uk::ea503c98-bc50-4712-b127-7068ddb5d499" providerId="AD" clId="Web-{A78D5C17-76A2-2225-CF6A-15F7D1249683}" dt="2025-10-12T13:55:08.624" v="0" actId="20577"/>
          <ac:spMkLst>
            <pc:docMk/>
            <pc:sldMk cId="1465593899" sldId="262"/>
            <ac:spMk id="5" creationId="{17A93E85-B51C-2F52-4943-6228775C30B3}"/>
          </ac:spMkLst>
        </pc:spChg>
      </pc:sldChg>
      <pc:sldChg chg="modSp">
        <pc:chgData name="Shamaila Shafaq (2504607)" userId="S::2504607@student.uwtsd.ac.uk::ea503c98-bc50-4712-b127-7068ddb5d499" providerId="AD" clId="Web-{A78D5C17-76A2-2225-CF6A-15F7D1249683}" dt="2025-10-12T13:55:31.640" v="4" actId="14100"/>
        <pc:sldMkLst>
          <pc:docMk/>
          <pc:sldMk cId="1933961629" sldId="263"/>
        </pc:sldMkLst>
        <pc:spChg chg="mod">
          <ac:chgData name="Shamaila Shafaq (2504607)" userId="S::2504607@student.uwtsd.ac.uk::ea503c98-bc50-4712-b127-7068ddb5d499" providerId="AD" clId="Web-{A78D5C17-76A2-2225-CF6A-15F7D1249683}" dt="2025-10-12T13:55:31.640" v="4" actId="14100"/>
          <ac:spMkLst>
            <pc:docMk/>
            <pc:sldMk cId="1933961629" sldId="263"/>
            <ac:spMk id="3" creationId="{DD88D795-3573-7B2F-DA67-4CC89F1ADA3F}"/>
          </ac:spMkLst>
        </pc:spChg>
      </pc:sldChg>
      <pc:sldChg chg="modSp">
        <pc:chgData name="Shamaila Shafaq (2504607)" userId="S::2504607@student.uwtsd.ac.uk::ea503c98-bc50-4712-b127-7068ddb5d499" providerId="AD" clId="Web-{A78D5C17-76A2-2225-CF6A-15F7D1249683}" dt="2025-10-12T13:55:45.609" v="6" actId="20577"/>
        <pc:sldMkLst>
          <pc:docMk/>
          <pc:sldMk cId="3793197058" sldId="265"/>
        </pc:sldMkLst>
        <pc:spChg chg="mod">
          <ac:chgData name="Shamaila Shafaq (2504607)" userId="S::2504607@student.uwtsd.ac.uk::ea503c98-bc50-4712-b127-7068ddb5d499" providerId="AD" clId="Web-{A78D5C17-76A2-2225-CF6A-15F7D1249683}" dt="2025-10-12T13:55:45.609" v="6" actId="20577"/>
          <ac:spMkLst>
            <pc:docMk/>
            <pc:sldMk cId="3793197058" sldId="265"/>
            <ac:spMk id="3" creationId="{1B4D7087-C302-C76A-ED9B-04D45AFD960D}"/>
          </ac:spMkLst>
        </pc:spChg>
      </pc:sldChg>
      <pc:sldChg chg="new">
        <pc:chgData name="Shamaila Shafaq (2504607)" userId="S::2504607@student.uwtsd.ac.uk::ea503c98-bc50-4712-b127-7068ddb5d499" providerId="AD" clId="Web-{A78D5C17-76A2-2225-CF6A-15F7D1249683}" dt="2025-10-12T13:56:21.641" v="7"/>
        <pc:sldMkLst>
          <pc:docMk/>
          <pc:sldMk cId="176581094" sldId="270"/>
        </pc:sldMkLst>
      </pc:sldChg>
    </pc:docChg>
  </pc:docChgLst>
  <pc:docChgLst>
    <pc:chgData name="Aamina Faruki (2508586)" userId="d4849c15-55c6-4d8f-a05d-613b6627c503" providerId="ADAL" clId="{B992D95E-4122-469D-B7BB-4B01BDBB8054}"/>
    <pc:docChg chg="undo custSel addSld delSld modSld sldOrd">
      <pc:chgData name="Aamina Faruki (2508586)" userId="d4849c15-55c6-4d8f-a05d-613b6627c503" providerId="ADAL" clId="{B992D95E-4122-469D-B7BB-4B01BDBB8054}" dt="2025-10-13T00:12:31.719" v="2623" actId="255"/>
      <pc:docMkLst>
        <pc:docMk/>
      </pc:docMkLst>
      <pc:sldChg chg="addSp modSp mod ord">
        <pc:chgData name="Aamina Faruki (2508586)" userId="d4849c15-55c6-4d8f-a05d-613b6627c503" providerId="ADAL" clId="{B992D95E-4122-469D-B7BB-4B01BDBB8054}" dt="2025-10-13T00:12:31.719" v="2623" actId="255"/>
        <pc:sldMkLst>
          <pc:docMk/>
          <pc:sldMk cId="1327241666" sldId="260"/>
        </pc:sldMkLst>
        <pc:spChg chg="mod">
          <ac:chgData name="Aamina Faruki (2508586)" userId="d4849c15-55c6-4d8f-a05d-613b6627c503" providerId="ADAL" clId="{B992D95E-4122-469D-B7BB-4B01BDBB8054}" dt="2025-10-12T22:46:25.763" v="2006" actId="1076"/>
          <ac:spMkLst>
            <pc:docMk/>
            <pc:sldMk cId="1327241666" sldId="260"/>
            <ac:spMk id="2" creationId="{532463FF-4395-A7EB-A618-988126DCB7FB}"/>
          </ac:spMkLst>
        </pc:spChg>
        <pc:spChg chg="mod">
          <ac:chgData name="Aamina Faruki (2508586)" userId="d4849c15-55c6-4d8f-a05d-613b6627c503" providerId="ADAL" clId="{B992D95E-4122-469D-B7BB-4B01BDBB8054}" dt="2025-10-05T23:53:57.625" v="532" actId="20577"/>
          <ac:spMkLst>
            <pc:docMk/>
            <pc:sldMk cId="1327241666" sldId="260"/>
            <ac:spMk id="3" creationId="{D30314DE-59B0-0F0E-8BC7-E2C3E1E201CC}"/>
          </ac:spMkLst>
        </pc:spChg>
        <pc:spChg chg="mod">
          <ac:chgData name="Aamina Faruki (2508586)" userId="d4849c15-55c6-4d8f-a05d-613b6627c503" providerId="ADAL" clId="{B992D95E-4122-469D-B7BB-4B01BDBB8054}" dt="2025-10-12T22:46:31.500" v="2007" actId="1076"/>
          <ac:spMkLst>
            <pc:docMk/>
            <pc:sldMk cId="1327241666" sldId="260"/>
            <ac:spMk id="4" creationId="{152EB2E9-9A2B-43E7-214E-9045E5E6E207}"/>
          </ac:spMkLst>
        </pc:spChg>
        <pc:spChg chg="add mod">
          <ac:chgData name="Aamina Faruki (2508586)" userId="d4849c15-55c6-4d8f-a05d-613b6627c503" providerId="ADAL" clId="{B992D95E-4122-469D-B7BB-4B01BDBB8054}" dt="2025-10-12T22:46:58.426" v="2009" actId="1076"/>
          <ac:spMkLst>
            <pc:docMk/>
            <pc:sldMk cId="1327241666" sldId="260"/>
            <ac:spMk id="7" creationId="{CFE98933-056E-9AE3-EF2E-293909F598E8}"/>
          </ac:spMkLst>
        </pc:spChg>
        <pc:graphicFrameChg chg="add mod modGraphic">
          <ac:chgData name="Aamina Faruki (2508586)" userId="d4849c15-55c6-4d8f-a05d-613b6627c503" providerId="ADAL" clId="{B992D95E-4122-469D-B7BB-4B01BDBB8054}" dt="2025-10-13T00:12:31.719" v="2623" actId="255"/>
          <ac:graphicFrameMkLst>
            <pc:docMk/>
            <pc:sldMk cId="1327241666" sldId="260"/>
            <ac:graphicFrameMk id="5" creationId="{32F8DDC4-1441-C8A1-88EA-85BBC4E1C57A}"/>
          </ac:graphicFrameMkLst>
        </pc:graphicFrameChg>
        <pc:picChg chg="add mod">
          <ac:chgData name="Aamina Faruki (2508586)" userId="d4849c15-55c6-4d8f-a05d-613b6627c503" providerId="ADAL" clId="{B992D95E-4122-469D-B7BB-4B01BDBB8054}" dt="2025-10-12T22:46:48.544" v="2008" actId="1076"/>
          <ac:picMkLst>
            <pc:docMk/>
            <pc:sldMk cId="1327241666" sldId="260"/>
            <ac:picMk id="1030" creationId="{EB6048B2-F18D-565C-520D-B4694DC5EB4C}"/>
          </ac:picMkLst>
        </pc:picChg>
      </pc:sldChg>
      <pc:sldChg chg="addSp modSp new mod ord">
        <pc:chgData name="Aamina Faruki (2508586)" userId="d4849c15-55c6-4d8f-a05d-613b6627c503" providerId="ADAL" clId="{B992D95E-4122-469D-B7BB-4B01BDBB8054}" dt="2025-10-12T23:58:54.374" v="2604"/>
        <pc:sldMkLst>
          <pc:docMk/>
          <pc:sldMk cId="515714928" sldId="261"/>
        </pc:sldMkLst>
        <pc:spChg chg="mod">
          <ac:chgData name="Aamina Faruki (2508586)" userId="d4849c15-55c6-4d8f-a05d-613b6627c503" providerId="ADAL" clId="{B992D95E-4122-469D-B7BB-4B01BDBB8054}" dt="2025-10-12T23:55:23.413" v="2553" actId="1076"/>
          <ac:spMkLst>
            <pc:docMk/>
            <pc:sldMk cId="515714928" sldId="261"/>
            <ac:spMk id="2" creationId="{E50DDB49-5F67-A4EC-506E-06EB8A0B8112}"/>
          </ac:spMkLst>
        </pc:spChg>
        <pc:spChg chg="add mod">
          <ac:chgData name="Aamina Faruki (2508586)" userId="d4849c15-55c6-4d8f-a05d-613b6627c503" providerId="ADAL" clId="{B992D95E-4122-469D-B7BB-4B01BDBB8054}" dt="2025-10-12T23:58:35.005" v="2600" actId="20577"/>
          <ac:spMkLst>
            <pc:docMk/>
            <pc:sldMk cId="515714928" sldId="261"/>
            <ac:spMk id="3" creationId="{266D9811-C375-23BA-C75F-816CDDFB35C3}"/>
          </ac:spMkLst>
        </pc:spChg>
      </pc:sldChg>
      <pc:sldChg chg="addSp modSp new mod ord">
        <pc:chgData name="Aamina Faruki (2508586)" userId="d4849c15-55c6-4d8f-a05d-613b6627c503" providerId="ADAL" clId="{B992D95E-4122-469D-B7BB-4B01BDBB8054}" dt="2025-10-12T23:58:44.550" v="2602"/>
        <pc:sldMkLst>
          <pc:docMk/>
          <pc:sldMk cId="3206010373" sldId="291"/>
        </pc:sldMkLst>
        <pc:spChg chg="add mod">
          <ac:chgData name="Aamina Faruki (2508586)" userId="d4849c15-55c6-4d8f-a05d-613b6627c503" providerId="ADAL" clId="{B992D95E-4122-469D-B7BB-4B01BDBB8054}" dt="2025-10-12T23:58:16.175" v="2599" actId="20577"/>
          <ac:spMkLst>
            <pc:docMk/>
            <pc:sldMk cId="3206010373" sldId="291"/>
            <ac:spMk id="2" creationId="{081C4028-6971-D1C9-A987-802702516CE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61E239-ED46-6349-A4F8-C3F21A28CDE8}" type="datetimeFigureOut">
              <a:rPr lang="en-US" smtClean="0"/>
              <a:t>10/13/2025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4440DC-58BE-624D-BC62-8F0319C45109}" type="slidenum">
              <a:rPr lang="en-US" smtClean="0"/>
              <a:t>‹#›</a:t>
            </a:fld>
            <a:endParaRPr lang="en-US"/>
          </a:p>
        </p:txBody>
      </p:sp>
    </p:spTree>
    <p:extLst>
      <p:ext uri="{BB962C8B-B14F-4D97-AF65-F5344CB8AC3E}">
        <p14:creationId xmlns:p14="http://schemas.microsoft.com/office/powerpoint/2010/main" val="833047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a:p>
        </p:txBody>
      </p:sp>
      <p:sp>
        <p:nvSpPr>
          <p:cNvPr id="4" name="Slide Number Placeholder 3"/>
          <p:cNvSpPr>
            <a:spLocks noGrp="1"/>
          </p:cNvSpPr>
          <p:nvPr>
            <p:ph type="sldNum" sz="quarter" idx="5"/>
          </p:nvPr>
        </p:nvSpPr>
        <p:spPr/>
        <p:txBody>
          <a:bodyPr/>
          <a:lstStyle/>
          <a:p>
            <a:fld id="{045B3A00-7ABD-5947-92EE-53DA69BAE6AE}" type="slidenum">
              <a:rPr lang="en-PK" smtClean="0"/>
              <a:t>9</a:t>
            </a:fld>
            <a:endParaRPr lang="en-PK"/>
          </a:p>
        </p:txBody>
      </p:sp>
    </p:spTree>
    <p:extLst>
      <p:ext uri="{BB962C8B-B14F-4D97-AF65-F5344CB8AC3E}">
        <p14:creationId xmlns:p14="http://schemas.microsoft.com/office/powerpoint/2010/main" val="2178707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219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8076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2447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B712588-04B1-427B-82EE-E8DB90309F08}" type="datetimeFigureOut">
              <a:rPr lang="en-US" dirty="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817287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10/13/2025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90018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10/13/2025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82708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07807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504011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43887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35988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3707382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373242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900774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69511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5C6B4A9-1611-4792-9094-5F34BCA07E0B}" type="datetimeFigureOut">
              <a:rPr lang="en-US" dirty="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7677568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21010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623924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512980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28121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836547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40633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492048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651310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081398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884213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304585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9993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10/13/2025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671820336"/>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 id="2147483740" r:id="rId12"/>
    <p:sldLayoutId id="2147483741" r:id="rId13"/>
    <p:sldLayoutId id="2147483742" r:id="rId14"/>
    <p:sldLayoutId id="2147483743" r:id="rId15"/>
    <p:sldLayoutId id="214748374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10/13/2025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5061787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jmir.org/2022/8/e36414" TargetMode="External"/><Relationship Id="rId13" Type="http://schemas.openxmlformats.org/officeDocument/2006/relationships/hyperlink" Target="https://stacks.cdc.gov/view/cdc/202194/cdc_202194_DS1.pdf?utm_source=chatgpt.com" TargetMode="External"/><Relationship Id="rId3" Type="http://schemas.openxmlformats.org/officeDocument/2006/relationships/hyperlink" Target="https://bmchealthservres.biomedcentral.com/articles/10.1186/s12913-024-12060-2?utm_source=chatgpt.com" TargetMode="External"/><Relationship Id="rId7" Type="http://schemas.openxmlformats.org/officeDocument/2006/relationships/hyperlink" Target="https://www.sciencedirect.com/science/article/pii/S2666990024000077?utm_source=chatgpt.com" TargetMode="External"/><Relationship Id="rId12" Type="http://schemas.openxmlformats.org/officeDocument/2006/relationships/hyperlink" Target="https://stacks.cdc.gov/view/cdc/202194/cdc_202194_DS1.pdf" TargetMode="External"/><Relationship Id="rId2" Type="http://schemas.openxmlformats.org/officeDocument/2006/relationships/hyperlink" Target="https://bmchealthservres.biomedcentral.com/articles/10.1186/s12913-024-12060-2" TargetMode="External"/><Relationship Id="rId16" Type="http://schemas.openxmlformats.org/officeDocument/2006/relationships/hyperlink" Target="https://pure.coventry.ac.uk/ws/files/39796344/Binder5.pdf?utm_source=chatgpt.com"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pii/S2666990024000077" TargetMode="External"/><Relationship Id="rId11" Type="http://schemas.openxmlformats.org/officeDocument/2006/relationships/hyperlink" Target="https://jamanetwork.com/journals/jamanetworkopen/fullarticle/2804851?utm_source=chatgpt.com" TargetMode="External"/><Relationship Id="rId5" Type="http://schemas.openxmlformats.org/officeDocument/2006/relationships/hyperlink" Target="https://qualitysafety.bmj.com/content/29/12/1019?utm_source=chatgpt.com" TargetMode="External"/><Relationship Id="rId15" Type="http://schemas.openxmlformats.org/officeDocument/2006/relationships/hyperlink" Target="https://www.sciencedirect.com/science/article/pii/S1386505624000595?utm_source=chatgpt.com" TargetMode="External"/><Relationship Id="rId10" Type="http://schemas.openxmlformats.org/officeDocument/2006/relationships/hyperlink" Target="https://jamanetwork.com/journals/jamanetworkopen/fullarticle/2804851" TargetMode="External"/><Relationship Id="rId4" Type="http://schemas.openxmlformats.org/officeDocument/2006/relationships/hyperlink" Target="https://qualitysafety.bmj.com/content/29/12/1019" TargetMode="External"/><Relationship Id="rId9" Type="http://schemas.openxmlformats.org/officeDocument/2006/relationships/hyperlink" Target="https://www.jmir.org/2022/8/e36414?utm_source=chatgpt.com" TargetMode="External"/><Relationship Id="rId14" Type="http://schemas.openxmlformats.org/officeDocument/2006/relationships/hyperlink" Target="https://www.sciencedirect.com/science/article/pii/S1386505624000595"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netsolutions.com/insights/5-healthcare-problems-which-digital-technologies-can-solve-for-a-fit-and-healthy-world/" TargetMode="External"/><Relationship Id="rId3" Type="http://schemas.openxmlformats.org/officeDocument/2006/relationships/hyperlink" Target="https://nationalskillscoalition.org/resource/publications/health-workers-need-investment-in-their-digital-skills/" TargetMode="External"/><Relationship Id="rId7" Type="http://schemas.openxmlformats.org/officeDocument/2006/relationships/hyperlink" Target="https://www.educba.com/benefits-of-technology-in-healthcare/" TargetMode="External"/><Relationship Id="rId2" Type="http://schemas.openxmlformats.org/officeDocument/2006/relationships/hyperlink" Target="https://www.slideshare.net/slideshow/digital-skills-47354860/47354860" TargetMode="External"/><Relationship Id="rId1" Type="http://schemas.openxmlformats.org/officeDocument/2006/relationships/slideLayout" Target="../slideLayouts/slideLayout2.xml"/><Relationship Id="rId6" Type="http://schemas.openxmlformats.org/officeDocument/2006/relationships/hyperlink" Target="https://dropstat.com/blog/healthcare-management/digital-transformation-in-healthcare/" TargetMode="External"/><Relationship Id="rId5" Type="http://schemas.openxmlformats.org/officeDocument/2006/relationships/hyperlink" Target="https://webisoft.com/articles/healthcare-communication-technology/" TargetMode="External"/><Relationship Id="rId4" Type="http://schemas.openxmlformats.org/officeDocument/2006/relationships/hyperlink" Target="https://fastercapital.com/topics/the-impact-of-technology-on-healthcare-delivery.html"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hyperlink" Target="https://learn.microsoft.com/en-us/microsoft-365/solutions/configure-teams-highly-sensitive-protection?view=o365-worldwide.%5bAccessed"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115076" y="2386138"/>
            <a:ext cx="6105194" cy="2031055"/>
          </a:xfrm>
        </p:spPr>
        <p:txBody>
          <a:bodyPr>
            <a:normAutofit fontScale="90000"/>
          </a:bodyPr>
          <a:lstStyle/>
          <a:p>
            <a:pPr algn="ctr"/>
            <a:r>
              <a:rPr lang="en-GB" sz="5200">
                <a:solidFill>
                  <a:schemeClr val="tx2"/>
                </a:solidFill>
              </a:rPr>
              <a:t>LCHS4007- Digital Skills and Research methods</a:t>
            </a:r>
            <a:br>
              <a:rPr lang="en-GB" sz="5200">
                <a:solidFill>
                  <a:schemeClr val="tx2"/>
                </a:solidFill>
              </a:rPr>
            </a:br>
            <a:r>
              <a:rPr lang="en-GB" sz="5200">
                <a:solidFill>
                  <a:schemeClr val="tx2"/>
                </a:solidFill>
              </a:rPr>
              <a:t>Assessment 1</a:t>
            </a:r>
            <a:br>
              <a:rPr lang="ar-SA" sz="5200">
                <a:solidFill>
                  <a:schemeClr val="tx2"/>
                </a:solidFill>
              </a:rPr>
            </a:br>
            <a:r>
              <a:rPr lang="en-GB" sz="2000">
                <a:solidFill>
                  <a:schemeClr val="tx2"/>
                </a:solidFill>
              </a:rPr>
              <a:t>Lecture: Anika Tahsin Ahmed </a:t>
            </a:r>
            <a:br>
              <a:rPr lang="en-GB" sz="2000">
                <a:solidFill>
                  <a:schemeClr val="tx2"/>
                </a:solidFill>
              </a:rPr>
            </a:br>
            <a:endParaRPr lang="en-GB" sz="5200">
              <a:solidFill>
                <a:schemeClr val="tx2"/>
              </a:solidFill>
            </a:endParaRPr>
          </a:p>
        </p:txBody>
      </p:sp>
      <p:sp>
        <p:nvSpPr>
          <p:cNvPr id="3" name="Subtitle 2"/>
          <p:cNvSpPr>
            <a:spLocks noGrp="1"/>
          </p:cNvSpPr>
          <p:nvPr>
            <p:ph type="subTitle" idx="1"/>
          </p:nvPr>
        </p:nvSpPr>
        <p:spPr>
          <a:xfrm>
            <a:off x="5054851" y="3555225"/>
            <a:ext cx="2225644" cy="1796645"/>
          </a:xfrm>
        </p:spPr>
        <p:txBody>
          <a:bodyPr vert="horz" lIns="91440" tIns="45720" rIns="91440" bIns="45720" rtlCol="0" anchor="t">
            <a:normAutofit fontScale="77500" lnSpcReduction="20000"/>
          </a:bodyPr>
          <a:lstStyle/>
          <a:p>
            <a:r>
              <a:rPr lang="en-GB">
                <a:solidFill>
                  <a:schemeClr val="tx2"/>
                </a:solidFill>
              </a:rPr>
              <a:t> </a:t>
            </a:r>
          </a:p>
          <a:p>
            <a:r>
              <a:rPr lang="en-GB" err="1">
                <a:solidFill>
                  <a:schemeClr val="tx2"/>
                </a:solidFill>
              </a:rPr>
              <a:t>Eman</a:t>
            </a:r>
            <a:r>
              <a:rPr lang="en-GB">
                <a:solidFill>
                  <a:schemeClr val="tx2"/>
                </a:solidFill>
              </a:rPr>
              <a:t> </a:t>
            </a:r>
            <a:r>
              <a:rPr lang="en-GB" err="1">
                <a:solidFill>
                  <a:schemeClr val="tx2"/>
                </a:solidFill>
              </a:rPr>
              <a:t>Al-Haidari</a:t>
            </a:r>
            <a:r>
              <a:rPr lang="en-GB">
                <a:solidFill>
                  <a:schemeClr val="tx2"/>
                </a:solidFill>
              </a:rPr>
              <a:t> 2504709</a:t>
            </a:r>
          </a:p>
          <a:p>
            <a:r>
              <a:rPr lang="en-GB" err="1">
                <a:solidFill>
                  <a:schemeClr val="tx2"/>
                </a:solidFill>
              </a:rPr>
              <a:t>Maleeha</a:t>
            </a:r>
            <a:r>
              <a:rPr lang="en-GB">
                <a:solidFill>
                  <a:schemeClr val="tx2"/>
                </a:solidFill>
              </a:rPr>
              <a:t> </a:t>
            </a:r>
            <a:r>
              <a:rPr lang="en-GB" err="1">
                <a:solidFill>
                  <a:schemeClr val="tx2"/>
                </a:solidFill>
              </a:rPr>
              <a:t>ghalib</a:t>
            </a:r>
            <a:r>
              <a:rPr lang="en-GB">
                <a:solidFill>
                  <a:schemeClr val="tx2"/>
                </a:solidFill>
              </a:rPr>
              <a:t> 2513693  </a:t>
            </a:r>
          </a:p>
          <a:p>
            <a:r>
              <a:rPr lang="en-GB" err="1">
                <a:solidFill>
                  <a:schemeClr val="tx2"/>
                </a:solidFill>
              </a:rPr>
              <a:t>Zaheda</a:t>
            </a:r>
            <a:r>
              <a:rPr lang="en-GB">
                <a:solidFill>
                  <a:schemeClr val="tx2"/>
                </a:solidFill>
              </a:rPr>
              <a:t> </a:t>
            </a:r>
            <a:r>
              <a:rPr lang="en-GB" err="1">
                <a:solidFill>
                  <a:schemeClr val="tx2"/>
                </a:solidFill>
              </a:rPr>
              <a:t>parveen</a:t>
            </a:r>
            <a:r>
              <a:rPr lang="en-GB">
                <a:solidFill>
                  <a:schemeClr val="tx2"/>
                </a:solidFill>
              </a:rPr>
              <a:t> 2511201</a:t>
            </a:r>
          </a:p>
          <a:p>
            <a:r>
              <a:rPr lang="en-GB" err="1">
                <a:solidFill>
                  <a:schemeClr val="tx2"/>
                </a:solidFill>
              </a:rPr>
              <a:t>Shamaila</a:t>
            </a:r>
            <a:r>
              <a:rPr lang="en-GB">
                <a:solidFill>
                  <a:schemeClr val="tx2"/>
                </a:solidFill>
              </a:rPr>
              <a:t> </a:t>
            </a:r>
            <a:r>
              <a:rPr lang="en-GB" err="1">
                <a:solidFill>
                  <a:schemeClr val="tx2"/>
                </a:solidFill>
              </a:rPr>
              <a:t>Shafaq</a:t>
            </a:r>
            <a:r>
              <a:rPr lang="en-GB">
                <a:solidFill>
                  <a:schemeClr val="tx2"/>
                </a:solidFill>
              </a:rPr>
              <a:t> 2504607</a:t>
            </a:r>
          </a:p>
          <a:p>
            <a:r>
              <a:rPr lang="en-GB" err="1">
                <a:solidFill>
                  <a:schemeClr val="tx2"/>
                </a:solidFill>
              </a:rPr>
              <a:t>Aamina</a:t>
            </a:r>
            <a:r>
              <a:rPr lang="en-GB">
                <a:solidFill>
                  <a:schemeClr val="tx2"/>
                </a:solidFill>
              </a:rPr>
              <a:t> </a:t>
            </a:r>
            <a:r>
              <a:rPr lang="en-GB" err="1">
                <a:solidFill>
                  <a:schemeClr val="tx2"/>
                </a:solidFill>
              </a:rPr>
              <a:t>Faruki</a:t>
            </a:r>
            <a:r>
              <a:rPr lang="en-GB">
                <a:solidFill>
                  <a:schemeClr val="tx2"/>
                </a:solidFill>
              </a:rPr>
              <a:t> 2508586</a:t>
            </a:r>
          </a:p>
        </p:txBody>
      </p:sp>
      <p:sp>
        <p:nvSpPr>
          <p:cNvPr id="11" name="TextBox 10">
            <a:extLst>
              <a:ext uri="{FF2B5EF4-FFF2-40B4-BE49-F238E27FC236}">
                <a16:creationId xmlns:a16="http://schemas.microsoft.com/office/drawing/2014/main" id="{C4DAD3A7-F7C4-6639-7507-81F703987819}"/>
              </a:ext>
            </a:extLst>
          </p:cNvPr>
          <p:cNvSpPr txBox="1"/>
          <p:nvPr/>
        </p:nvSpPr>
        <p:spPr>
          <a:xfrm>
            <a:off x="3049258" y="3248106"/>
            <a:ext cx="6098514" cy="369332"/>
          </a:xfrm>
          <a:prstGeom prst="rect">
            <a:avLst/>
          </a:prstGeom>
          <a:noFill/>
        </p:spPr>
        <p:txBody>
          <a:bodyPr wrap="square">
            <a:spAutoFit/>
          </a:bodyPr>
          <a:lstStyle/>
          <a:p>
            <a:endParaRPr lang="en-GB">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7C759-F194-CA76-0287-F100D1D4751E}"/>
              </a:ext>
            </a:extLst>
          </p:cNvPr>
          <p:cNvSpPr>
            <a:spLocks noGrp="1"/>
          </p:cNvSpPr>
          <p:nvPr>
            <p:ph type="title"/>
          </p:nvPr>
        </p:nvSpPr>
        <p:spPr>
          <a:xfrm>
            <a:off x="298627" y="-129814"/>
            <a:ext cx="6993807" cy="1074535"/>
          </a:xfrm>
        </p:spPr>
        <p:txBody>
          <a:bodyPr/>
          <a:lstStyle/>
          <a:p>
            <a:r>
              <a:rPr lang="en-GB"/>
              <a:t>Content page</a:t>
            </a:r>
            <a:endParaRPr lang="en-US"/>
          </a:p>
        </p:txBody>
      </p:sp>
      <p:sp>
        <p:nvSpPr>
          <p:cNvPr id="3" name="Content Placeholder 2">
            <a:extLst>
              <a:ext uri="{FF2B5EF4-FFF2-40B4-BE49-F238E27FC236}">
                <a16:creationId xmlns:a16="http://schemas.microsoft.com/office/drawing/2014/main" id="{AC9E2F2E-FCA6-611C-7285-9577EEFF7280}"/>
              </a:ext>
            </a:extLst>
          </p:cNvPr>
          <p:cNvSpPr>
            <a:spLocks noGrp="1"/>
          </p:cNvSpPr>
          <p:nvPr>
            <p:ph sz="half" idx="1"/>
          </p:nvPr>
        </p:nvSpPr>
        <p:spPr>
          <a:xfrm>
            <a:off x="120317" y="455564"/>
            <a:ext cx="4358617" cy="4042700"/>
          </a:xfrm>
        </p:spPr>
        <p:txBody>
          <a:bodyPr>
            <a:normAutofit/>
          </a:bodyPr>
          <a:lstStyle/>
          <a:p>
            <a:r>
              <a:rPr lang="en-GB" sz="2400"/>
              <a:t>Introduction </a:t>
            </a:r>
          </a:p>
          <a:p>
            <a:r>
              <a:rPr lang="en-GB" sz="2400"/>
              <a:t>Sunrise residential care home </a:t>
            </a:r>
          </a:p>
          <a:p>
            <a:r>
              <a:rPr lang="en-GB" sz="2400"/>
              <a:t>Purpose of the project and digital improvement goals.</a:t>
            </a:r>
          </a:p>
          <a:p>
            <a:endParaRPr lang="en-US" sz="2400"/>
          </a:p>
        </p:txBody>
      </p:sp>
      <p:sp>
        <p:nvSpPr>
          <p:cNvPr id="5" name="Content Placeholder 4">
            <a:extLst>
              <a:ext uri="{FF2B5EF4-FFF2-40B4-BE49-F238E27FC236}">
                <a16:creationId xmlns:a16="http://schemas.microsoft.com/office/drawing/2014/main" id="{16C5E952-7C7E-FC93-7DD6-D9CC35C2A5BA}"/>
              </a:ext>
            </a:extLst>
          </p:cNvPr>
          <p:cNvSpPr>
            <a:spLocks noGrp="1"/>
          </p:cNvSpPr>
          <p:nvPr>
            <p:ph sz="half" idx="2"/>
          </p:nvPr>
        </p:nvSpPr>
        <p:spPr>
          <a:xfrm>
            <a:off x="4873163" y="0"/>
            <a:ext cx="6993808" cy="2427608"/>
          </a:xfrm>
        </p:spPr>
        <p:txBody>
          <a:bodyPr>
            <a:noAutofit/>
          </a:bodyPr>
          <a:lstStyle/>
          <a:p>
            <a:r>
              <a:rPr lang="en-GB" sz="2400"/>
              <a:t>Microsoft word is used within a care home by</a:t>
            </a:r>
          </a:p>
          <a:p>
            <a:r>
              <a:rPr lang="en-GB" sz="2400"/>
              <a:t>Staff using word to write and edit update care plans for residents.</a:t>
            </a:r>
          </a:p>
          <a:p>
            <a:r>
              <a:rPr lang="en-GB" sz="2400"/>
              <a:t>Care staff use word to document residents daily activities such as, meals, moods and also their medical notes.</a:t>
            </a:r>
          </a:p>
          <a:p>
            <a:r>
              <a:rPr lang="en-GB" sz="2400"/>
              <a:t>Word is used to to write letters to families, doctors, and local authorities.</a:t>
            </a:r>
            <a:endParaRPr lang="en-US" sz="2400"/>
          </a:p>
        </p:txBody>
      </p:sp>
      <p:sp>
        <p:nvSpPr>
          <p:cNvPr id="6" name="TextBox 5">
            <a:extLst>
              <a:ext uri="{FF2B5EF4-FFF2-40B4-BE49-F238E27FC236}">
                <a16:creationId xmlns:a16="http://schemas.microsoft.com/office/drawing/2014/main" id="{9CD92F6F-ED5E-81A7-7A04-93BB3E81F595}"/>
              </a:ext>
            </a:extLst>
          </p:cNvPr>
          <p:cNvSpPr txBox="1"/>
          <p:nvPr/>
        </p:nvSpPr>
        <p:spPr>
          <a:xfrm>
            <a:off x="231179" y="3428999"/>
            <a:ext cx="8138888" cy="2094221"/>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5E970E53-DE1A-3078-06E3-27A372D5390F}"/>
              </a:ext>
            </a:extLst>
          </p:cNvPr>
          <p:cNvSpPr txBox="1"/>
          <p:nvPr/>
        </p:nvSpPr>
        <p:spPr>
          <a:xfrm>
            <a:off x="0" y="2738959"/>
            <a:ext cx="5725167" cy="3785652"/>
          </a:xfrm>
          <a:prstGeom prst="rect">
            <a:avLst/>
          </a:prstGeom>
          <a:noFill/>
        </p:spPr>
        <p:txBody>
          <a:bodyPr wrap="square" rtlCol="0">
            <a:spAutoFit/>
          </a:bodyPr>
          <a:lstStyle/>
          <a:p>
            <a:pPr algn="l"/>
            <a:r>
              <a:rPr lang="en-GB" sz="2400"/>
              <a:t>Benefits of using word: </a:t>
            </a:r>
          </a:p>
          <a:p>
            <a:pPr marL="285750" indent="-285750" algn="l">
              <a:buFont typeface="Arial" panose="020B0604020202020204" pitchFamily="34" charset="0"/>
              <a:buChar char="•"/>
            </a:pPr>
            <a:r>
              <a:rPr lang="en-GB" sz="2400"/>
              <a:t>Care plans, reports, and letters are well organised and easy to read.</a:t>
            </a:r>
          </a:p>
          <a:p>
            <a:pPr marL="285750" indent="-285750" algn="l">
              <a:buFont typeface="Arial" panose="020B0604020202020204" pitchFamily="34" charset="0"/>
              <a:buChar char="•"/>
            </a:pPr>
            <a:r>
              <a:rPr lang="en-GB" sz="2400"/>
              <a:t>It saves time because it can easily be updated than hand writing.</a:t>
            </a:r>
          </a:p>
          <a:p>
            <a:pPr marL="285750" indent="-285750" algn="l">
              <a:buFont typeface="Arial" panose="020B0604020202020204" pitchFamily="34" charset="0"/>
              <a:buChar char="•"/>
            </a:pPr>
            <a:r>
              <a:rPr lang="en-GB" sz="2400"/>
              <a:t>Multiple staff and managers can share digital documents instantly on one drive or email.</a:t>
            </a:r>
          </a:p>
          <a:p>
            <a:pPr marL="285750" indent="-285750" algn="l">
              <a:buFont typeface="Arial" panose="020B0604020202020204" pitchFamily="34" charset="0"/>
              <a:buChar char="•"/>
            </a:pPr>
            <a:r>
              <a:rPr lang="en-GB" sz="2400"/>
              <a:t>Useful for creating notices, letters to families and healthcare partners.</a:t>
            </a:r>
            <a:endParaRPr lang="en-US" sz="2400"/>
          </a:p>
        </p:txBody>
      </p:sp>
      <p:sp>
        <p:nvSpPr>
          <p:cNvPr id="8" name="TextBox 7">
            <a:extLst>
              <a:ext uri="{FF2B5EF4-FFF2-40B4-BE49-F238E27FC236}">
                <a16:creationId xmlns:a16="http://schemas.microsoft.com/office/drawing/2014/main" id="{2A1CB539-E7EA-B4F4-7A19-AF7E38740C44}"/>
              </a:ext>
            </a:extLst>
          </p:cNvPr>
          <p:cNvSpPr txBox="1"/>
          <p:nvPr/>
        </p:nvSpPr>
        <p:spPr>
          <a:xfrm>
            <a:off x="6181316" y="3846955"/>
            <a:ext cx="5725167" cy="2677656"/>
          </a:xfrm>
          <a:prstGeom prst="rect">
            <a:avLst/>
          </a:prstGeom>
          <a:noFill/>
        </p:spPr>
        <p:txBody>
          <a:bodyPr wrap="square" rtlCol="0">
            <a:spAutoFit/>
          </a:bodyPr>
          <a:lstStyle/>
          <a:p>
            <a:pPr algn="l"/>
            <a:r>
              <a:rPr lang="en-GB" sz="2400"/>
              <a:t>Limitations of word:</a:t>
            </a:r>
          </a:p>
          <a:p>
            <a:pPr marL="285750" indent="-285750" algn="l">
              <a:buFont typeface="Arial" panose="020B0604020202020204" pitchFamily="34" charset="0"/>
              <a:buChar char="•"/>
            </a:pPr>
            <a:r>
              <a:rPr lang="en-GB" sz="2400"/>
              <a:t>Requires digital skills- Staff must be trained to use word confidently and the correct way.</a:t>
            </a:r>
          </a:p>
          <a:p>
            <a:pPr marL="285750" indent="-285750" algn="l">
              <a:buFont typeface="Arial" panose="020B0604020202020204" pitchFamily="34" charset="0"/>
              <a:buChar char="•"/>
            </a:pPr>
            <a:r>
              <a:rPr lang="en-GB" sz="2400"/>
              <a:t>The data must be stored securely.</a:t>
            </a:r>
          </a:p>
          <a:p>
            <a:pPr marL="285750" indent="-285750" algn="l">
              <a:buFont typeface="Arial" panose="020B0604020202020204" pitchFamily="34" charset="0"/>
              <a:buChar char="•"/>
            </a:pPr>
            <a:r>
              <a:rPr lang="en-GB" sz="2400"/>
              <a:t>Can be time consuming for non- digital users.</a:t>
            </a:r>
            <a:endParaRPr lang="en-US" sz="2400"/>
          </a:p>
        </p:txBody>
      </p:sp>
    </p:spTree>
    <p:extLst>
      <p:ext uri="{BB962C8B-B14F-4D97-AF65-F5344CB8AC3E}">
        <p14:creationId xmlns:p14="http://schemas.microsoft.com/office/powerpoint/2010/main" val="2667365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E8E9B-607B-D797-3D6E-DCA58ECD36BC}"/>
              </a:ext>
            </a:extLst>
          </p:cNvPr>
          <p:cNvSpPr>
            <a:spLocks noGrp="1"/>
          </p:cNvSpPr>
          <p:nvPr>
            <p:ph type="title"/>
          </p:nvPr>
        </p:nvSpPr>
        <p:spPr>
          <a:xfrm>
            <a:off x="191285" y="139229"/>
            <a:ext cx="7742296" cy="1189534"/>
          </a:xfrm>
        </p:spPr>
        <p:txBody>
          <a:bodyPr/>
          <a:lstStyle/>
          <a:p>
            <a:r>
              <a:rPr lang="en-GB"/>
              <a:t>Content page: chosen communication&amp; Collaboration tool.</a:t>
            </a:r>
            <a:endParaRPr lang="en-US"/>
          </a:p>
        </p:txBody>
      </p:sp>
      <p:sp>
        <p:nvSpPr>
          <p:cNvPr id="5" name="TextBox 4">
            <a:extLst>
              <a:ext uri="{FF2B5EF4-FFF2-40B4-BE49-F238E27FC236}">
                <a16:creationId xmlns:a16="http://schemas.microsoft.com/office/drawing/2014/main" id="{B5278C15-FBE7-98B0-3099-DA138AAEB621}"/>
              </a:ext>
            </a:extLst>
          </p:cNvPr>
          <p:cNvSpPr txBox="1"/>
          <p:nvPr/>
        </p:nvSpPr>
        <p:spPr>
          <a:xfrm>
            <a:off x="191285" y="1534644"/>
            <a:ext cx="9104217" cy="3785652"/>
          </a:xfrm>
          <a:prstGeom prst="rect">
            <a:avLst/>
          </a:prstGeom>
          <a:noFill/>
        </p:spPr>
        <p:txBody>
          <a:bodyPr wrap="square" rtlCol="0">
            <a:spAutoFit/>
          </a:bodyPr>
          <a:lstStyle/>
          <a:p>
            <a:pPr marL="285750" indent="-285750" algn="l">
              <a:buFont typeface="Arial" panose="020B0604020202020204" pitchFamily="34" charset="0"/>
              <a:buChar char="•"/>
            </a:pPr>
            <a:r>
              <a:rPr lang="en-GB" sz="2400"/>
              <a:t>One drive enhances communication and teamwork by all documents care plans, shift schedules are stored in one secure online location.</a:t>
            </a:r>
          </a:p>
          <a:p>
            <a:pPr marL="285750" indent="-285750" algn="l">
              <a:buFont typeface="Arial" panose="020B0604020202020204" pitchFamily="34" charset="0"/>
              <a:buChar char="•"/>
            </a:pPr>
            <a:r>
              <a:rPr lang="en-GB" sz="2400"/>
              <a:t>Even can access the latest version of the file anytime </a:t>
            </a:r>
          </a:p>
          <a:p>
            <a:pPr marL="285750" indent="-285750" algn="l">
              <a:buFont typeface="Arial" panose="020B0604020202020204" pitchFamily="34" charset="0"/>
              <a:buChar char="•"/>
            </a:pPr>
            <a:r>
              <a:rPr lang="en-GB" sz="2400"/>
              <a:t>Staff can open updated care plans directly from one drive instead of emailing back and fourth.</a:t>
            </a:r>
          </a:p>
          <a:p>
            <a:pPr marL="285750" indent="-285750" algn="l">
              <a:buFont typeface="Arial" panose="020B0604020202020204" pitchFamily="34" charset="0"/>
              <a:buChar char="•"/>
            </a:pPr>
            <a:r>
              <a:rPr lang="en-GB" sz="2400"/>
              <a:t>Multiple staff members can edit a document at the same time using word,Excel, or PowerPoint online.</a:t>
            </a:r>
          </a:p>
          <a:p>
            <a:pPr marL="285750" indent="-285750" algn="l">
              <a:buFont typeface="Arial" panose="020B0604020202020204" pitchFamily="34" charset="0"/>
              <a:buChar char="•"/>
            </a:pPr>
            <a:endParaRPr lang="en-GB" sz="2400"/>
          </a:p>
          <a:p>
            <a:pPr algn="l"/>
            <a:endParaRPr lang="en-GB" sz="2400"/>
          </a:p>
        </p:txBody>
      </p:sp>
      <p:sp>
        <p:nvSpPr>
          <p:cNvPr id="6" name="TextBox 5">
            <a:extLst>
              <a:ext uri="{FF2B5EF4-FFF2-40B4-BE49-F238E27FC236}">
                <a16:creationId xmlns:a16="http://schemas.microsoft.com/office/drawing/2014/main" id="{51250F2F-0DC8-D6C6-E101-F5BC9604FDFF}"/>
              </a:ext>
            </a:extLst>
          </p:cNvPr>
          <p:cNvSpPr txBox="1"/>
          <p:nvPr/>
        </p:nvSpPr>
        <p:spPr>
          <a:xfrm>
            <a:off x="5144877" y="2513070"/>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693898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AD87C-A2F8-D3DC-CC01-B934671B7165}"/>
              </a:ext>
            </a:extLst>
          </p:cNvPr>
          <p:cNvSpPr>
            <a:spLocks noGrp="1"/>
          </p:cNvSpPr>
          <p:nvPr>
            <p:ph type="title"/>
          </p:nvPr>
        </p:nvSpPr>
        <p:spPr/>
        <p:txBody>
          <a:bodyPr>
            <a:normAutofit/>
          </a:bodyPr>
          <a:lstStyle/>
          <a:p>
            <a:r>
              <a:rPr lang="en-GB"/>
              <a:t>Microsoft Word-Introduction. </a:t>
            </a:r>
            <a:endParaRPr lang="en-US"/>
          </a:p>
        </p:txBody>
      </p:sp>
      <p:sp>
        <p:nvSpPr>
          <p:cNvPr id="3" name="TextBox 2">
            <a:extLst>
              <a:ext uri="{FF2B5EF4-FFF2-40B4-BE49-F238E27FC236}">
                <a16:creationId xmlns:a16="http://schemas.microsoft.com/office/drawing/2014/main" id="{2AD76CE5-42AF-1D91-EC0E-9F2252B976CC}"/>
              </a:ext>
            </a:extLst>
          </p:cNvPr>
          <p:cNvSpPr txBox="1"/>
          <p:nvPr/>
        </p:nvSpPr>
        <p:spPr>
          <a:xfrm>
            <a:off x="707678" y="1851936"/>
            <a:ext cx="11137271" cy="3785652"/>
          </a:xfrm>
          <a:prstGeom prst="rect">
            <a:avLst/>
          </a:prstGeom>
          <a:noFill/>
        </p:spPr>
        <p:txBody>
          <a:bodyPr wrap="square" rtlCol="0">
            <a:spAutoFit/>
          </a:bodyPr>
          <a:lstStyle/>
          <a:p>
            <a:pPr algn="l"/>
            <a:r>
              <a:rPr lang="en-GB" sz="2400" b="0" i="0" u="none" strike="noStrike">
                <a:solidFill>
                  <a:schemeClr val="bg1">
                    <a:lumMod val="10000"/>
                  </a:schemeClr>
                </a:solidFill>
                <a:effectLst/>
                <a:latin typeface="Arial" panose="020B0604020202020204" pitchFamily="34" charset="0"/>
                <a:cs typeface="Arial" panose="020B0604020202020204" pitchFamily="34" charset="0"/>
              </a:rPr>
              <a:t>Sunrise residential care home is a medium-sized facility providing long-term care for older adults, many of whom live with dementia, mobility issues, or long-term health conditions. The care home has around 35 residents and a team of nurses, care workers, administrators, and visiting health professionals. In recent years, Sunrise has begun introducing digital tools to improve the quality and efficiency of care. The home has access to the Microsoft 365 suite, but staff are still developing confidence in using its full range of applications. As part of this group assessment, each team is required to deliver a PowerPoint presentation evaluating the use of digital technology, tools, and techniques to enhance efficiency at Sunrise residential care home. </a:t>
            </a:r>
            <a:endParaRPr lang="en-US" sz="2400">
              <a:solidFill>
                <a:schemeClr val="bg1">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617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FEDD5-872C-CBF6-D789-AD4C3B76B5D4}"/>
              </a:ext>
            </a:extLst>
          </p:cNvPr>
          <p:cNvSpPr>
            <a:spLocks noGrp="1"/>
          </p:cNvSpPr>
          <p:nvPr>
            <p:ph type="title"/>
          </p:nvPr>
        </p:nvSpPr>
        <p:spPr/>
        <p:txBody>
          <a:bodyPr/>
          <a:lstStyle/>
          <a:p>
            <a:r>
              <a:rPr lang="en-GB"/>
              <a:t>Benefits and Limitations of using Microsoft Word.</a:t>
            </a:r>
            <a:endParaRPr lang="en-US"/>
          </a:p>
        </p:txBody>
      </p:sp>
      <p:sp>
        <p:nvSpPr>
          <p:cNvPr id="3" name="Text Placeholder 2">
            <a:extLst>
              <a:ext uri="{FF2B5EF4-FFF2-40B4-BE49-F238E27FC236}">
                <a16:creationId xmlns:a16="http://schemas.microsoft.com/office/drawing/2014/main" id="{C12B6AEB-428A-257D-DB72-F65BB6F97FD0}"/>
              </a:ext>
            </a:extLst>
          </p:cNvPr>
          <p:cNvSpPr>
            <a:spLocks noGrp="1"/>
          </p:cNvSpPr>
          <p:nvPr>
            <p:ph type="body" idx="1"/>
          </p:nvPr>
        </p:nvSpPr>
        <p:spPr/>
        <p:txBody>
          <a:bodyPr/>
          <a:lstStyle/>
          <a:p>
            <a:pPr algn="ctr"/>
            <a:r>
              <a:rPr lang="en-GB"/>
              <a:t>Benefits </a:t>
            </a:r>
            <a:endParaRPr lang="en-US"/>
          </a:p>
        </p:txBody>
      </p:sp>
      <p:sp>
        <p:nvSpPr>
          <p:cNvPr id="4" name="Content Placeholder 3">
            <a:extLst>
              <a:ext uri="{FF2B5EF4-FFF2-40B4-BE49-F238E27FC236}">
                <a16:creationId xmlns:a16="http://schemas.microsoft.com/office/drawing/2014/main" id="{8B99CC0F-D7C7-9288-1D43-E36C15BDB9CD}"/>
              </a:ext>
            </a:extLst>
          </p:cNvPr>
          <p:cNvSpPr>
            <a:spLocks noGrp="1"/>
          </p:cNvSpPr>
          <p:nvPr>
            <p:ph sz="half" idx="2"/>
          </p:nvPr>
        </p:nvSpPr>
        <p:spPr/>
        <p:txBody>
          <a:bodyPr>
            <a:normAutofit/>
          </a:bodyPr>
          <a:lstStyle/>
          <a:p>
            <a:pPr algn="ctr"/>
            <a:r>
              <a:rPr lang="en-GB" sz="2400">
                <a:latin typeface="Arial" panose="020B0604020202020204" pitchFamily="34" charset="0"/>
                <a:cs typeface="Arial" panose="020B0604020202020204" pitchFamily="34" charset="0"/>
              </a:rPr>
              <a:t>Easy to use</a:t>
            </a:r>
          </a:p>
          <a:p>
            <a:pPr algn="ctr"/>
            <a:r>
              <a:rPr lang="en-GB" sz="2400">
                <a:latin typeface="Arial" panose="020B0604020202020204" pitchFamily="34" charset="0"/>
                <a:cs typeface="Arial" panose="020B0604020202020204" pitchFamily="34" charset="0"/>
              </a:rPr>
              <a:t>Professional layout </a:t>
            </a:r>
          </a:p>
          <a:p>
            <a:pPr algn="ctr"/>
            <a:r>
              <a:rPr lang="en-GB" sz="2400">
                <a:latin typeface="Arial" panose="020B0604020202020204" pitchFamily="34" charset="0"/>
                <a:cs typeface="Arial" panose="020B0604020202020204" pitchFamily="34" charset="0"/>
              </a:rPr>
              <a:t>Collaboration </a:t>
            </a:r>
          </a:p>
          <a:p>
            <a:pPr algn="ctr"/>
            <a:r>
              <a:rPr lang="en-GB" sz="2400">
                <a:latin typeface="Arial" panose="020B0604020202020204" pitchFamily="34" charset="0"/>
                <a:cs typeface="Arial" panose="020B0604020202020204" pitchFamily="34" charset="0"/>
              </a:rPr>
              <a:t>Templates </a:t>
            </a:r>
            <a:endParaRPr lang="en-US" sz="240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F0847FCC-3CDF-D47E-E0CF-8FC46B6B58F6}"/>
              </a:ext>
            </a:extLst>
          </p:cNvPr>
          <p:cNvSpPr>
            <a:spLocks noGrp="1"/>
          </p:cNvSpPr>
          <p:nvPr>
            <p:ph type="body" sz="quarter" idx="3"/>
          </p:nvPr>
        </p:nvSpPr>
        <p:spPr/>
        <p:txBody>
          <a:bodyPr/>
          <a:lstStyle/>
          <a:p>
            <a:pPr algn="ctr"/>
            <a:r>
              <a:rPr lang="en-GB"/>
              <a:t>Limitations </a:t>
            </a:r>
            <a:endParaRPr lang="en-US"/>
          </a:p>
        </p:txBody>
      </p:sp>
      <p:sp>
        <p:nvSpPr>
          <p:cNvPr id="6" name="Content Placeholder 5">
            <a:extLst>
              <a:ext uri="{FF2B5EF4-FFF2-40B4-BE49-F238E27FC236}">
                <a16:creationId xmlns:a16="http://schemas.microsoft.com/office/drawing/2014/main" id="{8F78D74A-9F20-06E3-2CA9-D8F43DE62301}"/>
              </a:ext>
            </a:extLst>
          </p:cNvPr>
          <p:cNvSpPr>
            <a:spLocks noGrp="1"/>
          </p:cNvSpPr>
          <p:nvPr>
            <p:ph sz="quarter" idx="4"/>
          </p:nvPr>
        </p:nvSpPr>
        <p:spPr/>
        <p:txBody>
          <a:bodyPr>
            <a:normAutofit/>
          </a:bodyPr>
          <a:lstStyle/>
          <a:p>
            <a:pPr algn="ctr"/>
            <a:r>
              <a:rPr lang="en-GB" sz="2400">
                <a:latin typeface="Arial" panose="020B0604020202020204" pitchFamily="34" charset="0"/>
                <a:cs typeface="Arial" panose="020B0604020202020204" pitchFamily="34" charset="0"/>
              </a:rPr>
              <a:t>Digital confidence </a:t>
            </a:r>
          </a:p>
          <a:p>
            <a:pPr algn="ctr"/>
            <a:r>
              <a:rPr lang="en-GB" sz="2400">
                <a:latin typeface="Arial" panose="020B0604020202020204" pitchFamily="34" charset="0"/>
                <a:cs typeface="Arial" panose="020B0604020202020204" pitchFamily="34" charset="0"/>
              </a:rPr>
              <a:t>Version control </a:t>
            </a:r>
          </a:p>
          <a:p>
            <a:pPr algn="ctr"/>
            <a:r>
              <a:rPr lang="en-GB" sz="2400">
                <a:latin typeface="Arial" panose="020B0604020202020204" pitchFamily="34" charset="0"/>
                <a:cs typeface="Arial" panose="020B0604020202020204" pitchFamily="34" charset="0"/>
              </a:rPr>
              <a:t>Accessibility issues </a:t>
            </a:r>
          </a:p>
          <a:p>
            <a:pPr algn="ctr"/>
            <a:r>
              <a:rPr lang="en-GB" sz="2400">
                <a:latin typeface="Arial" panose="020B0604020202020204" pitchFamily="34" charset="0"/>
                <a:cs typeface="Arial" panose="020B0604020202020204" pitchFamily="34" charset="0"/>
              </a:rPr>
              <a:t>Security risks </a:t>
            </a:r>
          </a:p>
        </p:txBody>
      </p:sp>
    </p:spTree>
    <p:extLst>
      <p:ext uri="{BB962C8B-B14F-4D97-AF65-F5344CB8AC3E}">
        <p14:creationId xmlns:p14="http://schemas.microsoft.com/office/powerpoint/2010/main" val="2597125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F27760B-AB99-4317-1FD8-533437A91DC5}"/>
              </a:ext>
            </a:extLst>
          </p:cNvPr>
          <p:cNvSpPr>
            <a:spLocks noGrp="1"/>
          </p:cNvSpPr>
          <p:nvPr>
            <p:ph type="title"/>
          </p:nvPr>
        </p:nvSpPr>
        <p:spPr>
          <a:xfrm>
            <a:off x="874936" y="0"/>
            <a:ext cx="21812304" cy="1291557"/>
          </a:xfrm>
        </p:spPr>
        <p:txBody>
          <a:bodyPr>
            <a:normAutofit/>
          </a:bodyPr>
          <a:lstStyle/>
          <a:p>
            <a:r>
              <a:rPr lang="en-GB"/>
              <a:t>Microsoft Teams</a:t>
            </a:r>
            <a:endParaRPr lang="en-US"/>
          </a:p>
        </p:txBody>
      </p:sp>
      <p:sp>
        <p:nvSpPr>
          <p:cNvPr id="3" name="Content Placeholder 2">
            <a:extLst>
              <a:ext uri="{FF2B5EF4-FFF2-40B4-BE49-F238E27FC236}">
                <a16:creationId xmlns:a16="http://schemas.microsoft.com/office/drawing/2014/main" id="{45F7A642-2C99-31A3-B1FD-5CA94AAE9217}"/>
              </a:ext>
            </a:extLst>
          </p:cNvPr>
          <p:cNvSpPr>
            <a:spLocks noGrp="1"/>
          </p:cNvSpPr>
          <p:nvPr>
            <p:ph idx="1"/>
          </p:nvPr>
        </p:nvSpPr>
        <p:spPr>
          <a:xfrm>
            <a:off x="410912" y="1156204"/>
            <a:ext cx="11783222" cy="4045114"/>
          </a:xfrm>
        </p:spPr>
        <p:txBody>
          <a:bodyPr vert="horz" lIns="91440" tIns="45720" rIns="91440" bIns="45720" rtlCol="0" anchor="t">
            <a:normAutofit fontScale="85000" lnSpcReduction="10000"/>
          </a:bodyPr>
          <a:lstStyle/>
          <a:p>
            <a:r>
              <a:rPr lang="en-GB"/>
              <a:t>Introduction to Microsoft teams.</a:t>
            </a:r>
          </a:p>
          <a:p>
            <a:r>
              <a:rPr lang="en-GB"/>
              <a:t>Microsoft Teams Is a communication and collaboration platform it comes with chat, video calls, file sharing. It also helps staff stay connected and shares important information quickly and securely. </a:t>
            </a:r>
          </a:p>
          <a:p>
            <a:r>
              <a:rPr lang="en-GB"/>
              <a:t>At Sunrise residential Care Home, Microsoft teams can: Enable staff to hold virtual meetings.</a:t>
            </a:r>
          </a:p>
          <a:p>
            <a:r>
              <a:rPr lang="en-GB"/>
              <a:t>On the other hand, it provides quick messaging for communication between the care workers, nurses and the managers.</a:t>
            </a:r>
          </a:p>
          <a:p>
            <a:r>
              <a:rPr lang="en-GB"/>
              <a:t> By using teams, the care would not be held up with their communication. It  would be easy for them to use teams as they could easily access to the information they would need. </a:t>
            </a:r>
          </a:p>
          <a:p>
            <a:r>
              <a:rPr lang="en-GB"/>
              <a:t>Therefore, if the staff cannot meet face to face teams would be a good use as they can video call, and have a conversation with seeing each others faces. It is also useful for the staff who cannot attend any meetings they could do a meeting on teams. The staff also would have easy access to their mobiles, tablets, or laptops to use teams it is very beneficial.</a:t>
            </a:r>
          </a:p>
          <a:p>
            <a:r>
              <a:rPr lang="en-GB"/>
              <a:t>It is important to remember that, healthcare professionals (doctors, or physiotherapist) can also join the meetings which would save them time on travelling.  </a:t>
            </a:r>
          </a:p>
          <a:p>
            <a:r>
              <a:rPr lang="en-GB"/>
              <a:t>In conclusion, instead of staffs looking for paper works and getting confused staff cannot quickly find care plans in teams instead of using paper. Teams also keeps Information safe and secured so it is very good and helpful to be used.  </a:t>
            </a:r>
          </a:p>
          <a:p>
            <a:endParaRPr lang="en-GB"/>
          </a:p>
          <a:p>
            <a:endParaRPr lang="en-GB"/>
          </a:p>
          <a:p>
            <a:endParaRPr lang="en-GB"/>
          </a:p>
          <a:p>
            <a:endParaRPr lang="en-GB"/>
          </a:p>
        </p:txBody>
      </p:sp>
    </p:spTree>
    <p:extLst>
      <p:ext uri="{BB962C8B-B14F-4D97-AF65-F5344CB8AC3E}">
        <p14:creationId xmlns:p14="http://schemas.microsoft.com/office/powerpoint/2010/main" val="899404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descr="Care Home Listing for Sunrise Sonning - Age Space">
            <a:extLst>
              <a:ext uri="{FF2B5EF4-FFF2-40B4-BE49-F238E27FC236}">
                <a16:creationId xmlns:a16="http://schemas.microsoft.com/office/drawing/2014/main" id="{C9ECE2DA-B260-0280-7FBD-BEE28C85091E}"/>
              </a:ext>
            </a:extLst>
          </p:cNvPr>
          <p:cNvPicPr>
            <a:picLocks noChangeAspect="1"/>
          </p:cNvPicPr>
          <p:nvPr/>
        </p:nvPicPr>
        <p:blipFill>
          <a:blip r:embed="rId2"/>
          <a:srcRect l="25904" r="28756" b="1"/>
          <a:stretch>
            <a:fillRect/>
          </a:stretch>
        </p:blipFill>
        <p:spPr>
          <a:xfrm>
            <a:off x="5562206" y="-1"/>
            <a:ext cx="662979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0860BBB7-DF1B-54D4-A18C-06B973315436}"/>
              </a:ext>
            </a:extLst>
          </p:cNvPr>
          <p:cNvSpPr>
            <a:spLocks noGrp="1"/>
          </p:cNvSpPr>
          <p:nvPr>
            <p:ph type="title"/>
          </p:nvPr>
        </p:nvSpPr>
        <p:spPr>
          <a:xfrm>
            <a:off x="787061" y="256032"/>
            <a:ext cx="3997427" cy="1918208"/>
          </a:xfrm>
        </p:spPr>
        <p:txBody>
          <a:bodyPr vert="horz" lIns="91440" tIns="45720" rIns="91440" bIns="45720" rtlCol="0" anchor="t">
            <a:noAutofit/>
          </a:bodyPr>
          <a:lstStyle/>
          <a:p>
            <a:pPr>
              <a:lnSpc>
                <a:spcPct val="90000"/>
              </a:lnSpc>
            </a:pPr>
            <a:r>
              <a:rPr lang="en-US" sz="3200" b="1">
                <a:solidFill>
                  <a:schemeClr val="tx1"/>
                </a:solidFill>
                <a:latin typeface="Arial"/>
                <a:cs typeface="Arial"/>
              </a:rPr>
              <a:t>Introduction to Sunrise Residential Care Home</a:t>
            </a:r>
            <a:endParaRPr lang="en-US" sz="3200">
              <a:solidFill>
                <a:schemeClr val="tx1"/>
              </a:solidFill>
              <a:latin typeface="Arial"/>
              <a:cs typeface="Arial"/>
            </a:endParaRPr>
          </a:p>
        </p:txBody>
      </p:sp>
      <p:sp>
        <p:nvSpPr>
          <p:cNvPr id="3" name="TextBox 2">
            <a:extLst>
              <a:ext uri="{FF2B5EF4-FFF2-40B4-BE49-F238E27FC236}">
                <a16:creationId xmlns:a16="http://schemas.microsoft.com/office/drawing/2014/main" id="{91D80BD8-11E5-9028-5B04-92D0276C403F}"/>
              </a:ext>
            </a:extLst>
          </p:cNvPr>
          <p:cNvSpPr txBox="1"/>
          <p:nvPr/>
        </p:nvSpPr>
        <p:spPr>
          <a:xfrm>
            <a:off x="451782" y="2401324"/>
            <a:ext cx="5892706" cy="486303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85750" defTabSz="457200">
              <a:lnSpc>
                <a:spcPct val="90000"/>
              </a:lnSpc>
              <a:spcBef>
                <a:spcPts val="1000"/>
              </a:spcBef>
              <a:buClr>
                <a:schemeClr val="accent1"/>
              </a:buClr>
              <a:buSzPct val="80000"/>
              <a:buFont typeface="Arial,Sans-Serif" charset="2"/>
              <a:buChar char="•"/>
            </a:pPr>
            <a:r>
              <a:rPr lang="en-US">
                <a:latin typeface="Arial"/>
                <a:cs typeface="Arial"/>
              </a:rPr>
              <a:t>Today I will be focusing on Sunrise Residential Care Home. </a:t>
            </a:r>
            <a:endParaRPr lang="en-US">
              <a:solidFill>
                <a:srgbClr val="404040"/>
              </a:solidFill>
              <a:latin typeface="Arial"/>
              <a:cs typeface="Arial"/>
            </a:endParaRPr>
          </a:p>
          <a:p>
            <a:pPr marL="285750" indent="-285750" defTabSz="457200">
              <a:lnSpc>
                <a:spcPct val="90000"/>
              </a:lnSpc>
              <a:spcBef>
                <a:spcPts val="1000"/>
              </a:spcBef>
              <a:buClr>
                <a:schemeClr val="accent1"/>
              </a:buClr>
              <a:buSzPct val="80000"/>
              <a:buFont typeface="Arial,Sans-Serif" charset="2"/>
              <a:buChar char="•"/>
            </a:pPr>
            <a:r>
              <a:rPr lang="en-US">
                <a:latin typeface="Arial"/>
                <a:cs typeface="Arial"/>
              </a:rPr>
              <a:t>A medium sized facility for older adults with dementia, mobility issues, and long-term health conditions. Providing long term care for older adults for around 35 residents. Supported by a dedicated team of nurses, carers and administrators. </a:t>
            </a:r>
            <a:endParaRPr lang="en-US">
              <a:solidFill>
                <a:srgbClr val="404040"/>
              </a:solidFill>
              <a:latin typeface="Arial"/>
              <a:cs typeface="Arial"/>
            </a:endParaRPr>
          </a:p>
          <a:p>
            <a:pPr marL="285750" indent="-285750" defTabSz="457200">
              <a:lnSpc>
                <a:spcPct val="90000"/>
              </a:lnSpc>
              <a:spcBef>
                <a:spcPts val="1000"/>
              </a:spcBef>
              <a:buClr>
                <a:schemeClr val="accent1"/>
              </a:buClr>
              <a:buSzPct val="80000"/>
              <a:buFont typeface="Arial,Sans-Serif" charset="2"/>
              <a:buChar char="•"/>
            </a:pPr>
            <a:r>
              <a:rPr lang="en-US">
                <a:latin typeface="Arial"/>
                <a:cs typeface="Arial"/>
              </a:rPr>
              <a:t>In this presentation I will evaluate how these digital tools help improve efficiency and the quality of care provided to residents.</a:t>
            </a:r>
            <a:r>
              <a:rPr lang="en-US" b="1">
                <a:solidFill>
                  <a:schemeClr val="tx1">
                    <a:lumMod val="75000"/>
                    <a:lumOff val="25000"/>
                  </a:schemeClr>
                </a:solidFill>
                <a:latin typeface="Arial"/>
                <a:cs typeface="Arial"/>
              </a:rPr>
              <a:t> </a:t>
            </a:r>
            <a:r>
              <a:rPr lang="en-US">
                <a:solidFill>
                  <a:schemeClr val="tx1">
                    <a:lumMod val="75000"/>
                    <a:lumOff val="25000"/>
                  </a:schemeClr>
                </a:solidFill>
                <a:latin typeface="Arial"/>
                <a:cs typeface="Arial"/>
              </a:rPr>
              <a:t>Sunrise</a:t>
            </a:r>
            <a:r>
              <a:rPr lang="en-US" b="1">
                <a:solidFill>
                  <a:schemeClr val="tx1">
                    <a:lumMod val="75000"/>
                    <a:lumOff val="25000"/>
                  </a:schemeClr>
                </a:solidFill>
                <a:latin typeface="Arial"/>
                <a:cs typeface="Arial"/>
              </a:rPr>
              <a:t> </a:t>
            </a:r>
            <a:r>
              <a:rPr lang="en-US">
                <a:solidFill>
                  <a:schemeClr val="tx1">
                    <a:lumMod val="75000"/>
                    <a:lumOff val="25000"/>
                  </a:schemeClr>
                </a:solidFill>
                <a:latin typeface="Arial"/>
                <a:cs typeface="Arial"/>
              </a:rPr>
              <a:t>has </a:t>
            </a:r>
            <a:r>
              <a:rPr lang="en-US" b="1">
                <a:solidFill>
                  <a:schemeClr val="tx1">
                    <a:lumMod val="75000"/>
                    <a:lumOff val="25000"/>
                  </a:schemeClr>
                </a:solidFill>
                <a:latin typeface="Arial"/>
                <a:cs typeface="Arial"/>
              </a:rPr>
              <a:t>r</a:t>
            </a:r>
            <a:r>
              <a:rPr lang="en-US">
                <a:solidFill>
                  <a:srgbClr val="000000"/>
                </a:solidFill>
                <a:latin typeface="Arial"/>
                <a:cs typeface="Arial"/>
              </a:rPr>
              <a:t>ecently began using digital tools to improve the quality and efficiency care.</a:t>
            </a:r>
            <a:endParaRPr lang="en-US">
              <a:solidFill>
                <a:schemeClr val="tx1">
                  <a:lumMod val="75000"/>
                  <a:lumOff val="25000"/>
                </a:schemeClr>
              </a:solidFill>
              <a:latin typeface="Arial"/>
              <a:cs typeface="Arial"/>
            </a:endParaRPr>
          </a:p>
          <a:p>
            <a:pPr marL="285750" indent="-285750" defTabSz="457200">
              <a:lnSpc>
                <a:spcPct val="90000"/>
              </a:lnSpc>
              <a:spcBef>
                <a:spcPts val="1000"/>
              </a:spcBef>
              <a:buFont typeface="Arial,Sans-Serif" charset="2"/>
              <a:buChar char="•"/>
            </a:pPr>
            <a:r>
              <a:rPr lang="en-US">
                <a:solidFill>
                  <a:srgbClr val="000000"/>
                </a:solidFill>
                <a:latin typeface="Arial"/>
                <a:cs typeface="Arial"/>
              </a:rPr>
              <a:t>Staff have access to Microsoft 365, but are still building confidence in using full range of tools.</a:t>
            </a:r>
            <a:endParaRPr lang="en-US">
              <a:latin typeface="Arial"/>
              <a:cs typeface="Arial"/>
            </a:endParaRPr>
          </a:p>
          <a:p>
            <a:pPr marL="285750" indent="-285750" defTabSz="457200">
              <a:lnSpc>
                <a:spcPct val="90000"/>
              </a:lnSpc>
              <a:spcBef>
                <a:spcPts val="1000"/>
              </a:spcBef>
              <a:buClr>
                <a:schemeClr val="accent1"/>
              </a:buClr>
              <a:buSzPct val="80000"/>
              <a:buFont typeface="Arial" charset="2"/>
              <a:buChar char="•"/>
            </a:pPr>
            <a:endParaRPr lang="en-US">
              <a:latin typeface="Arial"/>
              <a:cs typeface="Arial"/>
            </a:endParaRP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a:t>
            </a:r>
          </a:p>
          <a:p>
            <a:pPr marL="285750" indent="-285750" defTabSz="457200">
              <a:lnSpc>
                <a:spcPct val="90000"/>
              </a:lnSpc>
              <a:spcBef>
                <a:spcPts val="1000"/>
              </a:spcBef>
              <a:buClr>
                <a:schemeClr val="accent1"/>
              </a:buClr>
              <a:buSzPct val="80000"/>
              <a:buFont typeface="Arial" charset="2"/>
              <a:buChar char="•"/>
            </a:pPr>
            <a:endParaRPr lang="en-US">
              <a:latin typeface="Arial"/>
              <a:cs typeface="Arial"/>
            </a:endParaRPr>
          </a:p>
        </p:txBody>
      </p:sp>
      <p:cxnSp>
        <p:nvCxnSpPr>
          <p:cNvPr id="21" name="Straight Connector 2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2758004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1787E41-03F5-C79C-3E20-8BDE3122C8DE}"/>
              </a:ext>
            </a:extLst>
          </p:cNvPr>
          <p:cNvSpPr txBox="1"/>
          <p:nvPr/>
        </p:nvSpPr>
        <p:spPr>
          <a:xfrm>
            <a:off x="284500" y="1148617"/>
            <a:ext cx="7364281" cy="51361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401955" indent="-228600">
              <a:lnSpc>
                <a:spcPct val="90000"/>
              </a:lnSpc>
              <a:spcAft>
                <a:spcPts val="600"/>
              </a:spcAft>
              <a:buFont typeface="Arial" panose="020B0604020202020204" pitchFamily="34" charset="0"/>
              <a:buChar char="•"/>
            </a:pPr>
            <a:endParaRPr lang="en-US" b="1">
              <a:latin typeface="Arial"/>
              <a:cs typeface="Arial"/>
            </a:endParaRPr>
          </a:p>
          <a:p>
            <a:pPr marL="401955" indent="-228600">
              <a:lnSpc>
                <a:spcPct val="90000"/>
              </a:lnSpc>
              <a:spcAft>
                <a:spcPts val="600"/>
              </a:spcAft>
              <a:buFont typeface="Arial" panose="020B0604020202020204" pitchFamily="34" charset="0"/>
              <a:buChar char="•"/>
            </a:pPr>
            <a:endParaRPr lang="en-US" b="1">
              <a:latin typeface="Arial"/>
              <a:cs typeface="Arial"/>
            </a:endParaRPr>
          </a:p>
          <a:p>
            <a:pPr marL="401955" indent="-228600">
              <a:lnSpc>
                <a:spcPct val="90000"/>
              </a:lnSpc>
              <a:spcAft>
                <a:spcPts val="600"/>
              </a:spcAft>
              <a:buFont typeface="Arial" panose="020B0604020202020204" pitchFamily="34" charset="0"/>
              <a:buChar char="•"/>
            </a:pPr>
            <a:endParaRPr lang="en-US" b="1">
              <a:latin typeface="Arial"/>
              <a:cs typeface="Arial"/>
            </a:endParaRPr>
          </a:p>
          <a:p>
            <a:pPr marL="401955" indent="-228600">
              <a:lnSpc>
                <a:spcPct val="90000"/>
              </a:lnSpc>
              <a:spcAft>
                <a:spcPts val="600"/>
              </a:spcAft>
              <a:buFont typeface="Arial" panose="020B0604020202020204" pitchFamily="34" charset="0"/>
              <a:buChar char="•"/>
            </a:pPr>
            <a:r>
              <a:rPr lang="en-US" b="1">
                <a:latin typeface="Arial"/>
                <a:cs typeface="Arial"/>
              </a:rPr>
              <a:t>Digitalization in Health &amp; Social Care:</a:t>
            </a:r>
            <a:endParaRPr lang="en-US"/>
          </a:p>
          <a:p>
            <a:pPr marL="1216025" indent="-228600">
              <a:lnSpc>
                <a:spcPct val="90000"/>
              </a:lnSpc>
              <a:spcAft>
                <a:spcPts val="600"/>
              </a:spcAft>
              <a:buFont typeface="Arial" panose="020B0604020202020204" pitchFamily="34" charset="0"/>
              <a:buChar char="•"/>
            </a:pPr>
            <a:r>
              <a:rPr lang="en-US">
                <a:latin typeface="Arial"/>
                <a:cs typeface="Arial"/>
              </a:rPr>
              <a:t>Use of connected technologies (electronic records, cloud storage, etc.).</a:t>
            </a:r>
          </a:p>
          <a:p>
            <a:pPr marL="1216025" indent="-228600">
              <a:lnSpc>
                <a:spcPct val="90000"/>
              </a:lnSpc>
              <a:spcAft>
                <a:spcPts val="600"/>
              </a:spcAft>
              <a:buFont typeface="Arial" panose="020B0604020202020204" pitchFamily="34" charset="0"/>
              <a:buChar char="•"/>
            </a:pPr>
            <a:r>
              <a:rPr lang="en-US">
                <a:latin typeface="Arial"/>
                <a:cs typeface="Arial"/>
              </a:rPr>
              <a:t>Improves safety, speed, and person-centered care.</a:t>
            </a:r>
          </a:p>
          <a:p>
            <a:pPr marL="1216025" indent="-228600">
              <a:lnSpc>
                <a:spcPct val="90000"/>
              </a:lnSpc>
              <a:spcAft>
                <a:spcPts val="600"/>
              </a:spcAft>
              <a:buFont typeface="Arial" panose="020B0604020202020204" pitchFamily="34" charset="0"/>
              <a:buChar char="•"/>
            </a:pPr>
            <a:r>
              <a:rPr lang="en-US">
                <a:latin typeface="Arial"/>
                <a:cs typeface="Arial"/>
              </a:rPr>
              <a:t>Core quality-and-safety enabler (Cleary &amp; Cullinan, 2025; Zahabi et al., 2021).</a:t>
            </a:r>
          </a:p>
          <a:p>
            <a:pPr marL="401955" indent="-228600">
              <a:lnSpc>
                <a:spcPct val="90000"/>
              </a:lnSpc>
              <a:spcAft>
                <a:spcPts val="600"/>
              </a:spcAft>
              <a:buFont typeface="Arial" panose="020B0604020202020204" pitchFamily="34" charset="0"/>
              <a:buChar char="•"/>
            </a:pPr>
            <a:r>
              <a:rPr lang="en-US" b="1">
                <a:latin typeface="Arial"/>
                <a:cs typeface="Arial"/>
              </a:rPr>
              <a:t>What Are "Limited Digital Skills"?</a:t>
            </a:r>
          </a:p>
          <a:p>
            <a:pPr marL="1216025" indent="-228600">
              <a:lnSpc>
                <a:spcPct val="90000"/>
              </a:lnSpc>
              <a:spcAft>
                <a:spcPts val="600"/>
              </a:spcAft>
              <a:buFont typeface="Arial" panose="020B0604020202020204" pitchFamily="34" charset="0"/>
              <a:buChar char="•"/>
            </a:pPr>
            <a:r>
              <a:rPr lang="en-US">
                <a:latin typeface="Arial"/>
                <a:cs typeface="Arial"/>
              </a:rPr>
              <a:t>Low confidence and ability to perform essential digital tasks.</a:t>
            </a:r>
          </a:p>
          <a:p>
            <a:pPr marL="1216025" indent="-228600">
              <a:lnSpc>
                <a:spcPct val="90000"/>
              </a:lnSpc>
              <a:spcAft>
                <a:spcPts val="600"/>
              </a:spcAft>
              <a:buFont typeface="Arial" panose="020B0604020202020204" pitchFamily="34" charset="0"/>
              <a:buChar char="•"/>
            </a:pPr>
            <a:r>
              <a:rPr lang="en-US">
                <a:latin typeface="Arial"/>
                <a:cs typeface="Arial"/>
              </a:rPr>
              <a:t>Includes logging in securely, recording observations, and identifying phishing.</a:t>
            </a:r>
          </a:p>
          <a:p>
            <a:pPr marL="1216025" indent="-228600">
              <a:lnSpc>
                <a:spcPct val="90000"/>
              </a:lnSpc>
              <a:spcAft>
                <a:spcPts val="600"/>
              </a:spcAft>
              <a:buFont typeface="Arial" panose="020B0604020202020204" pitchFamily="34" charset="0"/>
              <a:buChar char="•"/>
            </a:pPr>
            <a:r>
              <a:rPr lang="en-US">
                <a:latin typeface="Arial"/>
                <a:cs typeface="Arial"/>
              </a:rPr>
              <a:t>Risky in residential care (Neves et al., 2020).</a:t>
            </a:r>
          </a:p>
          <a:p>
            <a:pPr marL="1216025" indent="-228600">
              <a:lnSpc>
                <a:spcPct val="90000"/>
              </a:lnSpc>
              <a:spcAft>
                <a:spcPts val="600"/>
              </a:spcAft>
              <a:buFont typeface="Arial" panose="020B0604020202020204" pitchFamily="34" charset="0"/>
              <a:buChar char="•"/>
            </a:pPr>
            <a:r>
              <a:rPr lang="en-US">
                <a:latin typeface="Arial"/>
                <a:cs typeface="Arial"/>
              </a:rPr>
              <a:t>Challenges at Sunrise: hesitation, workarounds, inconsistent use.</a:t>
            </a:r>
          </a:p>
        </p:txBody>
      </p:sp>
      <p:pic>
        <p:nvPicPr>
          <p:cNvPr id="12" name="Picture 11" descr="A close-up of a screen&#10;&#10;AI-generated content may be incorrect.">
            <a:extLst>
              <a:ext uri="{FF2B5EF4-FFF2-40B4-BE49-F238E27FC236}">
                <a16:creationId xmlns:a16="http://schemas.microsoft.com/office/drawing/2014/main" id="{12AF1CFB-5B6F-DF5C-81F0-EF0D0F7CC421}"/>
              </a:ext>
            </a:extLst>
          </p:cNvPr>
          <p:cNvPicPr>
            <a:picLocks noChangeAspect="1"/>
          </p:cNvPicPr>
          <p:nvPr/>
        </p:nvPicPr>
        <p:blipFill>
          <a:blip r:embed="rId2"/>
          <a:stretch>
            <a:fillRect/>
          </a:stretch>
        </p:blipFill>
        <p:spPr>
          <a:xfrm>
            <a:off x="8795513" y="160897"/>
            <a:ext cx="2561674" cy="3262819"/>
          </a:xfrm>
          <a:prstGeom prst="rect">
            <a:avLst/>
          </a:prstGeom>
        </p:spPr>
      </p:pic>
      <p:pic>
        <p:nvPicPr>
          <p:cNvPr id="13" name="Picture 12" descr="A graph of different colored squares&#10;&#10;AI-generated content may be incorrect.">
            <a:extLst>
              <a:ext uri="{FF2B5EF4-FFF2-40B4-BE49-F238E27FC236}">
                <a16:creationId xmlns:a16="http://schemas.microsoft.com/office/drawing/2014/main" id="{AE3982D5-4883-1DC1-6EB6-7AD221D22F62}"/>
              </a:ext>
            </a:extLst>
          </p:cNvPr>
          <p:cNvPicPr>
            <a:picLocks noChangeAspect="1"/>
          </p:cNvPicPr>
          <p:nvPr/>
        </p:nvPicPr>
        <p:blipFill>
          <a:blip r:embed="rId3"/>
          <a:stretch>
            <a:fillRect/>
          </a:stretch>
        </p:blipFill>
        <p:spPr>
          <a:xfrm>
            <a:off x="8402813" y="3435370"/>
            <a:ext cx="3325760" cy="3065907"/>
          </a:xfrm>
          <a:prstGeom prst="rect">
            <a:avLst/>
          </a:prstGeom>
        </p:spPr>
      </p:pic>
      <p:sp>
        <p:nvSpPr>
          <p:cNvPr id="14" name="TextBox 13">
            <a:extLst>
              <a:ext uri="{FF2B5EF4-FFF2-40B4-BE49-F238E27FC236}">
                <a16:creationId xmlns:a16="http://schemas.microsoft.com/office/drawing/2014/main" id="{E2094979-62DF-FD95-FD80-29BE6D45F59E}"/>
              </a:ext>
            </a:extLst>
          </p:cNvPr>
          <p:cNvSpPr txBox="1"/>
          <p:nvPr/>
        </p:nvSpPr>
        <p:spPr>
          <a:xfrm>
            <a:off x="8102504" y="6491377"/>
            <a:ext cx="36087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800">
                <a:latin typeface="Calibri"/>
                <a:ea typeface="Calibri"/>
                <a:cs typeface="Calibri"/>
              </a:rPr>
              <a:t>(figure 2: Bergson-</a:t>
            </a:r>
            <a:r>
              <a:rPr lang="en-US" sz="1800" err="1">
                <a:latin typeface="Calibri"/>
                <a:ea typeface="Calibri"/>
                <a:cs typeface="Calibri"/>
              </a:rPr>
              <a:t>Shilcock</a:t>
            </a:r>
            <a:r>
              <a:rPr lang="en-US" sz="1800">
                <a:latin typeface="Calibri"/>
                <a:ea typeface="Calibri"/>
                <a:cs typeface="Calibri"/>
              </a:rPr>
              <a:t>, 2020</a:t>
            </a:r>
            <a:r>
              <a:rPr lang="en-US">
                <a:latin typeface="Calibri"/>
                <a:ea typeface="Calibri"/>
                <a:cs typeface="Calibri"/>
              </a:rPr>
              <a:t>.</a:t>
            </a:r>
            <a:endParaRPr lang="en-US">
              <a:latin typeface="Calibri"/>
            </a:endParaRPr>
          </a:p>
        </p:txBody>
      </p:sp>
      <p:sp>
        <p:nvSpPr>
          <p:cNvPr id="15" name="TextBox 14">
            <a:extLst>
              <a:ext uri="{FF2B5EF4-FFF2-40B4-BE49-F238E27FC236}">
                <a16:creationId xmlns:a16="http://schemas.microsoft.com/office/drawing/2014/main" id="{23042348-9433-F799-81CA-BC4A06F35642}"/>
              </a:ext>
            </a:extLst>
          </p:cNvPr>
          <p:cNvSpPr txBox="1"/>
          <p:nvPr/>
        </p:nvSpPr>
        <p:spPr>
          <a:xfrm>
            <a:off x="8704743" y="2653887"/>
            <a:ext cx="27437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atin typeface="Calibri"/>
              </a:rPr>
              <a:t>Figure 1: (Cruz, 2025). </a:t>
            </a:r>
          </a:p>
        </p:txBody>
      </p:sp>
      <p:sp>
        <p:nvSpPr>
          <p:cNvPr id="3" name="TextBox 2">
            <a:extLst>
              <a:ext uri="{FF2B5EF4-FFF2-40B4-BE49-F238E27FC236}">
                <a16:creationId xmlns:a16="http://schemas.microsoft.com/office/drawing/2014/main" id="{A5BC80FC-D919-38FB-0168-1108C0E0F183}"/>
              </a:ext>
            </a:extLst>
          </p:cNvPr>
          <p:cNvSpPr txBox="1"/>
          <p:nvPr/>
        </p:nvSpPr>
        <p:spPr>
          <a:xfrm>
            <a:off x="987552" y="438912"/>
            <a:ext cx="686409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Arial"/>
                <a:cs typeface="Arial"/>
              </a:rPr>
              <a:t>Introduction: Digital &amp; Limited Skills</a:t>
            </a:r>
          </a:p>
        </p:txBody>
      </p:sp>
    </p:spTree>
    <p:extLst>
      <p:ext uri="{BB962C8B-B14F-4D97-AF65-F5344CB8AC3E}">
        <p14:creationId xmlns:p14="http://schemas.microsoft.com/office/powerpoint/2010/main" val="1747295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3FDD294-6DF9-2C9D-FF4F-C830E9C8F016}"/>
              </a:ext>
            </a:extLst>
          </p:cNvPr>
          <p:cNvPicPr>
            <a:picLocks noChangeAspect="1"/>
          </p:cNvPicPr>
          <p:nvPr/>
        </p:nvPicPr>
        <p:blipFill>
          <a:blip r:embed="rId3"/>
          <a:stretch>
            <a:fillRect/>
          </a:stretch>
        </p:blipFill>
        <p:spPr>
          <a:xfrm>
            <a:off x="8260134" y="5339128"/>
            <a:ext cx="3532036" cy="556974"/>
          </a:xfrm>
          <a:prstGeom prst="rect">
            <a:avLst/>
          </a:prstGeom>
        </p:spPr>
      </p:pic>
      <p:sp>
        <p:nvSpPr>
          <p:cNvPr id="10" name="TextBox 9">
            <a:extLst>
              <a:ext uri="{FF2B5EF4-FFF2-40B4-BE49-F238E27FC236}">
                <a16:creationId xmlns:a16="http://schemas.microsoft.com/office/drawing/2014/main" id="{CB271F5A-A5E1-9038-F08F-3A076C3C6006}"/>
              </a:ext>
            </a:extLst>
          </p:cNvPr>
          <p:cNvSpPr txBox="1"/>
          <p:nvPr/>
        </p:nvSpPr>
        <p:spPr>
          <a:xfrm>
            <a:off x="612648" y="1705783"/>
            <a:ext cx="6998208" cy="475159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en-US" sz="2000" b="1"/>
              <a:t>Weak Digital Skills Lead to:</a:t>
            </a:r>
            <a:endParaRPr lang="en-US"/>
          </a:p>
          <a:p>
            <a:pPr indent="-228600">
              <a:lnSpc>
                <a:spcPct val="90000"/>
              </a:lnSpc>
              <a:spcAft>
                <a:spcPts val="600"/>
              </a:spcAft>
              <a:buFont typeface="Arial" panose="020B0604020202020204" pitchFamily="34" charset="0"/>
              <a:buChar char="•"/>
            </a:pPr>
            <a:r>
              <a:rPr lang="en-US" sz="2000"/>
              <a:t>Paper or verbal notes, re-typing, duplication, and transcription errors.</a:t>
            </a:r>
            <a:endParaRPr lang="en-US" sz="2000" b="1"/>
          </a:p>
          <a:p>
            <a:pPr indent="-228600">
              <a:lnSpc>
                <a:spcPct val="90000"/>
              </a:lnSpc>
              <a:spcAft>
                <a:spcPts val="600"/>
              </a:spcAft>
              <a:buFont typeface="Arial" panose="020B0604020202020204" pitchFamily="34" charset="0"/>
              <a:buChar char="•"/>
            </a:pPr>
            <a:r>
              <a:rPr lang="en-US" sz="2000"/>
              <a:t>Delayed care due to slow access to updated care plans and medical records.</a:t>
            </a:r>
          </a:p>
          <a:p>
            <a:pPr indent="-228600">
              <a:lnSpc>
                <a:spcPct val="90000"/>
              </a:lnSpc>
              <a:spcAft>
                <a:spcPts val="600"/>
              </a:spcAft>
              <a:buFont typeface="Arial" panose="020B0604020202020204" pitchFamily="34" charset="0"/>
              <a:buChar char="•"/>
            </a:pPr>
            <a:r>
              <a:rPr lang="en-US" sz="2000"/>
              <a:t>Medication errors, documentation issues, delayed decisions (O’Malley et al., 2023).</a:t>
            </a:r>
          </a:p>
          <a:p>
            <a:pPr indent="-228600">
              <a:lnSpc>
                <a:spcPct val="90000"/>
              </a:lnSpc>
              <a:spcAft>
                <a:spcPts val="600"/>
              </a:spcAft>
              <a:buFont typeface="Arial" panose="020B0604020202020204" pitchFamily="34" charset="0"/>
              <a:buChar char="•"/>
            </a:pPr>
            <a:r>
              <a:rPr lang="en-US" sz="2000"/>
              <a:t>Inconsistent access to clinical information, missed trends (Neves et al., 2020).</a:t>
            </a:r>
          </a:p>
          <a:p>
            <a:pPr indent="-228600">
              <a:lnSpc>
                <a:spcPct val="90000"/>
              </a:lnSpc>
              <a:spcAft>
                <a:spcPts val="600"/>
              </a:spcAft>
              <a:buFont typeface="Arial" panose="020B0604020202020204" pitchFamily="34" charset="0"/>
              <a:buChar char="•"/>
            </a:pPr>
            <a:endParaRPr lang="en-US" sz="2000"/>
          </a:p>
          <a:p>
            <a:pPr>
              <a:lnSpc>
                <a:spcPct val="90000"/>
              </a:lnSpc>
              <a:spcAft>
                <a:spcPts val="600"/>
              </a:spcAft>
            </a:pPr>
            <a:r>
              <a:rPr lang="en-US" sz="2000" b="1"/>
              <a:t>Risks to Safety and Accountability:</a:t>
            </a:r>
          </a:p>
          <a:p>
            <a:pPr indent="-228600">
              <a:lnSpc>
                <a:spcPct val="90000"/>
              </a:lnSpc>
              <a:spcAft>
                <a:spcPts val="600"/>
              </a:spcAft>
              <a:buFont typeface="Arial" panose="020B0604020202020204" pitchFamily="34" charset="0"/>
              <a:buChar char="•"/>
            </a:pPr>
            <a:r>
              <a:rPr lang="en-US" sz="2000"/>
              <a:t>Delays in critical updates, unsafe escalation of issues.</a:t>
            </a:r>
          </a:p>
          <a:p>
            <a:pPr indent="-228600">
              <a:lnSpc>
                <a:spcPct val="90000"/>
              </a:lnSpc>
              <a:spcAft>
                <a:spcPts val="600"/>
              </a:spcAft>
              <a:buFont typeface="Arial" panose="020B0604020202020204" pitchFamily="34" charset="0"/>
              <a:buChar char="•"/>
            </a:pPr>
            <a:r>
              <a:rPr lang="en-US" sz="2000"/>
              <a:t>Weak search and version control skills impact decision-making and continuity of care.</a:t>
            </a:r>
          </a:p>
        </p:txBody>
      </p:sp>
      <p:pic>
        <p:nvPicPr>
          <p:cNvPr id="4" name="Picture 3" descr="A diagram of a health care delivery&#10;&#10;AI-generated content may be incorrect.">
            <a:extLst>
              <a:ext uri="{FF2B5EF4-FFF2-40B4-BE49-F238E27FC236}">
                <a16:creationId xmlns:a16="http://schemas.microsoft.com/office/drawing/2014/main" id="{A8F1C1FC-C829-4BB9-325A-112F5A70C2BF}"/>
              </a:ext>
            </a:extLst>
          </p:cNvPr>
          <p:cNvPicPr>
            <a:picLocks noChangeAspect="1"/>
          </p:cNvPicPr>
          <p:nvPr/>
        </p:nvPicPr>
        <p:blipFill>
          <a:blip r:embed="rId4"/>
          <a:stretch>
            <a:fillRect/>
          </a:stretch>
        </p:blipFill>
        <p:spPr>
          <a:xfrm>
            <a:off x="7857975" y="992316"/>
            <a:ext cx="4334399" cy="4348747"/>
          </a:xfrm>
          <a:prstGeom prst="rect">
            <a:avLst/>
          </a:prstGeom>
        </p:spPr>
      </p:pic>
      <p:sp>
        <p:nvSpPr>
          <p:cNvPr id="5" name="TextBox 4">
            <a:extLst>
              <a:ext uri="{FF2B5EF4-FFF2-40B4-BE49-F238E27FC236}">
                <a16:creationId xmlns:a16="http://schemas.microsoft.com/office/drawing/2014/main" id="{28DD49E4-23B0-4201-FF13-36C95C937CF6}"/>
              </a:ext>
            </a:extLst>
          </p:cNvPr>
          <p:cNvSpPr txBox="1"/>
          <p:nvPr/>
        </p:nvSpPr>
        <p:spPr>
          <a:xfrm>
            <a:off x="640079" y="487680"/>
            <a:ext cx="69860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Impact On Care Delivery</a:t>
            </a:r>
          </a:p>
        </p:txBody>
      </p:sp>
    </p:spTree>
    <p:extLst>
      <p:ext uri="{BB962C8B-B14F-4D97-AF65-F5344CB8AC3E}">
        <p14:creationId xmlns:p14="http://schemas.microsoft.com/office/powerpoint/2010/main" val="3410673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7"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A9CB989-50DD-BD25-73B3-0619F5709350}"/>
              </a:ext>
            </a:extLst>
          </p:cNvPr>
          <p:cNvPicPr>
            <a:picLocks noChangeAspect="1"/>
          </p:cNvPicPr>
          <p:nvPr/>
        </p:nvPicPr>
        <p:blipFill>
          <a:blip r:embed="rId2"/>
          <a:stretch>
            <a:fillRect/>
          </a:stretch>
        </p:blipFill>
        <p:spPr>
          <a:xfrm>
            <a:off x="8458203" y="5384312"/>
            <a:ext cx="2594899" cy="462966"/>
          </a:xfrm>
          <a:prstGeom prst="rect">
            <a:avLst/>
          </a:prstGeom>
        </p:spPr>
      </p:pic>
      <p:sp>
        <p:nvSpPr>
          <p:cNvPr id="2" name="TextBox 1">
            <a:extLst>
              <a:ext uri="{FF2B5EF4-FFF2-40B4-BE49-F238E27FC236}">
                <a16:creationId xmlns:a16="http://schemas.microsoft.com/office/drawing/2014/main" id="{55F1FDAA-1AEC-B874-28E7-2E49F1071FDE}"/>
              </a:ext>
            </a:extLst>
          </p:cNvPr>
          <p:cNvSpPr txBox="1"/>
          <p:nvPr/>
        </p:nvSpPr>
        <p:spPr>
          <a:xfrm>
            <a:off x="596661" y="984849"/>
            <a:ext cx="5493587" cy="293154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endParaRPr lang="en-US" sz="2400">
              <a:latin typeface="Aptos"/>
            </a:endParaRPr>
          </a:p>
          <a:p>
            <a:pPr>
              <a:lnSpc>
                <a:spcPct val="90000"/>
              </a:lnSpc>
              <a:spcAft>
                <a:spcPts val="600"/>
              </a:spcAft>
            </a:pPr>
            <a:r>
              <a:rPr lang="en-US" b="1">
                <a:latin typeface="Arial"/>
                <a:cs typeface="Arial"/>
              </a:rPr>
              <a:t>Challenges in Team Coordination:</a:t>
            </a:r>
          </a:p>
          <a:p>
            <a:pPr indent="-228600">
              <a:lnSpc>
                <a:spcPct val="90000"/>
              </a:lnSpc>
              <a:spcAft>
                <a:spcPts val="600"/>
              </a:spcAft>
              <a:buFont typeface="Arial" panose="020B0604020202020204" pitchFamily="34" charset="0"/>
              <a:buChar char="•"/>
            </a:pPr>
            <a:r>
              <a:rPr lang="en-US">
                <a:latin typeface="Arial"/>
                <a:cs typeface="Arial"/>
              </a:rPr>
              <a:t>Personal file storage, unclear naming conventions make information hard to find.</a:t>
            </a:r>
          </a:p>
          <a:p>
            <a:pPr indent="-228600">
              <a:lnSpc>
                <a:spcPct val="90000"/>
              </a:lnSpc>
              <a:spcAft>
                <a:spcPts val="600"/>
              </a:spcAft>
              <a:buFont typeface="Arial" panose="020B0604020202020204" pitchFamily="34" charset="0"/>
              <a:buChar char="•"/>
            </a:pPr>
            <a:r>
              <a:rPr lang="en-US">
                <a:latin typeface="Arial"/>
                <a:cs typeface="Arial"/>
              </a:rPr>
              <a:t>Free-text notes instead of standardized templates during shift changes.</a:t>
            </a:r>
          </a:p>
          <a:p>
            <a:pPr indent="-228600">
              <a:lnSpc>
                <a:spcPct val="90000"/>
              </a:lnSpc>
              <a:spcAft>
                <a:spcPts val="600"/>
              </a:spcAft>
              <a:buFont typeface="Arial" panose="020B0604020202020204" pitchFamily="34" charset="0"/>
              <a:buChar char="•"/>
            </a:pPr>
            <a:r>
              <a:rPr lang="en-US">
                <a:latin typeface="Arial"/>
                <a:cs typeface="Arial"/>
              </a:rPr>
              <a:t>Over-reliance on a few “go-to” colleagues, leading to delays and burnout.</a:t>
            </a:r>
          </a:p>
          <a:p>
            <a:pPr indent="-228600">
              <a:lnSpc>
                <a:spcPct val="90000"/>
              </a:lnSpc>
              <a:spcAft>
                <a:spcPts val="600"/>
              </a:spcAft>
              <a:buFont typeface="Arial" panose="020B0604020202020204" pitchFamily="34" charset="0"/>
              <a:buChar char="•"/>
            </a:pPr>
            <a:r>
              <a:rPr lang="en-US">
                <a:latin typeface="Arial"/>
                <a:cs typeface="Arial"/>
              </a:rPr>
              <a:t>Research shows that poor EHR usability and lack of know-how degrade teamwork (Wild et al., 2020).</a:t>
            </a:r>
          </a:p>
          <a:p>
            <a:pPr indent="-228600">
              <a:lnSpc>
                <a:spcPct val="90000"/>
              </a:lnSpc>
              <a:spcAft>
                <a:spcPts val="600"/>
              </a:spcAft>
              <a:buFont typeface="Arial" panose="020B0604020202020204" pitchFamily="34" charset="0"/>
              <a:buChar char="•"/>
            </a:pPr>
            <a:endParaRPr lang="en-US">
              <a:latin typeface="Aptos"/>
            </a:endParaRPr>
          </a:p>
          <a:p>
            <a:pPr>
              <a:lnSpc>
                <a:spcPct val="90000"/>
              </a:lnSpc>
              <a:spcAft>
                <a:spcPts val="600"/>
              </a:spcAft>
            </a:pPr>
            <a:r>
              <a:rPr lang="en-US" b="1">
                <a:latin typeface="Arial"/>
                <a:cs typeface="Arial"/>
              </a:rPr>
              <a:t>Importance of Universal Digital Fluency:</a:t>
            </a:r>
          </a:p>
          <a:p>
            <a:pPr indent="-228600">
              <a:lnSpc>
                <a:spcPct val="90000"/>
              </a:lnSpc>
              <a:spcAft>
                <a:spcPts val="600"/>
              </a:spcAft>
              <a:buFont typeface="Arial" panose="020B0604020202020204" pitchFamily="34" charset="0"/>
              <a:buChar char="•"/>
            </a:pPr>
            <a:r>
              <a:rPr lang="en-US">
                <a:latin typeface="Arial"/>
                <a:cs typeface="Arial"/>
              </a:rPr>
              <a:t>Essential for reliable handovers and problem-solving.</a:t>
            </a:r>
          </a:p>
          <a:p>
            <a:pPr indent="-228600">
              <a:lnSpc>
                <a:spcPct val="90000"/>
              </a:lnSpc>
              <a:spcAft>
                <a:spcPts val="600"/>
              </a:spcAft>
              <a:buFont typeface="Arial" panose="020B0604020202020204" pitchFamily="34" charset="0"/>
              <a:buChar char="•"/>
            </a:pPr>
            <a:r>
              <a:rPr lang="en-US">
                <a:latin typeface="Arial"/>
                <a:cs typeface="Arial"/>
              </a:rPr>
              <a:t>Supports a safer, calmer, and more collaborative team environment (Zahabi et al., 2021).</a:t>
            </a:r>
          </a:p>
          <a:p>
            <a:pPr indent="-228600">
              <a:lnSpc>
                <a:spcPct val="90000"/>
              </a:lnSpc>
              <a:spcAft>
                <a:spcPts val="600"/>
              </a:spcAft>
              <a:buFont typeface="Arial" panose="020B0604020202020204" pitchFamily="34" charset="0"/>
              <a:buChar char="•"/>
            </a:pPr>
            <a:endParaRPr lang="en-US" sz="2000">
              <a:latin typeface="Aptos"/>
            </a:endParaRPr>
          </a:p>
        </p:txBody>
      </p:sp>
      <p:pic>
        <p:nvPicPr>
          <p:cNvPr id="3" name="Picture 2" descr="A screenshot of a cellphone&#10;&#10;AI-generated content may be incorrect.">
            <a:extLst>
              <a:ext uri="{FF2B5EF4-FFF2-40B4-BE49-F238E27FC236}">
                <a16:creationId xmlns:a16="http://schemas.microsoft.com/office/drawing/2014/main" id="{E9C84ACF-550B-1B53-0DAB-6B91B6994808}"/>
              </a:ext>
            </a:extLst>
          </p:cNvPr>
          <p:cNvPicPr>
            <a:picLocks noChangeAspect="1"/>
          </p:cNvPicPr>
          <p:nvPr/>
        </p:nvPicPr>
        <p:blipFill>
          <a:blip r:embed="rId3"/>
          <a:stretch>
            <a:fillRect/>
          </a:stretch>
        </p:blipFill>
        <p:spPr>
          <a:xfrm>
            <a:off x="6895168" y="269603"/>
            <a:ext cx="4570774" cy="5125475"/>
          </a:xfrm>
          <a:prstGeom prst="rect">
            <a:avLst/>
          </a:prstGeom>
        </p:spPr>
      </p:pic>
      <p:sp>
        <p:nvSpPr>
          <p:cNvPr id="6" name="TextBox 5">
            <a:extLst>
              <a:ext uri="{FF2B5EF4-FFF2-40B4-BE49-F238E27FC236}">
                <a16:creationId xmlns:a16="http://schemas.microsoft.com/office/drawing/2014/main" id="{F09B830E-102F-72DF-EE72-401C5AE33EE7}"/>
              </a:ext>
            </a:extLst>
          </p:cNvPr>
          <p:cNvSpPr txBox="1"/>
          <p:nvPr/>
        </p:nvSpPr>
        <p:spPr>
          <a:xfrm>
            <a:off x="603503" y="377952"/>
            <a:ext cx="56083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Impact On Teamworking</a:t>
            </a:r>
          </a:p>
        </p:txBody>
      </p:sp>
    </p:spTree>
    <p:extLst>
      <p:ext uri="{BB962C8B-B14F-4D97-AF65-F5344CB8AC3E}">
        <p14:creationId xmlns:p14="http://schemas.microsoft.com/office/powerpoint/2010/main" val="3349833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C4DC4D-19CC-DF79-1FF4-10B65876FB22}"/>
              </a:ext>
            </a:extLst>
          </p:cNvPr>
          <p:cNvSpPr txBox="1"/>
          <p:nvPr/>
        </p:nvSpPr>
        <p:spPr>
          <a:xfrm>
            <a:off x="5810487" y="1182124"/>
            <a:ext cx="5302781" cy="523132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ts val="1000"/>
              </a:spcBef>
              <a:buClr>
                <a:schemeClr val="accent1"/>
              </a:buClr>
              <a:buSzPct val="80000"/>
            </a:pPr>
            <a:r>
              <a:rPr lang="en-US" b="1">
                <a:latin typeface="Arial"/>
                <a:cs typeface="Arial"/>
              </a:rPr>
              <a:t>Simple, Universal Solutions for Digital          Fluency:</a:t>
            </a:r>
            <a:endParaRPr lang="en-US">
              <a:latin typeface="Arial"/>
              <a:cs typeface="Arial"/>
            </a:endParaRP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Define essential tasks (e.g., find care plan, record observations).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Use 10-minute micro-lessons on live systems for training.</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Standardize processes with protected templates, clear file-naming conventions, and links.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Appoint peer 'digital champions' for support during shifts.</a:t>
            </a:r>
          </a:p>
          <a:p>
            <a:pPr marL="285750" indent="-285750" defTabSz="457200">
              <a:lnSpc>
                <a:spcPct val="90000"/>
              </a:lnSpc>
              <a:spcBef>
                <a:spcPts val="1000"/>
              </a:spcBef>
              <a:buClr>
                <a:schemeClr val="accent1"/>
              </a:buClr>
              <a:buSzPct val="80000"/>
              <a:buFont typeface="Arial" charset="2"/>
              <a:buChar char="•"/>
            </a:pPr>
            <a:endParaRPr lang="en-US">
              <a:latin typeface="Arial"/>
              <a:cs typeface="Arial"/>
            </a:endParaRPr>
          </a:p>
          <a:p>
            <a:pPr defTabSz="457200">
              <a:lnSpc>
                <a:spcPct val="90000"/>
              </a:lnSpc>
              <a:spcBef>
                <a:spcPts val="1000"/>
              </a:spcBef>
              <a:buClr>
                <a:schemeClr val="accent1"/>
              </a:buClr>
              <a:buSzPct val="80000"/>
            </a:pPr>
            <a:r>
              <a:rPr lang="en-US" b="1">
                <a:latin typeface="Arial"/>
                <a:cs typeface="Arial"/>
              </a:rPr>
              <a:t>Measurable Outcomes: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Track key metrics like time to retrieve plans and percentage of standardized handovers.</a:t>
            </a:r>
          </a:p>
          <a:p>
            <a:pPr marL="285750" indent="-285750" defTabSz="457200">
              <a:lnSpc>
                <a:spcPct val="90000"/>
              </a:lnSpc>
              <a:spcBef>
                <a:spcPts val="1000"/>
              </a:spcBef>
              <a:buClr>
                <a:schemeClr val="accent1"/>
              </a:buClr>
              <a:buSzPct val="80000"/>
              <a:buFont typeface="Arial" charset="2"/>
              <a:buChar char="•"/>
            </a:pPr>
            <a:r>
              <a:rPr lang="en-US">
                <a:latin typeface="Arial"/>
                <a:cs typeface="Arial"/>
              </a:rPr>
              <a:t>Ensure improvements align with national safety and quality frameworks (O'Malley et al., 2023).</a:t>
            </a:r>
          </a:p>
        </p:txBody>
      </p:sp>
      <p:pic>
        <p:nvPicPr>
          <p:cNvPr id="6" name="Picture 5" descr="A poster of a doctor and a person&#10;&#10;AI-generated content may be incorrect.">
            <a:extLst>
              <a:ext uri="{FF2B5EF4-FFF2-40B4-BE49-F238E27FC236}">
                <a16:creationId xmlns:a16="http://schemas.microsoft.com/office/drawing/2014/main" id="{2218D6E6-279D-543B-762D-7ECEFC8DB04B}"/>
              </a:ext>
            </a:extLst>
          </p:cNvPr>
          <p:cNvPicPr>
            <a:picLocks noChangeAspect="1"/>
          </p:cNvPicPr>
          <p:nvPr/>
        </p:nvPicPr>
        <p:blipFill>
          <a:blip r:embed="rId2"/>
          <a:stretch>
            <a:fillRect/>
          </a:stretch>
        </p:blipFill>
        <p:spPr>
          <a:xfrm>
            <a:off x="154121" y="1212830"/>
            <a:ext cx="4648678" cy="4603209"/>
          </a:xfrm>
          <a:prstGeom prst="rect">
            <a:avLst/>
          </a:prstGeom>
        </p:spPr>
      </p:pic>
      <p:sp>
        <p:nvSpPr>
          <p:cNvPr id="8" name="TextBox 7">
            <a:extLst>
              <a:ext uri="{FF2B5EF4-FFF2-40B4-BE49-F238E27FC236}">
                <a16:creationId xmlns:a16="http://schemas.microsoft.com/office/drawing/2014/main" id="{B6F1EAEC-0E21-D180-03D2-E45C527140AC}"/>
              </a:ext>
            </a:extLst>
          </p:cNvPr>
          <p:cNvSpPr txBox="1"/>
          <p:nvPr/>
        </p:nvSpPr>
        <p:spPr>
          <a:xfrm>
            <a:off x="904739" y="5923988"/>
            <a:ext cx="24153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a:cs typeface="Times New Roman"/>
              </a:rPr>
              <a:t>Figure 7: (Desai, 2022). </a:t>
            </a:r>
          </a:p>
        </p:txBody>
      </p:sp>
      <p:sp>
        <p:nvSpPr>
          <p:cNvPr id="2" name="TextBox 1">
            <a:extLst>
              <a:ext uri="{FF2B5EF4-FFF2-40B4-BE49-F238E27FC236}">
                <a16:creationId xmlns:a16="http://schemas.microsoft.com/office/drawing/2014/main" id="{33DE1417-5BF7-2254-E53C-D425BAD81EA9}"/>
              </a:ext>
            </a:extLst>
          </p:cNvPr>
          <p:cNvSpPr txBox="1"/>
          <p:nvPr/>
        </p:nvSpPr>
        <p:spPr>
          <a:xfrm>
            <a:off x="3348455" y="239949"/>
            <a:ext cx="54985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latin typeface="Arial"/>
                <a:cs typeface="Arial"/>
              </a:rPr>
              <a:t>Possible Solutions </a:t>
            </a:r>
          </a:p>
        </p:txBody>
      </p:sp>
    </p:spTree>
    <p:extLst>
      <p:ext uri="{BB962C8B-B14F-4D97-AF65-F5344CB8AC3E}">
        <p14:creationId xmlns:p14="http://schemas.microsoft.com/office/powerpoint/2010/main" val="3391932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99162B4-C48A-C9F3-0CC3-DC579457BA3B}"/>
              </a:ext>
            </a:extLst>
          </p:cNvPr>
          <p:cNvSpPr txBox="1"/>
          <p:nvPr/>
        </p:nvSpPr>
        <p:spPr>
          <a:xfrm>
            <a:off x="5804958" y="749808"/>
            <a:ext cx="3005748" cy="110744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ct val="0"/>
              </a:spcBef>
              <a:spcAft>
                <a:spcPts val="600"/>
              </a:spcAft>
            </a:pPr>
            <a:r>
              <a:rPr lang="en-US" sz="3600" b="1">
                <a:latin typeface="Arial"/>
                <a:ea typeface="+mj-ea"/>
                <a:cs typeface="Arial"/>
              </a:rPr>
              <a:t>Conclusion</a:t>
            </a:r>
            <a:r>
              <a:rPr lang="en-US" sz="3600" b="1">
                <a:solidFill>
                  <a:schemeClr val="accent1"/>
                </a:solidFill>
                <a:latin typeface="+mj-lt"/>
                <a:ea typeface="+mj-ea"/>
                <a:cs typeface="+mj-cs"/>
              </a:rPr>
              <a:t> </a:t>
            </a:r>
            <a:endParaRPr lang="en-US" sz="3600">
              <a:solidFill>
                <a:schemeClr val="accent1"/>
              </a:solidFill>
              <a:latin typeface="+mj-lt"/>
              <a:ea typeface="+mj-ea"/>
              <a:cs typeface="+mj-cs"/>
            </a:endParaRPr>
          </a:p>
        </p:txBody>
      </p:sp>
      <p:sp>
        <p:nvSpPr>
          <p:cNvPr id="4" name="TextBox 3">
            <a:extLst>
              <a:ext uri="{FF2B5EF4-FFF2-40B4-BE49-F238E27FC236}">
                <a16:creationId xmlns:a16="http://schemas.microsoft.com/office/drawing/2014/main" id="{9C78BF04-8609-4FCD-7728-C296EDAFACD9}"/>
              </a:ext>
            </a:extLst>
          </p:cNvPr>
          <p:cNvSpPr txBox="1"/>
          <p:nvPr/>
        </p:nvSpPr>
        <p:spPr>
          <a:xfrm>
            <a:off x="5392443" y="1714891"/>
            <a:ext cx="5995030" cy="432647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pPr>
            <a:r>
              <a:rPr lang="en-US" b="1">
                <a:latin typeface="Arial"/>
                <a:cs typeface="Arial"/>
              </a:rPr>
              <a:t>      Digital Skills as a Systemic Issue:</a:t>
            </a:r>
            <a:endParaRPr lang="en-US">
              <a:latin typeface="Arial"/>
              <a:cs typeface="Arial"/>
            </a:endParaRPr>
          </a:p>
          <a:p>
            <a:pPr marL="401955" indent="-401955" defTabSz="457200">
              <a:spcBef>
                <a:spcPts val="1000"/>
              </a:spcBef>
              <a:buClr>
                <a:schemeClr val="accent1"/>
              </a:buClr>
              <a:buSzPct val="80000"/>
              <a:buFont typeface="Arial" charset="2"/>
              <a:buChar char="•"/>
            </a:pPr>
            <a:r>
              <a:rPr lang="en-US">
                <a:latin typeface="Arial"/>
                <a:cs typeface="Arial"/>
              </a:rPr>
              <a:t>Limited skills create risks in care delivery, communication, and teamwork.</a:t>
            </a:r>
          </a:p>
          <a:p>
            <a:pPr marL="401955" indent="-401955" defTabSz="457200">
              <a:spcBef>
                <a:spcPts val="1000"/>
              </a:spcBef>
              <a:buClr>
                <a:schemeClr val="accent1"/>
              </a:buClr>
              <a:buSzPct val="80000"/>
              <a:buFont typeface="Arial" charset="2"/>
              <a:buChar char="•"/>
            </a:pPr>
            <a:r>
              <a:rPr lang="en-US">
                <a:latin typeface="Arial"/>
                <a:cs typeface="Arial"/>
              </a:rPr>
              <a:t>National guidance emphasizes digital competence for safe, person-centered care.</a:t>
            </a:r>
          </a:p>
          <a:p>
            <a:pPr marL="401955" indent="-401955" defTabSz="457200">
              <a:spcBef>
                <a:spcPts val="1000"/>
              </a:spcBef>
              <a:buClr>
                <a:schemeClr val="accent1"/>
              </a:buClr>
              <a:buSzPct val="80000"/>
              <a:buFont typeface="Arial" charset="2"/>
              <a:buChar char="•"/>
            </a:pPr>
            <a:r>
              <a:rPr lang="en-US">
                <a:latin typeface="Arial"/>
                <a:cs typeface="Arial"/>
              </a:rPr>
              <a:t>Sunrise’s path forward: Define, teach, standardize, support, and measure digital fluency to ensure safety, speed, and collaboration (Cruz, 2025; </a:t>
            </a:r>
            <a:r>
              <a:rPr lang="en-US" err="1">
                <a:latin typeface="Arial"/>
                <a:cs typeface="Arial"/>
              </a:rPr>
              <a:t>FasterCapital</a:t>
            </a:r>
            <a:r>
              <a:rPr lang="en-US">
                <a:latin typeface="Arial"/>
                <a:cs typeface="Arial"/>
              </a:rPr>
              <a:t>, 2025).</a:t>
            </a:r>
          </a:p>
        </p:txBody>
      </p:sp>
      <p:pic>
        <p:nvPicPr>
          <p:cNvPr id="6" name="Picture 5" descr="A person standing next to a phone&#10;&#10;AI-generated content may be incorrect.">
            <a:extLst>
              <a:ext uri="{FF2B5EF4-FFF2-40B4-BE49-F238E27FC236}">
                <a16:creationId xmlns:a16="http://schemas.microsoft.com/office/drawing/2014/main" id="{AE6D3B22-BCE3-D85D-1EB0-49965573E58A}"/>
              </a:ext>
            </a:extLst>
          </p:cNvPr>
          <p:cNvPicPr>
            <a:picLocks noChangeAspect="1"/>
          </p:cNvPicPr>
          <p:nvPr/>
        </p:nvPicPr>
        <p:blipFill>
          <a:blip r:embed="rId2"/>
          <a:srcRect r="-3" b="844"/>
          <a:stretch>
            <a:fillRect/>
          </a:stretch>
        </p:blipFill>
        <p:spPr>
          <a:xfrm>
            <a:off x="-85324" y="749807"/>
            <a:ext cx="5394940" cy="3822193"/>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extBox 1">
            <a:extLst>
              <a:ext uri="{FF2B5EF4-FFF2-40B4-BE49-F238E27FC236}">
                <a16:creationId xmlns:a16="http://schemas.microsoft.com/office/drawing/2014/main" id="{A845C829-8B11-E38D-567C-BC664BB5F6A6}"/>
              </a:ext>
            </a:extLst>
          </p:cNvPr>
          <p:cNvSpPr txBox="1"/>
          <p:nvPr/>
        </p:nvSpPr>
        <p:spPr>
          <a:xfrm>
            <a:off x="1274064" y="4108704"/>
            <a:ext cx="310286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Bing (</a:t>
            </a:r>
            <a:r>
              <a:rPr lang="en-GB" sz="1200" err="1"/>
              <a:t>n.d</a:t>
            </a:r>
            <a:r>
              <a:rPr lang="en-GB" sz="1200"/>
              <a:t>) Health &amp; Social Care (Accessed 10th October, 2025).</a:t>
            </a:r>
          </a:p>
        </p:txBody>
      </p:sp>
    </p:spTree>
    <p:extLst>
      <p:ext uri="{BB962C8B-B14F-4D97-AF65-F5344CB8AC3E}">
        <p14:creationId xmlns:p14="http://schemas.microsoft.com/office/powerpoint/2010/main" val="264479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98BE2-5944-2A4A-2AE7-C796AFE3D7A2}"/>
              </a:ext>
            </a:extLst>
          </p:cNvPr>
          <p:cNvSpPr>
            <a:spLocks noGrp="1"/>
          </p:cNvSpPr>
          <p:nvPr>
            <p:ph type="title"/>
          </p:nvPr>
        </p:nvSpPr>
        <p:spPr>
          <a:xfrm>
            <a:off x="872406" y="609600"/>
            <a:ext cx="8401596" cy="1320800"/>
          </a:xfrm>
        </p:spPr>
        <p:txBody>
          <a:bodyPr/>
          <a:lstStyle/>
          <a:p>
            <a:r>
              <a:rPr lang="en-US">
                <a:solidFill>
                  <a:schemeClr val="tx1"/>
                </a:solidFill>
                <a:latin typeface="Arial"/>
                <a:cs typeface="Arial"/>
              </a:rPr>
              <a:t>References</a:t>
            </a:r>
          </a:p>
        </p:txBody>
      </p:sp>
      <p:sp>
        <p:nvSpPr>
          <p:cNvPr id="3" name="Content Placeholder 2">
            <a:extLst>
              <a:ext uri="{FF2B5EF4-FFF2-40B4-BE49-F238E27FC236}">
                <a16:creationId xmlns:a16="http://schemas.microsoft.com/office/drawing/2014/main" id="{688E4DBD-FF33-296D-8829-ADFD3F817F55}"/>
              </a:ext>
            </a:extLst>
          </p:cNvPr>
          <p:cNvSpPr>
            <a:spLocks noGrp="1"/>
          </p:cNvSpPr>
          <p:nvPr>
            <p:ph idx="1"/>
          </p:nvPr>
        </p:nvSpPr>
        <p:spPr>
          <a:xfrm>
            <a:off x="504864" y="1427193"/>
            <a:ext cx="9603082" cy="4815300"/>
          </a:xfrm>
        </p:spPr>
        <p:txBody>
          <a:bodyPr vert="horz" lIns="91440" tIns="45720" rIns="91440" bIns="45720" rtlCol="0" anchor="t">
            <a:noAutofit/>
          </a:bodyPr>
          <a:lstStyle/>
          <a:p>
            <a:pPr>
              <a:buFont typeface="Arial" charset="2"/>
              <a:buChar char="•"/>
            </a:pPr>
            <a:r>
              <a:rPr lang="en-US" sz="1200">
                <a:latin typeface="Arial"/>
                <a:cs typeface="Arial"/>
              </a:rPr>
              <a:t>•</a:t>
            </a:r>
            <a:r>
              <a:rPr lang="en-US" sz="1200">
                <a:solidFill>
                  <a:srgbClr val="000000"/>
                </a:solidFill>
                <a:latin typeface="Arial"/>
                <a:cs typeface="Arial"/>
              </a:rPr>
              <a:t>Cleary, M., &amp; Cullinan, S. (2025). The influence of electronic health record design on usability and medication safety: A qualitative study. </a:t>
            </a:r>
            <a:r>
              <a:rPr lang="en-US" sz="1200" i="1">
                <a:solidFill>
                  <a:srgbClr val="000000"/>
                </a:solidFill>
                <a:latin typeface="Arial"/>
                <a:cs typeface="Arial"/>
              </a:rPr>
              <a:t>BMC Health Services Research, 25</a:t>
            </a:r>
            <a:r>
              <a:rPr lang="en-US" sz="1200">
                <a:solidFill>
                  <a:srgbClr val="000000"/>
                </a:solidFill>
                <a:latin typeface="Arial"/>
                <a:cs typeface="Arial"/>
              </a:rPr>
              <a:t>, 31. </a:t>
            </a:r>
            <a:r>
              <a:rPr lang="en-US" sz="1200" u="sng">
                <a:solidFill>
                  <a:srgbClr val="000000"/>
                </a:solidFill>
                <a:latin typeface="Arial"/>
                <a:cs typeface="Arial"/>
                <a:hlinkClick r:id="rId2"/>
              </a:rPr>
              <a:t>https://bmchealthservres.biomedcentral.com/articles/10.1186/s12913-024-12060-2</a:t>
            </a:r>
            <a:r>
              <a:rPr lang="en-US" sz="1200">
                <a:solidFill>
                  <a:srgbClr val="000000"/>
                </a:solidFill>
                <a:latin typeface="Arial"/>
                <a:cs typeface="Arial"/>
              </a:rPr>
              <a:t> (</a:t>
            </a:r>
            <a:r>
              <a:rPr lang="en-US" sz="1200" u="sng">
                <a:solidFill>
                  <a:srgbClr val="000000"/>
                </a:solidFill>
                <a:latin typeface="Arial"/>
                <a:cs typeface="Arial"/>
                <a:hlinkClick r:id="rId3"/>
              </a:rPr>
              <a:t>BioMed Central</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Neves, A. L., Sousa, J., Almeida, A., et al. (2020). Impact of providing patients access to electronic health records on quality and safety of care: Systematic review and meta-analysis. </a:t>
            </a:r>
            <a:r>
              <a:rPr lang="en-US" sz="1200" i="1">
                <a:solidFill>
                  <a:srgbClr val="000000"/>
                </a:solidFill>
                <a:latin typeface="Arial"/>
                <a:cs typeface="Arial"/>
              </a:rPr>
              <a:t>BMJ Quality &amp; Safety, 29</a:t>
            </a:r>
            <a:r>
              <a:rPr lang="en-US" sz="1200">
                <a:solidFill>
                  <a:srgbClr val="000000"/>
                </a:solidFill>
                <a:latin typeface="Arial"/>
                <a:cs typeface="Arial"/>
              </a:rPr>
              <a:t>(12), 1019–1032. </a:t>
            </a:r>
            <a:r>
              <a:rPr lang="en-US" sz="1200" u="sng">
                <a:solidFill>
                  <a:srgbClr val="000000"/>
                </a:solidFill>
                <a:latin typeface="Arial"/>
                <a:cs typeface="Arial"/>
                <a:hlinkClick r:id="rId4"/>
              </a:rPr>
              <a:t>https://qualitysafety.bmj.com/content/29/12/1019</a:t>
            </a:r>
            <a:r>
              <a:rPr lang="en-US" sz="1200">
                <a:solidFill>
                  <a:srgbClr val="000000"/>
                </a:solidFill>
                <a:latin typeface="Arial"/>
                <a:cs typeface="Arial"/>
              </a:rPr>
              <a:t> (</a:t>
            </a:r>
            <a:r>
              <a:rPr lang="en-US" sz="1200" u="sng">
                <a:solidFill>
                  <a:srgbClr val="000000"/>
                </a:solidFill>
                <a:latin typeface="Arial"/>
                <a:cs typeface="Arial"/>
                <a:hlinkClick r:id="rId5"/>
              </a:rPr>
              <a:t>Quality Safety BMJ</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err="1">
                <a:solidFill>
                  <a:srgbClr val="000000"/>
                </a:solidFill>
                <a:latin typeface="Arial"/>
                <a:cs typeface="Arial"/>
              </a:rPr>
              <a:t>Househ</a:t>
            </a:r>
            <a:r>
              <a:rPr lang="en-US" sz="1200">
                <a:solidFill>
                  <a:srgbClr val="000000"/>
                </a:solidFill>
                <a:latin typeface="Arial"/>
                <a:cs typeface="Arial"/>
              </a:rPr>
              <a:t>, M., &amp; </a:t>
            </a:r>
            <a:r>
              <a:rPr lang="en-US" sz="1200" err="1">
                <a:solidFill>
                  <a:srgbClr val="000000"/>
                </a:solidFill>
                <a:latin typeface="Arial"/>
                <a:cs typeface="Arial"/>
              </a:rPr>
              <a:t>Prainsack</a:t>
            </a:r>
            <a:r>
              <a:rPr lang="en-US" sz="1200">
                <a:solidFill>
                  <a:srgbClr val="000000"/>
                </a:solidFill>
                <a:latin typeface="Arial"/>
                <a:cs typeface="Arial"/>
              </a:rPr>
              <a:t>, B. (2024). Fostering digital health literacy to enhance trust and improve health outcomes. </a:t>
            </a:r>
            <a:r>
              <a:rPr lang="en-US" sz="1200" i="1">
                <a:solidFill>
                  <a:srgbClr val="000000"/>
                </a:solidFill>
                <a:latin typeface="Arial"/>
                <a:cs typeface="Arial"/>
              </a:rPr>
              <a:t>The Lancet Digital Health, 6</a:t>
            </a:r>
            <a:r>
              <a:rPr lang="en-US" sz="1200">
                <a:solidFill>
                  <a:srgbClr val="000000"/>
                </a:solidFill>
                <a:latin typeface="Arial"/>
                <a:cs typeface="Arial"/>
              </a:rPr>
              <a:t>(3), e—. </a:t>
            </a:r>
            <a:r>
              <a:rPr lang="en-US" sz="1200" u="sng">
                <a:solidFill>
                  <a:srgbClr val="000000"/>
                </a:solidFill>
                <a:latin typeface="Arial"/>
                <a:cs typeface="Arial"/>
                <a:hlinkClick r:id="rId6"/>
              </a:rPr>
              <a:t>https://www.sciencedirect.com/science/article/pii/S2666990024000077</a:t>
            </a:r>
            <a:r>
              <a:rPr lang="en-US" sz="1200">
                <a:solidFill>
                  <a:srgbClr val="000000"/>
                </a:solidFill>
                <a:latin typeface="Arial"/>
                <a:cs typeface="Arial"/>
              </a:rPr>
              <a:t> (</a:t>
            </a:r>
            <a:r>
              <a:rPr lang="en-US" sz="1200" u="sng">
                <a:solidFill>
                  <a:srgbClr val="000000"/>
                </a:solidFill>
                <a:latin typeface="Arial"/>
                <a:cs typeface="Arial"/>
                <a:hlinkClick r:id="rId7"/>
              </a:rPr>
              <a:t>ScienceDirect</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Kruse, C. S., Soma, M., &amp; </a:t>
            </a:r>
            <a:r>
              <a:rPr lang="en-US" sz="1200" err="1">
                <a:solidFill>
                  <a:srgbClr val="000000"/>
                </a:solidFill>
                <a:latin typeface="Arial"/>
                <a:cs typeface="Arial"/>
              </a:rPr>
              <a:t>Pulluri</a:t>
            </a:r>
            <a:r>
              <a:rPr lang="en-US" sz="1200">
                <a:solidFill>
                  <a:srgbClr val="000000"/>
                </a:solidFill>
                <a:latin typeface="Arial"/>
                <a:cs typeface="Arial"/>
              </a:rPr>
              <a:t>, D. (2022). Digital health competencies among health care professionals: Systematic review. </a:t>
            </a:r>
            <a:r>
              <a:rPr lang="en-US" sz="1200" i="1">
                <a:solidFill>
                  <a:srgbClr val="000000"/>
                </a:solidFill>
                <a:latin typeface="Arial"/>
                <a:cs typeface="Arial"/>
              </a:rPr>
              <a:t>Journal of Medical Internet Research, 24</a:t>
            </a:r>
            <a:r>
              <a:rPr lang="en-US" sz="1200">
                <a:solidFill>
                  <a:srgbClr val="000000"/>
                </a:solidFill>
                <a:latin typeface="Arial"/>
                <a:cs typeface="Arial"/>
              </a:rPr>
              <a:t>(8), e36414. </a:t>
            </a:r>
            <a:r>
              <a:rPr lang="en-US" sz="1200" u="sng">
                <a:solidFill>
                  <a:srgbClr val="000000"/>
                </a:solidFill>
                <a:latin typeface="Arial"/>
                <a:cs typeface="Arial"/>
                <a:hlinkClick r:id="rId8"/>
              </a:rPr>
              <a:t>https://www.jmir.org/2022/8/e36414</a:t>
            </a:r>
            <a:r>
              <a:rPr lang="en-US" sz="1200">
                <a:solidFill>
                  <a:srgbClr val="000000"/>
                </a:solidFill>
                <a:latin typeface="Arial"/>
                <a:cs typeface="Arial"/>
              </a:rPr>
              <a:t> (</a:t>
            </a:r>
            <a:r>
              <a:rPr lang="en-US" sz="1200" u="sng">
                <a:solidFill>
                  <a:srgbClr val="000000"/>
                </a:solidFill>
                <a:latin typeface="Arial"/>
                <a:cs typeface="Arial"/>
                <a:hlinkClick r:id="rId9"/>
              </a:rPr>
              <a:t>JMIR Publications</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O’Malley, A. S., et al. (2023). Perspectives on the intersection of electronic health records, team functioning, and clinician well-being. </a:t>
            </a:r>
            <a:r>
              <a:rPr lang="en-US" sz="1200" i="1">
                <a:solidFill>
                  <a:srgbClr val="000000"/>
                </a:solidFill>
                <a:latin typeface="Arial"/>
                <a:cs typeface="Arial"/>
              </a:rPr>
              <a:t>JAMA Network Open, 6</a:t>
            </a:r>
            <a:r>
              <a:rPr lang="en-US" sz="1200">
                <a:solidFill>
                  <a:srgbClr val="000000"/>
                </a:solidFill>
                <a:latin typeface="Arial"/>
                <a:cs typeface="Arial"/>
              </a:rPr>
              <a:t>(5), e2313538. </a:t>
            </a:r>
            <a:r>
              <a:rPr lang="en-US" sz="1200" u="sng">
                <a:solidFill>
                  <a:srgbClr val="000000"/>
                </a:solidFill>
                <a:latin typeface="Arial"/>
                <a:cs typeface="Arial"/>
                <a:hlinkClick r:id="rId10"/>
              </a:rPr>
              <a:t>https://jamanetwork.com/journals/jamanetworkopen/fullarticle/2804851</a:t>
            </a:r>
            <a:r>
              <a:rPr lang="en-US" sz="1200">
                <a:solidFill>
                  <a:srgbClr val="000000"/>
                </a:solidFill>
                <a:latin typeface="Arial"/>
                <a:cs typeface="Arial"/>
              </a:rPr>
              <a:t> (</a:t>
            </a:r>
            <a:r>
              <a:rPr lang="en-US" sz="1200" u="sng">
                <a:solidFill>
                  <a:srgbClr val="000000"/>
                </a:solidFill>
                <a:latin typeface="Arial"/>
                <a:cs typeface="Arial"/>
                <a:hlinkClick r:id="rId11"/>
              </a:rPr>
              <a:t>JAMA Network</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Zahabi, M., Kaber, D., &amp; </a:t>
            </a:r>
            <a:r>
              <a:rPr lang="en-US" sz="1200" err="1">
                <a:solidFill>
                  <a:srgbClr val="000000"/>
                </a:solidFill>
                <a:latin typeface="Arial"/>
                <a:cs typeface="Arial"/>
              </a:rPr>
              <a:t>Swangnetr</a:t>
            </a:r>
            <a:r>
              <a:rPr lang="en-US" sz="1200">
                <a:solidFill>
                  <a:srgbClr val="000000"/>
                </a:solidFill>
                <a:latin typeface="Arial"/>
                <a:cs typeface="Arial"/>
              </a:rPr>
              <a:t>, M. (2021). Usability and safety in electronic medical records interface design: A review of literature. </a:t>
            </a:r>
            <a:r>
              <a:rPr lang="en-US" sz="1200" i="1">
                <a:solidFill>
                  <a:srgbClr val="000000"/>
                </a:solidFill>
                <a:latin typeface="Arial"/>
                <a:cs typeface="Arial"/>
              </a:rPr>
              <a:t>Human Factors in Healthcare</a:t>
            </a:r>
            <a:r>
              <a:rPr lang="en-US" sz="1200">
                <a:solidFill>
                  <a:srgbClr val="000000"/>
                </a:solidFill>
                <a:latin typeface="Arial"/>
                <a:cs typeface="Arial"/>
              </a:rPr>
              <a:t>. CDC Stacks version: </a:t>
            </a:r>
            <a:r>
              <a:rPr lang="en-US" sz="1200" u="sng">
                <a:solidFill>
                  <a:srgbClr val="000000"/>
                </a:solidFill>
                <a:latin typeface="Arial"/>
                <a:cs typeface="Arial"/>
                <a:hlinkClick r:id="rId12"/>
              </a:rPr>
              <a:t>https://stacks.cdc.gov/view/cdc/202194/cdc_202194_DS1.pdf</a:t>
            </a:r>
            <a:r>
              <a:rPr lang="en-US" sz="1200">
                <a:solidFill>
                  <a:srgbClr val="000000"/>
                </a:solidFill>
                <a:latin typeface="Arial"/>
                <a:cs typeface="Arial"/>
              </a:rPr>
              <a:t> (</a:t>
            </a:r>
            <a:r>
              <a:rPr lang="en-US" sz="1200" u="sng">
                <a:solidFill>
                  <a:srgbClr val="000000"/>
                </a:solidFill>
                <a:latin typeface="Arial"/>
                <a:cs typeface="Arial"/>
                <a:hlinkClick r:id="rId13"/>
              </a:rPr>
              <a:t>CDC Stacks</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(Review) Pérez-Molina, M., et al. (2024). Educational interventions to improve digital competence of healthcare professionals: Systematic review. </a:t>
            </a:r>
            <a:r>
              <a:rPr lang="en-US" sz="1200" i="1">
                <a:solidFill>
                  <a:srgbClr val="000000"/>
                </a:solidFill>
                <a:latin typeface="Arial"/>
                <a:cs typeface="Arial"/>
              </a:rPr>
              <a:t>International Journal of Medical Informatics, 187</a:t>
            </a:r>
            <a:r>
              <a:rPr lang="en-US" sz="1200">
                <a:solidFill>
                  <a:srgbClr val="000000"/>
                </a:solidFill>
                <a:latin typeface="Arial"/>
                <a:cs typeface="Arial"/>
              </a:rPr>
              <a:t>, 105226. </a:t>
            </a:r>
            <a:r>
              <a:rPr lang="en-US" sz="1200" u="sng">
                <a:solidFill>
                  <a:srgbClr val="000000"/>
                </a:solidFill>
                <a:latin typeface="Arial"/>
                <a:cs typeface="Arial"/>
                <a:hlinkClick r:id="rId14"/>
              </a:rPr>
              <a:t>https://www.sciencedirect.com/science/article/pii/S1386505624000595</a:t>
            </a:r>
            <a:r>
              <a:rPr lang="en-US" sz="1200">
                <a:solidFill>
                  <a:srgbClr val="000000"/>
                </a:solidFill>
                <a:latin typeface="Arial"/>
                <a:cs typeface="Arial"/>
              </a:rPr>
              <a:t> (</a:t>
            </a:r>
            <a:r>
              <a:rPr lang="en-US" sz="1200" u="sng">
                <a:solidFill>
                  <a:srgbClr val="000000"/>
                </a:solidFill>
                <a:latin typeface="Arial"/>
                <a:cs typeface="Arial"/>
                <a:hlinkClick r:id="rId15"/>
              </a:rPr>
              <a:t>ScienceDirect</a:t>
            </a:r>
            <a:r>
              <a:rPr lang="en-US" sz="1200">
                <a:solidFill>
                  <a:srgbClr val="000000"/>
                </a:solidFill>
                <a:latin typeface="Arial"/>
                <a:cs typeface="Arial"/>
              </a:rPr>
              <a:t>)</a:t>
            </a:r>
            <a:endParaRPr lang="en-US" sz="1200"/>
          </a:p>
          <a:p>
            <a:pPr>
              <a:buFont typeface="Arial" charset="2"/>
              <a:buChar char="•"/>
            </a:pPr>
            <a:r>
              <a:rPr lang="en-US" sz="1200">
                <a:latin typeface="Arial"/>
                <a:cs typeface="Arial"/>
              </a:rPr>
              <a:t>•</a:t>
            </a:r>
            <a:r>
              <a:rPr lang="en-US" sz="1200">
                <a:solidFill>
                  <a:srgbClr val="000000"/>
                </a:solidFill>
                <a:latin typeface="Arial"/>
                <a:cs typeface="Arial"/>
              </a:rPr>
              <a:t>Wild, D., Kydd, A., &amp; </a:t>
            </a:r>
            <a:r>
              <a:rPr lang="en-US" sz="1200" err="1">
                <a:solidFill>
                  <a:srgbClr val="000000"/>
                </a:solidFill>
                <a:latin typeface="Arial"/>
                <a:cs typeface="Arial"/>
              </a:rPr>
              <a:t>Szczepura</a:t>
            </a:r>
            <a:r>
              <a:rPr lang="en-US" sz="1200">
                <a:solidFill>
                  <a:srgbClr val="000000"/>
                </a:solidFill>
                <a:latin typeface="Arial"/>
                <a:cs typeface="Arial"/>
              </a:rPr>
              <a:t>, A. (2020). </a:t>
            </a:r>
            <a:r>
              <a:rPr lang="en-US" sz="1200" i="1">
                <a:solidFill>
                  <a:srgbClr val="000000"/>
                </a:solidFill>
                <a:latin typeface="Arial"/>
                <a:cs typeface="Arial"/>
              </a:rPr>
              <a:t>Implementing digital skills training in care homes: A literature review</a:t>
            </a:r>
            <a:r>
              <a:rPr lang="en-US" sz="1200">
                <a:solidFill>
                  <a:srgbClr val="000000"/>
                </a:solidFill>
                <a:latin typeface="Arial"/>
                <a:cs typeface="Arial"/>
              </a:rPr>
              <a:t>. Coventry University. </a:t>
            </a:r>
            <a:r>
              <a:rPr lang="en-US" sz="1200" u="sng">
                <a:solidFill>
                  <a:srgbClr val="000000"/>
                </a:solidFill>
                <a:latin typeface="Arial"/>
                <a:cs typeface="Arial"/>
                <a:hlinkClick r:id="rId16"/>
              </a:rPr>
              <a:t>https://pure.coventry.ac.uk/ws/files/39796344/Binder5.pdf</a:t>
            </a:r>
            <a:endParaRPr lang="en-US" sz="1200"/>
          </a:p>
          <a:p>
            <a:pPr>
              <a:buFont typeface="Arial" charset="2"/>
              <a:buChar char="•"/>
            </a:pPr>
            <a:endParaRPr lang="en-US" sz="1200">
              <a:latin typeface="Arial"/>
              <a:cs typeface="Arial"/>
            </a:endParaRPr>
          </a:p>
          <a:p>
            <a:pPr>
              <a:buFont typeface="Arial" charset="2"/>
              <a:buChar char="•"/>
            </a:pPr>
            <a:endParaRPr lang="en-US" sz="1200">
              <a:latin typeface="Trebuchet MS" panose="020B0603020202020204"/>
              <a:cs typeface="Arial"/>
            </a:endParaRPr>
          </a:p>
        </p:txBody>
      </p:sp>
    </p:spTree>
    <p:extLst>
      <p:ext uri="{BB962C8B-B14F-4D97-AF65-F5344CB8AC3E}">
        <p14:creationId xmlns:p14="http://schemas.microsoft.com/office/powerpoint/2010/main" val="332348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021E0-3514-CFB2-7D9B-50B02F3CEAFA}"/>
              </a:ext>
            </a:extLst>
          </p:cNvPr>
          <p:cNvSpPr>
            <a:spLocks noGrp="1"/>
          </p:cNvSpPr>
          <p:nvPr>
            <p:ph type="title"/>
          </p:nvPr>
        </p:nvSpPr>
        <p:spPr>
          <a:xfrm>
            <a:off x="1079670" y="329184"/>
            <a:ext cx="8194332" cy="949865"/>
          </a:xfrm>
        </p:spPr>
        <p:txBody>
          <a:bodyPr/>
          <a:lstStyle/>
          <a:p>
            <a:r>
              <a:rPr lang="en-US">
                <a:solidFill>
                  <a:schemeClr val="tx1"/>
                </a:solidFill>
                <a:latin typeface="Arial"/>
                <a:cs typeface="Arial"/>
              </a:rPr>
              <a:t>References of the figures used</a:t>
            </a:r>
          </a:p>
        </p:txBody>
      </p:sp>
      <p:sp>
        <p:nvSpPr>
          <p:cNvPr id="3" name="Content Placeholder 2">
            <a:extLst>
              <a:ext uri="{FF2B5EF4-FFF2-40B4-BE49-F238E27FC236}">
                <a16:creationId xmlns:a16="http://schemas.microsoft.com/office/drawing/2014/main" id="{61DEE865-543E-D68A-57A2-0F2920A481FE}"/>
              </a:ext>
            </a:extLst>
          </p:cNvPr>
          <p:cNvSpPr>
            <a:spLocks noGrp="1"/>
          </p:cNvSpPr>
          <p:nvPr>
            <p:ph idx="1"/>
          </p:nvPr>
        </p:nvSpPr>
        <p:spPr>
          <a:xfrm>
            <a:off x="677334" y="1291047"/>
            <a:ext cx="9746855" cy="4750315"/>
          </a:xfrm>
        </p:spPr>
        <p:txBody>
          <a:bodyPr vert="horz" lIns="91440" tIns="45720" rIns="91440" bIns="45720" rtlCol="0" anchor="t">
            <a:noAutofit/>
          </a:bodyPr>
          <a:lstStyle/>
          <a:p>
            <a:pPr>
              <a:buFont typeface="Arial" charset="2"/>
              <a:buChar char="•"/>
            </a:pPr>
            <a:r>
              <a:rPr lang="en-US" sz="1400">
                <a:latin typeface="Arial"/>
                <a:cs typeface="Arial"/>
              </a:rPr>
              <a:t>•</a:t>
            </a:r>
            <a:r>
              <a:rPr lang="en-US" sz="1400">
                <a:solidFill>
                  <a:srgbClr val="000000"/>
                </a:solidFill>
                <a:latin typeface="Calibri"/>
                <a:ea typeface="Calibri"/>
                <a:cs typeface="Calibri"/>
              </a:rPr>
              <a:t>Figure 1: Cruz, R. A. (2025). </a:t>
            </a:r>
            <a:r>
              <a:rPr lang="en-US" sz="1400" i="1">
                <a:solidFill>
                  <a:srgbClr val="000000"/>
                </a:solidFill>
                <a:latin typeface="Calibri"/>
                <a:ea typeface="Calibri"/>
                <a:cs typeface="Calibri"/>
              </a:rPr>
              <a:t>Digital skills</a:t>
            </a:r>
            <a:r>
              <a:rPr lang="en-US" sz="1400">
                <a:solidFill>
                  <a:srgbClr val="000000"/>
                </a:solidFill>
                <a:latin typeface="Calibri"/>
                <a:ea typeface="Calibri"/>
                <a:cs typeface="Calibri"/>
              </a:rPr>
              <a:t> [SlideShare]. </a:t>
            </a:r>
            <a:r>
              <a:rPr lang="en-US" sz="1400" u="sng">
                <a:solidFill>
                  <a:srgbClr val="000000"/>
                </a:solidFill>
                <a:latin typeface="Calibri"/>
                <a:ea typeface="Calibri"/>
                <a:cs typeface="Calibri"/>
                <a:hlinkClick r:id="rId2"/>
              </a:rPr>
              <a:t>https://www.slideshare.net/slideshow/digital-skills-47354860/47354860</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2: Bergson-</a:t>
            </a:r>
            <a:r>
              <a:rPr lang="en-US" sz="1400" err="1">
                <a:solidFill>
                  <a:srgbClr val="000000"/>
                </a:solidFill>
                <a:latin typeface="Calibri"/>
                <a:ea typeface="Calibri"/>
                <a:cs typeface="Calibri"/>
              </a:rPr>
              <a:t>Shilcock</a:t>
            </a:r>
            <a:r>
              <a:rPr lang="en-US" sz="1400">
                <a:solidFill>
                  <a:srgbClr val="000000"/>
                </a:solidFill>
                <a:latin typeface="Calibri"/>
                <a:ea typeface="Calibri"/>
                <a:cs typeface="Calibri"/>
              </a:rPr>
              <a:t>, A. (2020, February 20). </a:t>
            </a:r>
            <a:r>
              <a:rPr lang="en-US" sz="1400" i="1">
                <a:solidFill>
                  <a:srgbClr val="000000"/>
                </a:solidFill>
                <a:latin typeface="Calibri"/>
                <a:ea typeface="Calibri"/>
                <a:cs typeface="Calibri"/>
              </a:rPr>
              <a:t>Health workers need investment in their digital skills</a:t>
            </a:r>
            <a:r>
              <a:rPr lang="en-US" sz="1400">
                <a:solidFill>
                  <a:srgbClr val="000000"/>
                </a:solidFill>
                <a:latin typeface="Calibri"/>
                <a:ea typeface="Calibri"/>
                <a:cs typeface="Calibri"/>
              </a:rPr>
              <a:t>. National Skills Coalition. Retrieved from </a:t>
            </a:r>
            <a:r>
              <a:rPr lang="en-US" sz="1400" u="sng">
                <a:solidFill>
                  <a:srgbClr val="000000"/>
                </a:solidFill>
                <a:latin typeface="Calibri"/>
                <a:ea typeface="Calibri"/>
                <a:cs typeface="Calibri"/>
                <a:hlinkClick r:id="rId3"/>
              </a:rPr>
              <a:t>https://nationalskillscoalition.org/resource/publications/health-workers-need-investment-in-their-digital-skills/</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3: </a:t>
            </a:r>
            <a:r>
              <a:rPr lang="en-US" sz="1400" err="1">
                <a:solidFill>
                  <a:srgbClr val="000000"/>
                </a:solidFill>
                <a:latin typeface="Calibri"/>
                <a:ea typeface="Calibri"/>
                <a:cs typeface="Calibri"/>
              </a:rPr>
              <a:t>FasterCapital</a:t>
            </a:r>
            <a:r>
              <a:rPr lang="en-US" sz="1400">
                <a:solidFill>
                  <a:srgbClr val="000000"/>
                </a:solidFill>
                <a:latin typeface="Calibri"/>
                <a:ea typeface="Calibri"/>
                <a:cs typeface="Calibri"/>
              </a:rPr>
              <a:t>. (2025). </a:t>
            </a:r>
            <a:r>
              <a:rPr lang="en-US" sz="1400" i="1">
                <a:solidFill>
                  <a:srgbClr val="000000"/>
                </a:solidFill>
                <a:latin typeface="Calibri"/>
                <a:ea typeface="Calibri"/>
                <a:cs typeface="Calibri"/>
              </a:rPr>
              <a:t>The impact of technology on healthcare delivery.</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4"/>
              </a:rPr>
              <a:t>https://fastercapital.com/topics/the-impact-of-technology-on-healthcare-delivery.html</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4: </a:t>
            </a:r>
            <a:r>
              <a:rPr lang="en-US" sz="1400" err="1">
                <a:solidFill>
                  <a:srgbClr val="000000"/>
                </a:solidFill>
                <a:latin typeface="Calibri"/>
                <a:ea typeface="Calibri"/>
                <a:cs typeface="Calibri"/>
              </a:rPr>
              <a:t>Webisoft</a:t>
            </a:r>
            <a:r>
              <a:rPr lang="en-US" sz="1400">
                <a:solidFill>
                  <a:srgbClr val="000000"/>
                </a:solidFill>
                <a:latin typeface="Calibri"/>
                <a:ea typeface="Calibri"/>
                <a:cs typeface="Calibri"/>
              </a:rPr>
              <a:t>. (2025). </a:t>
            </a:r>
            <a:r>
              <a:rPr lang="en-US" sz="1400" i="1">
                <a:solidFill>
                  <a:srgbClr val="000000"/>
                </a:solidFill>
                <a:latin typeface="Calibri"/>
                <a:ea typeface="Calibri"/>
                <a:cs typeface="Calibri"/>
              </a:rPr>
              <a:t>Healthcare communication technology</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5"/>
              </a:rPr>
              <a:t>https://webisoft.com/articles/healthcare-communication-technology/</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5: </a:t>
            </a:r>
            <a:r>
              <a:rPr lang="en-US" sz="1400" err="1">
                <a:solidFill>
                  <a:srgbClr val="000000"/>
                </a:solidFill>
                <a:latin typeface="Calibri"/>
                <a:ea typeface="Calibri"/>
                <a:cs typeface="Calibri"/>
              </a:rPr>
              <a:t>Webisoft</a:t>
            </a:r>
            <a:r>
              <a:rPr lang="en-US" sz="1400">
                <a:solidFill>
                  <a:srgbClr val="000000"/>
                </a:solidFill>
                <a:latin typeface="Calibri"/>
                <a:ea typeface="Calibri"/>
                <a:cs typeface="Calibri"/>
              </a:rPr>
              <a:t>. (2025). </a:t>
            </a:r>
            <a:r>
              <a:rPr lang="en-US" sz="1400" i="1">
                <a:solidFill>
                  <a:srgbClr val="000000"/>
                </a:solidFill>
                <a:latin typeface="Calibri"/>
                <a:ea typeface="Calibri"/>
                <a:cs typeface="Calibri"/>
              </a:rPr>
              <a:t>Healthcare communication technology</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5"/>
              </a:rPr>
              <a:t>https://webisoft.com/articles/healthcare-communication-technology/</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6: </a:t>
            </a:r>
            <a:r>
              <a:rPr lang="en-US" sz="1400" err="1">
                <a:solidFill>
                  <a:srgbClr val="000000"/>
                </a:solidFill>
                <a:latin typeface="Calibri"/>
                <a:ea typeface="Calibri"/>
                <a:cs typeface="Calibri"/>
              </a:rPr>
              <a:t>Dropstat</a:t>
            </a:r>
            <a:r>
              <a:rPr lang="en-US" sz="1400">
                <a:solidFill>
                  <a:srgbClr val="000000"/>
                </a:solidFill>
                <a:latin typeface="Calibri"/>
                <a:ea typeface="Calibri"/>
                <a:cs typeface="Calibri"/>
              </a:rPr>
              <a:t>. (2020). </a:t>
            </a:r>
            <a:r>
              <a:rPr lang="en-US" sz="1400" i="1">
                <a:solidFill>
                  <a:srgbClr val="000000"/>
                </a:solidFill>
                <a:latin typeface="Calibri"/>
                <a:ea typeface="Calibri"/>
                <a:cs typeface="Calibri"/>
              </a:rPr>
              <a:t>Digital transformation in healthcare</a:t>
            </a:r>
            <a:r>
              <a:rPr lang="en-US" sz="1400">
                <a:solidFill>
                  <a:srgbClr val="000000"/>
                </a:solidFill>
                <a:latin typeface="Calibri"/>
                <a:ea typeface="Calibri"/>
                <a:cs typeface="Calibri"/>
              </a:rPr>
              <a:t>. Retrieved from </a:t>
            </a:r>
            <a:r>
              <a:rPr lang="en-US" sz="1400" u="sng">
                <a:solidFill>
                  <a:srgbClr val="000000"/>
                </a:solidFill>
                <a:latin typeface="Calibri"/>
                <a:ea typeface="Calibri"/>
                <a:cs typeface="Calibri"/>
                <a:hlinkClick r:id="rId6"/>
              </a:rPr>
              <a:t>https://dropstat.com/blog/healthcare-management/digital-transformation-in-healthcare/</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7: Desai, S. (2022). </a:t>
            </a:r>
            <a:r>
              <a:rPr lang="en-US" sz="1400" i="1">
                <a:solidFill>
                  <a:srgbClr val="000000"/>
                </a:solidFill>
                <a:latin typeface="Calibri"/>
                <a:ea typeface="Calibri"/>
                <a:cs typeface="Calibri"/>
              </a:rPr>
              <a:t>Benefits of technology in healthcare</a:t>
            </a:r>
            <a:r>
              <a:rPr lang="en-US" sz="1400">
                <a:solidFill>
                  <a:srgbClr val="000000"/>
                </a:solidFill>
                <a:latin typeface="Calibri"/>
                <a:ea typeface="Calibri"/>
                <a:cs typeface="Calibri"/>
              </a:rPr>
              <a:t>. EDUCBA. Retrieved from </a:t>
            </a:r>
            <a:r>
              <a:rPr lang="en-US" sz="1400" u="sng">
                <a:solidFill>
                  <a:srgbClr val="000000"/>
                </a:solidFill>
                <a:latin typeface="Calibri"/>
                <a:ea typeface="Calibri"/>
                <a:cs typeface="Calibri"/>
                <a:hlinkClick r:id="rId7"/>
              </a:rPr>
              <a:t>https://www.educba.com/benefits-of-technology-in-healthcare/</a:t>
            </a:r>
            <a:endParaRPr lang="en-US" sz="1400"/>
          </a:p>
          <a:p>
            <a:pPr>
              <a:buFont typeface="Arial" charset="2"/>
              <a:buChar char="•"/>
            </a:pPr>
            <a:r>
              <a:rPr lang="en-US" sz="1400">
                <a:latin typeface="Arial"/>
                <a:cs typeface="Arial"/>
              </a:rPr>
              <a:t>•</a:t>
            </a:r>
            <a:r>
              <a:rPr lang="en-US" sz="1400">
                <a:solidFill>
                  <a:srgbClr val="000000"/>
                </a:solidFill>
                <a:latin typeface="Calibri"/>
                <a:ea typeface="Calibri"/>
                <a:cs typeface="Calibri"/>
              </a:rPr>
              <a:t>Figure 8: Kaur, A. (2020). </a:t>
            </a:r>
            <a:r>
              <a:rPr lang="en-US" sz="1400" i="1">
                <a:solidFill>
                  <a:srgbClr val="000000"/>
                </a:solidFill>
                <a:latin typeface="Calibri"/>
                <a:ea typeface="Calibri"/>
                <a:cs typeface="Calibri"/>
              </a:rPr>
              <a:t>10 problems that healthcare technology can solve for a healthier world</a:t>
            </a:r>
            <a:r>
              <a:rPr lang="en-US" sz="1400">
                <a:solidFill>
                  <a:srgbClr val="000000"/>
                </a:solidFill>
                <a:latin typeface="Calibri"/>
                <a:ea typeface="Calibri"/>
                <a:cs typeface="Calibri"/>
              </a:rPr>
              <a:t>. Net Solutions. Retrieved from </a:t>
            </a:r>
            <a:r>
              <a:rPr lang="en-US" sz="1400" u="sng">
                <a:solidFill>
                  <a:srgbClr val="000000"/>
                </a:solidFill>
                <a:latin typeface="Calibri"/>
                <a:ea typeface="Calibri"/>
                <a:cs typeface="Calibri"/>
                <a:hlinkClick r:id="rId8"/>
              </a:rPr>
              <a:t>https://www.netsolutions.com/insights/5-healthcare-problems-which-digital-technologies-can-solve-for-a-fit-and-healthy-world/</a:t>
            </a:r>
            <a:endParaRPr lang="en-US" sz="1400"/>
          </a:p>
          <a:p>
            <a:pPr marL="0" indent="0">
              <a:buNone/>
            </a:pPr>
            <a:endParaRPr lang="en-US" sz="1400">
              <a:latin typeface="Arial"/>
              <a:cs typeface="Arial"/>
            </a:endParaRPr>
          </a:p>
          <a:p>
            <a:pPr>
              <a:buFont typeface="Arial" charset="2"/>
              <a:buChar char="•"/>
            </a:pPr>
            <a:endParaRPr lang="en-US" sz="1400"/>
          </a:p>
        </p:txBody>
      </p:sp>
    </p:spTree>
    <p:extLst>
      <p:ext uri="{BB962C8B-B14F-4D97-AF65-F5344CB8AC3E}">
        <p14:creationId xmlns:p14="http://schemas.microsoft.com/office/powerpoint/2010/main" val="2183406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0DDE9-D6A1-6EA6-953D-6D9BB4178BBE}"/>
              </a:ext>
            </a:extLst>
          </p:cNvPr>
          <p:cNvSpPr>
            <a:spLocks noGrp="1"/>
          </p:cNvSpPr>
          <p:nvPr>
            <p:ph type="title"/>
          </p:nvPr>
        </p:nvSpPr>
        <p:spPr>
          <a:xfrm>
            <a:off x="375709" y="615950"/>
            <a:ext cx="8596668" cy="1320800"/>
          </a:xfrm>
        </p:spPr>
        <p:txBody>
          <a:bodyPr/>
          <a:lstStyle/>
          <a:p>
            <a:r>
              <a:rPr lang="en-GB"/>
              <a:t>Issue and Limitations of Microsoft Teams</a:t>
            </a:r>
            <a:endParaRPr lang="en-US"/>
          </a:p>
        </p:txBody>
      </p:sp>
      <p:sp>
        <p:nvSpPr>
          <p:cNvPr id="5" name="Title 1">
            <a:extLst>
              <a:ext uri="{FF2B5EF4-FFF2-40B4-BE49-F238E27FC236}">
                <a16:creationId xmlns:a16="http://schemas.microsoft.com/office/drawing/2014/main" id="{2EE6DB67-8F35-03A7-3BC8-2C94B6275C91}"/>
              </a:ext>
            </a:extLst>
          </p:cNvPr>
          <p:cNvSpPr>
            <a:spLocks noGrp="1"/>
          </p:cNvSpPr>
          <p:nvPr/>
        </p:nvSpPr>
        <p:spPr>
          <a:xfrm>
            <a:off x="3595332" y="2673266"/>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US"/>
          </a:p>
        </p:txBody>
      </p:sp>
      <p:sp>
        <p:nvSpPr>
          <p:cNvPr id="9" name="Title 1">
            <a:extLst>
              <a:ext uri="{FF2B5EF4-FFF2-40B4-BE49-F238E27FC236}">
                <a16:creationId xmlns:a16="http://schemas.microsoft.com/office/drawing/2014/main" id="{A78E5456-5C29-6DF2-075B-E512B0AD82FF}"/>
              </a:ext>
            </a:extLst>
          </p:cNvPr>
          <p:cNvSpPr txBox="1">
            <a:spLocks/>
          </p:cNvSpPr>
          <p:nvPr/>
        </p:nvSpPr>
        <p:spPr>
          <a:xfrm>
            <a:off x="375709" y="1936750"/>
            <a:ext cx="8596668" cy="132080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br>
              <a:rPr lang="en-GB">
                <a:ln w="0"/>
                <a:solidFill>
                  <a:schemeClr val="tx1"/>
                </a:solidFill>
                <a:effectLst>
                  <a:outerShdw blurRad="38100" dist="19050" dir="2700000" algn="tl" rotWithShape="0">
                    <a:schemeClr val="dk1">
                      <a:alpha val="40000"/>
                    </a:schemeClr>
                  </a:outerShdw>
                </a:effectLst>
              </a:rPr>
            </a:br>
            <a:endParaRPr lang="en-US">
              <a:ln w="0"/>
              <a:solidFill>
                <a:schemeClr val="tx1"/>
              </a:solidFill>
              <a:effectLst>
                <a:outerShdw blurRad="38100" dist="19050" dir="2700000" algn="tl" rotWithShape="0">
                  <a:schemeClr val="dk1">
                    <a:alpha val="40000"/>
                  </a:schemeClr>
                </a:outerShdw>
              </a:effectLst>
            </a:endParaRPr>
          </a:p>
        </p:txBody>
      </p:sp>
      <p:sp>
        <p:nvSpPr>
          <p:cNvPr id="3" name="TextBox 2">
            <a:extLst>
              <a:ext uri="{FF2B5EF4-FFF2-40B4-BE49-F238E27FC236}">
                <a16:creationId xmlns:a16="http://schemas.microsoft.com/office/drawing/2014/main" id="{B0A78A26-98E9-3026-F7DB-DAF3B0D93D76}"/>
              </a:ext>
            </a:extLst>
          </p:cNvPr>
          <p:cNvSpPr txBox="1"/>
          <p:nvPr/>
        </p:nvSpPr>
        <p:spPr>
          <a:xfrm>
            <a:off x="5194929" y="2510527"/>
            <a:ext cx="1828800" cy="2308324"/>
          </a:xfrm>
          <a:prstGeom prst="rect">
            <a:avLst/>
          </a:prstGeom>
          <a:noFill/>
        </p:spPr>
        <p:txBody>
          <a:bodyPr wrap="square" rtlCol="0">
            <a:spAutoFit/>
          </a:bodyPr>
          <a:lstStyle/>
          <a:p>
            <a:r>
              <a:rPr lang="en-GB" b="0" i="0" u="none" strike="noStrike">
                <a:solidFill>
                  <a:srgbClr val="FFFFFF"/>
                </a:solidFill>
                <a:effectLst/>
                <a:latin typeface="Microsoft Sans Serif" panose="020B0604020202020204" pitchFamily="34" charset="0"/>
              </a:rPr>
              <a:t>If Sunrise Residential Care Home does not know how to use Microsoft Teams</a:t>
            </a:r>
            <a:endParaRPr lang="en-GB" b="0" i="0" u="none" strike="noStrike">
              <a:solidFill>
                <a:srgbClr val="000000"/>
              </a:solidFill>
              <a:effectLst/>
              <a:latin typeface="Aptos" panose="020B0004020202020204" pitchFamily="34" charset="0"/>
            </a:endParaRPr>
          </a:p>
          <a:p>
            <a:pPr algn="l"/>
            <a:endParaRPr lang="en-US"/>
          </a:p>
        </p:txBody>
      </p:sp>
      <p:sp>
        <p:nvSpPr>
          <p:cNvPr id="4" name="TextBox 3">
            <a:extLst>
              <a:ext uri="{FF2B5EF4-FFF2-40B4-BE49-F238E27FC236}">
                <a16:creationId xmlns:a16="http://schemas.microsoft.com/office/drawing/2014/main" id="{A45A122A-77CF-6B1F-ADC3-298927E556C4}"/>
              </a:ext>
            </a:extLst>
          </p:cNvPr>
          <p:cNvSpPr txBox="1"/>
          <p:nvPr/>
        </p:nvSpPr>
        <p:spPr>
          <a:xfrm>
            <a:off x="5197475" y="2514600"/>
            <a:ext cx="1828800" cy="923330"/>
          </a:xfrm>
          <a:prstGeom prst="rect">
            <a:avLst/>
          </a:prstGeom>
          <a:noFill/>
        </p:spPr>
        <p:txBody>
          <a:bodyPr wrap="square" rtlCol="0">
            <a:spAutoFit/>
          </a:bodyPr>
          <a:lstStyle/>
          <a:p>
            <a:r>
              <a:rPr lang="en-GB" b="0" i="0" u="none" strike="noStrike">
                <a:solidFill>
                  <a:srgbClr val="FFFFFF"/>
                </a:solidFill>
                <a:effectLst/>
                <a:latin typeface="Microsoft Sans Serif" panose="020B0604020202020204" pitchFamily="34" charset="0"/>
              </a:rPr>
              <a:t>to use Microsoft Teams</a:t>
            </a:r>
            <a:endParaRPr lang="en-GB" b="0" i="0" u="none" strike="noStrike">
              <a:solidFill>
                <a:srgbClr val="000000"/>
              </a:solidFill>
              <a:effectLst/>
              <a:latin typeface="Aptos" panose="020B0004020202020204" pitchFamily="34" charset="0"/>
            </a:endParaRPr>
          </a:p>
          <a:p>
            <a:pPr algn="l"/>
            <a:endParaRPr lang="en-US"/>
          </a:p>
        </p:txBody>
      </p:sp>
      <p:sp>
        <p:nvSpPr>
          <p:cNvPr id="6" name="TextBox 5">
            <a:extLst>
              <a:ext uri="{FF2B5EF4-FFF2-40B4-BE49-F238E27FC236}">
                <a16:creationId xmlns:a16="http://schemas.microsoft.com/office/drawing/2014/main" id="{6CD7401A-773E-24E8-4D12-A41BAA4A4849}"/>
              </a:ext>
            </a:extLst>
          </p:cNvPr>
          <p:cNvSpPr txBox="1"/>
          <p:nvPr/>
        </p:nvSpPr>
        <p:spPr>
          <a:xfrm>
            <a:off x="757600" y="1936750"/>
            <a:ext cx="8214777" cy="3693319"/>
          </a:xfrm>
          <a:prstGeom prst="rect">
            <a:avLst/>
          </a:prstGeom>
          <a:noFill/>
        </p:spPr>
        <p:txBody>
          <a:bodyPr wrap="square" rtlCol="0">
            <a:spAutoFit/>
          </a:bodyPr>
          <a:lstStyle/>
          <a:p>
            <a:pPr algn="l"/>
            <a:r>
              <a:rPr lang="en-GB"/>
              <a:t>If Sunrise Residential Care Home does not know how to use Microsoft Teams, it can cause problems with talking to each other, working together, and giving good care to people. </a:t>
            </a:r>
          </a:p>
          <a:p>
            <a:pPr algn="l"/>
            <a:endParaRPr lang="en-GB"/>
          </a:p>
          <a:p>
            <a:pPr algn="l"/>
            <a:r>
              <a:rPr lang="en-GB"/>
              <a:t>In today world, many care homes use computers to make work easier. One of the tools is Microsoft Teams. At Sunrise Residential Care Homes, Teams helps staff share information quickly, join online meetings, and send information safely even when they are not in the same place.</a:t>
            </a:r>
          </a:p>
          <a:p>
            <a:pPr algn="l"/>
            <a:endParaRPr lang="en-GB"/>
          </a:p>
          <a:p>
            <a:pPr algn="l"/>
            <a:r>
              <a:rPr lang="en-GB"/>
              <a:t>But if someone does not know how to use Teams, it can cause issues. As staff members miss important messages, make mistakes, or find it difficult to work with each other. This can affect how well we care for our residents at Sunrise Residential Care Home.</a:t>
            </a:r>
            <a:endParaRPr lang="en-US"/>
          </a:p>
        </p:txBody>
      </p:sp>
    </p:spTree>
    <p:extLst>
      <p:ext uri="{BB962C8B-B14F-4D97-AF65-F5344CB8AC3E}">
        <p14:creationId xmlns:p14="http://schemas.microsoft.com/office/powerpoint/2010/main" val="41140488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F57-CED0-11CF-53AD-C2CEA843ABF4}"/>
              </a:ext>
            </a:extLst>
          </p:cNvPr>
          <p:cNvSpPr>
            <a:spLocks noGrp="1"/>
          </p:cNvSpPr>
          <p:nvPr>
            <p:ph type="title"/>
          </p:nvPr>
        </p:nvSpPr>
        <p:spPr>
          <a:xfrm>
            <a:off x="582084" y="323850"/>
            <a:ext cx="8596668" cy="1320800"/>
          </a:xfrm>
        </p:spPr>
        <p:txBody>
          <a:bodyPr>
            <a:normAutofit fontScale="90000"/>
          </a:bodyPr>
          <a:lstStyle/>
          <a:p>
            <a:r>
              <a:rPr lang="en-GB"/>
              <a:t>Effects of Communication </a:t>
            </a:r>
            <a:br>
              <a:rPr lang="en-GB"/>
            </a:br>
            <a:br>
              <a:rPr lang="en-GB"/>
            </a:br>
            <a:br>
              <a:rPr lang="en-GB" sz="2300"/>
            </a:br>
            <a:r>
              <a:rPr lang="en-GB" sz="2300" b="0" i="0" u="none" strike="noStrike">
                <a:solidFill>
                  <a:srgbClr val="000000"/>
                </a:solidFill>
                <a:effectLst/>
                <a:latin typeface="Microsoft Sans Serif" panose="020B0604020202020204" pitchFamily="34" charset="0"/>
              </a:rPr>
              <a:t>At Sunrises Residential Care Home, good communication is very important for keeping residents safe and happy. If staff do not know how to use Microsoft Teams, they might miss important messages or updates about a resident.</a:t>
            </a:r>
            <a:br>
              <a:rPr lang="en-GB" sz="2300" b="0" i="0" u="none" strike="noStrike">
                <a:solidFill>
                  <a:srgbClr val="000000"/>
                </a:solidFill>
                <a:effectLst/>
                <a:latin typeface="Microsoft Sans Serif" panose="020B0604020202020204" pitchFamily="34" charset="0"/>
              </a:rPr>
            </a:br>
            <a:r>
              <a:rPr lang="en-GB" sz="2300" b="0" i="0" u="none" strike="noStrike">
                <a:solidFill>
                  <a:srgbClr val="000000"/>
                </a:solidFill>
                <a:effectLst/>
                <a:latin typeface="Microsoft Sans Serif" panose="020B0604020202020204" pitchFamily="34" charset="0"/>
              </a:rPr>
              <a:t>Example:-</a:t>
            </a:r>
            <a:br>
              <a:rPr lang="en-GB" sz="2300" b="0" i="0" u="none" strike="noStrike">
                <a:solidFill>
                  <a:srgbClr val="000000"/>
                </a:solidFill>
                <a:effectLst/>
                <a:latin typeface="Microsoft Sans Serif" panose="020B0604020202020204" pitchFamily="34" charset="0"/>
              </a:rPr>
            </a:br>
            <a:r>
              <a:rPr lang="en-GB" sz="2300" b="0" i="0" u="none" strike="noStrike">
                <a:solidFill>
                  <a:srgbClr val="000000"/>
                </a:solidFill>
                <a:effectLst/>
                <a:latin typeface="Microsoft Sans Serif" panose="020B0604020202020204" pitchFamily="34" charset="0"/>
              </a:rPr>
              <a:t>If a carer at Sunrises does not see a message on Teams about a resident’s new medication, they might give the wrong medicine or forget to give it on time. This can cause mistakes and delay the right care.</a:t>
            </a:r>
            <a:br>
              <a:rPr lang="en-GB" sz="2300" b="0" i="0" u="none" strike="noStrike">
                <a:solidFill>
                  <a:srgbClr val="000000"/>
                </a:solidFill>
                <a:effectLst/>
                <a:latin typeface="Microsoft Sans Serif" panose="020B0604020202020204" pitchFamily="34" charset="0"/>
              </a:rPr>
            </a:br>
            <a:r>
              <a:rPr lang="en-GB" sz="2300" b="0" i="0" u="none" strike="noStrike">
                <a:solidFill>
                  <a:srgbClr val="000000"/>
                </a:solidFill>
                <a:effectLst/>
                <a:latin typeface="Microsoft Sans Serif" panose="020B0604020202020204" pitchFamily="34" charset="0"/>
              </a:rPr>
              <a:t>Microsoft Teams helps staff share messages quickly and clearly. But if someone doesn’t know how to use it, communication becomes slow and confusing, and residents may not get the right care when they need it.</a:t>
            </a:r>
            <a:br>
              <a:rPr lang="en-GB" sz="2300" b="0" i="0" u="none" strike="noStrike">
                <a:solidFill>
                  <a:srgbClr val="000000"/>
                </a:solidFill>
                <a:effectLst/>
                <a:latin typeface="Microsoft Sans Serif" panose="020B0604020202020204" pitchFamily="34" charset="0"/>
              </a:rPr>
            </a:br>
            <a:br>
              <a:rPr lang="en-GB" sz="2300"/>
            </a:br>
            <a:endParaRPr lang="en-US" sz="2300"/>
          </a:p>
        </p:txBody>
      </p:sp>
    </p:spTree>
    <p:extLst>
      <p:ext uri="{BB962C8B-B14F-4D97-AF65-F5344CB8AC3E}">
        <p14:creationId xmlns:p14="http://schemas.microsoft.com/office/powerpoint/2010/main" val="36700612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89C66-65DB-B585-9E99-38A27973E798}"/>
              </a:ext>
            </a:extLst>
          </p:cNvPr>
          <p:cNvSpPr>
            <a:spLocks noGrp="1"/>
          </p:cNvSpPr>
          <p:nvPr>
            <p:ph type="title"/>
          </p:nvPr>
        </p:nvSpPr>
        <p:spPr/>
        <p:txBody>
          <a:bodyPr>
            <a:normAutofit fontScale="90000"/>
          </a:bodyPr>
          <a:lstStyle/>
          <a:p>
            <a:r>
              <a:rPr lang="en-GB"/>
              <a:t>Effects of Teamwork</a:t>
            </a:r>
            <a:br>
              <a:rPr lang="en-GB"/>
            </a:br>
            <a:br>
              <a:rPr lang="en-GB"/>
            </a:br>
            <a:r>
              <a:rPr lang="en-GB" sz="2600" b="0" i="0" u="none" strike="noStrike">
                <a:solidFill>
                  <a:srgbClr val="000000"/>
                </a:solidFill>
                <a:effectLst/>
                <a:latin typeface="Microsoft Sans Serif" panose="020B0604020202020204" pitchFamily="34" charset="0"/>
              </a:rPr>
              <a:t>At Sunrises Residential Care Home its very important to work together to give the best care to residents. Microsoft Teams helps everyone stay connected by allowing staff to chat, have online meetings, and share information easily.</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If a staff member does not know how to use Teams, they might feel left out and miss important updates. </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Example:-</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If a care assistant at Sunrises cannot join a meeting on Teams, they may not know about new care plans or daily tasks. This can cause confusion, extra work for other staff, and make teamwork weaker.</a:t>
            </a:r>
            <a:br>
              <a:rPr lang="en-GB" sz="2600" b="0" i="0" u="none" strike="noStrike">
                <a:solidFill>
                  <a:srgbClr val="000000"/>
                </a:solidFill>
                <a:effectLst/>
                <a:latin typeface="Microsoft Sans Serif" panose="020B0604020202020204" pitchFamily="34" charset="0"/>
              </a:rPr>
            </a:br>
            <a:r>
              <a:rPr lang="en-GB" sz="2600" b="0" i="0" u="none" strike="noStrike">
                <a:solidFill>
                  <a:srgbClr val="000000"/>
                </a:solidFill>
                <a:effectLst/>
                <a:latin typeface="Microsoft Sans Serif" panose="020B0604020202020204" pitchFamily="34" charset="0"/>
              </a:rPr>
              <a:t>When everyone knows how to use Teams, it helps the team work smoothly and support each other to give the best care.</a:t>
            </a:r>
            <a:br>
              <a:rPr lang="en-GB" sz="2600" b="0" i="0" u="none" strike="noStrike">
                <a:solidFill>
                  <a:srgbClr val="000000"/>
                </a:solidFill>
                <a:effectLst/>
                <a:latin typeface="Microsoft Sans Serif" panose="020B0604020202020204" pitchFamily="34" charset="0"/>
              </a:rPr>
            </a:br>
            <a:endParaRPr lang="en-US" sz="2600"/>
          </a:p>
        </p:txBody>
      </p:sp>
    </p:spTree>
    <p:extLst>
      <p:ext uri="{BB962C8B-B14F-4D97-AF65-F5344CB8AC3E}">
        <p14:creationId xmlns:p14="http://schemas.microsoft.com/office/powerpoint/2010/main" val="8440246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9D5A2-A5A1-070A-C919-8AFE0E25B8A2}"/>
              </a:ext>
            </a:extLst>
          </p:cNvPr>
          <p:cNvSpPr>
            <a:spLocks noGrp="1"/>
          </p:cNvSpPr>
          <p:nvPr>
            <p:ph type="title"/>
          </p:nvPr>
        </p:nvSpPr>
        <p:spPr/>
        <p:txBody>
          <a:bodyPr>
            <a:normAutofit fontScale="90000"/>
          </a:bodyPr>
          <a:lstStyle/>
          <a:p>
            <a:r>
              <a:rPr lang="en-GB"/>
              <a:t>Effects of Care Delivery </a:t>
            </a:r>
            <a:br>
              <a:rPr lang="en-GB"/>
            </a:br>
            <a:br>
              <a:rPr lang="en-GB" sz="2800"/>
            </a:br>
            <a:r>
              <a:rPr lang="en-GB" sz="2800" b="0" i="0" u="none" strike="noStrike">
                <a:solidFill>
                  <a:srgbClr val="000000"/>
                </a:solidFill>
                <a:effectLst/>
                <a:latin typeface="Microsoft Sans Serif" panose="020B0604020202020204" pitchFamily="34" charset="0"/>
              </a:rPr>
              <a:t>At Sunrises Residential Care Home, good care depends on clear communication and strong teamwork. If staff do not know how to use Microsoft Teams, it can affect how care is given to residents. When messages are missed or teamwork is weak, care can become slow or confusing.</a:t>
            </a:r>
            <a:br>
              <a:rPr lang="en-GB" sz="2800" b="0" i="0" u="none" strike="noStrike">
                <a:solidFill>
                  <a:srgbClr val="000000"/>
                </a:solidFill>
                <a:effectLst/>
                <a:latin typeface="Microsoft Sans Serif" panose="020B0604020202020204" pitchFamily="34" charset="0"/>
              </a:rPr>
            </a:br>
            <a:r>
              <a:rPr lang="en-GB" sz="2800" b="0" i="0" u="none" strike="noStrike">
                <a:solidFill>
                  <a:srgbClr val="000000"/>
                </a:solidFill>
                <a:effectLst/>
                <a:latin typeface="Microsoft Sans Serif" panose="020B0604020202020204" pitchFamily="34" charset="0"/>
              </a:rPr>
              <a:t>Example:-</a:t>
            </a:r>
            <a:br>
              <a:rPr lang="en-GB" sz="2800" b="0" i="0" u="none" strike="noStrike">
                <a:solidFill>
                  <a:srgbClr val="000000"/>
                </a:solidFill>
                <a:effectLst/>
                <a:latin typeface="Microsoft Sans Serif" panose="020B0604020202020204" pitchFamily="34" charset="0"/>
              </a:rPr>
            </a:br>
            <a:r>
              <a:rPr lang="en-GB" sz="2800" b="0" i="0" u="none" strike="noStrike">
                <a:solidFill>
                  <a:srgbClr val="000000"/>
                </a:solidFill>
                <a:effectLst/>
                <a:latin typeface="Microsoft Sans Serif" panose="020B0604020202020204" pitchFamily="34" charset="0"/>
              </a:rPr>
              <a:t>If a senior carer at Sunrises cannot open a resident’s care plan on Teams, they might not see an update about the resident’s allergy. This could lead to giving the wrong food or medicine, which can make the resident unwell.</a:t>
            </a:r>
            <a:br>
              <a:rPr lang="en-GB" sz="2800" b="0" i="0" u="none" strike="noStrike">
                <a:solidFill>
                  <a:srgbClr val="000000"/>
                </a:solidFill>
                <a:effectLst/>
                <a:latin typeface="Microsoft Sans Serif" panose="020B0604020202020204" pitchFamily="34" charset="0"/>
              </a:rPr>
            </a:br>
            <a:r>
              <a:rPr lang="en-GB" sz="2800" b="0" i="0" u="none" strike="noStrike">
                <a:solidFill>
                  <a:srgbClr val="000000"/>
                </a:solidFill>
                <a:effectLst/>
                <a:latin typeface="Microsoft Sans Serif" panose="020B0604020202020204" pitchFamily="34" charset="0"/>
              </a:rPr>
              <a:t>Knowing how to use Teams helps staff share information quickly and make sure every resident at Sunrises gets safe and correct care.</a:t>
            </a:r>
            <a:br>
              <a:rPr lang="en-GB" sz="2800" b="0" i="0" u="none" strike="noStrike">
                <a:solidFill>
                  <a:srgbClr val="000000"/>
                </a:solidFill>
                <a:effectLst/>
                <a:latin typeface="Aptos" panose="020B0004020202020204" pitchFamily="34" charset="0"/>
              </a:rPr>
            </a:br>
            <a:endParaRPr lang="en-US" sz="2800"/>
          </a:p>
        </p:txBody>
      </p:sp>
    </p:spTree>
    <p:extLst>
      <p:ext uri="{BB962C8B-B14F-4D97-AF65-F5344CB8AC3E}">
        <p14:creationId xmlns:p14="http://schemas.microsoft.com/office/powerpoint/2010/main" val="1216341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8866C-74FC-D8D3-EDA2-FB3F12ABFE5B}"/>
              </a:ext>
            </a:extLst>
          </p:cNvPr>
          <p:cNvSpPr>
            <a:spLocks noGrp="1"/>
          </p:cNvSpPr>
          <p:nvPr>
            <p:ph type="title"/>
          </p:nvPr>
        </p:nvSpPr>
        <p:spPr/>
        <p:txBody>
          <a:bodyPr>
            <a:noAutofit/>
          </a:bodyPr>
          <a:lstStyle/>
          <a:p>
            <a:r>
              <a:rPr lang="en-GB" sz="2500"/>
              <a:t>Conclusion </a:t>
            </a:r>
            <a:br>
              <a:rPr lang="en-GB" sz="2500"/>
            </a:br>
            <a:br>
              <a:rPr lang="en-GB" sz="2500"/>
            </a:br>
            <a:r>
              <a:rPr lang="en-GB" sz="2500" i="0" u="none" strike="noStrike">
                <a:solidFill>
                  <a:srgbClr val="000000"/>
                </a:solidFill>
                <a:effectLst/>
                <a:latin typeface="Microsoft Sans Serif" panose="020B0604020202020204" pitchFamily="34" charset="0"/>
              </a:rPr>
              <a:t>Not knowing how to use Microsoft Teams can lead to:</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Poor communication, missed or delayed information,</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weak teamwork lack coordination and confusion.</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Even though Microsoft Teams is a very helpful tool, it also has some limitations. It can be difficult for staff who are not confident with technology, and it needs a good internet connection to work properly. That is why training in digital tools like Microsoft Teams is essential for all care staff.</a:t>
            </a:r>
            <a:br>
              <a:rPr lang="en-GB" sz="2500" i="0" u="none" strike="noStrike">
                <a:solidFill>
                  <a:srgbClr val="000000"/>
                </a:solidFill>
                <a:effectLst/>
                <a:latin typeface="Microsoft Sans Serif" panose="020B0604020202020204" pitchFamily="34" charset="0"/>
              </a:rPr>
            </a:br>
            <a:r>
              <a:rPr lang="en-GB" sz="2500" i="0" u="none" strike="noStrike">
                <a:solidFill>
                  <a:srgbClr val="000000"/>
                </a:solidFill>
                <a:effectLst/>
                <a:latin typeface="Microsoft Sans Serif" panose="020B0604020202020204" pitchFamily="34" charset="0"/>
              </a:rPr>
              <a:t>Training in digital tools like Microsoft Teams is essential for all care staff. It ensures everyone can communicate effectively, work as one team and deliver safe, high quality care to every person we support.</a:t>
            </a:r>
            <a:br>
              <a:rPr lang="en-GB" sz="2500" i="0" u="none" strike="noStrike">
                <a:solidFill>
                  <a:srgbClr val="000000"/>
                </a:solidFill>
                <a:effectLst/>
                <a:latin typeface="Microsoft Sans Serif" panose="020B0604020202020204" pitchFamily="34" charset="0"/>
              </a:rPr>
            </a:br>
            <a:endParaRPr lang="en-US" sz="2500"/>
          </a:p>
        </p:txBody>
      </p:sp>
    </p:spTree>
    <p:extLst>
      <p:ext uri="{BB962C8B-B14F-4D97-AF65-F5344CB8AC3E}">
        <p14:creationId xmlns:p14="http://schemas.microsoft.com/office/powerpoint/2010/main" val="39759567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2C340-92C1-F10F-A732-0F0E10086047}"/>
              </a:ext>
            </a:extLst>
          </p:cNvPr>
          <p:cNvSpPr>
            <a:spLocks noGrp="1"/>
          </p:cNvSpPr>
          <p:nvPr>
            <p:ph type="title"/>
          </p:nvPr>
        </p:nvSpPr>
        <p:spPr>
          <a:xfrm>
            <a:off x="677334" y="799846"/>
            <a:ext cx="8596668" cy="1130554"/>
          </a:xfrm>
        </p:spPr>
        <p:txBody>
          <a:bodyPr>
            <a:normAutofit fontScale="90000"/>
          </a:bodyPr>
          <a:lstStyle/>
          <a:p>
            <a:r>
              <a:rPr lang="en-GB"/>
              <a:t>References </a:t>
            </a:r>
            <a:br>
              <a:rPr lang="en-GB"/>
            </a:br>
            <a:br>
              <a:rPr lang="en-GB"/>
            </a:br>
            <a:r>
              <a:rPr lang="en-GB" b="1" i="0" u="none" strike="noStrike">
                <a:solidFill>
                  <a:srgbClr val="000000"/>
                </a:solidFill>
                <a:effectLst/>
                <a:latin typeface="Microsoft Sans Serif" panose="020B0604020202020204" pitchFamily="34" charset="0"/>
              </a:rPr>
              <a:t>NHS Digital (2021). Microsoft Teams in health and care  improving communication and collaboration. NHS England.</a:t>
            </a:r>
            <a:br>
              <a:rPr lang="en-GB" b="0" i="0" u="none" strike="noStrike">
                <a:solidFill>
                  <a:srgbClr val="000000"/>
                </a:solidFill>
                <a:effectLst/>
                <a:latin typeface="Microsoft Sans Serif" panose="020B0604020202020204" pitchFamily="34" charset="0"/>
              </a:rPr>
            </a:br>
            <a:r>
              <a:rPr lang="en-GB" b="1" i="0" u="none" strike="noStrike">
                <a:solidFill>
                  <a:srgbClr val="000000"/>
                </a:solidFill>
                <a:effectLst/>
                <a:latin typeface="Microsoft Sans Serif" panose="020B0604020202020204" pitchFamily="34" charset="0"/>
              </a:rPr>
              <a:t>Skills for Care (2023). Digital skills in adult social care: supporting workforce capability.</a:t>
            </a:r>
            <a:br>
              <a:rPr lang="en-GB" b="0" i="0" u="none" strike="noStrike">
                <a:solidFill>
                  <a:srgbClr val="000000"/>
                </a:solidFill>
                <a:effectLst/>
                <a:latin typeface="Microsoft Sans Serif" panose="020B0604020202020204" pitchFamily="34" charset="0"/>
              </a:rPr>
            </a:br>
            <a:r>
              <a:rPr lang="en-GB" b="1" i="0" u="none" strike="noStrike">
                <a:solidFill>
                  <a:srgbClr val="000000"/>
                </a:solidFill>
                <a:effectLst/>
                <a:latin typeface="Microsoft Sans Serif" panose="020B0604020202020204" pitchFamily="34" charset="0"/>
              </a:rPr>
              <a:t>Care Quality Commission (CQC) (2022). Effective use of technology to support good care</a:t>
            </a:r>
            <a:br>
              <a:rPr lang="en-GB" b="0" i="0" u="none" strike="noStrike">
                <a:solidFill>
                  <a:srgbClr val="000000"/>
                </a:solidFill>
                <a:effectLst/>
                <a:latin typeface="Microsoft Sans Serif" panose="020B0604020202020204" pitchFamily="34" charset="0"/>
              </a:rPr>
            </a:br>
            <a:endParaRPr lang="en-US"/>
          </a:p>
        </p:txBody>
      </p:sp>
    </p:spTree>
    <p:extLst>
      <p:ext uri="{BB962C8B-B14F-4D97-AF65-F5344CB8AC3E}">
        <p14:creationId xmlns:p14="http://schemas.microsoft.com/office/powerpoint/2010/main" val="3664002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463FF-4395-A7EB-A618-988126DCB7FB}"/>
              </a:ext>
            </a:extLst>
          </p:cNvPr>
          <p:cNvSpPr>
            <a:spLocks noGrp="1"/>
          </p:cNvSpPr>
          <p:nvPr>
            <p:ph type="title"/>
          </p:nvPr>
        </p:nvSpPr>
        <p:spPr>
          <a:xfrm>
            <a:off x="165817" y="99325"/>
            <a:ext cx="3854528" cy="1278466"/>
          </a:xfrm>
        </p:spPr>
        <p:txBody>
          <a:bodyPr/>
          <a:lstStyle/>
          <a:p>
            <a:r>
              <a:rPr lang="en-GB"/>
              <a:t>Digital safety checklist </a:t>
            </a:r>
          </a:p>
        </p:txBody>
      </p:sp>
      <p:sp>
        <p:nvSpPr>
          <p:cNvPr id="3" name="Content Placeholder 2">
            <a:extLst>
              <a:ext uri="{FF2B5EF4-FFF2-40B4-BE49-F238E27FC236}">
                <a16:creationId xmlns:a16="http://schemas.microsoft.com/office/drawing/2014/main" id="{D30314DE-59B0-0F0E-8BC7-E2C3E1E201CC}"/>
              </a:ext>
            </a:extLst>
          </p:cNvPr>
          <p:cNvSpPr>
            <a:spLocks noGrp="1"/>
          </p:cNvSpPr>
          <p:nvPr>
            <p:ph idx="1"/>
          </p:nvPr>
        </p:nvSpPr>
        <p:spPr/>
        <p:txBody>
          <a:bodyPr vert="horz" lIns="91440" tIns="45720" rIns="91440" bIns="45720" rtlCol="0" anchor="t">
            <a:normAutofit/>
          </a:bodyPr>
          <a:lstStyle/>
          <a:p>
            <a:pPr marL="0" indent="0">
              <a:buNone/>
            </a:pPr>
            <a:r>
              <a:rPr lang="en-GB"/>
              <a:t> </a:t>
            </a:r>
          </a:p>
        </p:txBody>
      </p:sp>
      <p:sp>
        <p:nvSpPr>
          <p:cNvPr id="4" name="Text Placeholder 3">
            <a:extLst>
              <a:ext uri="{FF2B5EF4-FFF2-40B4-BE49-F238E27FC236}">
                <a16:creationId xmlns:a16="http://schemas.microsoft.com/office/drawing/2014/main" id="{152EB2E9-9A2B-43E7-214E-9045E5E6E207}"/>
              </a:ext>
            </a:extLst>
          </p:cNvPr>
          <p:cNvSpPr>
            <a:spLocks noGrp="1"/>
          </p:cNvSpPr>
          <p:nvPr>
            <p:ph type="body" sz="half" idx="2"/>
          </p:nvPr>
        </p:nvSpPr>
        <p:spPr>
          <a:xfrm>
            <a:off x="365443" y="1442979"/>
            <a:ext cx="4395018" cy="3710736"/>
          </a:xfrm>
        </p:spPr>
        <p:txBody>
          <a:bodyPr vert="horz" lIns="91440" tIns="45720" rIns="91440" bIns="45720" rtlCol="0" anchor="t">
            <a:normAutofit/>
          </a:bodyPr>
          <a:lstStyle/>
          <a:p>
            <a:r>
              <a:rPr lang="en-GB" sz="1400">
                <a:latin typeface="Arial"/>
                <a:cs typeface="Arial"/>
              </a:rPr>
              <a:t>Digital safety within a care home is especially important when using Microsoft components or other apps like Word and Teams. In a sunshine residential care, digital or other apps like Word and Teams are very useful when keeping track of patients’ information and other important data; however, it is a risk to be exposed and breach many polices and procedures and patients’ confidentiality.</a:t>
            </a:r>
          </a:p>
          <a:p>
            <a:endParaRPr lang="en-GB" sz="1400">
              <a:latin typeface="Arial"/>
              <a:cs typeface="Arial"/>
            </a:endParaRPr>
          </a:p>
          <a:p>
            <a:endParaRPr lang="en-GB" sz="1400">
              <a:latin typeface="Arial"/>
              <a:cs typeface="Arial"/>
            </a:endParaRPr>
          </a:p>
          <a:p>
            <a:endParaRPr lang="en-GB" sz="1400">
              <a:latin typeface="Arial"/>
              <a:cs typeface="Arial"/>
            </a:endParaRPr>
          </a:p>
        </p:txBody>
      </p:sp>
      <p:graphicFrame>
        <p:nvGraphicFramePr>
          <p:cNvPr id="5" name="Table 4">
            <a:extLst>
              <a:ext uri="{FF2B5EF4-FFF2-40B4-BE49-F238E27FC236}">
                <a16:creationId xmlns:a16="http://schemas.microsoft.com/office/drawing/2014/main" id="{32F8DDC4-1441-C8A1-88EA-85BBC4E1C57A}"/>
              </a:ext>
            </a:extLst>
          </p:cNvPr>
          <p:cNvGraphicFramePr>
            <a:graphicFrameLocks noGrp="1"/>
          </p:cNvGraphicFramePr>
          <p:nvPr>
            <p:extLst>
              <p:ext uri="{D42A27DB-BD31-4B8C-83A1-F6EECF244321}">
                <p14:modId xmlns:p14="http://schemas.microsoft.com/office/powerpoint/2010/main" val="2796466215"/>
              </p:ext>
            </p:extLst>
          </p:nvPr>
        </p:nvGraphicFramePr>
        <p:xfrm>
          <a:off x="5109790" y="0"/>
          <a:ext cx="6344798" cy="6410849"/>
        </p:xfrm>
        <a:graphic>
          <a:graphicData uri="http://schemas.openxmlformats.org/drawingml/2006/table">
            <a:tbl>
              <a:tblPr firstRow="1" bandRow="1">
                <a:tableStyleId>{21E4AEA4-8DFA-4A89-87EB-49C32662AFE0}</a:tableStyleId>
              </a:tblPr>
              <a:tblGrid>
                <a:gridCol w="3166801">
                  <a:extLst>
                    <a:ext uri="{9D8B030D-6E8A-4147-A177-3AD203B41FA5}">
                      <a16:colId xmlns:a16="http://schemas.microsoft.com/office/drawing/2014/main" val="2368691738"/>
                    </a:ext>
                  </a:extLst>
                </a:gridCol>
                <a:gridCol w="3177997">
                  <a:extLst>
                    <a:ext uri="{9D8B030D-6E8A-4147-A177-3AD203B41FA5}">
                      <a16:colId xmlns:a16="http://schemas.microsoft.com/office/drawing/2014/main" val="3438869121"/>
                    </a:ext>
                  </a:extLst>
                </a:gridCol>
              </a:tblGrid>
              <a:tr h="870478">
                <a:tc>
                  <a:txBody>
                    <a:bodyPr/>
                    <a:lstStyle/>
                    <a:p>
                      <a:r>
                        <a:rPr lang="en-GB"/>
                        <a:t>Word </a:t>
                      </a:r>
                    </a:p>
                  </a:txBody>
                  <a:tcPr/>
                </a:tc>
                <a:tc>
                  <a:txBody>
                    <a:bodyPr/>
                    <a:lstStyle/>
                    <a:p>
                      <a:r>
                        <a:rPr lang="en-GB"/>
                        <a:t>Teams </a:t>
                      </a:r>
                    </a:p>
                  </a:txBody>
                  <a:tcPr/>
                </a:tc>
                <a:extLst>
                  <a:ext uri="{0D108BD9-81ED-4DB2-BD59-A6C34878D82A}">
                    <a16:rowId xmlns:a16="http://schemas.microsoft.com/office/drawing/2014/main" val="3096552668"/>
                  </a:ext>
                </a:extLst>
              </a:tr>
              <a:tr h="1619493">
                <a:tc>
                  <a:txBody>
                    <a:bodyPr/>
                    <a:lstStyle/>
                    <a:p>
                      <a:r>
                        <a:rPr lang="en-GB" sz="1200">
                          <a:latin typeface="Arial" panose="020B0604020202020204" pitchFamily="34" charset="0"/>
                          <a:cs typeface="Arial" panose="020B0604020202020204" pitchFamily="34" charset="0"/>
                        </a:rPr>
                        <a:t>Redaction – Redaction is when access to certain files in Word is locked or inaccessible to other people outside the care home and can only be granted access by the person in charge of the files. This will allow the care home to keep patient confidentiality and data safe </a:t>
                      </a:r>
                      <a:r>
                        <a:rPr lang="en-GB" sz="1200" b="0" i="0" kern="1200">
                          <a:solidFill>
                            <a:schemeClr val="dk1"/>
                          </a:solidFill>
                          <a:effectLst/>
                          <a:latin typeface="Arial" panose="020B0604020202020204" pitchFamily="34" charset="0"/>
                          <a:ea typeface="+mn-ea"/>
                          <a:cs typeface="Arial" panose="020B0604020202020204" pitchFamily="34" charset="0"/>
                        </a:rPr>
                        <a:t>(www.england.nhs.uk, n.d.)</a:t>
                      </a:r>
                      <a:endParaRPr lang="en-GB" sz="1200">
                        <a:latin typeface="Arial" panose="020B0604020202020204" pitchFamily="34" charset="0"/>
                        <a:cs typeface="Arial" panose="020B0604020202020204" pitchFamily="34" charset="0"/>
                      </a:endParaRPr>
                    </a:p>
                  </a:txBody>
                  <a:tcPr/>
                </a:tc>
                <a:tc>
                  <a:txBody>
                    <a:bodyPr/>
                    <a:lstStyle/>
                    <a:p>
                      <a:r>
                        <a:rPr lang="en-GB" sz="1200">
                          <a:latin typeface="Arial" panose="020B0604020202020204" pitchFamily="34" charset="0"/>
                          <a:cs typeface="Arial" panose="020B0604020202020204" pitchFamily="34" charset="0"/>
                        </a:rPr>
                        <a:t>Private channel- creating private channels allows care workers to control what goes in and out of the conversation and what information about patients is sent  </a:t>
                      </a:r>
                      <a:r>
                        <a:rPr lang="en-GB" sz="1200" b="0" i="0" kern="1200">
                          <a:solidFill>
                            <a:schemeClr val="dk1"/>
                          </a:solidFill>
                          <a:effectLst/>
                          <a:latin typeface="Arial" panose="020B0604020202020204" pitchFamily="34" charset="0"/>
                          <a:ea typeface="+mn-ea"/>
                          <a:cs typeface="Arial" panose="020B0604020202020204" pitchFamily="34" charset="0"/>
                        </a:rPr>
                        <a:t>(</a:t>
                      </a:r>
                      <a:r>
                        <a:rPr lang="en-GB" sz="1200" b="0" i="0" kern="1200" err="1">
                          <a:solidFill>
                            <a:schemeClr val="dk1"/>
                          </a:solidFill>
                          <a:effectLst/>
                          <a:latin typeface="Arial" panose="020B0604020202020204" pitchFamily="34" charset="0"/>
                          <a:ea typeface="+mn-ea"/>
                          <a:cs typeface="Arial" panose="020B0604020202020204" pitchFamily="34" charset="0"/>
                        </a:rPr>
                        <a:t>jacktremper</a:t>
                      </a:r>
                      <a:r>
                        <a:rPr lang="en-GB" sz="1200" b="0" i="0" kern="1200">
                          <a:solidFill>
                            <a:schemeClr val="dk1"/>
                          </a:solidFill>
                          <a:effectLst/>
                          <a:latin typeface="Arial" panose="020B0604020202020204" pitchFamily="34" charset="0"/>
                          <a:ea typeface="+mn-ea"/>
                          <a:cs typeface="Arial" panose="020B0604020202020204" pitchFamily="34" charset="0"/>
                        </a:rPr>
                        <a:t>, 2023)</a:t>
                      </a:r>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49566967"/>
                  </a:ext>
                </a:extLst>
              </a:tr>
              <a:tr h="2471858">
                <a:tc>
                  <a:txBody>
                    <a:bodyPr/>
                    <a:lstStyle/>
                    <a:p>
                      <a:r>
                        <a:rPr lang="en-GB" sz="1200">
                          <a:latin typeface="Arial" panose="020B0604020202020204" pitchFamily="34" charset="0"/>
                          <a:cs typeface="Arial" panose="020B0604020202020204" pitchFamily="34" charset="0"/>
                        </a:rPr>
                        <a:t>Email safety – when sending protected and important emails to care workers or even patients, email safety is required, is includes encrypted mail so that no one else can access it. Making sure that the emails being used are safe and don’t pose a risk of breaching any information </a:t>
                      </a:r>
                      <a:r>
                        <a:rPr lang="en-GB" sz="1200" b="0" i="0" kern="1200">
                          <a:solidFill>
                            <a:schemeClr val="dk1"/>
                          </a:solidFill>
                          <a:effectLst/>
                          <a:latin typeface="Arial" panose="020B0604020202020204" pitchFamily="34" charset="0"/>
                          <a:ea typeface="+mn-ea"/>
                          <a:cs typeface="Arial" panose="020B0604020202020204" pitchFamily="34" charset="0"/>
                        </a:rPr>
                        <a:t>(Secure e-mail for Personal Confidential Data (PCD)secureemailforpcdguidancenotesv2 Guidance Notes -Questions and Answers Secure e-mail for Personal Confidential Data (PCD), n.d.)</a:t>
                      </a:r>
                      <a:endParaRPr lang="en-GB" sz="1200">
                        <a:latin typeface="Arial" panose="020B0604020202020204" pitchFamily="34" charset="0"/>
                        <a:cs typeface="Arial" panose="020B0604020202020204" pitchFamily="34" charset="0"/>
                      </a:endParaRPr>
                    </a:p>
                  </a:txBody>
                  <a:tcPr/>
                </a:tc>
                <a:tc>
                  <a:txBody>
                    <a:bodyPr/>
                    <a:lstStyle/>
                    <a:p>
                      <a:r>
                        <a:rPr lang="en-GB" sz="1200">
                          <a:latin typeface="Arial" panose="020B0604020202020204" pitchFamily="34" charset="0"/>
                          <a:cs typeface="Arial" panose="020B0604020202020204" pitchFamily="34" charset="0"/>
                        </a:rPr>
                        <a:t>Sensitive label – </a:t>
                      </a:r>
                      <a:r>
                        <a:rPr lang="en-US" sz="1200">
                          <a:latin typeface="Arial" panose="020B0604020202020204" pitchFamily="34" charset="0"/>
                          <a:cs typeface="Arial" panose="020B0604020202020204" pitchFamily="34" charset="0"/>
                        </a:rPr>
                        <a:t>sensitive label will automatically encrypt a file that contains sensitive information about a patient. </a:t>
                      </a:r>
                      <a:r>
                        <a:rPr lang="en-GB" sz="1200">
                          <a:latin typeface="Arial" panose="020B0604020202020204" pitchFamily="34" charset="0"/>
                          <a:cs typeface="Arial" panose="020B0604020202020204" pitchFamily="34" charset="0"/>
                        </a:rPr>
                        <a:t>For</a:t>
                      </a:r>
                      <a:r>
                        <a:rPr lang="en-US" sz="1200">
                          <a:latin typeface="Arial" panose="020B0604020202020204" pitchFamily="34" charset="0"/>
                          <a:cs typeface="Arial" panose="020B0604020202020204" pitchFamily="34" charset="0"/>
                        </a:rPr>
                        <a:t> example, in a care home, when making a file for patient information, it will be put under a sensitive label which would then allow limited access to other people. </a:t>
                      </a:r>
                      <a:r>
                        <a:rPr lang="en-GB" sz="1200" b="0" i="0" kern="1200">
                          <a:solidFill>
                            <a:schemeClr val="dk1"/>
                          </a:solidFill>
                          <a:effectLst/>
                          <a:latin typeface="Arial" panose="020B0604020202020204" pitchFamily="34" charset="0"/>
                          <a:ea typeface="+mn-ea"/>
                          <a:cs typeface="Arial" panose="020B0604020202020204" pitchFamily="34" charset="0"/>
                        </a:rPr>
                        <a:t>(</a:t>
                      </a:r>
                      <a:r>
                        <a:rPr lang="en-GB" sz="1200" b="0" i="0" kern="1200" err="1">
                          <a:solidFill>
                            <a:schemeClr val="dk1"/>
                          </a:solidFill>
                          <a:effectLst/>
                          <a:latin typeface="Arial" panose="020B0604020202020204" pitchFamily="34" charset="0"/>
                          <a:ea typeface="+mn-ea"/>
                          <a:cs typeface="Arial" panose="020B0604020202020204" pitchFamily="34" charset="0"/>
                        </a:rPr>
                        <a:t>jacktremper</a:t>
                      </a:r>
                      <a:r>
                        <a:rPr lang="en-GB" sz="1200" b="0" i="0" kern="1200">
                          <a:solidFill>
                            <a:schemeClr val="dk1"/>
                          </a:solidFill>
                          <a:effectLst/>
                          <a:latin typeface="Arial" panose="020B0604020202020204" pitchFamily="34" charset="0"/>
                          <a:ea typeface="+mn-ea"/>
                          <a:cs typeface="Arial" panose="020B0604020202020204" pitchFamily="34" charset="0"/>
                        </a:rPr>
                        <a:t>, 2023)</a:t>
                      </a:r>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81081012"/>
                  </a:ext>
                </a:extLst>
              </a:tr>
              <a:tr h="1449020">
                <a:tc>
                  <a:txBody>
                    <a:bodyPr/>
                    <a:lstStyle/>
                    <a:p>
                      <a:r>
                        <a:rPr lang="en-GB" sz="1200">
                          <a:latin typeface="Arial" panose="020B0604020202020204" pitchFamily="34" charset="0"/>
                          <a:cs typeface="Arial" panose="020B0604020202020204" pitchFamily="34" charset="0"/>
                        </a:rPr>
                        <a:t>Confidentiality – keeping patient confidentiality is very important in rise residential care home. Ways to work around this is by not sharing any patient information with anyone who is not taking care of that individual. Also not send any information to others via any digital network.</a:t>
                      </a:r>
                    </a:p>
                  </a:txBody>
                  <a:tcPr/>
                </a:tc>
                <a:tc>
                  <a:txBody>
                    <a:bodyPr/>
                    <a:lstStyle/>
                    <a:p>
                      <a:r>
                        <a:rPr lang="en-US" sz="1200">
                          <a:latin typeface="Arial" panose="020B0604020202020204" pitchFamily="34" charset="0"/>
                          <a:cs typeface="Arial" panose="020B0604020202020204" pitchFamily="34" charset="0"/>
                        </a:rPr>
                        <a:t>Private team meetings </a:t>
                      </a:r>
                      <a:r>
                        <a:rPr lang="en-GB" sz="1200">
                          <a:latin typeface="Arial" panose="020B0604020202020204" pitchFamily="34" charset="0"/>
                          <a:cs typeface="Arial" panose="020B0604020202020204" pitchFamily="34" charset="0"/>
                        </a:rPr>
                        <a:t>–</a:t>
                      </a:r>
                      <a:r>
                        <a:rPr lang="en-US" sz="1200">
                          <a:latin typeface="Arial" panose="020B0604020202020204" pitchFamily="34" charset="0"/>
                          <a:cs typeface="Arial" panose="020B0604020202020204" pitchFamily="34" charset="0"/>
                        </a:rPr>
                        <a:t>by having private team meetings, limited access to people who can enter the meeting whilst talking about private, confidential information about patients</a:t>
                      </a:r>
                      <a:r>
                        <a:rPr lang="en-GB" sz="1200">
                          <a:latin typeface="Arial" panose="020B0604020202020204" pitchFamily="34" charset="0"/>
                          <a:cs typeface="Arial" panose="020B0604020202020204" pitchFamily="34" charset="0"/>
                        </a:rPr>
                        <a:t>. </a:t>
                      </a:r>
                      <a:r>
                        <a:rPr lang="en-GB" sz="1200" b="0" i="0" kern="1200">
                          <a:solidFill>
                            <a:schemeClr val="dk1"/>
                          </a:solidFill>
                          <a:effectLst/>
                          <a:latin typeface="Arial" panose="020B0604020202020204" pitchFamily="34" charset="0"/>
                          <a:ea typeface="+mn-ea"/>
                          <a:cs typeface="Arial" panose="020B0604020202020204" pitchFamily="34" charset="0"/>
                        </a:rPr>
                        <a:t>(</a:t>
                      </a:r>
                      <a:r>
                        <a:rPr lang="en-GB" sz="1200" b="0" i="0" kern="1200" err="1">
                          <a:solidFill>
                            <a:schemeClr val="dk1"/>
                          </a:solidFill>
                          <a:effectLst/>
                          <a:latin typeface="Arial" panose="020B0604020202020204" pitchFamily="34" charset="0"/>
                          <a:ea typeface="+mn-ea"/>
                          <a:cs typeface="Arial" panose="020B0604020202020204" pitchFamily="34" charset="0"/>
                        </a:rPr>
                        <a:t>jacktremper</a:t>
                      </a:r>
                      <a:r>
                        <a:rPr lang="en-GB" sz="1200" b="0" i="0" kern="1200">
                          <a:solidFill>
                            <a:schemeClr val="dk1"/>
                          </a:solidFill>
                          <a:effectLst/>
                          <a:latin typeface="Arial" panose="020B0604020202020204" pitchFamily="34" charset="0"/>
                          <a:ea typeface="+mn-ea"/>
                          <a:cs typeface="Arial" panose="020B0604020202020204" pitchFamily="34" charset="0"/>
                        </a:rPr>
                        <a:t>, 2023)</a:t>
                      </a:r>
                      <a:endParaRPr lang="en-GB" sz="120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08442839"/>
                  </a:ext>
                </a:extLst>
              </a:tr>
            </a:tbl>
          </a:graphicData>
        </a:graphic>
      </p:graphicFrame>
      <p:pic>
        <p:nvPicPr>
          <p:cNvPr id="1030" name="Picture 6" descr="Importance of Checklist: 6 benefits of checklists - Cheqmark Blog">
            <a:extLst>
              <a:ext uri="{FF2B5EF4-FFF2-40B4-BE49-F238E27FC236}">
                <a16:creationId xmlns:a16="http://schemas.microsoft.com/office/drawing/2014/main" id="{EB6048B2-F18D-565C-520D-B4694DC5EB4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5727" y="3298347"/>
            <a:ext cx="2572379" cy="192928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FE98933-056E-9AE3-EF2E-293909F598E8}"/>
              </a:ext>
            </a:extLst>
          </p:cNvPr>
          <p:cNvSpPr txBox="1"/>
          <p:nvPr/>
        </p:nvSpPr>
        <p:spPr>
          <a:xfrm>
            <a:off x="2892850" y="4911126"/>
            <a:ext cx="2572379" cy="307777"/>
          </a:xfrm>
          <a:prstGeom prst="rect">
            <a:avLst/>
          </a:prstGeom>
          <a:noFill/>
        </p:spPr>
        <p:txBody>
          <a:bodyPr wrap="square">
            <a:spAutoFit/>
          </a:bodyPr>
          <a:lstStyle/>
          <a:p>
            <a:r>
              <a:rPr lang="en-GB" sz="1400" b="0" i="0">
                <a:solidFill>
                  <a:srgbClr val="2C3E50"/>
                </a:solidFill>
                <a:effectLst/>
                <a:latin typeface="Arial" panose="020B0604020202020204" pitchFamily="34" charset="0"/>
                <a:cs typeface="Arial" panose="020B0604020202020204" pitchFamily="34" charset="0"/>
              </a:rPr>
              <a:t>(</a:t>
            </a:r>
            <a:r>
              <a:rPr lang="en-GB" sz="1400" b="0" i="0" err="1">
                <a:solidFill>
                  <a:srgbClr val="2C3E50"/>
                </a:solidFill>
                <a:effectLst/>
                <a:latin typeface="Arial" panose="020B0604020202020204" pitchFamily="34" charset="0"/>
                <a:cs typeface="Arial" panose="020B0604020202020204" pitchFamily="34" charset="0"/>
              </a:rPr>
              <a:t>Cheqmark</a:t>
            </a:r>
            <a:r>
              <a:rPr lang="en-GB" sz="1400" b="0" i="0">
                <a:solidFill>
                  <a:srgbClr val="2C3E50"/>
                </a:solidFill>
                <a:effectLst/>
                <a:latin typeface="Arial" panose="020B0604020202020204" pitchFamily="34" charset="0"/>
                <a:cs typeface="Arial" panose="020B0604020202020204" pitchFamily="34" charset="0"/>
              </a:rPr>
              <a:t> Blog, 2021)</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72416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DDB49-5F67-A4EC-506E-06EB8A0B8112}"/>
              </a:ext>
            </a:extLst>
          </p:cNvPr>
          <p:cNvSpPr>
            <a:spLocks noGrp="1"/>
          </p:cNvSpPr>
          <p:nvPr>
            <p:ph type="title"/>
          </p:nvPr>
        </p:nvSpPr>
        <p:spPr>
          <a:xfrm>
            <a:off x="335690" y="157424"/>
            <a:ext cx="8596668" cy="1320800"/>
          </a:xfrm>
        </p:spPr>
        <p:txBody>
          <a:bodyPr/>
          <a:lstStyle/>
          <a:p>
            <a:r>
              <a:rPr lang="en-GB"/>
              <a:t>References </a:t>
            </a:r>
          </a:p>
        </p:txBody>
      </p:sp>
      <p:sp>
        <p:nvSpPr>
          <p:cNvPr id="3" name="TextBox 2">
            <a:extLst>
              <a:ext uri="{FF2B5EF4-FFF2-40B4-BE49-F238E27FC236}">
                <a16:creationId xmlns:a16="http://schemas.microsoft.com/office/drawing/2014/main" id="{266D9811-C375-23BA-C75F-816CDDFB35C3}"/>
              </a:ext>
            </a:extLst>
          </p:cNvPr>
          <p:cNvSpPr txBox="1"/>
          <p:nvPr/>
        </p:nvSpPr>
        <p:spPr>
          <a:xfrm>
            <a:off x="335690" y="645660"/>
            <a:ext cx="10245212" cy="5816977"/>
          </a:xfrm>
          <a:prstGeom prst="rect">
            <a:avLst/>
          </a:prstGeom>
          <a:noFill/>
        </p:spPr>
        <p:txBody>
          <a:bodyPr wrap="square" rtlCol="0">
            <a:spAutoFit/>
          </a:bodyPr>
          <a:lstStyle/>
          <a:p>
            <a:r>
              <a:rPr lang="en-GB" sz="2400" i="1">
                <a:latin typeface="Arial" panose="020B0604020202020204" pitchFamily="34" charset="0"/>
                <a:cs typeface="Arial" panose="020B0604020202020204" pitchFamily="34" charset="0"/>
              </a:rPr>
              <a:t>www.england.nhs.uk. (n.d.). NHS England» Redaction. [online] Available at: https://www.england.nhs.uk/long-read/redacting-information-for-online-record-access/.[Accessed 6</a:t>
            </a:r>
            <a:r>
              <a:rPr lang="en-GB" sz="2400" i="1" baseline="30000">
                <a:latin typeface="Arial" panose="020B0604020202020204" pitchFamily="34" charset="0"/>
                <a:cs typeface="Arial" panose="020B0604020202020204" pitchFamily="34" charset="0"/>
              </a:rPr>
              <a:t>th</a:t>
            </a:r>
            <a:r>
              <a:rPr lang="en-GB" sz="2400" i="1">
                <a:latin typeface="Arial" panose="020B0604020202020204" pitchFamily="34" charset="0"/>
                <a:cs typeface="Arial" panose="020B0604020202020204" pitchFamily="34" charset="0"/>
              </a:rPr>
              <a:t> October 2025].</a:t>
            </a:r>
          </a:p>
          <a:p>
            <a:endParaRPr lang="en-GB" sz="2400" i="1">
              <a:latin typeface="Arial" panose="020B0604020202020204" pitchFamily="34" charset="0"/>
              <a:cs typeface="Arial" panose="020B0604020202020204" pitchFamily="34" charset="0"/>
            </a:endParaRPr>
          </a:p>
          <a:p>
            <a:r>
              <a:rPr lang="en-GB" sz="2400" i="1">
                <a:latin typeface="Arial" panose="020B0604020202020204" pitchFamily="34" charset="0"/>
                <a:cs typeface="Arial" panose="020B0604020202020204" pitchFamily="34" charset="0"/>
              </a:rPr>
              <a:t>Secure e-mail for Personal Confidential Data (PCD)secureemailforpcdguidancenotesv2 Guidance Notes -Questions and Answers Secure e-mail for Personal Confidential Data (PCD). (n.d.). Available at: https://www.leicspart.nhs.uk/wp-content/uploads/2020/04/SecureEmailforPCDGuidanceNotesV2.pdf [Accessed 5</a:t>
            </a:r>
            <a:r>
              <a:rPr lang="en-GB" sz="2400" i="1" baseline="30000">
                <a:latin typeface="Arial" panose="020B0604020202020204" pitchFamily="34" charset="0"/>
                <a:cs typeface="Arial" panose="020B0604020202020204" pitchFamily="34" charset="0"/>
              </a:rPr>
              <a:t>th</a:t>
            </a:r>
            <a:r>
              <a:rPr lang="en-GB" sz="2400" i="1">
                <a:latin typeface="Arial" panose="020B0604020202020204" pitchFamily="34" charset="0"/>
                <a:cs typeface="Arial" panose="020B0604020202020204" pitchFamily="34" charset="0"/>
              </a:rPr>
              <a:t>  October. 2025].</a:t>
            </a:r>
          </a:p>
          <a:p>
            <a:r>
              <a:rPr lang="en-GB" sz="2400" i="1">
                <a:latin typeface="Arial" panose="020B0604020202020204" pitchFamily="34" charset="0"/>
                <a:cs typeface="Arial" panose="020B0604020202020204" pitchFamily="34" charset="0"/>
              </a:rPr>
              <a:t>‌</a:t>
            </a:r>
          </a:p>
          <a:p>
            <a:r>
              <a:rPr lang="en-GB" sz="2400" i="1" err="1">
                <a:latin typeface="Arial" panose="020B0604020202020204" pitchFamily="34" charset="0"/>
                <a:cs typeface="Arial" panose="020B0604020202020204" pitchFamily="34" charset="0"/>
              </a:rPr>
              <a:t>Cheqmark</a:t>
            </a:r>
            <a:r>
              <a:rPr lang="en-GB" sz="2400" i="1">
                <a:latin typeface="Arial" panose="020B0604020202020204" pitchFamily="34" charset="0"/>
                <a:cs typeface="Arial" panose="020B0604020202020204" pitchFamily="34" charset="0"/>
              </a:rPr>
              <a:t> Blog. (2021). Why Checklists Are So Important And Useful. [online] Available at: https://cheqmark.io/blog/why-checklists-are-so-important-and-useful/. [Accessed 6</a:t>
            </a:r>
            <a:r>
              <a:rPr lang="en-GB" sz="2400" i="1" baseline="30000">
                <a:latin typeface="Arial" panose="020B0604020202020204" pitchFamily="34" charset="0"/>
                <a:cs typeface="Arial" panose="020B0604020202020204" pitchFamily="34" charset="0"/>
              </a:rPr>
              <a:t>th</a:t>
            </a:r>
            <a:r>
              <a:rPr lang="en-GB" sz="2400" i="1">
                <a:latin typeface="Arial" panose="020B0604020202020204" pitchFamily="34" charset="0"/>
                <a:cs typeface="Arial" panose="020B0604020202020204" pitchFamily="34" charset="0"/>
              </a:rPr>
              <a:t> October 2025].</a:t>
            </a:r>
          </a:p>
          <a:p>
            <a:r>
              <a:rPr lang="en-GB"/>
              <a:t>‌</a:t>
            </a:r>
          </a:p>
          <a:p>
            <a:endParaRPr lang="en-GB"/>
          </a:p>
        </p:txBody>
      </p:sp>
    </p:spTree>
    <p:extLst>
      <p:ext uri="{BB962C8B-B14F-4D97-AF65-F5344CB8AC3E}">
        <p14:creationId xmlns:p14="http://schemas.microsoft.com/office/powerpoint/2010/main" val="5157149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1C4028-6971-D1C9-A987-802702516CED}"/>
              </a:ext>
            </a:extLst>
          </p:cNvPr>
          <p:cNvSpPr txBox="1"/>
          <p:nvPr/>
        </p:nvSpPr>
        <p:spPr>
          <a:xfrm>
            <a:off x="542611" y="653143"/>
            <a:ext cx="9324870" cy="2492990"/>
          </a:xfrm>
          <a:prstGeom prst="rect">
            <a:avLst/>
          </a:prstGeom>
          <a:noFill/>
        </p:spPr>
        <p:txBody>
          <a:bodyPr wrap="square" rtlCol="0">
            <a:spAutoFit/>
          </a:bodyPr>
          <a:lstStyle/>
          <a:p>
            <a:r>
              <a:rPr lang="en-GB" sz="2400" err="1">
                <a:latin typeface="Arial" panose="020B0604020202020204" pitchFamily="34" charset="0"/>
                <a:cs typeface="Arial" panose="020B0604020202020204" pitchFamily="34" charset="0"/>
              </a:rPr>
              <a:t>jacktremper</a:t>
            </a:r>
            <a:r>
              <a:rPr lang="en-GB" sz="2400">
                <a:latin typeface="Arial" panose="020B0604020202020204" pitchFamily="34" charset="0"/>
                <a:cs typeface="Arial" panose="020B0604020202020204" pitchFamily="34" charset="0"/>
              </a:rPr>
              <a:t> (2023). </a:t>
            </a:r>
            <a:r>
              <a:rPr lang="en-GB" sz="2400" i="1">
                <a:latin typeface="Arial" panose="020B0604020202020204" pitchFamily="34" charset="0"/>
                <a:cs typeface="Arial" panose="020B0604020202020204" pitchFamily="34" charset="0"/>
              </a:rPr>
              <a:t>Configure teams with protection for highly sensitive data</a:t>
            </a:r>
            <a:r>
              <a:rPr lang="en-GB" sz="2400">
                <a:latin typeface="Arial" panose="020B0604020202020204" pitchFamily="34" charset="0"/>
                <a:cs typeface="Arial" panose="020B0604020202020204" pitchFamily="34" charset="0"/>
              </a:rPr>
              <a:t>. [online] learn.microsoft.com. Available at: </a:t>
            </a:r>
            <a:r>
              <a:rPr lang="en-GB" sz="2400">
                <a:latin typeface="Arial" panose="020B0604020202020204" pitchFamily="34" charset="0"/>
                <a:cs typeface="Arial" panose="020B0604020202020204" pitchFamily="34" charset="0"/>
                <a:hlinkClick r:id="rId2"/>
              </a:rPr>
              <a:t>https://learn.microsoft.com/en-us/microsoft-365/solutions/configure-teams-highly-sensitive-protection?view=o365-worldwide.[Accessed</a:t>
            </a:r>
            <a:r>
              <a:rPr lang="en-GB" sz="2400">
                <a:latin typeface="Arial" panose="020B0604020202020204" pitchFamily="34" charset="0"/>
                <a:cs typeface="Arial" panose="020B0604020202020204" pitchFamily="34" charset="0"/>
              </a:rPr>
              <a:t> 12</a:t>
            </a:r>
            <a:r>
              <a:rPr lang="en-GB" sz="2400" baseline="30000">
                <a:latin typeface="Arial" panose="020B0604020202020204" pitchFamily="34" charset="0"/>
                <a:cs typeface="Arial" panose="020B0604020202020204" pitchFamily="34" charset="0"/>
              </a:rPr>
              <a:t>th</a:t>
            </a:r>
            <a:r>
              <a:rPr lang="en-GB" sz="2400">
                <a:latin typeface="Arial" panose="020B0604020202020204" pitchFamily="34" charset="0"/>
                <a:cs typeface="Arial" panose="020B0604020202020204" pitchFamily="34" charset="0"/>
              </a:rPr>
              <a:t> October 2025]</a:t>
            </a:r>
          </a:p>
          <a:p>
            <a:r>
              <a:rPr lang="en-GB"/>
              <a:t>‌</a:t>
            </a:r>
          </a:p>
          <a:p>
            <a:endParaRPr lang="en-GB"/>
          </a:p>
        </p:txBody>
      </p:sp>
    </p:spTree>
    <p:extLst>
      <p:ext uri="{BB962C8B-B14F-4D97-AF65-F5344CB8AC3E}">
        <p14:creationId xmlns:p14="http://schemas.microsoft.com/office/powerpoint/2010/main" val="32060103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9c2adf4393542d48f68f6e32f1b8c9ba">
  <xsd:schema xmlns:xsd="http://www.w3.org/2001/XMLSchema" xmlns:xs="http://www.w3.org/2001/XMLSchema" xmlns:p="http://schemas.microsoft.com/office/2006/metadata/properties" xmlns:ns3="3ef5847a-e696-4fee-a2c0-6c3f87568321" targetNamespace="http://schemas.microsoft.com/office/2006/metadata/properties" ma:root="true" ma:fieldsID="98de146d932a31b0d867559f81fc2317"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C552AEFB-CB6F-46DF-AF43-406B0BAF56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50E4ABB-9A8C-496A-AF14-1320CF63F3CF}">
  <ds:schemaRefs>
    <ds:schemaRef ds:uri="http://schemas.microsoft.com/sharepoint/v3/contenttype/forms"/>
  </ds:schemaRefs>
</ds:datastoreItem>
</file>

<file path=customXml/itemProps3.xml><?xml version="1.0" encoding="utf-8"?>
<ds:datastoreItem xmlns:ds="http://schemas.openxmlformats.org/officeDocument/2006/customXml" ds:itemID="{7DCEED94-DF9E-4556-8746-02CBD8ABC325}">
  <ds:schemaRefs>
    <ds:schemaRef ds:uri="http://purl.org/dc/dcmitype/"/>
    <ds:schemaRef ds:uri="http://schemas.openxmlformats.org/package/2006/metadata/core-properties"/>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www.w3.org/XML/1998/namespace"/>
    <ds:schemaRef ds:uri="http://purl.org/dc/terms/"/>
    <ds:schemaRef ds:uri="3ef5847a-e696-4fee-a2c0-6c3f87568321"/>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3366</Words>
  <Application>Microsoft Office PowerPoint</Application>
  <PresentationFormat>Widescreen</PresentationFormat>
  <Paragraphs>168</Paragraphs>
  <Slides>23</Slides>
  <Notes>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23</vt:i4>
      </vt:variant>
    </vt:vector>
  </HeadingPairs>
  <TitlesOfParts>
    <vt:vector size="33" baseType="lpstr">
      <vt:lpstr>Aptos</vt:lpstr>
      <vt:lpstr>Aptos Display</vt:lpstr>
      <vt:lpstr>Arial</vt:lpstr>
      <vt:lpstr>Arial,Sans-Serif</vt:lpstr>
      <vt:lpstr>Calibri</vt:lpstr>
      <vt:lpstr>Microsoft Sans Serif</vt:lpstr>
      <vt:lpstr>Trebuchet MS</vt:lpstr>
      <vt:lpstr>Wingdings 3</vt:lpstr>
      <vt:lpstr>Facet</vt:lpstr>
      <vt:lpstr>Office Theme</vt:lpstr>
      <vt:lpstr>LCHS4007- Digital Skills and Research methods Assessment 1 Lecture: Anika Tahsin Ahmed  </vt:lpstr>
      <vt:lpstr>Content page</vt:lpstr>
      <vt:lpstr>Content page: chosen communication&amp; Collaboration tool.</vt:lpstr>
      <vt:lpstr>Microsoft Word-Introduction. </vt:lpstr>
      <vt:lpstr>Benefits and Limitations of using Microsoft Word.</vt:lpstr>
      <vt:lpstr>Microsoft Teams</vt:lpstr>
      <vt:lpstr>Introduction to Sunrise Residential Care Home</vt:lpstr>
      <vt:lpstr>PowerPoint Presentation</vt:lpstr>
      <vt:lpstr>PowerPoint Presentation</vt:lpstr>
      <vt:lpstr>PowerPoint Presentation</vt:lpstr>
      <vt:lpstr>PowerPoint Presentation</vt:lpstr>
      <vt:lpstr>PowerPoint Presentation</vt:lpstr>
      <vt:lpstr>References</vt:lpstr>
      <vt:lpstr>References of the figures used</vt:lpstr>
      <vt:lpstr>Issue and Limitations of Microsoft Teams</vt:lpstr>
      <vt:lpstr>Effects of Communication    At Sunrises Residential Care Home, good communication is very important for keeping residents safe and happy. If staff do not know how to use Microsoft Teams, they might miss important messages or updates about a resident. Example:- If a carer at Sunrises does not see a message on Teams about a resident’s new medication, they might give the wrong medicine or forget to give it on time. This can cause mistakes and delay the right care. Microsoft Teams helps staff share messages quickly and clearly. But if someone doesn’t know how to use it, communication becomes slow and confusing, and residents may not get the right care when they need it.  </vt:lpstr>
      <vt:lpstr>Effects of Teamwork  At Sunrises Residential Care Home its very important to work together to give the best care to residents. Microsoft Teams helps everyone stay connected by allowing staff to chat, have online meetings, and share information easily. If a staff member does not know how to use Teams, they might feel left out and miss important updates.  Example:- If a care assistant at Sunrises cannot join a meeting on Teams, they may not know about new care plans or daily tasks. This can cause confusion, extra work for other staff, and make teamwork weaker. When everyone knows how to use Teams, it helps the team work smoothly and support each other to give the best care. </vt:lpstr>
      <vt:lpstr>Effects of Care Delivery   At Sunrises Residential Care Home, good care depends on clear communication and strong teamwork. If staff do not know how to use Microsoft Teams, it can affect how care is given to residents. When messages are missed or teamwork is weak, care can become slow or confusing. Example:- If a senior carer at Sunrises cannot open a resident’s care plan on Teams, they might not see an update about the resident’s allergy. This could lead to giving the wrong food or medicine, which can make the resident unwell. Knowing how to use Teams helps staff share information quickly and make sure every resident at Sunrises gets safe and correct care. </vt:lpstr>
      <vt:lpstr>Conclusion   Not knowing how to use Microsoft Teams can lead to: Poor communication, missed or delayed information, weak teamwork lack coordination and confusion. Even though Microsoft Teams is a very helpful tool, it also has some limitations. It can be difficult for staff who are not confident with technology, and it needs a good internet connection to work properly. That is why training in digital tools like Microsoft Teams is essential for all care staff. Training in digital tools like Microsoft Teams is essential for all care staff. It ensures everyone can communicate effectively, work as one team and deliver safe, high quality care to every person we support. </vt:lpstr>
      <vt:lpstr>References   NHS Digital (2021). Microsoft Teams in health and care  improving communication and collaboration. NHS England. Skills for Care (2023). Digital skills in adult social care: supporting workforce capability. Care Quality Commission (CQC) (2022). Effective use of technology to support good care </vt:lpstr>
      <vt:lpstr>Digital safety checklist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Lecture: Anika Tahsin Ahmed</dc:title>
  <dc:creator>Aamina</dc:creator>
  <cp:lastModifiedBy>Aamina Faruki (2508586)</cp:lastModifiedBy>
  <cp:revision>1</cp:revision>
  <dcterms:created xsi:type="dcterms:W3CDTF">2025-09-19T10:02:07Z</dcterms:created>
  <dcterms:modified xsi:type="dcterms:W3CDTF">2025-10-13T00:38:46Z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