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74" r:id="rId8"/>
    <p:sldId id="263" r:id="rId9"/>
    <p:sldId id="264" r:id="rId10"/>
    <p:sldId id="265" r:id="rId11"/>
    <p:sldId id="266" r:id="rId12"/>
    <p:sldId id="273" r:id="rId13"/>
    <p:sldId id="268" r:id="rId14"/>
    <p:sldId id="269" r:id="rId15"/>
    <p:sldId id="270" r:id="rId16"/>
    <p:sldId id="271" r:id="rId17"/>
    <p:sldId id="275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F9C5DD-70A7-4ABA-A950-6F41B043DF09}" v="118" dt="2023-10-27T15:40:33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07F9C5DD-70A7-4ABA-A950-6F41B043DF09}"/>
    <pc:docChg chg="undo custSel addSld delSld modSld sldOrd">
      <pc:chgData name="Jenni Steen" userId="3e51ffc7-aa92-4e9a-9db2-4e9164f92bbf" providerId="ADAL" clId="{07F9C5DD-70A7-4ABA-A950-6F41B043DF09}" dt="2023-10-30T10:59:19.336" v="3537" actId="20577"/>
      <pc:docMkLst>
        <pc:docMk/>
      </pc:docMkLst>
      <pc:sldChg chg="modAnim">
        <pc:chgData name="Jenni Steen" userId="3e51ffc7-aa92-4e9a-9db2-4e9164f92bbf" providerId="ADAL" clId="{07F9C5DD-70A7-4ABA-A950-6F41B043DF09}" dt="2023-10-02T13:34:27.354" v="3393"/>
        <pc:sldMkLst>
          <pc:docMk/>
          <pc:sldMk cId="2063059932" sldId="258"/>
        </pc:sldMkLst>
      </pc:sldChg>
      <pc:sldChg chg="modAnim">
        <pc:chgData name="Jenni Steen" userId="3e51ffc7-aa92-4e9a-9db2-4e9164f92bbf" providerId="ADAL" clId="{07F9C5DD-70A7-4ABA-A950-6F41B043DF09}" dt="2023-10-02T13:34:58.119" v="3397"/>
        <pc:sldMkLst>
          <pc:docMk/>
          <pc:sldMk cId="1164055315" sldId="259"/>
        </pc:sldMkLst>
      </pc:sldChg>
      <pc:sldChg chg="addSp delSp modSp del mod modClrScheme delDesignElem chgLayout">
        <pc:chgData name="Jenni Steen" userId="3e51ffc7-aa92-4e9a-9db2-4e9164f92bbf" providerId="ADAL" clId="{07F9C5DD-70A7-4ABA-A950-6F41B043DF09}" dt="2023-10-02T13:29:16.176" v="3361" actId="47"/>
        <pc:sldMkLst>
          <pc:docMk/>
          <pc:sldMk cId="1018971549" sldId="260"/>
        </pc:sldMkLst>
        <pc:spChg chg="add mod ord">
          <ac:chgData name="Jenni Steen" userId="3e51ffc7-aa92-4e9a-9db2-4e9164f92bbf" providerId="ADAL" clId="{07F9C5DD-70A7-4ABA-A950-6F41B043DF09}" dt="2023-10-02T11:20:05.601" v="1026" actId="700"/>
          <ac:spMkLst>
            <pc:docMk/>
            <pc:sldMk cId="1018971549" sldId="260"/>
            <ac:spMk id="2" creationId="{B7E4D63E-9178-26D5-C024-E444E53560DB}"/>
          </ac:spMkLst>
        </pc:spChg>
        <pc:spChg chg="mod ord">
          <ac:chgData name="Jenni Steen" userId="3e51ffc7-aa92-4e9a-9db2-4e9164f92bbf" providerId="ADAL" clId="{07F9C5DD-70A7-4ABA-A950-6F41B043DF09}" dt="2023-10-02T11:20:05.601" v="1026" actId="700"/>
          <ac:spMkLst>
            <pc:docMk/>
            <pc:sldMk cId="1018971549" sldId="260"/>
            <ac:spMk id="4" creationId="{6D0DC0EB-6986-A207-DE22-A3C1E1579172}"/>
          </ac:spMkLst>
        </pc:spChg>
        <pc:spChg chg="del mod ord">
          <ac:chgData name="Jenni Steen" userId="3e51ffc7-aa92-4e9a-9db2-4e9164f92bbf" providerId="ADAL" clId="{07F9C5DD-70A7-4ABA-A950-6F41B043DF09}" dt="2023-10-02T11:20:05.601" v="1026" actId="700"/>
          <ac:spMkLst>
            <pc:docMk/>
            <pc:sldMk cId="1018971549" sldId="260"/>
            <ac:spMk id="5" creationId="{8D437C22-079F-DB7F-0BE7-A76FEB2F0622}"/>
          </ac:spMkLst>
        </pc:spChg>
        <pc:spChg chg="del">
          <ac:chgData name="Jenni Steen" userId="3e51ffc7-aa92-4e9a-9db2-4e9164f92bbf" providerId="ADAL" clId="{07F9C5DD-70A7-4ABA-A950-6F41B043DF09}" dt="2023-10-02T11:20:05.601" v="1026" actId="700"/>
          <ac:spMkLst>
            <pc:docMk/>
            <pc:sldMk cId="1018971549" sldId="260"/>
            <ac:spMk id="10" creationId="{2783C067-F8BF-4755-B516-8A0CD74CF60C}"/>
          </ac:spMkLst>
        </pc:spChg>
        <pc:spChg chg="del">
          <ac:chgData name="Jenni Steen" userId="3e51ffc7-aa92-4e9a-9db2-4e9164f92bbf" providerId="ADAL" clId="{07F9C5DD-70A7-4ABA-A950-6F41B043DF09}" dt="2023-10-02T11:20:05.601" v="1026" actId="700"/>
          <ac:spMkLst>
            <pc:docMk/>
            <pc:sldMk cId="1018971549" sldId="260"/>
            <ac:spMk id="12" creationId="{2ED796EC-E7FF-46DB-B912-FB08BF12AA6E}"/>
          </ac:spMkLst>
        </pc:spChg>
        <pc:spChg chg="del">
          <ac:chgData name="Jenni Steen" userId="3e51ffc7-aa92-4e9a-9db2-4e9164f92bbf" providerId="ADAL" clId="{07F9C5DD-70A7-4ABA-A950-6F41B043DF09}" dt="2023-10-02T11:20:05.601" v="1026" actId="700"/>
          <ac:spMkLst>
            <pc:docMk/>
            <pc:sldMk cId="1018971549" sldId="260"/>
            <ac:spMk id="14" creationId="{549A2DAB-B431-487D-95AD-BB0FECB49E57}"/>
          </ac:spMkLst>
        </pc:spChg>
        <pc:spChg chg="del">
          <ac:chgData name="Jenni Steen" userId="3e51ffc7-aa92-4e9a-9db2-4e9164f92bbf" providerId="ADAL" clId="{07F9C5DD-70A7-4ABA-A950-6F41B043DF09}" dt="2023-10-02T11:20:05.601" v="1026" actId="700"/>
          <ac:spMkLst>
            <pc:docMk/>
            <pc:sldMk cId="1018971549" sldId="260"/>
            <ac:spMk id="16" creationId="{0819F787-32B4-46A8-BC57-C6571BCEE243}"/>
          </ac:spMkLst>
        </pc:spChg>
        <pc:cxnChg chg="del">
          <ac:chgData name="Jenni Steen" userId="3e51ffc7-aa92-4e9a-9db2-4e9164f92bbf" providerId="ADAL" clId="{07F9C5DD-70A7-4ABA-A950-6F41B043DF09}" dt="2023-10-02T11:20:05.601" v="1026" actId="700"/>
          <ac:cxnSpMkLst>
            <pc:docMk/>
            <pc:sldMk cId="1018971549" sldId="260"/>
            <ac:cxnSpMk id="18" creationId="{C5ECDEE1-7093-418F-9CF5-24EEB115C1C1}"/>
          </ac:cxnSpMkLst>
        </pc:cxnChg>
        <pc:cxnChg chg="del">
          <ac:chgData name="Jenni Steen" userId="3e51ffc7-aa92-4e9a-9db2-4e9164f92bbf" providerId="ADAL" clId="{07F9C5DD-70A7-4ABA-A950-6F41B043DF09}" dt="2023-10-02T11:20:05.601" v="1026" actId="700"/>
          <ac:cxnSpMkLst>
            <pc:docMk/>
            <pc:sldMk cId="1018971549" sldId="260"/>
            <ac:cxnSpMk id="20" creationId="{045062AF-EB11-4651-BC4A-4DA21768DE8E}"/>
          </ac:cxnSpMkLst>
        </pc:cxnChg>
      </pc:sldChg>
      <pc:sldChg chg="addSp delSp modSp mod modClrScheme delDesignElem chgLayout">
        <pc:chgData name="Jenni Steen" userId="3e51ffc7-aa92-4e9a-9db2-4e9164f92bbf" providerId="ADAL" clId="{07F9C5DD-70A7-4ABA-A950-6F41B043DF09}" dt="2023-10-02T13:28:22.846" v="3333" actId="700"/>
        <pc:sldMkLst>
          <pc:docMk/>
          <pc:sldMk cId="281427433" sldId="261"/>
        </pc:sldMkLst>
        <pc:spChg chg="add del mod ord">
          <ac:chgData name="Jenni Steen" userId="3e51ffc7-aa92-4e9a-9db2-4e9164f92bbf" providerId="ADAL" clId="{07F9C5DD-70A7-4ABA-A950-6F41B043DF09}" dt="2023-10-02T13:28:22.846" v="3333" actId="700"/>
          <ac:spMkLst>
            <pc:docMk/>
            <pc:sldMk cId="281427433" sldId="261"/>
            <ac:spMk id="2" creationId="{DC8E3C3B-680F-B370-EB67-8DCE3EC879F9}"/>
          </ac:spMkLst>
        </pc:spChg>
        <pc:spChg chg="mod ord">
          <ac:chgData name="Jenni Steen" userId="3e51ffc7-aa92-4e9a-9db2-4e9164f92bbf" providerId="ADAL" clId="{07F9C5DD-70A7-4ABA-A950-6F41B043DF09}" dt="2023-10-02T13:28:22.846" v="3333" actId="700"/>
          <ac:spMkLst>
            <pc:docMk/>
            <pc:sldMk cId="281427433" sldId="261"/>
            <ac:spMk id="4" creationId="{89AB1C64-7261-EB1B-BE50-6B995C5ED0D3}"/>
          </ac:spMkLst>
        </pc:spChg>
        <pc:spChg chg="add del mod ord">
          <ac:chgData name="Jenni Steen" userId="3e51ffc7-aa92-4e9a-9db2-4e9164f92bbf" providerId="ADAL" clId="{07F9C5DD-70A7-4ABA-A950-6F41B043DF09}" dt="2023-10-02T13:28:22.846" v="3333" actId="700"/>
          <ac:spMkLst>
            <pc:docMk/>
            <pc:sldMk cId="281427433" sldId="261"/>
            <ac:spMk id="5" creationId="{00A24162-55C4-5801-DFB9-B4B86F3DBB8C}"/>
          </ac:spMkLst>
        </pc:spChg>
        <pc:spChg chg="add del">
          <ac:chgData name="Jenni Steen" userId="3e51ffc7-aa92-4e9a-9db2-4e9164f92bbf" providerId="ADAL" clId="{07F9C5DD-70A7-4ABA-A950-6F41B043DF09}" dt="2023-10-02T13:28:21.049" v="3332" actId="26606"/>
          <ac:spMkLst>
            <pc:docMk/>
            <pc:sldMk cId="281427433" sldId="261"/>
            <ac:spMk id="6" creationId="{549A2DAB-B431-487D-95AD-BB0FECB49E57}"/>
          </ac:spMkLst>
        </pc:spChg>
        <pc:spChg chg="add del">
          <ac:chgData name="Jenni Steen" userId="3e51ffc7-aa92-4e9a-9db2-4e9164f92bbf" providerId="ADAL" clId="{07F9C5DD-70A7-4ABA-A950-6F41B043DF09}" dt="2023-10-02T13:28:21.049" v="3332" actId="26606"/>
          <ac:spMkLst>
            <pc:docMk/>
            <pc:sldMk cId="281427433" sldId="261"/>
            <ac:spMk id="7" creationId="{0819F787-32B4-46A8-BC57-C6571BCEE243}"/>
          </ac:spMkLst>
        </pc:spChg>
        <pc:spChg chg="add del">
          <ac:chgData name="Jenni Steen" userId="3e51ffc7-aa92-4e9a-9db2-4e9164f92bbf" providerId="ADAL" clId="{07F9C5DD-70A7-4ABA-A950-6F41B043DF09}" dt="2023-10-02T13:28:21.049" v="3332" actId="26606"/>
          <ac:spMkLst>
            <pc:docMk/>
            <pc:sldMk cId="281427433" sldId="261"/>
            <ac:spMk id="21" creationId="{2783C067-F8BF-4755-B516-8A0CD74CF60C}"/>
          </ac:spMkLst>
        </pc:spChg>
        <pc:spChg chg="add del">
          <ac:chgData name="Jenni Steen" userId="3e51ffc7-aa92-4e9a-9db2-4e9164f92bbf" providerId="ADAL" clId="{07F9C5DD-70A7-4ABA-A950-6F41B043DF09}" dt="2023-10-02T13:28:21.049" v="3332" actId="26606"/>
          <ac:spMkLst>
            <pc:docMk/>
            <pc:sldMk cId="281427433" sldId="261"/>
            <ac:spMk id="23" creationId="{2ED796EC-E7FF-46DB-B912-FB08BF12AA6E}"/>
          </ac:spMkLst>
        </pc:spChg>
        <pc:spChg chg="add del">
          <ac:chgData name="Jenni Steen" userId="3e51ffc7-aa92-4e9a-9db2-4e9164f92bbf" providerId="ADAL" clId="{07F9C5DD-70A7-4ABA-A950-6F41B043DF09}" dt="2023-10-02T13:28:22.846" v="3333" actId="700"/>
          <ac:spMkLst>
            <pc:docMk/>
            <pc:sldMk cId="281427433" sldId="261"/>
            <ac:spMk id="25" creationId="{2783C067-F8BF-4755-B516-8A0CD74CF60C}"/>
          </ac:spMkLst>
        </pc:spChg>
        <pc:spChg chg="add del">
          <ac:chgData name="Jenni Steen" userId="3e51ffc7-aa92-4e9a-9db2-4e9164f92bbf" providerId="ADAL" clId="{07F9C5DD-70A7-4ABA-A950-6F41B043DF09}" dt="2023-10-02T13:28:22.846" v="3333" actId="700"/>
          <ac:spMkLst>
            <pc:docMk/>
            <pc:sldMk cId="281427433" sldId="261"/>
            <ac:spMk id="27" creationId="{2ED796EC-E7FF-46DB-B912-FB08BF12AA6E}"/>
          </ac:spMkLst>
        </pc:spChg>
        <pc:spChg chg="add del">
          <ac:chgData name="Jenni Steen" userId="3e51ffc7-aa92-4e9a-9db2-4e9164f92bbf" providerId="ADAL" clId="{07F9C5DD-70A7-4ABA-A950-6F41B043DF09}" dt="2023-10-02T13:28:22.846" v="3333" actId="700"/>
          <ac:spMkLst>
            <pc:docMk/>
            <pc:sldMk cId="281427433" sldId="261"/>
            <ac:spMk id="29" creationId="{549A2DAB-B431-487D-95AD-BB0FECB49E57}"/>
          </ac:spMkLst>
        </pc:spChg>
        <pc:spChg chg="add del">
          <ac:chgData name="Jenni Steen" userId="3e51ffc7-aa92-4e9a-9db2-4e9164f92bbf" providerId="ADAL" clId="{07F9C5DD-70A7-4ABA-A950-6F41B043DF09}" dt="2023-10-02T13:28:22.846" v="3333" actId="700"/>
          <ac:spMkLst>
            <pc:docMk/>
            <pc:sldMk cId="281427433" sldId="261"/>
            <ac:spMk id="31" creationId="{0819F787-32B4-46A8-BC57-C6571BCEE243}"/>
          </ac:spMkLst>
        </pc:spChg>
        <pc:grpChg chg="add del">
          <ac:chgData name="Jenni Steen" userId="3e51ffc7-aa92-4e9a-9db2-4e9164f92bbf" providerId="ADAL" clId="{07F9C5DD-70A7-4ABA-A950-6F41B043DF09}" dt="2023-10-02T13:28:21.049" v="3332" actId="26606"/>
          <ac:grpSpMkLst>
            <pc:docMk/>
            <pc:sldMk cId="281427433" sldId="261"/>
            <ac:grpSpMk id="9" creationId="{28460BD8-AE3F-4AC9-9D0B-717052AA5D3A}"/>
          </ac:grpSpMkLst>
        </pc:grpChg>
        <pc:cxnChg chg="add del">
          <ac:chgData name="Jenni Steen" userId="3e51ffc7-aa92-4e9a-9db2-4e9164f92bbf" providerId="ADAL" clId="{07F9C5DD-70A7-4ABA-A950-6F41B043DF09}" dt="2023-10-02T13:28:21.049" v="3332" actId="26606"/>
          <ac:cxnSpMkLst>
            <pc:docMk/>
            <pc:sldMk cId="281427433" sldId="261"/>
            <ac:cxnSpMk id="8" creationId="{C5ECDEE1-7093-418F-9CF5-24EEB115C1C1}"/>
          </ac:cxnSpMkLst>
        </pc:cxnChg>
        <pc:cxnChg chg="add del">
          <ac:chgData name="Jenni Steen" userId="3e51ffc7-aa92-4e9a-9db2-4e9164f92bbf" providerId="ADAL" clId="{07F9C5DD-70A7-4ABA-A950-6F41B043DF09}" dt="2023-10-02T13:28:21.049" v="3332" actId="26606"/>
          <ac:cxnSpMkLst>
            <pc:docMk/>
            <pc:sldMk cId="281427433" sldId="261"/>
            <ac:cxnSpMk id="20" creationId="{045062AF-EB11-4651-BC4A-4DA21768DE8E}"/>
          </ac:cxnSpMkLst>
        </pc:cxnChg>
        <pc:cxnChg chg="add del">
          <ac:chgData name="Jenni Steen" userId="3e51ffc7-aa92-4e9a-9db2-4e9164f92bbf" providerId="ADAL" clId="{07F9C5DD-70A7-4ABA-A950-6F41B043DF09}" dt="2023-10-02T13:28:22.846" v="3333" actId="700"/>
          <ac:cxnSpMkLst>
            <pc:docMk/>
            <pc:sldMk cId="281427433" sldId="261"/>
            <ac:cxnSpMk id="33" creationId="{C5ECDEE1-7093-418F-9CF5-24EEB115C1C1}"/>
          </ac:cxnSpMkLst>
        </pc:cxnChg>
        <pc:cxnChg chg="add del">
          <ac:chgData name="Jenni Steen" userId="3e51ffc7-aa92-4e9a-9db2-4e9164f92bbf" providerId="ADAL" clId="{07F9C5DD-70A7-4ABA-A950-6F41B043DF09}" dt="2023-10-02T13:28:22.846" v="3333" actId="700"/>
          <ac:cxnSpMkLst>
            <pc:docMk/>
            <pc:sldMk cId="281427433" sldId="261"/>
            <ac:cxnSpMk id="35" creationId="{045062AF-EB11-4651-BC4A-4DA21768DE8E}"/>
          </ac:cxnSpMkLst>
        </pc:cxnChg>
      </pc:sldChg>
      <pc:sldChg chg="modAnim">
        <pc:chgData name="Jenni Steen" userId="3e51ffc7-aa92-4e9a-9db2-4e9164f92bbf" providerId="ADAL" clId="{07F9C5DD-70A7-4ABA-A950-6F41B043DF09}" dt="2023-10-02T13:33:40.893" v="3386"/>
        <pc:sldMkLst>
          <pc:docMk/>
          <pc:sldMk cId="2862360821" sldId="262"/>
        </pc:sldMkLst>
      </pc:sldChg>
      <pc:sldChg chg="addSp modSp mod setBg modAnim">
        <pc:chgData name="Jenni Steen" userId="3e51ffc7-aa92-4e9a-9db2-4e9164f92bbf" providerId="ADAL" clId="{07F9C5DD-70A7-4ABA-A950-6F41B043DF09}" dt="2023-10-02T13:36:02.418" v="3404"/>
        <pc:sldMkLst>
          <pc:docMk/>
          <pc:sldMk cId="3036069514" sldId="263"/>
        </pc:sldMkLst>
        <pc:spChg chg="mo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2" creationId="{6F67A075-EB1E-DB47-D79F-EE276F657AAA}"/>
          </ac:spMkLst>
        </pc:spChg>
        <pc:spChg chg="mo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3" creationId="{A6B43866-6558-158D-93F1-FC9D3B95217A}"/>
          </ac:spMkLst>
        </pc:spChg>
        <pc:spChg chg="ad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14" creationId="{3F088236-D655-4F88-B238-E16762358025}"/>
          </ac:spMkLst>
        </pc:spChg>
        <pc:spChg chg="ad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16" creationId="{3DAC0C92-199E-475C-9390-119A9B027276}"/>
          </ac:spMkLst>
        </pc:spChg>
        <pc:spChg chg="ad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18" creationId="{C4CFB339-0ED8-4FE2-9EF1-6D1375B8499B}"/>
          </ac:spMkLst>
        </pc:spChg>
        <pc:spChg chg="ad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20" creationId="{31896C80-2069-4431-9C19-83B913734490}"/>
          </ac:spMkLst>
        </pc:spChg>
        <pc:spChg chg="ad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22" creationId="{BF120A21-0841-4823-B0C4-28AEBCEF9B78}"/>
          </ac:spMkLst>
        </pc:spChg>
        <pc:spChg chg="ad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24" creationId="{DBB05BAE-BBD3-4289-899F-A6851503C6B0}"/>
          </ac:spMkLst>
        </pc:spChg>
        <pc:spChg chg="add">
          <ac:chgData name="Jenni Steen" userId="3e51ffc7-aa92-4e9a-9db2-4e9164f92bbf" providerId="ADAL" clId="{07F9C5DD-70A7-4ABA-A950-6F41B043DF09}" dt="2023-10-02T10:36:25.428" v="425" actId="26606"/>
          <ac:spMkLst>
            <pc:docMk/>
            <pc:sldMk cId="3036069514" sldId="263"/>
            <ac:spMk id="26" creationId="{9874D11C-36F5-4BBE-A490-019A54E953B0}"/>
          </ac:spMkLst>
        </pc:spChg>
        <pc:picChg chg="add mod ord">
          <ac:chgData name="Jenni Steen" userId="3e51ffc7-aa92-4e9a-9db2-4e9164f92bbf" providerId="ADAL" clId="{07F9C5DD-70A7-4ABA-A950-6F41B043DF09}" dt="2023-10-02T10:36:25.428" v="425" actId="26606"/>
          <ac:picMkLst>
            <pc:docMk/>
            <pc:sldMk cId="3036069514" sldId="263"/>
            <ac:picMk id="5" creationId="{00832CF0-7D88-E1DF-F1C5-043DAA514E7C}"/>
          </ac:picMkLst>
        </pc:picChg>
        <pc:cxnChg chg="add">
          <ac:chgData name="Jenni Steen" userId="3e51ffc7-aa92-4e9a-9db2-4e9164f92bbf" providerId="ADAL" clId="{07F9C5DD-70A7-4ABA-A950-6F41B043DF09}" dt="2023-10-02T10:36:25.428" v="425" actId="26606"/>
          <ac:cxnSpMkLst>
            <pc:docMk/>
            <pc:sldMk cId="3036069514" sldId="263"/>
            <ac:cxnSpMk id="10" creationId="{64FA5DFF-7FE6-4855-84E6-DFA78EE978BD}"/>
          </ac:cxnSpMkLst>
        </pc:cxnChg>
        <pc:cxnChg chg="add">
          <ac:chgData name="Jenni Steen" userId="3e51ffc7-aa92-4e9a-9db2-4e9164f92bbf" providerId="ADAL" clId="{07F9C5DD-70A7-4ABA-A950-6F41B043DF09}" dt="2023-10-02T10:36:25.428" v="425" actId="26606"/>
          <ac:cxnSpMkLst>
            <pc:docMk/>
            <pc:sldMk cId="3036069514" sldId="263"/>
            <ac:cxnSpMk id="12" creationId="{2AFD8CBA-54A3-4363-991B-B9C631BBFA74}"/>
          </ac:cxnSpMkLst>
        </pc:cxnChg>
      </pc:sldChg>
      <pc:sldChg chg="addSp delSp modSp new mod setBg modAnim">
        <pc:chgData name="Jenni Steen" userId="3e51ffc7-aa92-4e9a-9db2-4e9164f92bbf" providerId="ADAL" clId="{07F9C5DD-70A7-4ABA-A950-6F41B043DF09}" dt="2023-10-02T13:37:06.891" v="3415"/>
        <pc:sldMkLst>
          <pc:docMk/>
          <pc:sldMk cId="995716546" sldId="264"/>
        </pc:sldMkLst>
        <pc:spChg chg="mod">
          <ac:chgData name="Jenni Steen" userId="3e51ffc7-aa92-4e9a-9db2-4e9164f92bbf" providerId="ADAL" clId="{07F9C5DD-70A7-4ABA-A950-6F41B043DF09}" dt="2023-10-02T10:39:59.490" v="579" actId="26606"/>
          <ac:spMkLst>
            <pc:docMk/>
            <pc:sldMk cId="995716546" sldId="264"/>
            <ac:spMk id="2" creationId="{3FFC1ECD-4B95-0B18-6ED3-CB450D2E2128}"/>
          </ac:spMkLst>
        </pc:spChg>
        <pc:spChg chg="add del mod">
          <ac:chgData name="Jenni Steen" userId="3e51ffc7-aa92-4e9a-9db2-4e9164f92bbf" providerId="ADAL" clId="{07F9C5DD-70A7-4ABA-A950-6F41B043DF09}" dt="2023-10-02T13:29:49.800" v="3384" actId="403"/>
          <ac:spMkLst>
            <pc:docMk/>
            <pc:sldMk cId="995716546" sldId="264"/>
            <ac:spMk id="3" creationId="{DB492BD9-AF27-BC19-B6FB-0853F77C4CFD}"/>
          </ac:spMkLst>
        </pc:spChg>
        <pc:spChg chg="add">
          <ac:chgData name="Jenni Steen" userId="3e51ffc7-aa92-4e9a-9db2-4e9164f92bbf" providerId="ADAL" clId="{07F9C5DD-70A7-4ABA-A950-6F41B043DF09}" dt="2023-10-02T10:39:59.490" v="579" actId="26606"/>
          <ac:spMkLst>
            <pc:docMk/>
            <pc:sldMk cId="995716546" sldId="264"/>
            <ac:spMk id="7" creationId="{3BCB5F6A-9EB0-40B0-9D13-3023E9A20508}"/>
          </ac:spMkLst>
        </pc:spChg>
        <pc:spChg chg="add del">
          <ac:chgData name="Jenni Steen" userId="3e51ffc7-aa92-4e9a-9db2-4e9164f92bbf" providerId="ADAL" clId="{07F9C5DD-70A7-4ABA-A950-6F41B043DF09}" dt="2023-10-02T10:39:32.130" v="577" actId="26606"/>
          <ac:spMkLst>
            <pc:docMk/>
            <pc:sldMk cId="995716546" sldId="264"/>
            <ac:spMk id="9" creationId="{9F4444CE-BC8D-4D61-B303-4C05614E62AB}"/>
          </ac:spMkLst>
        </pc:spChg>
        <pc:spChg chg="add del">
          <ac:chgData name="Jenni Steen" userId="3e51ffc7-aa92-4e9a-9db2-4e9164f92bbf" providerId="ADAL" clId="{07F9C5DD-70A7-4ABA-A950-6F41B043DF09}" dt="2023-10-02T10:39:32.130" v="577" actId="26606"/>
          <ac:spMkLst>
            <pc:docMk/>
            <pc:sldMk cId="995716546" sldId="264"/>
            <ac:spMk id="11" creationId="{73772B81-181F-48B7-8826-4D9686D15DF5}"/>
          </ac:spMkLst>
        </pc:spChg>
        <pc:spChg chg="add del">
          <ac:chgData name="Jenni Steen" userId="3e51ffc7-aa92-4e9a-9db2-4e9164f92bbf" providerId="ADAL" clId="{07F9C5DD-70A7-4ABA-A950-6F41B043DF09}" dt="2023-10-02T10:39:32.130" v="577" actId="26606"/>
          <ac:spMkLst>
            <pc:docMk/>
            <pc:sldMk cId="995716546" sldId="264"/>
            <ac:spMk id="13" creationId="{B2205F6E-03C6-4E92-877C-E2482F6599AA}"/>
          </ac:spMkLst>
        </pc:spChg>
        <pc:graphicFrameChg chg="add del mod">
          <ac:chgData name="Jenni Steen" userId="3e51ffc7-aa92-4e9a-9db2-4e9164f92bbf" providerId="ADAL" clId="{07F9C5DD-70A7-4ABA-A950-6F41B043DF09}" dt="2023-10-02T10:39:32.130" v="577" actId="26606"/>
          <ac:graphicFrameMkLst>
            <pc:docMk/>
            <pc:sldMk cId="995716546" sldId="264"/>
            <ac:graphicFrameMk id="5" creationId="{4EF0A285-AE27-6FC2-2C65-E46265516461}"/>
          </ac:graphicFrameMkLst>
        </pc:graphicFrameChg>
        <pc:picChg chg="add mod">
          <ac:chgData name="Jenni Steen" userId="3e51ffc7-aa92-4e9a-9db2-4e9164f92bbf" providerId="ADAL" clId="{07F9C5DD-70A7-4ABA-A950-6F41B043DF09}" dt="2023-10-02T13:36:22.791" v="3410" actId="962"/>
          <ac:picMkLst>
            <pc:docMk/>
            <pc:sldMk cId="995716546" sldId="264"/>
            <ac:picMk id="6" creationId="{6C3B10F7-E9DB-476B-45CC-988C8D54FD9E}"/>
          </ac:picMkLst>
        </pc:picChg>
      </pc:sldChg>
      <pc:sldChg chg="addSp delSp modSp new mod setBg modAnim">
        <pc:chgData name="Jenni Steen" userId="3e51ffc7-aa92-4e9a-9db2-4e9164f92bbf" providerId="ADAL" clId="{07F9C5DD-70A7-4ABA-A950-6F41B043DF09}" dt="2023-10-02T13:38:28.407" v="3423"/>
        <pc:sldMkLst>
          <pc:docMk/>
          <pc:sldMk cId="1587620372" sldId="265"/>
        </pc:sldMkLst>
        <pc:spChg chg="mod">
          <ac:chgData name="Jenni Steen" userId="3e51ffc7-aa92-4e9a-9db2-4e9164f92bbf" providerId="ADAL" clId="{07F9C5DD-70A7-4ABA-A950-6F41B043DF09}" dt="2023-10-02T10:53:10.303" v="681" actId="26606"/>
          <ac:spMkLst>
            <pc:docMk/>
            <pc:sldMk cId="1587620372" sldId="265"/>
            <ac:spMk id="2" creationId="{E3D3F2D6-6308-E9A6-E1E1-293CB57AE5B2}"/>
          </ac:spMkLst>
        </pc:spChg>
        <pc:spChg chg="del mod">
          <ac:chgData name="Jenni Steen" userId="3e51ffc7-aa92-4e9a-9db2-4e9164f92bbf" providerId="ADAL" clId="{07F9C5DD-70A7-4ABA-A950-6F41B043DF09}" dt="2023-10-02T10:53:10.303" v="681" actId="26606"/>
          <ac:spMkLst>
            <pc:docMk/>
            <pc:sldMk cId="1587620372" sldId="265"/>
            <ac:spMk id="3" creationId="{43FC51D9-F6AE-AD1D-9909-3FE3E4F73D35}"/>
          </ac:spMkLst>
        </pc:spChg>
        <pc:spChg chg="mod topLvl">
          <ac:chgData name="Jenni Steen" userId="3e51ffc7-aa92-4e9a-9db2-4e9164f92bbf" providerId="ADAL" clId="{07F9C5DD-70A7-4ABA-A950-6F41B043DF09}" dt="2023-10-02T13:38:00.884" v="3418" actId="164"/>
          <ac:spMkLst>
            <pc:docMk/>
            <pc:sldMk cId="1587620372" sldId="265"/>
            <ac:spMk id="6" creationId="{AC81EF26-4221-8B0F-E199-ABF6C5724ED4}"/>
          </ac:spMkLst>
        </pc:spChg>
        <pc:spChg chg="mod topLvl">
          <ac:chgData name="Jenni Steen" userId="3e51ffc7-aa92-4e9a-9db2-4e9164f92bbf" providerId="ADAL" clId="{07F9C5DD-70A7-4ABA-A950-6F41B043DF09}" dt="2023-10-02T13:38:00.884" v="3418" actId="164"/>
          <ac:spMkLst>
            <pc:docMk/>
            <pc:sldMk cId="1587620372" sldId="265"/>
            <ac:spMk id="7" creationId="{C7C11777-E972-072F-C34C-B030F1851DDB}"/>
          </ac:spMkLst>
        </pc:spChg>
        <pc:spChg chg="mod topLvl">
          <ac:chgData name="Jenni Steen" userId="3e51ffc7-aa92-4e9a-9db2-4e9164f92bbf" providerId="ADAL" clId="{07F9C5DD-70A7-4ABA-A950-6F41B043DF09}" dt="2023-10-02T13:38:00.884" v="3418" actId="164"/>
          <ac:spMkLst>
            <pc:docMk/>
            <pc:sldMk cId="1587620372" sldId="265"/>
            <ac:spMk id="8" creationId="{0A0D3FE8-2297-C8BA-FBCF-6EFE8D990AAA}"/>
          </ac:spMkLst>
        </pc:spChg>
        <pc:spChg chg="add">
          <ac:chgData name="Jenni Steen" userId="3e51ffc7-aa92-4e9a-9db2-4e9164f92bbf" providerId="ADAL" clId="{07F9C5DD-70A7-4ABA-A950-6F41B043DF09}" dt="2023-10-02T10:53:10.303" v="681" actId="26606"/>
          <ac:spMkLst>
            <pc:docMk/>
            <pc:sldMk cId="1587620372" sldId="265"/>
            <ac:spMk id="9" creationId="{9F4444CE-BC8D-4D61-B303-4C05614E62AB}"/>
          </ac:spMkLst>
        </pc:spChg>
        <pc:spChg chg="mod topLvl">
          <ac:chgData name="Jenni Steen" userId="3e51ffc7-aa92-4e9a-9db2-4e9164f92bbf" providerId="ADAL" clId="{07F9C5DD-70A7-4ABA-A950-6F41B043DF09}" dt="2023-10-02T13:38:09.434" v="3419" actId="164"/>
          <ac:spMkLst>
            <pc:docMk/>
            <pc:sldMk cId="1587620372" sldId="265"/>
            <ac:spMk id="10" creationId="{933524B0-92C6-C51B-3829-4ED9027280D1}"/>
          </ac:spMkLst>
        </pc:spChg>
        <pc:spChg chg="add">
          <ac:chgData name="Jenni Steen" userId="3e51ffc7-aa92-4e9a-9db2-4e9164f92bbf" providerId="ADAL" clId="{07F9C5DD-70A7-4ABA-A950-6F41B043DF09}" dt="2023-10-02T10:53:10.303" v="681" actId="26606"/>
          <ac:spMkLst>
            <pc:docMk/>
            <pc:sldMk cId="1587620372" sldId="265"/>
            <ac:spMk id="11" creationId="{73772B81-181F-48B7-8826-4D9686D15DF5}"/>
          </ac:spMkLst>
        </pc:spChg>
        <pc:spChg chg="mod topLvl">
          <ac:chgData name="Jenni Steen" userId="3e51ffc7-aa92-4e9a-9db2-4e9164f92bbf" providerId="ADAL" clId="{07F9C5DD-70A7-4ABA-A950-6F41B043DF09}" dt="2023-10-02T13:38:09.434" v="3419" actId="164"/>
          <ac:spMkLst>
            <pc:docMk/>
            <pc:sldMk cId="1587620372" sldId="265"/>
            <ac:spMk id="12" creationId="{5CC0A285-783C-4162-B64E-31498B1D86EA}"/>
          </ac:spMkLst>
        </pc:spChg>
        <pc:spChg chg="add">
          <ac:chgData name="Jenni Steen" userId="3e51ffc7-aa92-4e9a-9db2-4e9164f92bbf" providerId="ADAL" clId="{07F9C5DD-70A7-4ABA-A950-6F41B043DF09}" dt="2023-10-02T10:53:10.303" v="681" actId="26606"/>
          <ac:spMkLst>
            <pc:docMk/>
            <pc:sldMk cId="1587620372" sldId="265"/>
            <ac:spMk id="13" creationId="{B2205F6E-03C6-4E92-877C-E2482F6599AA}"/>
          </ac:spMkLst>
        </pc:spChg>
        <pc:spChg chg="mod topLvl">
          <ac:chgData name="Jenni Steen" userId="3e51ffc7-aa92-4e9a-9db2-4e9164f92bbf" providerId="ADAL" clId="{07F9C5DD-70A7-4ABA-A950-6F41B043DF09}" dt="2023-10-02T13:38:09.434" v="3419" actId="164"/>
          <ac:spMkLst>
            <pc:docMk/>
            <pc:sldMk cId="1587620372" sldId="265"/>
            <ac:spMk id="14" creationId="{85E16DC3-02B2-D20D-ED81-32AB54B59508}"/>
          </ac:spMkLst>
        </pc:spChg>
        <pc:grpChg chg="del mod">
          <ac:chgData name="Jenni Steen" userId="3e51ffc7-aa92-4e9a-9db2-4e9164f92bbf" providerId="ADAL" clId="{07F9C5DD-70A7-4ABA-A950-6F41B043DF09}" dt="2023-10-02T13:37:45.752" v="3417" actId="165"/>
          <ac:grpSpMkLst>
            <pc:docMk/>
            <pc:sldMk cId="1587620372" sldId="265"/>
            <ac:grpSpMk id="4" creationId="{90B969C7-DBFA-B2DC-3B56-5A2CB16A7F92}"/>
          </ac:grpSpMkLst>
        </pc:grpChg>
        <pc:grpChg chg="add mod">
          <ac:chgData name="Jenni Steen" userId="3e51ffc7-aa92-4e9a-9db2-4e9164f92bbf" providerId="ADAL" clId="{07F9C5DD-70A7-4ABA-A950-6F41B043DF09}" dt="2023-10-02T13:38:00.884" v="3418" actId="164"/>
          <ac:grpSpMkLst>
            <pc:docMk/>
            <pc:sldMk cId="1587620372" sldId="265"/>
            <ac:grpSpMk id="15" creationId="{E2F87FC7-5538-2A8F-7132-35A5925F7754}"/>
          </ac:grpSpMkLst>
        </pc:grpChg>
        <pc:grpChg chg="add mod">
          <ac:chgData name="Jenni Steen" userId="3e51ffc7-aa92-4e9a-9db2-4e9164f92bbf" providerId="ADAL" clId="{07F9C5DD-70A7-4ABA-A950-6F41B043DF09}" dt="2023-10-02T13:38:09.434" v="3419" actId="164"/>
          <ac:grpSpMkLst>
            <pc:docMk/>
            <pc:sldMk cId="1587620372" sldId="265"/>
            <ac:grpSpMk id="16" creationId="{08F110F6-5C1C-CA79-F621-BC6E909698DF}"/>
          </ac:grpSpMkLst>
        </pc:grpChg>
        <pc:graphicFrameChg chg="add del">
          <ac:chgData name="Jenni Steen" userId="3e51ffc7-aa92-4e9a-9db2-4e9164f92bbf" providerId="ADAL" clId="{07F9C5DD-70A7-4ABA-A950-6F41B043DF09}" dt="2023-10-02T13:37:37.006" v="3416" actId="18245"/>
          <ac:graphicFrameMkLst>
            <pc:docMk/>
            <pc:sldMk cId="1587620372" sldId="265"/>
            <ac:graphicFrameMk id="5" creationId="{FE3B431A-D863-0138-9EC2-D49F083F2A52}"/>
          </ac:graphicFrameMkLst>
        </pc:graphicFrameChg>
      </pc:sldChg>
      <pc:sldChg chg="addSp delSp modSp new mod setBg modAnim">
        <pc:chgData name="Jenni Steen" userId="3e51ffc7-aa92-4e9a-9db2-4e9164f92bbf" providerId="ADAL" clId="{07F9C5DD-70A7-4ABA-A950-6F41B043DF09}" dt="2023-10-02T13:40:02.230" v="3434"/>
        <pc:sldMkLst>
          <pc:docMk/>
          <pc:sldMk cId="3732604675" sldId="266"/>
        </pc:sldMkLst>
        <pc:spChg chg="mod">
          <ac:chgData name="Jenni Steen" userId="3e51ffc7-aa92-4e9a-9db2-4e9164f92bbf" providerId="ADAL" clId="{07F9C5DD-70A7-4ABA-A950-6F41B043DF09}" dt="2023-10-02T11:19:21.918" v="1023" actId="26606"/>
          <ac:spMkLst>
            <pc:docMk/>
            <pc:sldMk cId="3732604675" sldId="266"/>
            <ac:spMk id="2" creationId="{1F38D7B1-0E5C-A535-0C9C-E3CFBF7A0CC8}"/>
          </ac:spMkLst>
        </pc:spChg>
        <pc:spChg chg="add del mod">
          <ac:chgData name="Jenni Steen" userId="3e51ffc7-aa92-4e9a-9db2-4e9164f92bbf" providerId="ADAL" clId="{07F9C5DD-70A7-4ABA-A950-6F41B043DF09}" dt="2023-10-02T11:19:21.918" v="1023" actId="26606"/>
          <ac:spMkLst>
            <pc:docMk/>
            <pc:sldMk cId="3732604675" sldId="266"/>
            <ac:spMk id="3" creationId="{83E0F208-DE70-8808-4595-85B8A3C11420}"/>
          </ac:spMkLst>
        </pc:spChg>
        <pc:spChg chg="mod topLvl">
          <ac:chgData name="Jenni Steen" userId="3e51ffc7-aa92-4e9a-9db2-4e9164f92bbf" providerId="ADAL" clId="{07F9C5DD-70A7-4ABA-A950-6F41B043DF09}" dt="2023-10-02T13:39:21.185" v="3426" actId="164"/>
          <ac:spMkLst>
            <pc:docMk/>
            <pc:sldMk cId="3732604675" sldId="266"/>
            <ac:spMk id="6" creationId="{DD4B18E0-2AD3-0496-4CDF-230713FF90C4}"/>
          </ac:spMkLst>
        </pc:spChg>
        <pc:spChg chg="mod topLvl">
          <ac:chgData name="Jenni Steen" userId="3e51ffc7-aa92-4e9a-9db2-4e9164f92bbf" providerId="ADAL" clId="{07F9C5DD-70A7-4ABA-A950-6F41B043DF09}" dt="2023-10-02T13:39:21.185" v="3426" actId="164"/>
          <ac:spMkLst>
            <pc:docMk/>
            <pc:sldMk cId="3732604675" sldId="266"/>
            <ac:spMk id="8" creationId="{8BD8CBA6-4CCD-0194-F177-149B9130C2DE}"/>
          </ac:spMkLst>
        </pc:spChg>
        <pc:spChg chg="add del">
          <ac:chgData name="Jenni Steen" userId="3e51ffc7-aa92-4e9a-9db2-4e9164f92bbf" providerId="ADAL" clId="{07F9C5DD-70A7-4ABA-A950-6F41B043DF09}" dt="2023-10-02T11:19:21.894" v="1022" actId="26606"/>
          <ac:spMkLst>
            <pc:docMk/>
            <pc:sldMk cId="3732604675" sldId="266"/>
            <ac:spMk id="9" creationId="{9F4444CE-BC8D-4D61-B303-4C05614E62AB}"/>
          </ac:spMkLst>
        </pc:spChg>
        <pc:spChg chg="add del">
          <ac:chgData name="Jenni Steen" userId="3e51ffc7-aa92-4e9a-9db2-4e9164f92bbf" providerId="ADAL" clId="{07F9C5DD-70A7-4ABA-A950-6F41B043DF09}" dt="2023-10-02T11:19:21.894" v="1022" actId="26606"/>
          <ac:spMkLst>
            <pc:docMk/>
            <pc:sldMk cId="3732604675" sldId="266"/>
            <ac:spMk id="11" creationId="{73772B81-181F-48B7-8826-4D9686D15DF5}"/>
          </ac:spMkLst>
        </pc:spChg>
        <pc:spChg chg="mod topLvl">
          <ac:chgData name="Jenni Steen" userId="3e51ffc7-aa92-4e9a-9db2-4e9164f92bbf" providerId="ADAL" clId="{07F9C5DD-70A7-4ABA-A950-6F41B043DF09}" dt="2023-10-02T13:39:31.520" v="3427" actId="164"/>
          <ac:spMkLst>
            <pc:docMk/>
            <pc:sldMk cId="3732604675" sldId="266"/>
            <ac:spMk id="12" creationId="{599111F3-410D-2803-43FA-095231428B5B}"/>
          </ac:spMkLst>
        </pc:spChg>
        <pc:spChg chg="add del">
          <ac:chgData name="Jenni Steen" userId="3e51ffc7-aa92-4e9a-9db2-4e9164f92bbf" providerId="ADAL" clId="{07F9C5DD-70A7-4ABA-A950-6F41B043DF09}" dt="2023-10-02T11:19:21.894" v="1022" actId="26606"/>
          <ac:spMkLst>
            <pc:docMk/>
            <pc:sldMk cId="3732604675" sldId="266"/>
            <ac:spMk id="13" creationId="{B2205F6E-03C6-4E92-877C-E2482F6599AA}"/>
          </ac:spMkLst>
        </pc:spChg>
        <pc:spChg chg="mod topLvl">
          <ac:chgData name="Jenni Steen" userId="3e51ffc7-aa92-4e9a-9db2-4e9164f92bbf" providerId="ADAL" clId="{07F9C5DD-70A7-4ABA-A950-6F41B043DF09}" dt="2023-10-02T13:39:31.520" v="3427" actId="164"/>
          <ac:spMkLst>
            <pc:docMk/>
            <pc:sldMk cId="3732604675" sldId="266"/>
            <ac:spMk id="14" creationId="{6668663E-26B8-1B0E-C800-94ACAD2F0799}"/>
          </ac:spMkLst>
        </pc:spChg>
        <pc:spChg chg="add">
          <ac:chgData name="Jenni Steen" userId="3e51ffc7-aa92-4e9a-9db2-4e9164f92bbf" providerId="ADAL" clId="{07F9C5DD-70A7-4ABA-A950-6F41B043DF09}" dt="2023-10-02T11:19:21.918" v="1023" actId="26606"/>
          <ac:spMkLst>
            <pc:docMk/>
            <pc:sldMk cId="3732604675" sldId="266"/>
            <ac:spMk id="15" creationId="{9F4444CE-BC8D-4D61-B303-4C05614E62AB}"/>
          </ac:spMkLst>
        </pc:spChg>
        <pc:spChg chg="add">
          <ac:chgData name="Jenni Steen" userId="3e51ffc7-aa92-4e9a-9db2-4e9164f92bbf" providerId="ADAL" clId="{07F9C5DD-70A7-4ABA-A950-6F41B043DF09}" dt="2023-10-02T11:19:21.918" v="1023" actId="26606"/>
          <ac:spMkLst>
            <pc:docMk/>
            <pc:sldMk cId="3732604675" sldId="266"/>
            <ac:spMk id="16" creationId="{73772B81-181F-48B7-8826-4D9686D15DF5}"/>
          </ac:spMkLst>
        </pc:spChg>
        <pc:spChg chg="add">
          <ac:chgData name="Jenni Steen" userId="3e51ffc7-aa92-4e9a-9db2-4e9164f92bbf" providerId="ADAL" clId="{07F9C5DD-70A7-4ABA-A950-6F41B043DF09}" dt="2023-10-02T11:19:21.918" v="1023" actId="26606"/>
          <ac:spMkLst>
            <pc:docMk/>
            <pc:sldMk cId="3732604675" sldId="266"/>
            <ac:spMk id="17" creationId="{B2205F6E-03C6-4E92-877C-E2482F6599AA}"/>
          </ac:spMkLst>
        </pc:spChg>
        <pc:spChg chg="mod topLvl">
          <ac:chgData name="Jenni Steen" userId="3e51ffc7-aa92-4e9a-9db2-4e9164f92bbf" providerId="ADAL" clId="{07F9C5DD-70A7-4ABA-A950-6F41B043DF09}" dt="2023-10-02T13:39:39.969" v="3428" actId="164"/>
          <ac:spMkLst>
            <pc:docMk/>
            <pc:sldMk cId="3732604675" sldId="266"/>
            <ac:spMk id="19" creationId="{5DDDBE89-BB7E-88F7-C322-F63E9FC602B7}"/>
          </ac:spMkLst>
        </pc:spChg>
        <pc:spChg chg="mod topLvl">
          <ac:chgData name="Jenni Steen" userId="3e51ffc7-aa92-4e9a-9db2-4e9164f92bbf" providerId="ADAL" clId="{07F9C5DD-70A7-4ABA-A950-6F41B043DF09}" dt="2023-10-02T13:39:39.969" v="3428" actId="164"/>
          <ac:spMkLst>
            <pc:docMk/>
            <pc:sldMk cId="3732604675" sldId="266"/>
            <ac:spMk id="20" creationId="{20E75EF2-1E8D-0A1A-E89A-53AEEBC7A390}"/>
          </ac:spMkLst>
        </pc:spChg>
        <pc:grpChg chg="del mod">
          <ac:chgData name="Jenni Steen" userId="3e51ffc7-aa92-4e9a-9db2-4e9164f92bbf" providerId="ADAL" clId="{07F9C5DD-70A7-4ABA-A950-6F41B043DF09}" dt="2023-10-02T13:39:12.608" v="3425" actId="165"/>
          <ac:grpSpMkLst>
            <pc:docMk/>
            <pc:sldMk cId="3732604675" sldId="266"/>
            <ac:grpSpMk id="4" creationId="{CBE2DCDA-D3F8-5E17-C538-B3B35B9F0B08}"/>
          </ac:grpSpMkLst>
        </pc:grpChg>
        <pc:grpChg chg="add mod">
          <ac:chgData name="Jenni Steen" userId="3e51ffc7-aa92-4e9a-9db2-4e9164f92bbf" providerId="ADAL" clId="{07F9C5DD-70A7-4ABA-A950-6F41B043DF09}" dt="2023-10-02T13:39:21.185" v="3426" actId="164"/>
          <ac:grpSpMkLst>
            <pc:docMk/>
            <pc:sldMk cId="3732604675" sldId="266"/>
            <ac:grpSpMk id="21" creationId="{A47DF725-FA5A-5E21-8F70-CF46673DF915}"/>
          </ac:grpSpMkLst>
        </pc:grpChg>
        <pc:grpChg chg="add mod">
          <ac:chgData name="Jenni Steen" userId="3e51ffc7-aa92-4e9a-9db2-4e9164f92bbf" providerId="ADAL" clId="{07F9C5DD-70A7-4ABA-A950-6F41B043DF09}" dt="2023-10-02T13:39:31.520" v="3427" actId="164"/>
          <ac:grpSpMkLst>
            <pc:docMk/>
            <pc:sldMk cId="3732604675" sldId="266"/>
            <ac:grpSpMk id="22" creationId="{3935194C-C6FC-984B-2ABA-35CDC88EEE8B}"/>
          </ac:grpSpMkLst>
        </pc:grpChg>
        <pc:grpChg chg="add mod">
          <ac:chgData name="Jenni Steen" userId="3e51ffc7-aa92-4e9a-9db2-4e9164f92bbf" providerId="ADAL" clId="{07F9C5DD-70A7-4ABA-A950-6F41B043DF09}" dt="2023-10-02T13:39:39.969" v="3428" actId="164"/>
          <ac:grpSpMkLst>
            <pc:docMk/>
            <pc:sldMk cId="3732604675" sldId="266"/>
            <ac:grpSpMk id="23" creationId="{DBCFF97E-E666-5235-F762-6C9A28195FF3}"/>
          </ac:grpSpMkLst>
        </pc:grpChg>
        <pc:graphicFrameChg chg="add del">
          <ac:chgData name="Jenni Steen" userId="3e51ffc7-aa92-4e9a-9db2-4e9164f92bbf" providerId="ADAL" clId="{07F9C5DD-70A7-4ABA-A950-6F41B043DF09}" dt="2023-10-02T11:19:11.518" v="1018" actId="26606"/>
          <ac:graphicFrameMkLst>
            <pc:docMk/>
            <pc:sldMk cId="3732604675" sldId="266"/>
            <ac:graphicFrameMk id="5" creationId="{C1379BB4-3D1B-9F1E-3BFA-A0FC0B9FCFA4}"/>
          </ac:graphicFrameMkLst>
        </pc:graphicFrameChg>
        <pc:graphicFrameChg chg="add del">
          <ac:chgData name="Jenni Steen" userId="3e51ffc7-aa92-4e9a-9db2-4e9164f92bbf" providerId="ADAL" clId="{07F9C5DD-70A7-4ABA-A950-6F41B043DF09}" dt="2023-10-02T11:19:19.737" v="1020" actId="26606"/>
          <ac:graphicFrameMkLst>
            <pc:docMk/>
            <pc:sldMk cId="3732604675" sldId="266"/>
            <ac:graphicFrameMk id="7" creationId="{090CA05B-6AB7-0337-BFF2-AF4D997E78E2}"/>
          </ac:graphicFrameMkLst>
        </pc:graphicFrameChg>
        <pc:graphicFrameChg chg="add del">
          <ac:chgData name="Jenni Steen" userId="3e51ffc7-aa92-4e9a-9db2-4e9164f92bbf" providerId="ADAL" clId="{07F9C5DD-70A7-4ABA-A950-6F41B043DF09}" dt="2023-10-02T11:19:21.894" v="1022" actId="26606"/>
          <ac:graphicFrameMkLst>
            <pc:docMk/>
            <pc:sldMk cId="3732604675" sldId="266"/>
            <ac:graphicFrameMk id="10" creationId="{6C4B9877-26AE-6630-C1E2-6B07FC628BD8}"/>
          </ac:graphicFrameMkLst>
        </pc:graphicFrameChg>
        <pc:graphicFrameChg chg="add del">
          <ac:chgData name="Jenni Steen" userId="3e51ffc7-aa92-4e9a-9db2-4e9164f92bbf" providerId="ADAL" clId="{07F9C5DD-70A7-4ABA-A950-6F41B043DF09}" dt="2023-10-02T13:38:53.641" v="3424" actId="18245"/>
          <ac:graphicFrameMkLst>
            <pc:docMk/>
            <pc:sldMk cId="3732604675" sldId="266"/>
            <ac:graphicFrameMk id="18" creationId="{B57FEE7F-D04B-EDD4-CC9A-7AEEC827D84A}"/>
          </ac:graphicFrameMkLst>
        </pc:graphicFrameChg>
      </pc:sldChg>
      <pc:sldChg chg="addSp delSp modSp new del mod modClrScheme chgLayout">
        <pc:chgData name="Jenni Steen" userId="3e51ffc7-aa92-4e9a-9db2-4e9164f92bbf" providerId="ADAL" clId="{07F9C5DD-70A7-4ABA-A950-6F41B043DF09}" dt="2023-10-02T13:28:48.680" v="3338" actId="47"/>
        <pc:sldMkLst>
          <pc:docMk/>
          <pc:sldMk cId="1676332260" sldId="267"/>
        </pc:sldMkLst>
        <pc:spChg chg="del mod ord">
          <ac:chgData name="Jenni Steen" userId="3e51ffc7-aa92-4e9a-9db2-4e9164f92bbf" providerId="ADAL" clId="{07F9C5DD-70A7-4ABA-A950-6F41B043DF09}" dt="2023-10-02T11:19:57.445" v="1025" actId="700"/>
          <ac:spMkLst>
            <pc:docMk/>
            <pc:sldMk cId="1676332260" sldId="267"/>
            <ac:spMk id="2" creationId="{DADB07D1-E9EE-9A3F-5AA6-AA1FB07F9823}"/>
          </ac:spMkLst>
        </pc:spChg>
        <pc:spChg chg="del mod ord">
          <ac:chgData name="Jenni Steen" userId="3e51ffc7-aa92-4e9a-9db2-4e9164f92bbf" providerId="ADAL" clId="{07F9C5DD-70A7-4ABA-A950-6F41B043DF09}" dt="2023-10-02T11:19:57.445" v="1025" actId="700"/>
          <ac:spMkLst>
            <pc:docMk/>
            <pc:sldMk cId="1676332260" sldId="267"/>
            <ac:spMk id="3" creationId="{5F87E8CD-3A18-8A6D-DBAB-9568B90B8002}"/>
          </ac:spMkLst>
        </pc:spChg>
        <pc:spChg chg="add mod ord">
          <ac:chgData name="Jenni Steen" userId="3e51ffc7-aa92-4e9a-9db2-4e9164f92bbf" providerId="ADAL" clId="{07F9C5DD-70A7-4ABA-A950-6F41B043DF09}" dt="2023-10-02T11:20:16.090" v="1047" actId="20577"/>
          <ac:spMkLst>
            <pc:docMk/>
            <pc:sldMk cId="1676332260" sldId="267"/>
            <ac:spMk id="4" creationId="{4AC2BB82-EB25-0538-65CF-F5411BEFC95B}"/>
          </ac:spMkLst>
        </pc:spChg>
        <pc:spChg chg="add mod ord">
          <ac:chgData name="Jenni Steen" userId="3e51ffc7-aa92-4e9a-9db2-4e9164f92bbf" providerId="ADAL" clId="{07F9C5DD-70A7-4ABA-A950-6F41B043DF09}" dt="2023-10-02T11:19:57.445" v="1025" actId="700"/>
          <ac:spMkLst>
            <pc:docMk/>
            <pc:sldMk cId="1676332260" sldId="267"/>
            <ac:spMk id="5" creationId="{6AC4CE11-93F2-BF7B-3F65-727B616D5B18}"/>
          </ac:spMkLst>
        </pc:spChg>
      </pc:sldChg>
      <pc:sldChg chg="addSp delSp modSp new mod setBg modClrScheme modAnim chgLayout">
        <pc:chgData name="Jenni Steen" userId="3e51ffc7-aa92-4e9a-9db2-4e9164f92bbf" providerId="ADAL" clId="{07F9C5DD-70A7-4ABA-A950-6F41B043DF09}" dt="2023-10-02T13:40:51.435" v="3437"/>
        <pc:sldMkLst>
          <pc:docMk/>
          <pc:sldMk cId="1853122324" sldId="268"/>
        </pc:sldMkLst>
        <pc:spChg chg="del mod ord">
          <ac:chgData name="Jenni Steen" userId="3e51ffc7-aa92-4e9a-9db2-4e9164f92bbf" providerId="ADAL" clId="{07F9C5DD-70A7-4ABA-A950-6F41B043DF09}" dt="2023-10-02T11:20:35.104" v="1049" actId="700"/>
          <ac:spMkLst>
            <pc:docMk/>
            <pc:sldMk cId="1853122324" sldId="268"/>
            <ac:spMk id="2" creationId="{60E8BB24-A6FD-9B20-8D2D-EF1D966EFE6A}"/>
          </ac:spMkLst>
        </pc:spChg>
        <pc:spChg chg="del mod ord">
          <ac:chgData name="Jenni Steen" userId="3e51ffc7-aa92-4e9a-9db2-4e9164f92bbf" providerId="ADAL" clId="{07F9C5DD-70A7-4ABA-A950-6F41B043DF09}" dt="2023-10-02T11:20:35.104" v="1049" actId="700"/>
          <ac:spMkLst>
            <pc:docMk/>
            <pc:sldMk cId="1853122324" sldId="268"/>
            <ac:spMk id="3" creationId="{E7CE183A-A282-AB37-2F74-D893F78C995A}"/>
          </ac:spMkLst>
        </pc:spChg>
        <pc:spChg chg="add mod or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4" creationId="{6C3815EA-96FB-BF70-F493-97E970455F24}"/>
          </ac:spMkLst>
        </pc:spChg>
        <pc:spChg chg="add del mod or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5" creationId="{E2FF5DFC-92DA-F6A4-CA52-014E4352B0F3}"/>
          </ac:spMkLst>
        </pc:spChg>
        <pc:spChg chg="add del">
          <ac:chgData name="Jenni Steen" userId="3e51ffc7-aa92-4e9a-9db2-4e9164f92bbf" providerId="ADAL" clId="{07F9C5DD-70A7-4ABA-A950-6F41B043DF09}" dt="2023-10-02T11:55:06.682" v="1475" actId="26606"/>
          <ac:spMkLst>
            <pc:docMk/>
            <pc:sldMk cId="1853122324" sldId="268"/>
            <ac:spMk id="10" creationId="{E80B86A7-A1EC-475B-9166-88902B033A38}"/>
          </ac:spMkLst>
        </pc:spChg>
        <pc:spChg chg="add del">
          <ac:chgData name="Jenni Steen" userId="3e51ffc7-aa92-4e9a-9db2-4e9164f92bbf" providerId="ADAL" clId="{07F9C5DD-70A7-4ABA-A950-6F41B043DF09}" dt="2023-10-02T11:54:59.355" v="1467" actId="26606"/>
          <ac:spMkLst>
            <pc:docMk/>
            <pc:sldMk cId="1853122324" sldId="268"/>
            <ac:spMk id="11" creationId="{655AE6B0-AC9E-4167-806F-E9DB135FC46B}"/>
          </ac:spMkLst>
        </pc:spChg>
        <pc:spChg chg="add del">
          <ac:chgData name="Jenni Steen" userId="3e51ffc7-aa92-4e9a-9db2-4e9164f92bbf" providerId="ADAL" clId="{07F9C5DD-70A7-4ABA-A950-6F41B043DF09}" dt="2023-10-02T11:55:06.682" v="1475" actId="26606"/>
          <ac:spMkLst>
            <pc:docMk/>
            <pc:sldMk cId="1853122324" sldId="268"/>
            <ac:spMk id="12" creationId="{C2C29CB1-9F74-4879-A6AF-AEA67B6F1F4D}"/>
          </ac:spMkLst>
        </pc:spChg>
        <pc:spChg chg="add del">
          <ac:chgData name="Jenni Steen" userId="3e51ffc7-aa92-4e9a-9db2-4e9164f92bbf" providerId="ADAL" clId="{07F9C5DD-70A7-4ABA-A950-6F41B043DF09}" dt="2023-10-02T11:55:06.682" v="1475" actId="26606"/>
          <ac:spMkLst>
            <pc:docMk/>
            <pc:sldMk cId="1853122324" sldId="268"/>
            <ac:spMk id="14" creationId="{7E2C7115-5336-410C-AD71-0F0952A2E5A7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20" creationId="{7E018740-5C2B-4A41-AC1A-7E68D1EC1954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22" creationId="{166F75A4-C475-4941-8EE2-B80A06A2C1BB}"/>
          </ac:spMkLst>
        </pc:spChg>
        <pc:spChg chg="add del">
          <ac:chgData name="Jenni Steen" userId="3e51ffc7-aa92-4e9a-9db2-4e9164f92bbf" providerId="ADAL" clId="{07F9C5DD-70A7-4ABA-A950-6F41B043DF09}" dt="2023-10-02T11:54:59.355" v="1467" actId="26606"/>
          <ac:spMkLst>
            <pc:docMk/>
            <pc:sldMk cId="1853122324" sldId="268"/>
            <ac:spMk id="24" creationId="{87BD1F4E-A66D-4C06-86DA-8D56CA7A3B41}"/>
          </ac:spMkLst>
        </pc:spChg>
        <pc:spChg chg="add del">
          <ac:chgData name="Jenni Steen" userId="3e51ffc7-aa92-4e9a-9db2-4e9164f92bbf" providerId="ADAL" clId="{07F9C5DD-70A7-4ABA-A950-6F41B043DF09}" dt="2023-10-02T11:55:05.354" v="1473" actId="26606"/>
          <ac:spMkLst>
            <pc:docMk/>
            <pc:sldMk cId="1853122324" sldId="268"/>
            <ac:spMk id="30" creationId="{E2FF5DFC-92DA-F6A4-CA52-014E4352B0F3}"/>
          </ac:spMkLst>
        </pc:spChg>
        <pc:spChg chg="add del">
          <ac:chgData name="Jenni Steen" userId="3e51ffc7-aa92-4e9a-9db2-4e9164f92bbf" providerId="ADAL" clId="{07F9C5DD-70A7-4ABA-A950-6F41B043DF09}" dt="2023-10-02T11:55:05.354" v="1473" actId="26606"/>
          <ac:spMkLst>
            <pc:docMk/>
            <pc:sldMk cId="1853122324" sldId="268"/>
            <ac:spMk id="32" creationId="{3BCB5F6A-9EB0-40B0-9D13-3023E9A20508}"/>
          </ac:spMkLst>
        </pc:spChg>
        <pc:spChg chg="add del">
          <ac:chgData name="Jenni Steen" userId="3e51ffc7-aa92-4e9a-9db2-4e9164f92bbf" providerId="ADAL" clId="{07F9C5DD-70A7-4ABA-A950-6F41B043DF09}" dt="2023-10-02T11:55:06.682" v="1475" actId="26606"/>
          <ac:spMkLst>
            <pc:docMk/>
            <pc:sldMk cId="1853122324" sldId="268"/>
            <ac:spMk id="34" creationId="{E2FF5DFC-92DA-F6A4-CA52-014E4352B0F3}"/>
          </ac:spMkLst>
        </pc:spChg>
        <pc:spChg chg="add del">
          <ac:chgData name="Jenni Steen" userId="3e51ffc7-aa92-4e9a-9db2-4e9164f92bbf" providerId="ADAL" clId="{07F9C5DD-70A7-4ABA-A950-6F41B043DF09}" dt="2023-10-02T11:55:13.140" v="1477" actId="26606"/>
          <ac:spMkLst>
            <pc:docMk/>
            <pc:sldMk cId="1853122324" sldId="268"/>
            <ac:spMk id="37" creationId="{E2FF5DFC-92DA-F6A4-CA52-014E4352B0F3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39" creationId="{A65AC7D1-EAA9-48F5-B509-60A7F50BF703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40" creationId="{D6320AF9-619A-4175-865B-5663E1AEF4C5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41" creationId="{A032553A-72E8-4B0D-8405-FF9771C9AF05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42" creationId="{765800AC-C3B9-498E-87BC-29FAE4C76B21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43" creationId="{1F9D6ACB-2FF4-49F9-978A-E0D5327FC635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44" creationId="{A5EC319D-0FEA-4B95-A3EA-01E35672C95B}"/>
          </ac:spMkLst>
        </pc:spChg>
        <pc:spChg chg="add del">
          <ac:chgData name="Jenni Steen" userId="3e51ffc7-aa92-4e9a-9db2-4e9164f92bbf" providerId="ADAL" clId="{07F9C5DD-70A7-4ABA-A950-6F41B043DF09}" dt="2023-10-02T11:55:14.896" v="1479" actId="26606"/>
          <ac:spMkLst>
            <pc:docMk/>
            <pc:sldMk cId="1853122324" sldId="268"/>
            <ac:spMk id="45" creationId="{E2FF5DFC-92DA-F6A4-CA52-014E4352B0F3}"/>
          </ac:spMkLst>
        </pc:spChg>
        <pc:spChg chg="add del">
          <ac:chgData name="Jenni Steen" userId="3e51ffc7-aa92-4e9a-9db2-4e9164f92bbf" providerId="ADAL" clId="{07F9C5DD-70A7-4ABA-A950-6F41B043DF09}" dt="2023-10-02T11:55:17.984" v="1481" actId="26606"/>
          <ac:spMkLst>
            <pc:docMk/>
            <pc:sldMk cId="1853122324" sldId="268"/>
            <ac:spMk id="47" creationId="{9F4444CE-BC8D-4D61-B303-4C05614E62AB}"/>
          </ac:spMkLst>
        </pc:spChg>
        <pc:spChg chg="add del">
          <ac:chgData name="Jenni Steen" userId="3e51ffc7-aa92-4e9a-9db2-4e9164f92bbf" providerId="ADAL" clId="{07F9C5DD-70A7-4ABA-A950-6F41B043DF09}" dt="2023-10-02T11:55:17.984" v="1481" actId="26606"/>
          <ac:spMkLst>
            <pc:docMk/>
            <pc:sldMk cId="1853122324" sldId="268"/>
            <ac:spMk id="48" creationId="{62423CA5-E2E1-4789-B759-9906C1C94063}"/>
          </ac:spMkLst>
        </pc:spChg>
        <pc:spChg chg="add del">
          <ac:chgData name="Jenni Steen" userId="3e51ffc7-aa92-4e9a-9db2-4e9164f92bbf" providerId="ADAL" clId="{07F9C5DD-70A7-4ABA-A950-6F41B043DF09}" dt="2023-10-02T11:55:17.984" v="1481" actId="26606"/>
          <ac:spMkLst>
            <pc:docMk/>
            <pc:sldMk cId="1853122324" sldId="268"/>
            <ac:spMk id="49" creationId="{73772B81-181F-48B7-8826-4D9686D15DF5}"/>
          </ac:spMkLst>
        </pc:spChg>
        <pc:spChg chg="add del">
          <ac:chgData name="Jenni Steen" userId="3e51ffc7-aa92-4e9a-9db2-4e9164f92bbf" providerId="ADAL" clId="{07F9C5DD-70A7-4ABA-A950-6F41B043DF09}" dt="2023-10-02T11:55:17.984" v="1481" actId="26606"/>
          <ac:spMkLst>
            <pc:docMk/>
            <pc:sldMk cId="1853122324" sldId="268"/>
            <ac:spMk id="50" creationId="{E2FF5DFC-92DA-F6A4-CA52-014E4352B0F3}"/>
          </ac:spMkLst>
        </pc:spChg>
        <pc:spChg chg="add del">
          <ac:chgData name="Jenni Steen" userId="3e51ffc7-aa92-4e9a-9db2-4e9164f92bbf" providerId="ADAL" clId="{07F9C5DD-70A7-4ABA-A950-6F41B043DF09}" dt="2023-10-02T11:55:17.984" v="1481" actId="26606"/>
          <ac:spMkLst>
            <pc:docMk/>
            <pc:sldMk cId="1853122324" sldId="268"/>
            <ac:spMk id="52" creationId="{B2205F6E-03C6-4E92-877C-E2482F6599AA}"/>
          </ac:spMkLst>
        </pc:spChg>
        <pc:spChg chg="ad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54" creationId="{A65AC7D1-EAA9-48F5-B509-60A7F50BF703}"/>
          </ac:spMkLst>
        </pc:spChg>
        <pc:spChg chg="ad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55" creationId="{D6320AF9-619A-4175-865B-5663E1AEF4C5}"/>
          </ac:spMkLst>
        </pc:spChg>
        <pc:spChg chg="ad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58" creationId="{7E018740-5C2B-4A41-AC1A-7E68D1EC1954}"/>
          </ac:spMkLst>
        </pc:spChg>
        <pc:spChg chg="ad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59" creationId="{166F75A4-C475-4941-8EE2-B80A06A2C1BB}"/>
          </ac:spMkLst>
        </pc:spChg>
        <pc:spChg chg="ad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60" creationId="{A032553A-72E8-4B0D-8405-FF9771C9AF05}"/>
          </ac:spMkLst>
        </pc:spChg>
        <pc:spChg chg="ad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61" creationId="{765800AC-C3B9-498E-87BC-29FAE4C76B21}"/>
          </ac:spMkLst>
        </pc:spChg>
        <pc:spChg chg="ad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62" creationId="{1F9D6ACB-2FF4-49F9-978A-E0D5327FC635}"/>
          </ac:spMkLst>
        </pc:spChg>
        <pc:spChg chg="add">
          <ac:chgData name="Jenni Steen" userId="3e51ffc7-aa92-4e9a-9db2-4e9164f92bbf" providerId="ADAL" clId="{07F9C5DD-70A7-4ABA-A950-6F41B043DF09}" dt="2023-10-02T11:55:17.997" v="1482" actId="26606"/>
          <ac:spMkLst>
            <pc:docMk/>
            <pc:sldMk cId="1853122324" sldId="268"/>
            <ac:spMk id="63" creationId="{A5EC319D-0FEA-4B95-A3EA-01E35672C95B}"/>
          </ac:spMkLst>
        </pc:spChg>
        <pc:spChg chg="add mod">
          <ac:chgData name="Jenni Steen" userId="3e51ffc7-aa92-4e9a-9db2-4e9164f92bbf" providerId="ADAL" clId="{07F9C5DD-70A7-4ABA-A950-6F41B043DF09}" dt="2023-10-02T12:02:30.572" v="1540" actId="12"/>
          <ac:spMkLst>
            <pc:docMk/>
            <pc:sldMk cId="1853122324" sldId="268"/>
            <ac:spMk id="65" creationId="{E2FF5DFC-92DA-F6A4-CA52-014E4352B0F3}"/>
          </ac:spMkLst>
        </pc:spChg>
        <pc:grpChg chg="add del">
          <ac:chgData name="Jenni Steen" userId="3e51ffc7-aa92-4e9a-9db2-4e9164f92bbf" providerId="ADAL" clId="{07F9C5DD-70A7-4ABA-A950-6F41B043DF09}" dt="2023-10-02T11:54:59.355" v="1467" actId="26606"/>
          <ac:grpSpMkLst>
            <pc:docMk/>
            <pc:sldMk cId="1853122324" sldId="268"/>
            <ac:grpSpMk id="13" creationId="{3523416A-383B-4FDC-B4C9-D8EDDFE9C043}"/>
          </ac:grpSpMkLst>
        </pc:grpChg>
        <pc:graphicFrameChg chg="add del">
          <ac:chgData name="Jenni Steen" userId="3e51ffc7-aa92-4e9a-9db2-4e9164f92bbf" providerId="ADAL" clId="{07F9C5DD-70A7-4ABA-A950-6F41B043DF09}" dt="2023-10-02T11:54:59.355" v="1467" actId="26606"/>
          <ac:graphicFrameMkLst>
            <pc:docMk/>
            <pc:sldMk cId="1853122324" sldId="268"/>
            <ac:graphicFrameMk id="7" creationId="{4CF55D45-59A7-4005-6574-E38CED2B0512}"/>
          </ac:graphicFrameMkLst>
        </pc:graphicFrameChg>
        <pc:graphicFrameChg chg="add del">
          <ac:chgData name="Jenni Steen" userId="3e51ffc7-aa92-4e9a-9db2-4e9164f92bbf" providerId="ADAL" clId="{07F9C5DD-70A7-4ABA-A950-6F41B043DF09}" dt="2023-10-02T11:55:01.053" v="1469" actId="26606"/>
          <ac:graphicFrameMkLst>
            <pc:docMk/>
            <pc:sldMk cId="1853122324" sldId="268"/>
            <ac:graphicFrameMk id="26" creationId="{426DA0F5-8387-1468-B235-565AA9B7216F}"/>
          </ac:graphicFrameMkLst>
        </pc:graphicFrameChg>
        <pc:graphicFrameChg chg="add del">
          <ac:chgData name="Jenni Steen" userId="3e51ffc7-aa92-4e9a-9db2-4e9164f92bbf" providerId="ADAL" clId="{07F9C5DD-70A7-4ABA-A950-6F41B043DF09}" dt="2023-10-02T11:55:03.311" v="1471" actId="26606"/>
          <ac:graphicFrameMkLst>
            <pc:docMk/>
            <pc:sldMk cId="1853122324" sldId="268"/>
            <ac:graphicFrameMk id="28" creationId="{65AB7525-BF3F-9DAC-BC01-797ED321603C}"/>
          </ac:graphicFrameMkLst>
        </pc:graphicFrameChg>
        <pc:picChg chg="add del">
          <ac:chgData name="Jenni Steen" userId="3e51ffc7-aa92-4e9a-9db2-4e9164f92bbf" providerId="ADAL" clId="{07F9C5DD-70A7-4ABA-A950-6F41B043DF09}" dt="2023-10-02T11:55:14.896" v="1479" actId="26606"/>
          <ac:picMkLst>
            <pc:docMk/>
            <pc:sldMk cId="1853122324" sldId="268"/>
            <ac:picMk id="9" creationId="{130C7AFE-F099-8ED2-D18F-62A500549E5D}"/>
          </ac:picMkLst>
        </pc:picChg>
        <pc:picChg chg="add del">
          <ac:chgData name="Jenni Steen" userId="3e51ffc7-aa92-4e9a-9db2-4e9164f92bbf" providerId="ADAL" clId="{07F9C5DD-70A7-4ABA-A950-6F41B043DF09}" dt="2023-10-02T11:55:05.354" v="1473" actId="26606"/>
          <ac:picMkLst>
            <pc:docMk/>
            <pc:sldMk cId="1853122324" sldId="268"/>
            <ac:picMk id="31" creationId="{282DD88D-A027-EF49-E434-A040772F783A}"/>
          </ac:picMkLst>
        </pc:picChg>
        <pc:picChg chg="add del">
          <ac:chgData name="Jenni Steen" userId="3e51ffc7-aa92-4e9a-9db2-4e9164f92bbf" providerId="ADAL" clId="{07F9C5DD-70A7-4ABA-A950-6F41B043DF09}" dt="2023-10-02T11:55:17.984" v="1481" actId="26606"/>
          <ac:picMkLst>
            <pc:docMk/>
            <pc:sldMk cId="1853122324" sldId="268"/>
            <ac:picMk id="51" creationId="{DB7FC307-8EE6-A7FF-983C-62C15BDDC7AA}"/>
          </ac:picMkLst>
        </pc:picChg>
        <pc:picChg chg="add">
          <ac:chgData name="Jenni Steen" userId="3e51ffc7-aa92-4e9a-9db2-4e9164f92bbf" providerId="ADAL" clId="{07F9C5DD-70A7-4ABA-A950-6F41B043DF09}" dt="2023-10-02T11:55:17.997" v="1482" actId="26606"/>
          <ac:picMkLst>
            <pc:docMk/>
            <pc:sldMk cId="1853122324" sldId="268"/>
            <ac:picMk id="64" creationId="{130C7AFE-F099-8ED2-D18F-62A500549E5D}"/>
          </ac:picMkLst>
        </pc:picChg>
        <pc:cxnChg chg="add del">
          <ac:chgData name="Jenni Steen" userId="3e51ffc7-aa92-4e9a-9db2-4e9164f92bbf" providerId="ADAL" clId="{07F9C5DD-70A7-4ABA-A950-6F41B043DF09}" dt="2023-10-02T11:55:14.896" v="1479" actId="26606"/>
          <ac:cxnSpMkLst>
            <pc:docMk/>
            <pc:sldMk cId="1853122324" sldId="268"/>
            <ac:cxnSpMk id="16" creationId="{063B6EC6-D752-4EE7-908B-F8F19E8C7FEA}"/>
          </ac:cxnSpMkLst>
        </pc:cxnChg>
        <pc:cxnChg chg="add del">
          <ac:chgData name="Jenni Steen" userId="3e51ffc7-aa92-4e9a-9db2-4e9164f92bbf" providerId="ADAL" clId="{07F9C5DD-70A7-4ABA-A950-6F41B043DF09}" dt="2023-10-02T11:55:14.896" v="1479" actId="26606"/>
          <ac:cxnSpMkLst>
            <pc:docMk/>
            <pc:sldMk cId="1853122324" sldId="268"/>
            <ac:cxnSpMk id="18" creationId="{EFECD4E8-AD3E-4228-82A2-9461958EA94D}"/>
          </ac:cxnSpMkLst>
        </pc:cxnChg>
        <pc:cxnChg chg="add del">
          <ac:chgData name="Jenni Steen" userId="3e51ffc7-aa92-4e9a-9db2-4e9164f92bbf" providerId="ADAL" clId="{07F9C5DD-70A7-4ABA-A950-6F41B043DF09}" dt="2023-10-02T11:55:13.140" v="1477" actId="26606"/>
          <ac:cxnSpMkLst>
            <pc:docMk/>
            <pc:sldMk cId="1853122324" sldId="268"/>
            <ac:cxnSpMk id="36" creationId="{0B5F7E3B-C5F1-40E0-A491-558BAFBC1127}"/>
          </ac:cxnSpMkLst>
        </pc:cxnChg>
        <pc:cxnChg chg="add">
          <ac:chgData name="Jenni Steen" userId="3e51ffc7-aa92-4e9a-9db2-4e9164f92bbf" providerId="ADAL" clId="{07F9C5DD-70A7-4ABA-A950-6F41B043DF09}" dt="2023-10-02T11:55:17.997" v="1482" actId="26606"/>
          <ac:cxnSpMkLst>
            <pc:docMk/>
            <pc:sldMk cId="1853122324" sldId="268"/>
            <ac:cxnSpMk id="56" creationId="{063B6EC6-D752-4EE7-908B-F8F19E8C7FEA}"/>
          </ac:cxnSpMkLst>
        </pc:cxnChg>
        <pc:cxnChg chg="add">
          <ac:chgData name="Jenni Steen" userId="3e51ffc7-aa92-4e9a-9db2-4e9164f92bbf" providerId="ADAL" clId="{07F9C5DD-70A7-4ABA-A950-6F41B043DF09}" dt="2023-10-02T11:55:17.997" v="1482" actId="26606"/>
          <ac:cxnSpMkLst>
            <pc:docMk/>
            <pc:sldMk cId="1853122324" sldId="268"/>
            <ac:cxnSpMk id="57" creationId="{EFECD4E8-AD3E-4228-82A2-9461958EA94D}"/>
          </ac:cxnSpMkLst>
        </pc:cxnChg>
      </pc:sldChg>
      <pc:sldChg chg="addSp delSp modSp new mod modAnim">
        <pc:chgData name="Jenni Steen" userId="3e51ffc7-aa92-4e9a-9db2-4e9164f92bbf" providerId="ADAL" clId="{07F9C5DD-70A7-4ABA-A950-6F41B043DF09}" dt="2023-10-30T10:59:19.336" v="3537" actId="20577"/>
        <pc:sldMkLst>
          <pc:docMk/>
          <pc:sldMk cId="1153387609" sldId="269"/>
        </pc:sldMkLst>
        <pc:spChg chg="mod">
          <ac:chgData name="Jenni Steen" userId="3e51ffc7-aa92-4e9a-9db2-4e9164f92bbf" providerId="ADAL" clId="{07F9C5DD-70A7-4ABA-A950-6F41B043DF09}" dt="2023-10-02T11:26:14.835" v="1090" actId="20577"/>
          <ac:spMkLst>
            <pc:docMk/>
            <pc:sldMk cId="1153387609" sldId="269"/>
            <ac:spMk id="2" creationId="{161B05ED-28FB-7E93-C1FC-C77D8D3394CE}"/>
          </ac:spMkLst>
        </pc:spChg>
        <pc:spChg chg="add del mod">
          <ac:chgData name="Jenni Steen" userId="3e51ffc7-aa92-4e9a-9db2-4e9164f92bbf" providerId="ADAL" clId="{07F9C5DD-70A7-4ABA-A950-6F41B043DF09}" dt="2023-10-02T13:41:46.614" v="3440" actId="26606"/>
          <ac:spMkLst>
            <pc:docMk/>
            <pc:sldMk cId="1153387609" sldId="269"/>
            <ac:spMk id="3" creationId="{2A39D883-A7AE-EBC6-FFAD-D0716292AA12}"/>
          </ac:spMkLst>
        </pc:spChg>
        <pc:spChg chg="mod topLvl">
          <ac:chgData name="Jenni Steen" userId="3e51ffc7-aa92-4e9a-9db2-4e9164f92bbf" providerId="ADAL" clId="{07F9C5DD-70A7-4ABA-A950-6F41B043DF09}" dt="2023-10-02T13:43:05.195" v="3443" actId="164"/>
          <ac:spMkLst>
            <pc:docMk/>
            <pc:sldMk cId="1153387609" sldId="269"/>
            <ac:spMk id="6" creationId="{C600BE9B-AC35-90CF-829E-867850687CA3}"/>
          </ac:spMkLst>
        </pc:spChg>
        <pc:spChg chg="mod topLvl">
          <ac:chgData name="Jenni Steen" userId="3e51ffc7-aa92-4e9a-9db2-4e9164f92bbf" providerId="ADAL" clId="{07F9C5DD-70A7-4ABA-A950-6F41B043DF09}" dt="2023-10-02T13:43:05.195" v="3443" actId="164"/>
          <ac:spMkLst>
            <pc:docMk/>
            <pc:sldMk cId="1153387609" sldId="269"/>
            <ac:spMk id="8" creationId="{118890D0-D8A8-8099-F8A0-FEFEB3346FC8}"/>
          </ac:spMkLst>
        </pc:spChg>
        <pc:spChg chg="mod topLvl">
          <ac:chgData name="Jenni Steen" userId="3e51ffc7-aa92-4e9a-9db2-4e9164f92bbf" providerId="ADAL" clId="{07F9C5DD-70A7-4ABA-A950-6F41B043DF09}" dt="2023-10-02T13:43:46.603" v="3449" actId="164"/>
          <ac:spMkLst>
            <pc:docMk/>
            <pc:sldMk cId="1153387609" sldId="269"/>
            <ac:spMk id="9" creationId="{76DF8110-5D56-3884-63DE-CBD1E5E5BC41}"/>
          </ac:spMkLst>
        </pc:spChg>
        <pc:spChg chg="mod topLvl">
          <ac:chgData name="Jenni Steen" userId="3e51ffc7-aa92-4e9a-9db2-4e9164f92bbf" providerId="ADAL" clId="{07F9C5DD-70A7-4ABA-A950-6F41B043DF09}" dt="2023-10-02T13:43:10.526" v="3444" actId="164"/>
          <ac:spMkLst>
            <pc:docMk/>
            <pc:sldMk cId="1153387609" sldId="269"/>
            <ac:spMk id="10" creationId="{1D924FC9-53A4-02AA-18CC-2E0CE7115B79}"/>
          </ac:spMkLst>
        </pc:spChg>
        <pc:spChg chg="mod topLvl">
          <ac:chgData name="Jenni Steen" userId="3e51ffc7-aa92-4e9a-9db2-4e9164f92bbf" providerId="ADAL" clId="{07F9C5DD-70A7-4ABA-A950-6F41B043DF09}" dt="2023-10-02T13:43:10.526" v="3444" actId="164"/>
          <ac:spMkLst>
            <pc:docMk/>
            <pc:sldMk cId="1153387609" sldId="269"/>
            <ac:spMk id="11" creationId="{F63D901B-AFB9-B0D2-8987-F6C65084059F}"/>
          </ac:spMkLst>
        </pc:spChg>
        <pc:spChg chg="mod topLvl">
          <ac:chgData name="Jenni Steen" userId="3e51ffc7-aa92-4e9a-9db2-4e9164f92bbf" providerId="ADAL" clId="{07F9C5DD-70A7-4ABA-A950-6F41B043DF09}" dt="2023-10-02T13:43:53.823" v="3450" actId="164"/>
          <ac:spMkLst>
            <pc:docMk/>
            <pc:sldMk cId="1153387609" sldId="269"/>
            <ac:spMk id="12" creationId="{961CBA85-A54A-8395-C660-94D68B14CE26}"/>
          </ac:spMkLst>
        </pc:spChg>
        <pc:spChg chg="mod topLvl">
          <ac:chgData name="Jenni Steen" userId="3e51ffc7-aa92-4e9a-9db2-4e9164f92bbf" providerId="ADAL" clId="{07F9C5DD-70A7-4ABA-A950-6F41B043DF09}" dt="2023-10-02T13:43:14.739" v="3445" actId="164"/>
          <ac:spMkLst>
            <pc:docMk/>
            <pc:sldMk cId="1153387609" sldId="269"/>
            <ac:spMk id="13" creationId="{BD0E798E-5953-C856-EA50-525B119CDED1}"/>
          </ac:spMkLst>
        </pc:spChg>
        <pc:spChg chg="mod topLvl">
          <ac:chgData name="Jenni Steen" userId="3e51ffc7-aa92-4e9a-9db2-4e9164f92bbf" providerId="ADAL" clId="{07F9C5DD-70A7-4ABA-A950-6F41B043DF09}" dt="2023-10-02T13:43:14.739" v="3445" actId="164"/>
          <ac:spMkLst>
            <pc:docMk/>
            <pc:sldMk cId="1153387609" sldId="269"/>
            <ac:spMk id="14" creationId="{33CBF2EF-0566-C3DF-2A7C-A399DDE8F53D}"/>
          </ac:spMkLst>
        </pc:spChg>
        <pc:spChg chg="mod topLvl">
          <ac:chgData name="Jenni Steen" userId="3e51ffc7-aa92-4e9a-9db2-4e9164f92bbf" providerId="ADAL" clId="{07F9C5DD-70A7-4ABA-A950-6F41B043DF09}" dt="2023-10-02T13:44:02.150" v="3451" actId="164"/>
          <ac:spMkLst>
            <pc:docMk/>
            <pc:sldMk cId="1153387609" sldId="269"/>
            <ac:spMk id="15" creationId="{0B2FFBC0-792D-ECCD-6D7A-B0F0865325E3}"/>
          </ac:spMkLst>
        </pc:spChg>
        <pc:spChg chg="mod topLvl">
          <ac:chgData name="Jenni Steen" userId="3e51ffc7-aa92-4e9a-9db2-4e9164f92bbf" providerId="ADAL" clId="{07F9C5DD-70A7-4ABA-A950-6F41B043DF09}" dt="2023-10-02T13:43:18.721" v="3446" actId="164"/>
          <ac:spMkLst>
            <pc:docMk/>
            <pc:sldMk cId="1153387609" sldId="269"/>
            <ac:spMk id="16" creationId="{1FA86B8B-450F-56DF-D87D-4E4158A54BEA}"/>
          </ac:spMkLst>
        </pc:spChg>
        <pc:spChg chg="mod topLvl">
          <ac:chgData name="Jenni Steen" userId="3e51ffc7-aa92-4e9a-9db2-4e9164f92bbf" providerId="ADAL" clId="{07F9C5DD-70A7-4ABA-A950-6F41B043DF09}" dt="2023-10-02T13:43:18.721" v="3446" actId="164"/>
          <ac:spMkLst>
            <pc:docMk/>
            <pc:sldMk cId="1153387609" sldId="269"/>
            <ac:spMk id="17" creationId="{54DB5335-5E6B-36F0-B7F2-18F8BAF56FC2}"/>
          </ac:spMkLst>
        </pc:spChg>
        <pc:spChg chg="mod topLvl">
          <ac:chgData name="Jenni Steen" userId="3e51ffc7-aa92-4e9a-9db2-4e9164f92bbf" providerId="ADAL" clId="{07F9C5DD-70A7-4ABA-A950-6F41B043DF09}" dt="2023-10-30T10:59:19.336" v="3537" actId="20577"/>
          <ac:spMkLst>
            <pc:docMk/>
            <pc:sldMk cId="1153387609" sldId="269"/>
            <ac:spMk id="18" creationId="{FB5E8EC1-B1B7-6016-AA80-72A9D9001733}"/>
          </ac:spMkLst>
        </pc:spChg>
        <pc:grpChg chg="del mod">
          <ac:chgData name="Jenni Steen" userId="3e51ffc7-aa92-4e9a-9db2-4e9164f92bbf" providerId="ADAL" clId="{07F9C5DD-70A7-4ABA-A950-6F41B043DF09}" dt="2023-10-02T13:42:54.291" v="3442" actId="165"/>
          <ac:grpSpMkLst>
            <pc:docMk/>
            <pc:sldMk cId="1153387609" sldId="269"/>
            <ac:grpSpMk id="4" creationId="{7914D5C8-9C82-5D3B-31D9-A891D4879187}"/>
          </ac:grpSpMkLst>
        </pc:grpChg>
        <pc:grpChg chg="add mod">
          <ac:chgData name="Jenni Steen" userId="3e51ffc7-aa92-4e9a-9db2-4e9164f92bbf" providerId="ADAL" clId="{07F9C5DD-70A7-4ABA-A950-6F41B043DF09}" dt="2023-10-02T13:43:46.603" v="3449" actId="164"/>
          <ac:grpSpMkLst>
            <pc:docMk/>
            <pc:sldMk cId="1153387609" sldId="269"/>
            <ac:grpSpMk id="19" creationId="{587ABBEC-78AE-9A7E-2405-1533F522A6C7}"/>
          </ac:grpSpMkLst>
        </pc:grpChg>
        <pc:grpChg chg="add mod">
          <ac:chgData name="Jenni Steen" userId="3e51ffc7-aa92-4e9a-9db2-4e9164f92bbf" providerId="ADAL" clId="{07F9C5DD-70A7-4ABA-A950-6F41B043DF09}" dt="2023-10-02T13:43:53.823" v="3450" actId="164"/>
          <ac:grpSpMkLst>
            <pc:docMk/>
            <pc:sldMk cId="1153387609" sldId="269"/>
            <ac:grpSpMk id="20" creationId="{89A3ACDD-368A-A48C-5FB9-8D4A036A1B06}"/>
          </ac:grpSpMkLst>
        </pc:grpChg>
        <pc:grpChg chg="add mod">
          <ac:chgData name="Jenni Steen" userId="3e51ffc7-aa92-4e9a-9db2-4e9164f92bbf" providerId="ADAL" clId="{07F9C5DD-70A7-4ABA-A950-6F41B043DF09}" dt="2023-10-02T13:44:02.150" v="3451" actId="164"/>
          <ac:grpSpMkLst>
            <pc:docMk/>
            <pc:sldMk cId="1153387609" sldId="269"/>
            <ac:grpSpMk id="21" creationId="{43E38B4B-F6DE-AEF6-CBC9-1817EFD76802}"/>
          </ac:grpSpMkLst>
        </pc:grpChg>
        <pc:grpChg chg="add mod">
          <ac:chgData name="Jenni Steen" userId="3e51ffc7-aa92-4e9a-9db2-4e9164f92bbf" providerId="ADAL" clId="{07F9C5DD-70A7-4ABA-A950-6F41B043DF09}" dt="2023-10-02T13:44:08.326" v="3452" actId="164"/>
          <ac:grpSpMkLst>
            <pc:docMk/>
            <pc:sldMk cId="1153387609" sldId="269"/>
            <ac:grpSpMk id="22" creationId="{7BC1CCC5-825D-CC74-6B3C-AE53938F635A}"/>
          </ac:grpSpMkLst>
        </pc:grpChg>
        <pc:grpChg chg="add mod">
          <ac:chgData name="Jenni Steen" userId="3e51ffc7-aa92-4e9a-9db2-4e9164f92bbf" providerId="ADAL" clId="{07F9C5DD-70A7-4ABA-A950-6F41B043DF09}" dt="2023-10-02T13:43:46.603" v="3449" actId="164"/>
          <ac:grpSpMkLst>
            <pc:docMk/>
            <pc:sldMk cId="1153387609" sldId="269"/>
            <ac:grpSpMk id="23" creationId="{BB14DA64-374A-0E2A-9849-8A7A3DCBDF37}"/>
          </ac:grpSpMkLst>
        </pc:grpChg>
        <pc:grpChg chg="add mod">
          <ac:chgData name="Jenni Steen" userId="3e51ffc7-aa92-4e9a-9db2-4e9164f92bbf" providerId="ADAL" clId="{07F9C5DD-70A7-4ABA-A950-6F41B043DF09}" dt="2023-10-02T13:43:53.823" v="3450" actId="164"/>
          <ac:grpSpMkLst>
            <pc:docMk/>
            <pc:sldMk cId="1153387609" sldId="269"/>
            <ac:grpSpMk id="24" creationId="{9B272FAF-2D00-7994-F41F-3CD0CADDD431}"/>
          </ac:grpSpMkLst>
        </pc:grpChg>
        <pc:grpChg chg="add mod">
          <ac:chgData name="Jenni Steen" userId="3e51ffc7-aa92-4e9a-9db2-4e9164f92bbf" providerId="ADAL" clId="{07F9C5DD-70A7-4ABA-A950-6F41B043DF09}" dt="2023-10-02T13:44:02.150" v="3451" actId="164"/>
          <ac:grpSpMkLst>
            <pc:docMk/>
            <pc:sldMk cId="1153387609" sldId="269"/>
            <ac:grpSpMk id="25" creationId="{BE9CED25-E7D2-DCA2-9C8C-AB414CFF93D6}"/>
          </ac:grpSpMkLst>
        </pc:grpChg>
        <pc:grpChg chg="add mod">
          <ac:chgData name="Jenni Steen" userId="3e51ffc7-aa92-4e9a-9db2-4e9164f92bbf" providerId="ADAL" clId="{07F9C5DD-70A7-4ABA-A950-6F41B043DF09}" dt="2023-10-02T13:44:08.326" v="3452" actId="164"/>
          <ac:grpSpMkLst>
            <pc:docMk/>
            <pc:sldMk cId="1153387609" sldId="269"/>
            <ac:grpSpMk id="26" creationId="{6F5EC9B6-626C-4985-C918-EB81C51D6F1B}"/>
          </ac:grpSpMkLst>
        </pc:grpChg>
        <pc:graphicFrameChg chg="add del">
          <ac:chgData name="Jenni Steen" userId="3e51ffc7-aa92-4e9a-9db2-4e9164f92bbf" providerId="ADAL" clId="{07F9C5DD-70A7-4ABA-A950-6F41B043DF09}" dt="2023-10-02T13:41:46.561" v="3439" actId="26606"/>
          <ac:graphicFrameMkLst>
            <pc:docMk/>
            <pc:sldMk cId="1153387609" sldId="269"/>
            <ac:graphicFrameMk id="5" creationId="{7C3B995A-149E-08B1-C649-262FD2B4473B}"/>
          </ac:graphicFrameMkLst>
        </pc:graphicFrameChg>
        <pc:graphicFrameChg chg="add del">
          <ac:chgData name="Jenni Steen" userId="3e51ffc7-aa92-4e9a-9db2-4e9164f92bbf" providerId="ADAL" clId="{07F9C5DD-70A7-4ABA-A950-6F41B043DF09}" dt="2023-10-02T13:42:45.991" v="3441" actId="18245"/>
          <ac:graphicFrameMkLst>
            <pc:docMk/>
            <pc:sldMk cId="1153387609" sldId="269"/>
            <ac:graphicFrameMk id="7" creationId="{5E0DDC55-00F5-573A-D553-BDB3BEE337A2}"/>
          </ac:graphicFrameMkLst>
        </pc:graphicFrameChg>
      </pc:sldChg>
      <pc:sldChg chg="modSp new mod modAnim">
        <pc:chgData name="Jenni Steen" userId="3e51ffc7-aa92-4e9a-9db2-4e9164f92bbf" providerId="ADAL" clId="{07F9C5DD-70A7-4ABA-A950-6F41B043DF09}" dt="2023-10-03T11:31:28.747" v="3467"/>
        <pc:sldMkLst>
          <pc:docMk/>
          <pc:sldMk cId="798509474" sldId="270"/>
        </pc:sldMkLst>
        <pc:spChg chg="mod">
          <ac:chgData name="Jenni Steen" userId="3e51ffc7-aa92-4e9a-9db2-4e9164f92bbf" providerId="ADAL" clId="{07F9C5DD-70A7-4ABA-A950-6F41B043DF09}" dt="2023-10-02T12:07:14.590" v="1810" actId="20577"/>
          <ac:spMkLst>
            <pc:docMk/>
            <pc:sldMk cId="798509474" sldId="270"/>
            <ac:spMk id="2" creationId="{75B504D6-53D3-1859-CC55-96FAC09296D5}"/>
          </ac:spMkLst>
        </pc:spChg>
        <pc:spChg chg="mod">
          <ac:chgData name="Jenni Steen" userId="3e51ffc7-aa92-4e9a-9db2-4e9164f92bbf" providerId="ADAL" clId="{07F9C5DD-70A7-4ABA-A950-6F41B043DF09}" dt="2023-10-02T12:56:00.003" v="2264" actId="20577"/>
          <ac:spMkLst>
            <pc:docMk/>
            <pc:sldMk cId="798509474" sldId="270"/>
            <ac:spMk id="3" creationId="{67B0E35A-3E6F-EAEC-DA55-900B03BD3798}"/>
          </ac:spMkLst>
        </pc:spChg>
      </pc:sldChg>
      <pc:sldChg chg="modSp new mod modAnim">
        <pc:chgData name="Jenni Steen" userId="3e51ffc7-aa92-4e9a-9db2-4e9164f92bbf" providerId="ADAL" clId="{07F9C5DD-70A7-4ABA-A950-6F41B043DF09}" dt="2023-10-03T11:31:21.037" v="3466"/>
        <pc:sldMkLst>
          <pc:docMk/>
          <pc:sldMk cId="3241691903" sldId="271"/>
        </pc:sldMkLst>
        <pc:spChg chg="mod">
          <ac:chgData name="Jenni Steen" userId="3e51ffc7-aa92-4e9a-9db2-4e9164f92bbf" providerId="ADAL" clId="{07F9C5DD-70A7-4ABA-A950-6F41B043DF09}" dt="2023-10-02T12:56:23.245" v="2287" actId="20577"/>
          <ac:spMkLst>
            <pc:docMk/>
            <pc:sldMk cId="3241691903" sldId="271"/>
            <ac:spMk id="2" creationId="{9636EBC6-E2B6-4B29-160B-9E72413F90B2}"/>
          </ac:spMkLst>
        </pc:spChg>
        <pc:spChg chg="mod">
          <ac:chgData name="Jenni Steen" userId="3e51ffc7-aa92-4e9a-9db2-4e9164f92bbf" providerId="ADAL" clId="{07F9C5DD-70A7-4ABA-A950-6F41B043DF09}" dt="2023-10-02T13:05:12.610" v="2776" actId="20577"/>
          <ac:spMkLst>
            <pc:docMk/>
            <pc:sldMk cId="3241691903" sldId="271"/>
            <ac:spMk id="3" creationId="{C53A52A1-FD09-41A3-97B9-7116692405B8}"/>
          </ac:spMkLst>
        </pc:spChg>
      </pc:sldChg>
      <pc:sldChg chg="modSp new mod modAnim">
        <pc:chgData name="Jenni Steen" userId="3e51ffc7-aa92-4e9a-9db2-4e9164f92bbf" providerId="ADAL" clId="{07F9C5DD-70A7-4ABA-A950-6F41B043DF09}" dt="2023-10-02T13:45:39.430" v="3465"/>
        <pc:sldMkLst>
          <pc:docMk/>
          <pc:sldMk cId="157213980" sldId="272"/>
        </pc:sldMkLst>
        <pc:spChg chg="mod">
          <ac:chgData name="Jenni Steen" userId="3e51ffc7-aa92-4e9a-9db2-4e9164f92bbf" providerId="ADAL" clId="{07F9C5DD-70A7-4ABA-A950-6F41B043DF09}" dt="2023-10-02T13:05:25.473" v="2796" actId="20577"/>
          <ac:spMkLst>
            <pc:docMk/>
            <pc:sldMk cId="157213980" sldId="272"/>
            <ac:spMk id="2" creationId="{14475CCE-0B95-CDBC-632F-CC6C856766E6}"/>
          </ac:spMkLst>
        </pc:spChg>
        <pc:spChg chg="mod">
          <ac:chgData name="Jenni Steen" userId="3e51ffc7-aa92-4e9a-9db2-4e9164f92bbf" providerId="ADAL" clId="{07F9C5DD-70A7-4ABA-A950-6F41B043DF09}" dt="2023-10-02T13:28:26.863" v="3334" actId="20577"/>
          <ac:spMkLst>
            <pc:docMk/>
            <pc:sldMk cId="157213980" sldId="272"/>
            <ac:spMk id="3" creationId="{73083BC0-64FC-A5E3-0CDF-25A8B72A3F77}"/>
          </ac:spMkLst>
        </pc:spChg>
      </pc:sldChg>
      <pc:sldChg chg="modSp add ord">
        <pc:chgData name="Jenni Steen" userId="3e51ffc7-aa92-4e9a-9db2-4e9164f92bbf" providerId="ADAL" clId="{07F9C5DD-70A7-4ABA-A950-6F41B043DF09}" dt="2023-10-02T13:28:57.636" v="3357" actId="20577"/>
        <pc:sldMkLst>
          <pc:docMk/>
          <pc:sldMk cId="94885334" sldId="273"/>
        </pc:sldMkLst>
        <pc:spChg chg="mod">
          <ac:chgData name="Jenni Steen" userId="3e51ffc7-aa92-4e9a-9db2-4e9164f92bbf" providerId="ADAL" clId="{07F9C5DD-70A7-4ABA-A950-6F41B043DF09}" dt="2023-10-02T13:28:57.636" v="3357" actId="20577"/>
          <ac:spMkLst>
            <pc:docMk/>
            <pc:sldMk cId="94885334" sldId="273"/>
            <ac:spMk id="4" creationId="{89AB1C64-7261-EB1B-BE50-6B995C5ED0D3}"/>
          </ac:spMkLst>
        </pc:spChg>
      </pc:sldChg>
      <pc:sldChg chg="modSp add ord">
        <pc:chgData name="Jenni Steen" userId="3e51ffc7-aa92-4e9a-9db2-4e9164f92bbf" providerId="ADAL" clId="{07F9C5DD-70A7-4ABA-A950-6F41B043DF09}" dt="2023-10-02T13:29:23.766" v="3382" actId="20577"/>
        <pc:sldMkLst>
          <pc:docMk/>
          <pc:sldMk cId="2911839684" sldId="274"/>
        </pc:sldMkLst>
        <pc:spChg chg="mod">
          <ac:chgData name="Jenni Steen" userId="3e51ffc7-aa92-4e9a-9db2-4e9164f92bbf" providerId="ADAL" clId="{07F9C5DD-70A7-4ABA-A950-6F41B043DF09}" dt="2023-10-02T13:29:23.766" v="3382" actId="20577"/>
          <ac:spMkLst>
            <pc:docMk/>
            <pc:sldMk cId="2911839684" sldId="274"/>
            <ac:spMk id="4" creationId="{89AB1C64-7261-EB1B-BE50-6B995C5ED0D3}"/>
          </ac:spMkLst>
        </pc:spChg>
      </pc:sldChg>
      <pc:sldChg chg="modSp new mod modAnim">
        <pc:chgData name="Jenni Steen" userId="3e51ffc7-aa92-4e9a-9db2-4e9164f92bbf" providerId="ADAL" clId="{07F9C5DD-70A7-4ABA-A950-6F41B043DF09}" dt="2023-10-27T15:40:33.931" v="3490"/>
        <pc:sldMkLst>
          <pc:docMk/>
          <pc:sldMk cId="701608566" sldId="275"/>
        </pc:sldMkLst>
        <pc:spChg chg="mod">
          <ac:chgData name="Jenni Steen" userId="3e51ffc7-aa92-4e9a-9db2-4e9164f92bbf" providerId="ADAL" clId="{07F9C5DD-70A7-4ABA-A950-6F41B043DF09}" dt="2023-10-27T15:39:43.553" v="3486" actId="20577"/>
          <ac:spMkLst>
            <pc:docMk/>
            <pc:sldMk cId="701608566" sldId="275"/>
            <ac:spMk id="2" creationId="{CCAD0702-CEF5-5AB4-A19C-2305290D7296}"/>
          </ac:spMkLst>
        </pc:spChg>
        <pc:spChg chg="mod">
          <ac:chgData name="Jenni Steen" userId="3e51ffc7-aa92-4e9a-9db2-4e9164f92bbf" providerId="ADAL" clId="{07F9C5DD-70A7-4ABA-A950-6F41B043DF09}" dt="2023-10-27T15:40:10.570" v="3489" actId="403"/>
          <ac:spMkLst>
            <pc:docMk/>
            <pc:sldMk cId="701608566" sldId="275"/>
            <ac:spMk id="3" creationId="{694DAADE-0A64-BD7F-A680-46CA1B42441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106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34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169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030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60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859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522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271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766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602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8480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122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1336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7326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11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12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225B0-871C-4BCA-9E64-DBA3472D718E}" type="datetimeFigureOut">
              <a:rPr lang="en-GB" smtClean="0"/>
              <a:t>30/10/2023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Relationship Id="rId9" Type="http://schemas.openxmlformats.org/officeDocument/2006/relationships/image" Target="../media/image18.sv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BBCC5-8CE1-F379-6ED8-13E1338EFC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OSINT, Research and Academic Behaviours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6C77AC-5BD3-61F6-6DDC-7747D54ED6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OME Study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0AB4A9-C2A1-F962-735F-4BFEB8DBA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39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D9F6D-A00E-AE0D-1C25-A090A4663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4AD25-8946-FAAE-671D-FDEA7011C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Gathering relevant information e.g. note taking, using the library and online resources</a:t>
            </a:r>
          </a:p>
          <a:p>
            <a:pPr>
              <a:buFont typeface="+mj-lt"/>
              <a:buAutoNum type="arabicPeriod"/>
            </a:pPr>
            <a:r>
              <a:rPr lang="en-GB" dirty="0"/>
              <a:t>Standard referencing systems e.g. Harvard and Numeric systems</a:t>
            </a:r>
          </a:p>
        </p:txBody>
      </p:sp>
    </p:spTree>
    <p:extLst>
      <p:ext uri="{BB962C8B-B14F-4D97-AF65-F5344CB8AC3E}">
        <p14:creationId xmlns:p14="http://schemas.microsoft.com/office/powerpoint/2010/main" val="4273811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/>
              <a:t>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27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4153BA6-7931-7FBA-A676-19B87F114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detailed study of a subject in order to discover information or achieve a new understanding of it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1EF98CD-93F3-E027-76FB-4BA6460AD7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Cambridge Dictionary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B1464-90A6-D8F6-628D-2A449D09A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research?</a:t>
            </a:r>
          </a:p>
        </p:txBody>
      </p:sp>
    </p:spTree>
    <p:extLst>
      <p:ext uri="{BB962C8B-B14F-4D97-AF65-F5344CB8AC3E}">
        <p14:creationId xmlns:p14="http://schemas.microsoft.com/office/powerpoint/2010/main" val="286236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70D84-ECAA-9953-50B1-438273FD5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Why is research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4E3DF-E36C-7FBF-C51B-3F065F3EE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Find solutions to real-world problems</a:t>
            </a:r>
          </a:p>
          <a:p>
            <a:r>
              <a:rPr lang="en-GB" dirty="0"/>
              <a:t>Effectively acquire knowledge</a:t>
            </a:r>
          </a:p>
          <a:p>
            <a:r>
              <a:rPr lang="en-GB" dirty="0"/>
              <a:t>Provide up to date information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27594369-B051-79F3-2816-BC42A24518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99" r="2605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6305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35A828E-D228-8039-FAA6-10DB2ED15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/>
              <a:t>How does this affect our course?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613E1-0A88-7E40-18AF-E1A79A739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Learning for this course is split 24/76</a:t>
            </a:r>
          </a:p>
          <a:p>
            <a:pPr lvl="1"/>
            <a:r>
              <a:rPr lang="en-GB" dirty="0"/>
              <a:t>Three quarters of the course is independent learning</a:t>
            </a:r>
          </a:p>
          <a:p>
            <a:pPr lvl="1"/>
            <a:r>
              <a:rPr lang="en-GB" dirty="0"/>
              <a:t>Independent learning is a type of research</a:t>
            </a:r>
          </a:p>
          <a:p>
            <a:r>
              <a:rPr lang="en-GB" dirty="0"/>
              <a:t>Work-based 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116405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dirty="0"/>
              <a:t>Gathering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291183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all covered in sticky notes">
            <a:extLst>
              <a:ext uri="{FF2B5EF4-FFF2-40B4-BE49-F238E27FC236}">
                <a16:creationId xmlns:a16="http://schemas.microsoft.com/office/drawing/2014/main" id="{00832CF0-7D88-E1DF-F1C5-043DAA514E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2" r="9200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67A075-EB1E-DB47-D79F-EE276F657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Taking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43866-6558-158D-93F1-FC9D3B952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Why is it important?</a:t>
            </a:r>
          </a:p>
          <a:p>
            <a:pPr lvl="1"/>
            <a:r>
              <a:rPr lang="en-GB" dirty="0"/>
              <a:t>Increases attention in lectures/meetings</a:t>
            </a:r>
          </a:p>
          <a:p>
            <a:pPr lvl="1"/>
            <a:r>
              <a:rPr lang="en-GB" dirty="0"/>
              <a:t>Helps with understanding the content</a:t>
            </a:r>
          </a:p>
          <a:p>
            <a:pPr lvl="1"/>
            <a:r>
              <a:rPr lang="en-GB" dirty="0"/>
              <a:t>Aids in remembering</a:t>
            </a:r>
          </a:p>
          <a:p>
            <a:r>
              <a:rPr lang="en-GB" dirty="0"/>
              <a:t>Not all information will be on these slides</a:t>
            </a:r>
          </a:p>
          <a:p>
            <a:pPr lvl="1"/>
            <a:r>
              <a:rPr lang="en-GB" dirty="0"/>
              <a:t>Only key points will be on the slides</a:t>
            </a:r>
          </a:p>
          <a:p>
            <a:pPr lvl="1"/>
            <a:r>
              <a:rPr lang="en-GB" dirty="0"/>
              <a:t>Otherwise there would be too much information!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3606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C1ECD-4B95-0B18-6ED3-CB450D2E2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Methods of Taking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92BD9-AF27-BC19-B6FB-0853F77C4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400" dirty="0"/>
              <a:t>Outline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Cornell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Boxing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Charting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Mapping Method</a:t>
            </a:r>
          </a:p>
        </p:txBody>
      </p:sp>
      <p:pic>
        <p:nvPicPr>
          <p:cNvPr id="6" name="Picture 4" descr="A pen and a book">
            <a:extLst>
              <a:ext uri="{FF2B5EF4-FFF2-40B4-BE49-F238E27FC236}">
                <a16:creationId xmlns:a16="http://schemas.microsoft.com/office/drawing/2014/main" id="{6C3B10F7-E9DB-476B-45CC-988C8D54FD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58" r="2719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7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95716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3F2D6-6308-E9A6-E1E1-293CB57AE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Using the Library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F87FC7-5538-2A8F-7132-35A5925F7754}"/>
              </a:ext>
            </a:extLst>
          </p:cNvPr>
          <p:cNvGrpSpPr/>
          <p:nvPr/>
        </p:nvGrpSpPr>
        <p:grpSpPr>
          <a:xfrm>
            <a:off x="2180999" y="2195283"/>
            <a:ext cx="3600000" cy="3600001"/>
            <a:chOff x="2180999" y="2195283"/>
            <a:chExt cx="3600000" cy="3600001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AC81EF26-4221-8B0F-E199-ABF6C5724ED4}"/>
                </a:ext>
              </a:extLst>
            </p:cNvPr>
            <p:cNvSpPr/>
            <p:nvPr/>
          </p:nvSpPr>
          <p:spPr>
            <a:xfrm>
              <a:off x="2882999" y="2195283"/>
              <a:ext cx="2196000" cy="2196000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7" name="Rectangle 6" descr="Marker">
              <a:extLst>
                <a:ext uri="{FF2B5EF4-FFF2-40B4-BE49-F238E27FC236}">
                  <a16:creationId xmlns:a16="http://schemas.microsoft.com/office/drawing/2014/main" id="{C7C11777-E972-072F-C34C-B030F1851DDB}"/>
                </a:ext>
              </a:extLst>
            </p:cNvPr>
            <p:cNvSpPr/>
            <p:nvPr/>
          </p:nvSpPr>
          <p:spPr>
            <a:xfrm>
              <a:off x="3350999" y="2663284"/>
              <a:ext cx="1260000" cy="1260000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A0D3FE8-2297-C8BA-FBCF-6EFE8D990AAA}"/>
                </a:ext>
              </a:extLst>
            </p:cNvPr>
            <p:cNvSpPr/>
            <p:nvPr/>
          </p:nvSpPr>
          <p:spPr>
            <a:xfrm>
              <a:off x="2180999" y="5075284"/>
              <a:ext cx="3600000" cy="720000"/>
            </a:xfrm>
            <a:custGeom>
              <a:avLst/>
              <a:gdLst>
                <a:gd name="connsiteX0" fmla="*/ 0 w 3600000"/>
                <a:gd name="connsiteY0" fmla="*/ 0 h 720000"/>
                <a:gd name="connsiteX1" fmla="*/ 3600000 w 3600000"/>
                <a:gd name="connsiteY1" fmla="*/ 0 h 720000"/>
                <a:gd name="connsiteX2" fmla="*/ 3600000 w 3600000"/>
                <a:gd name="connsiteY2" fmla="*/ 720000 h 720000"/>
                <a:gd name="connsiteX3" fmla="*/ 0 w 3600000"/>
                <a:gd name="connsiteY3" fmla="*/ 720000 h 720000"/>
                <a:gd name="connsiteX4" fmla="*/ 0 w 360000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0000" h="720000">
                  <a:moveTo>
                    <a:pt x="0" y="0"/>
                  </a:moveTo>
                  <a:lnTo>
                    <a:pt x="3600000" y="0"/>
                  </a:lnTo>
                  <a:lnTo>
                    <a:pt x="360000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700" kern="1200"/>
                <a:t>A good place to find information</a:t>
              </a:r>
              <a:endParaRPr lang="en-US" sz="2700" kern="120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8F110F6-5C1C-CA79-F621-BC6E909698DF}"/>
              </a:ext>
            </a:extLst>
          </p:cNvPr>
          <p:cNvGrpSpPr/>
          <p:nvPr/>
        </p:nvGrpSpPr>
        <p:grpSpPr>
          <a:xfrm>
            <a:off x="6410999" y="2195283"/>
            <a:ext cx="3600000" cy="3600001"/>
            <a:chOff x="6410999" y="2195283"/>
            <a:chExt cx="3600000" cy="3600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33524B0-92C6-C51B-3829-4ED9027280D1}"/>
                </a:ext>
              </a:extLst>
            </p:cNvPr>
            <p:cNvSpPr/>
            <p:nvPr/>
          </p:nvSpPr>
          <p:spPr>
            <a:xfrm>
              <a:off x="7112999" y="2195283"/>
              <a:ext cx="2196000" cy="2196000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Checkmark">
              <a:extLst>
                <a:ext uri="{FF2B5EF4-FFF2-40B4-BE49-F238E27FC236}">
                  <a16:creationId xmlns:a16="http://schemas.microsoft.com/office/drawing/2014/main" id="{5CC0A285-783C-4162-B64E-31498B1D86EA}"/>
                </a:ext>
              </a:extLst>
            </p:cNvPr>
            <p:cNvSpPr/>
            <p:nvPr/>
          </p:nvSpPr>
          <p:spPr>
            <a:xfrm>
              <a:off x="7580999" y="2663284"/>
              <a:ext cx="1260000" cy="1260000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5E16DC3-02B2-D20D-ED81-32AB54B59508}"/>
                </a:ext>
              </a:extLst>
            </p:cNvPr>
            <p:cNvSpPr/>
            <p:nvPr/>
          </p:nvSpPr>
          <p:spPr>
            <a:xfrm>
              <a:off x="6410999" y="5075284"/>
              <a:ext cx="3600000" cy="720000"/>
            </a:xfrm>
            <a:custGeom>
              <a:avLst/>
              <a:gdLst>
                <a:gd name="connsiteX0" fmla="*/ 0 w 3600000"/>
                <a:gd name="connsiteY0" fmla="*/ 0 h 720000"/>
                <a:gd name="connsiteX1" fmla="*/ 3600000 w 3600000"/>
                <a:gd name="connsiteY1" fmla="*/ 0 h 720000"/>
                <a:gd name="connsiteX2" fmla="*/ 3600000 w 3600000"/>
                <a:gd name="connsiteY2" fmla="*/ 720000 h 720000"/>
                <a:gd name="connsiteX3" fmla="*/ 0 w 3600000"/>
                <a:gd name="connsiteY3" fmla="*/ 720000 h 720000"/>
                <a:gd name="connsiteX4" fmla="*/ 0 w 360000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0000" h="720000">
                  <a:moveTo>
                    <a:pt x="0" y="0"/>
                  </a:moveTo>
                  <a:lnTo>
                    <a:pt x="3600000" y="0"/>
                  </a:lnTo>
                  <a:lnTo>
                    <a:pt x="360000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700" kern="1200"/>
                <a:t>A quiet place to get work done</a:t>
              </a:r>
              <a:endParaRPr lang="en-US" sz="27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587620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8D7B1-0E5C-A535-0C9C-E3CFBF7A0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Using Information</a:t>
            </a:r>
          </a:p>
        </p:txBody>
      </p:sp>
      <p:sp>
        <p:nvSpPr>
          <p:cNvPr id="16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47DF725-FA5A-5E21-8F70-CF46673DF915}"/>
              </a:ext>
            </a:extLst>
          </p:cNvPr>
          <p:cNvGrpSpPr/>
          <p:nvPr/>
        </p:nvGrpSpPr>
        <p:grpSpPr>
          <a:xfrm>
            <a:off x="1286933" y="1968663"/>
            <a:ext cx="9618133" cy="1286280"/>
            <a:chOff x="1286933" y="1968663"/>
            <a:chExt cx="9618133" cy="128628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DD4B18E0-2AD3-0496-4CDF-230713FF90C4}"/>
                </a:ext>
              </a:extLst>
            </p:cNvPr>
            <p:cNvSpPr/>
            <p:nvPr/>
          </p:nvSpPr>
          <p:spPr>
            <a:xfrm>
              <a:off x="1286933" y="2234343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Broad sources of information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Long-term view of a topic</a:t>
              </a:r>
              <a:endParaRPr lang="en-US" sz="1800" kern="120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BD8CBA6-4CCD-0194-F177-149B9130C2DE}"/>
                </a:ext>
              </a:extLst>
            </p:cNvPr>
            <p:cNvSpPr/>
            <p:nvPr/>
          </p:nvSpPr>
          <p:spPr>
            <a:xfrm>
              <a:off x="1767839" y="196866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Books</a:t>
              </a:r>
              <a:endParaRPr lang="en-US" sz="1800" kern="120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935194C-C6FC-984B-2ABA-35CDC88EEE8B}"/>
              </a:ext>
            </a:extLst>
          </p:cNvPr>
          <p:cNvGrpSpPr/>
          <p:nvPr/>
        </p:nvGrpSpPr>
        <p:grpSpPr>
          <a:xfrm>
            <a:off x="1286933" y="3352143"/>
            <a:ext cx="9618133" cy="1286280"/>
            <a:chOff x="1286933" y="3352143"/>
            <a:chExt cx="9618133" cy="128628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99111F3-410D-2803-43FA-095231428B5B}"/>
                </a:ext>
              </a:extLst>
            </p:cNvPr>
            <p:cNvSpPr/>
            <p:nvPr/>
          </p:nvSpPr>
          <p:spPr>
            <a:xfrm>
              <a:off x="1286933" y="3617823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-419062"/>
                <a:satOff val="-4829"/>
                <a:lumOff val="1079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Specific information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Contemporary</a:t>
              </a:r>
              <a:endParaRPr lang="en-US" sz="1800" kern="120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668663E-26B8-1B0E-C800-94ACAD2F0799}"/>
                </a:ext>
              </a:extLst>
            </p:cNvPr>
            <p:cNvSpPr/>
            <p:nvPr/>
          </p:nvSpPr>
          <p:spPr>
            <a:xfrm>
              <a:off x="1767839" y="335214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19062"/>
                <a:satOff val="-4829"/>
                <a:lumOff val="1079"/>
                <a:alphaOff val="0"/>
              </a:schemeClr>
            </a:fillRef>
            <a:effectRef idx="0">
              <a:schemeClr val="accent2">
                <a:hueOff val="-419062"/>
                <a:satOff val="-4829"/>
                <a:lumOff val="107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Journals</a:t>
              </a:r>
              <a:endParaRPr lang="en-US" sz="1800" kern="120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BCFF97E-E666-5235-F762-6C9A28195FF3}"/>
              </a:ext>
            </a:extLst>
          </p:cNvPr>
          <p:cNvGrpSpPr/>
          <p:nvPr/>
        </p:nvGrpSpPr>
        <p:grpSpPr>
          <a:xfrm>
            <a:off x="1286933" y="4735623"/>
            <a:ext cx="9618133" cy="1286281"/>
            <a:chOff x="1286933" y="4735623"/>
            <a:chExt cx="9618133" cy="1286281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DDDBE89-BB7E-88F7-C322-F63E9FC602B7}"/>
                </a:ext>
              </a:extLst>
            </p:cNvPr>
            <p:cNvSpPr/>
            <p:nvPr/>
          </p:nvSpPr>
          <p:spPr>
            <a:xfrm>
              <a:off x="1286933" y="5001304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-838123"/>
                <a:satOff val="-9658"/>
                <a:lumOff val="2159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News outlets, documentaries, etc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Less rigorous fact checking</a:t>
              </a:r>
              <a:endParaRPr lang="en-US" sz="1800" kern="120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0E75EF2-1E8D-0A1A-E89A-53AEEBC7A390}"/>
                </a:ext>
              </a:extLst>
            </p:cNvPr>
            <p:cNvSpPr/>
            <p:nvPr/>
          </p:nvSpPr>
          <p:spPr>
            <a:xfrm>
              <a:off x="1767839" y="473562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838123"/>
                <a:satOff val="-9658"/>
                <a:lumOff val="2159"/>
                <a:alphaOff val="0"/>
              </a:schemeClr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Media</a:t>
              </a:r>
              <a:endParaRPr lang="en-US" sz="18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373260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dirty="0"/>
              <a:t>Referencing Systems</a:t>
            </a:r>
          </a:p>
        </p:txBody>
      </p:sp>
    </p:spTree>
    <p:extLst>
      <p:ext uri="{BB962C8B-B14F-4D97-AF65-F5344CB8AC3E}">
        <p14:creationId xmlns:p14="http://schemas.microsoft.com/office/powerpoint/2010/main" val="9488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1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5" name="Rectangle 1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6" name="Straight Connector 1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1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0" name="Isosceles Triangle 2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Isosceles Triangle 2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Freeform: Shape 2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C3815EA-96FB-BF70-F493-97E970455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do we reference?</a:t>
            </a:r>
          </a:p>
        </p:txBody>
      </p:sp>
      <p:pic>
        <p:nvPicPr>
          <p:cNvPr id="64" name="Graphic 8" descr="Quotes">
            <a:extLst>
              <a:ext uri="{FF2B5EF4-FFF2-40B4-BE49-F238E27FC236}">
                <a16:creationId xmlns:a16="http://schemas.microsoft.com/office/drawing/2014/main" id="{130C7AFE-F099-8ED2-D18F-62A500549E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65" name="Content Placeholder 4">
            <a:extLst>
              <a:ext uri="{FF2B5EF4-FFF2-40B4-BE49-F238E27FC236}">
                <a16:creationId xmlns:a16="http://schemas.microsoft.com/office/drawing/2014/main" id="{E2FF5DFC-92DA-F6A4-CA52-014E4352B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Differentiates between original and previously published work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Shows where the information came from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Indicator of quality of work</a:t>
            </a:r>
          </a:p>
        </p:txBody>
      </p:sp>
    </p:spTree>
    <p:extLst>
      <p:ext uri="{BB962C8B-B14F-4D97-AF65-F5344CB8AC3E}">
        <p14:creationId xmlns:p14="http://schemas.microsoft.com/office/powerpoint/2010/main" val="185312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B05ED-28FB-7E93-C1FC-C77D8D339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reference?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B14DA64-374A-0E2A-9849-8A7A3DCBDF37}"/>
              </a:ext>
            </a:extLst>
          </p:cNvPr>
          <p:cNvGrpSpPr/>
          <p:nvPr/>
        </p:nvGrpSpPr>
        <p:grpSpPr>
          <a:xfrm>
            <a:off x="677334" y="2162199"/>
            <a:ext cx="8596668" cy="816326"/>
            <a:chOff x="677334" y="2162199"/>
            <a:chExt cx="8596668" cy="816326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587ABBEC-78AE-9A7E-2405-1533F522A6C7}"/>
                </a:ext>
              </a:extLst>
            </p:cNvPr>
            <p:cNvGrpSpPr/>
            <p:nvPr/>
          </p:nvGrpSpPr>
          <p:grpSpPr>
            <a:xfrm>
              <a:off x="677334" y="2162199"/>
              <a:ext cx="8596668" cy="816326"/>
              <a:chOff x="677334" y="2162199"/>
              <a:chExt cx="8596668" cy="816326"/>
            </a:xfrm>
          </p:grpSpPr>
          <p:sp>
            <p:nvSpPr>
              <p:cNvPr id="6" name="Rectangle: Rounded Corners 5">
                <a:extLst>
                  <a:ext uri="{FF2B5EF4-FFF2-40B4-BE49-F238E27FC236}">
                    <a16:creationId xmlns:a16="http://schemas.microsoft.com/office/drawing/2014/main" id="{C600BE9B-AC35-90CF-829E-867850687CA3}"/>
                  </a:ext>
                </a:extLst>
              </p:cNvPr>
              <p:cNvSpPr/>
              <p:nvPr/>
            </p:nvSpPr>
            <p:spPr>
              <a:xfrm>
                <a:off x="677334" y="2162199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8" name="Rectangle 7" descr="Books">
                <a:extLst>
                  <a:ext uri="{FF2B5EF4-FFF2-40B4-BE49-F238E27FC236}">
                    <a16:creationId xmlns:a16="http://schemas.microsoft.com/office/drawing/2014/main" id="{118890D0-D8A8-8099-F8A0-FEFEB3346FC8}"/>
                  </a:ext>
                </a:extLst>
              </p:cNvPr>
              <p:cNvSpPr/>
              <p:nvPr/>
            </p:nvSpPr>
            <p:spPr>
              <a:xfrm>
                <a:off x="924272" y="2345873"/>
                <a:ext cx="448979" cy="448979"/>
              </a:xfrm>
              <a:prstGeom prst="rect">
                <a:avLst/>
              </a:prstGeom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</p:grp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6DF8110-5D56-3884-63DE-CBD1E5E5BC41}"/>
                </a:ext>
              </a:extLst>
            </p:cNvPr>
            <p:cNvSpPr/>
            <p:nvPr/>
          </p:nvSpPr>
          <p:spPr>
            <a:xfrm>
              <a:off x="1620191" y="2162199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There are many different styles of referencing</a:t>
              </a:r>
              <a:endParaRPr lang="en-US" sz="2100" kern="120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B272FAF-2D00-7994-F41F-3CD0CADDD431}"/>
              </a:ext>
            </a:extLst>
          </p:cNvPr>
          <p:cNvGrpSpPr/>
          <p:nvPr/>
        </p:nvGrpSpPr>
        <p:grpSpPr>
          <a:xfrm>
            <a:off x="677334" y="3182608"/>
            <a:ext cx="8596668" cy="816326"/>
            <a:chOff x="677334" y="3182608"/>
            <a:chExt cx="8596668" cy="816326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A3ACDD-368A-A48C-5FB9-8D4A036A1B06}"/>
                </a:ext>
              </a:extLst>
            </p:cNvPr>
            <p:cNvGrpSpPr/>
            <p:nvPr/>
          </p:nvGrpSpPr>
          <p:grpSpPr>
            <a:xfrm>
              <a:off x="677334" y="3182608"/>
              <a:ext cx="8596668" cy="816326"/>
              <a:chOff x="677334" y="3182608"/>
              <a:chExt cx="8596668" cy="816326"/>
            </a:xfrm>
          </p:grpSpPr>
          <p:sp>
            <p:nvSpPr>
              <p:cNvPr id="10" name="Rectangle: Rounded Corners 9">
                <a:extLst>
                  <a:ext uri="{FF2B5EF4-FFF2-40B4-BE49-F238E27FC236}">
                    <a16:creationId xmlns:a16="http://schemas.microsoft.com/office/drawing/2014/main" id="{1D924FC9-53A4-02AA-18CC-2E0CE7115B79}"/>
                  </a:ext>
                </a:extLst>
              </p:cNvPr>
              <p:cNvSpPr/>
              <p:nvPr/>
            </p:nvSpPr>
            <p:spPr>
              <a:xfrm>
                <a:off x="677334" y="3182608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1" name="Rectangle 10" descr="Electrician">
                <a:extLst>
                  <a:ext uri="{FF2B5EF4-FFF2-40B4-BE49-F238E27FC236}">
                    <a16:creationId xmlns:a16="http://schemas.microsoft.com/office/drawing/2014/main" id="{F63D901B-AFB9-B0D2-8987-F6C65084059F}"/>
                  </a:ext>
                </a:extLst>
              </p:cNvPr>
              <p:cNvSpPr/>
              <p:nvPr/>
            </p:nvSpPr>
            <p:spPr>
              <a:xfrm>
                <a:off x="924272" y="3366281"/>
                <a:ext cx="448979" cy="448979"/>
              </a:xfrm>
              <a:prstGeom prst="rect">
                <a:avLst/>
              </a:prstGeom>
              <a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</p:grp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61CBA85-A54A-8395-C660-94D68B14CE26}"/>
                </a:ext>
              </a:extLst>
            </p:cNvPr>
            <p:cNvSpPr/>
            <p:nvPr/>
          </p:nvSpPr>
          <p:spPr>
            <a:xfrm>
              <a:off x="1620191" y="3182608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We use Institute of Electrical and Electronic Engineers Referencing (IEEE)</a:t>
              </a:r>
              <a:endParaRPr lang="en-US" sz="2100" kern="1200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E9CED25-E7D2-DCA2-9C8C-AB414CFF93D6}"/>
              </a:ext>
            </a:extLst>
          </p:cNvPr>
          <p:cNvGrpSpPr/>
          <p:nvPr/>
        </p:nvGrpSpPr>
        <p:grpSpPr>
          <a:xfrm>
            <a:off x="677334" y="4203016"/>
            <a:ext cx="8596668" cy="816326"/>
            <a:chOff x="677334" y="4203016"/>
            <a:chExt cx="8596668" cy="81632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3E38B4B-F6DE-AEF6-CBC9-1817EFD76802}"/>
                </a:ext>
              </a:extLst>
            </p:cNvPr>
            <p:cNvGrpSpPr/>
            <p:nvPr/>
          </p:nvGrpSpPr>
          <p:grpSpPr>
            <a:xfrm>
              <a:off x="677334" y="4203016"/>
              <a:ext cx="8596668" cy="816326"/>
              <a:chOff x="677334" y="4203016"/>
              <a:chExt cx="8596668" cy="816326"/>
            </a:xfrm>
          </p:grpSpPr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BD0E798E-5953-C856-EA50-525B119CDED1}"/>
                  </a:ext>
                </a:extLst>
              </p:cNvPr>
              <p:cNvSpPr/>
              <p:nvPr/>
            </p:nvSpPr>
            <p:spPr>
              <a:xfrm>
                <a:off x="677334" y="4203016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4" name="Rectangle 13" descr="Money Envelope">
                <a:extLst>
                  <a:ext uri="{FF2B5EF4-FFF2-40B4-BE49-F238E27FC236}">
                    <a16:creationId xmlns:a16="http://schemas.microsoft.com/office/drawing/2014/main" id="{33CBF2EF-0566-C3DF-2A7C-A399DDE8F53D}"/>
                  </a:ext>
                </a:extLst>
              </p:cNvPr>
              <p:cNvSpPr/>
              <p:nvPr/>
            </p:nvSpPr>
            <p:spPr>
              <a:xfrm>
                <a:off x="924272" y="4386689"/>
                <a:ext cx="448979" cy="448979"/>
              </a:xfrm>
              <a:prstGeom prst="rect">
                <a:avLst/>
              </a:prstGeom>
              <a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B2FFBC0-792D-ECCD-6D7A-B0F0865325E3}"/>
                </a:ext>
              </a:extLst>
            </p:cNvPr>
            <p:cNvSpPr/>
            <p:nvPr/>
          </p:nvSpPr>
          <p:spPr>
            <a:xfrm>
              <a:off x="1620191" y="4203016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Cited in text as a number [1] or multiple numbers [4, 7, 12]</a:t>
              </a:r>
              <a:endParaRPr lang="en-US" sz="2100" kern="1200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5EC9B6-626C-4985-C918-EB81C51D6F1B}"/>
              </a:ext>
            </a:extLst>
          </p:cNvPr>
          <p:cNvGrpSpPr/>
          <p:nvPr/>
        </p:nvGrpSpPr>
        <p:grpSpPr>
          <a:xfrm>
            <a:off x="677334" y="5223424"/>
            <a:ext cx="8596668" cy="816326"/>
            <a:chOff x="677334" y="5223424"/>
            <a:chExt cx="8596668" cy="816326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7BC1CCC5-825D-CC74-6B3C-AE53938F635A}"/>
                </a:ext>
              </a:extLst>
            </p:cNvPr>
            <p:cNvGrpSpPr/>
            <p:nvPr/>
          </p:nvGrpSpPr>
          <p:grpSpPr>
            <a:xfrm>
              <a:off x="677334" y="5223424"/>
              <a:ext cx="8596668" cy="816326"/>
              <a:chOff x="677334" y="5223424"/>
              <a:chExt cx="8596668" cy="816326"/>
            </a:xfrm>
          </p:grpSpPr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1FA86B8B-450F-56DF-D87D-4E4158A54BEA}"/>
                  </a:ext>
                </a:extLst>
              </p:cNvPr>
              <p:cNvSpPr/>
              <p:nvPr/>
            </p:nvSpPr>
            <p:spPr>
              <a:xfrm>
                <a:off x="677334" y="5223424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7" name="Rectangle 16" descr="Checkmark">
                <a:extLst>
                  <a:ext uri="{FF2B5EF4-FFF2-40B4-BE49-F238E27FC236}">
                    <a16:creationId xmlns:a16="http://schemas.microsoft.com/office/drawing/2014/main" id="{54DB5335-5E6B-36F0-B7F2-18F8BAF56FC2}"/>
                  </a:ext>
                </a:extLst>
              </p:cNvPr>
              <p:cNvSpPr/>
              <p:nvPr/>
            </p:nvSpPr>
            <p:spPr>
              <a:xfrm>
                <a:off x="924272" y="5407098"/>
                <a:ext cx="448979" cy="448979"/>
              </a:xfrm>
              <a:prstGeom prst="rect">
                <a:avLst/>
              </a:prstGeom>
              <a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</p:grp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B5E8EC1-B1B7-6016-AA80-72A9D9001733}"/>
                </a:ext>
              </a:extLst>
            </p:cNvPr>
            <p:cNvSpPr/>
            <p:nvPr/>
          </p:nvSpPr>
          <p:spPr>
            <a:xfrm>
              <a:off x="1620191" y="5223424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Full reference given in the reference list which does not count </a:t>
              </a:r>
              <a:r>
                <a:rPr lang="en-GB" sz="2100" kern="1200"/>
                <a:t>towards wordcount</a:t>
              </a:r>
              <a:endParaRPr lang="en-US" sz="2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5338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504D6-53D3-1859-CC55-96FAC0929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0E35A-3E6F-EAEC-DA55-900B03BD3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[Number]		Initials. Surname, </a:t>
            </a:r>
            <a:r>
              <a:rPr lang="en-GB" sz="2400" i="1" dirty="0"/>
              <a:t>Book Title, </a:t>
            </a:r>
            <a:r>
              <a:rPr lang="en-GB" sz="2400" dirty="0"/>
              <a:t>edition (only if 					not first). Place of publication: Publisher, Year.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[2]		J. R. R. Tolkien, </a:t>
            </a:r>
            <a:r>
              <a:rPr lang="en-GB" sz="2400" i="1" dirty="0"/>
              <a:t>The Lord of the Rings: The 					Fellowship of the Ring, </a:t>
            </a:r>
            <a:r>
              <a:rPr lang="en-GB" sz="2400" dirty="0"/>
              <a:t>50</a:t>
            </a:r>
            <a:r>
              <a:rPr lang="en-GB" sz="2400" baseline="30000" dirty="0"/>
              <a:t>th </a:t>
            </a:r>
            <a:r>
              <a:rPr lang="en-GB" sz="2400" dirty="0"/>
              <a:t>Anniversary ed. London: 			Harper Collins Publishers, 2004.</a:t>
            </a:r>
          </a:p>
        </p:txBody>
      </p:sp>
    </p:spTree>
    <p:extLst>
      <p:ext uri="{BB962C8B-B14F-4D97-AF65-F5344CB8AC3E}">
        <p14:creationId xmlns:p14="http://schemas.microsoft.com/office/powerpoint/2010/main" val="79850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6EBC6-E2B6-4B29-160B-9E72413F9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journals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A52A1-FD09-41A3-97B9-711669240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[Number]		Initials. Surname, “Title of Article”, </a:t>
            </a:r>
            <a:r>
              <a:rPr lang="en-GB" sz="2400" i="1" dirty="0"/>
              <a:t>Title of 					Journal abbreviated, </a:t>
            </a:r>
            <a:r>
              <a:rPr lang="en-GB" sz="2400" dirty="0"/>
              <a:t>volume number, issue 					number, page number, date.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[7]		S. M. Celin, B. Sharma, P. </a:t>
            </a:r>
            <a:r>
              <a:rPr lang="en-GB" sz="2400" dirty="0" err="1"/>
              <a:t>Bhanot</a:t>
            </a:r>
            <a:r>
              <a:rPr lang="en-GB" sz="2400" dirty="0"/>
              <a:t>, A. Kalsi, S. Sahai &amp; 		R. K. </a:t>
            </a:r>
            <a:r>
              <a:rPr lang="en-GB" sz="2400" dirty="0" err="1"/>
              <a:t>Tanwar</a:t>
            </a:r>
            <a:r>
              <a:rPr lang="en-GB" sz="2400" dirty="0"/>
              <a:t>, “Trends in environmental monitoring of 		high explosives present in soil/sediment/ground water 		using LC-MS/MS, </a:t>
            </a:r>
            <a:r>
              <a:rPr lang="en-GB" sz="2400" i="1" dirty="0"/>
              <a:t>Mass Spectrometry Reviews, </a:t>
            </a:r>
            <a:r>
              <a:rPr lang="en-GB" sz="2400" dirty="0"/>
              <a:t>vol 42, 		5, pp. 1727-1771, Sept/Oct 2023</a:t>
            </a:r>
          </a:p>
        </p:txBody>
      </p:sp>
    </p:spTree>
    <p:extLst>
      <p:ext uri="{BB962C8B-B14F-4D97-AF65-F5344CB8AC3E}">
        <p14:creationId xmlns:p14="http://schemas.microsoft.com/office/powerpoint/2010/main" val="324169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D0702-CEF5-5AB4-A19C-2305290D7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websites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DAADE-0A64-BD7F-A680-46CA1B424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[Number]		Initials. Surname.(Year, Month. Day.) </a:t>
            </a:r>
            <a:r>
              <a:rPr lang="en-GB" sz="2400" i="1" dirty="0"/>
              <a:t>Title of 					web page </a:t>
            </a:r>
            <a:r>
              <a:rPr lang="en-GB" sz="2400" dirty="0"/>
              <a:t>[Online]. Available: URL.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[15]	V. Gill. (2023, Oct. 3.) </a:t>
            </a:r>
            <a:r>
              <a:rPr lang="en-GB" sz="2400" i="1" dirty="0"/>
              <a:t>Physics Nobel Prize rewards 			science on a ‘tiny timescale’ </a:t>
            </a:r>
            <a:r>
              <a:rPr lang="en-GB" sz="2400" dirty="0"/>
              <a:t>[Online]. 							Available: </a:t>
            </a:r>
            <a:r>
              <a:rPr lang="en-US" sz="2400" dirty="0"/>
              <a:t>https://www.bbc.co.uk/news/science-				environment-66964430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0160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75CCE-0B95-CDBC-632F-CC6C85676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83BC0-64FC-A5E3-0CDF-25A8B72A3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Plagiarism is a very serious problem!</a:t>
            </a:r>
          </a:p>
          <a:p>
            <a:r>
              <a:rPr lang="en-GB" dirty="0"/>
              <a:t>Some famous examples include:</a:t>
            </a:r>
          </a:p>
          <a:p>
            <a:pPr lvl="1"/>
            <a:r>
              <a:rPr lang="en-GB" dirty="0"/>
              <a:t>Leonardo da Vinci’s Vitruvian Man plagiarised Giacomo Andrea de </a:t>
            </a:r>
            <a:r>
              <a:rPr lang="en-GB" dirty="0" err="1"/>
              <a:t>Ferrera</a:t>
            </a:r>
            <a:endParaRPr lang="en-GB" dirty="0"/>
          </a:p>
          <a:p>
            <a:pPr lvl="1"/>
            <a:r>
              <a:rPr lang="en-GB" dirty="0"/>
              <a:t>William Shakespeare’s MacBeth, King Lear, Henry VI and Richard III plagiarised George North</a:t>
            </a:r>
          </a:p>
          <a:p>
            <a:pPr lvl="1"/>
            <a:r>
              <a:rPr lang="en-GB" dirty="0"/>
              <a:t>Rudyard Kipling admits that he plagiarised The Jungle Book but he can’t remember who from</a:t>
            </a:r>
          </a:p>
          <a:p>
            <a:r>
              <a:rPr lang="en-GB" dirty="0"/>
              <a:t>ChatGPT, Bing Chat, Google Bard, etc.</a:t>
            </a:r>
          </a:p>
        </p:txBody>
      </p:sp>
    </p:spTree>
    <p:extLst>
      <p:ext uri="{BB962C8B-B14F-4D97-AF65-F5344CB8AC3E}">
        <p14:creationId xmlns:p14="http://schemas.microsoft.com/office/powerpoint/2010/main" val="15721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4545</TotalTime>
  <Words>658</Words>
  <Application>Microsoft Office PowerPoint</Application>
  <PresentationFormat>Widescreen</PresentationFormat>
  <Paragraphs>75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Trebuchet MS</vt:lpstr>
      <vt:lpstr>Wingdings 3</vt:lpstr>
      <vt:lpstr>Facet</vt:lpstr>
      <vt:lpstr>OSINT, Research and Academic Behaviours</vt:lpstr>
      <vt:lpstr>What are we covering today?</vt:lpstr>
      <vt:lpstr>Research</vt:lpstr>
      <vt:lpstr>A detailed study of a subject in order to discover information or achieve a new understanding of it</vt:lpstr>
      <vt:lpstr>Why is research important?</vt:lpstr>
      <vt:lpstr>How does this affect our course?</vt:lpstr>
      <vt:lpstr>Gathering Information</vt:lpstr>
      <vt:lpstr>Taking Notes</vt:lpstr>
      <vt:lpstr>Methods of Taking Notes</vt:lpstr>
      <vt:lpstr>Using the Library</vt:lpstr>
      <vt:lpstr>Using Information</vt:lpstr>
      <vt:lpstr>Referencing Systems</vt:lpstr>
      <vt:lpstr>Why do we reference?</vt:lpstr>
      <vt:lpstr>How do we reference?</vt:lpstr>
      <vt:lpstr>For books</vt:lpstr>
      <vt:lpstr>For journals</vt:lpstr>
      <vt:lpstr>For websites</vt:lpstr>
      <vt:lpstr>Academic Misconduct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OSINT, Research and Academic Behaviours</dc:title>
  <dc:creator>Jenni Steen</dc:creator>
  <cp:lastModifiedBy>Jenni Steen</cp:lastModifiedBy>
  <cp:revision>2</cp:revision>
  <dcterms:created xsi:type="dcterms:W3CDTF">2023-09-26T12:25:36Z</dcterms:created>
  <dcterms:modified xsi:type="dcterms:W3CDTF">2023-10-30T10:59:25Z</dcterms:modified>
</cp:coreProperties>
</file>