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5"/>
  </p:notesMasterIdLst>
  <p:handoutMasterIdLst>
    <p:handoutMasterId r:id="rId16"/>
  </p:handoutMasterIdLst>
  <p:sldIdLst>
    <p:sldId id="277" r:id="rId2"/>
    <p:sldId id="461" r:id="rId3"/>
    <p:sldId id="463" r:id="rId4"/>
    <p:sldId id="456" r:id="rId5"/>
    <p:sldId id="442" r:id="rId6"/>
    <p:sldId id="458" r:id="rId7"/>
    <p:sldId id="457" r:id="rId8"/>
    <p:sldId id="460" r:id="rId9"/>
    <p:sldId id="452" r:id="rId10"/>
    <p:sldId id="459" r:id="rId11"/>
    <p:sldId id="454" r:id="rId12"/>
    <p:sldId id="450" r:id="rId13"/>
    <p:sldId id="462" r:id="rId14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7609350-0879-5640-ADD8-CE6E13A70605}" v="155" dt="2026-05-07T18:47:00.30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5758FB7-9AC5-4552-8A53-C91805E547FA}" styleName="Themed Style 1 - Accent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>
        <p:guide orient="horz" pos="2160"/>
        <p:guide pos="2880"/>
      </p:guideLst>
    </p:cSldViewPr>
  </p:slideViewPr>
  <p:notesViewPr>
    <p:cSldViewPr snapToGrid="0">
      <p:cViewPr>
        <p:scale>
          <a:sx n="1" d="2"/>
          <a:sy n="1" d="2"/>
        </p:scale>
        <p:origin x="0" y="0"/>
      </p:cViewPr>
      <p:guideLst>
        <p:guide orient="horz" pos="3072"/>
        <p:guide pos="2101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skia Sienna Antoinette Mohamed Green (2416443)" userId="S::2416443@student.uwtsd.ac.uk::5e2c3fff-d968-4592-957c-885d47237e70" providerId="AD" clId="Web-{2696BBD3-3375-BA17-47CE-851F20B2A81E}"/>
    <pc:docChg chg="delSld modSld">
      <pc:chgData name="Saskia Sienna Antoinette Mohamed Green (2416443)" userId="S::2416443@student.uwtsd.ac.uk::5e2c3fff-d968-4592-957c-885d47237e70" providerId="AD" clId="Web-{2696BBD3-3375-BA17-47CE-851F20B2A81E}" dt="2026-05-01T11:50:28.450" v="1"/>
      <pc:docMkLst>
        <pc:docMk/>
      </pc:docMkLst>
      <pc:sldChg chg="del">
        <pc:chgData name="Saskia Sienna Antoinette Mohamed Green (2416443)" userId="S::2416443@student.uwtsd.ac.uk::5e2c3fff-d968-4592-957c-885d47237e70" providerId="AD" clId="Web-{2696BBD3-3375-BA17-47CE-851F20B2A81E}" dt="2026-05-01T11:50:17.637" v="0"/>
        <pc:sldMkLst>
          <pc:docMk/>
          <pc:sldMk cId="1044028000" sldId="455"/>
        </pc:sldMkLst>
      </pc:sldChg>
      <pc:sldChg chg="delSp">
        <pc:chgData name="Saskia Sienna Antoinette Mohamed Green (2416443)" userId="S::2416443@student.uwtsd.ac.uk::5e2c3fff-d968-4592-957c-885d47237e70" providerId="AD" clId="Web-{2696BBD3-3375-BA17-47CE-851F20B2A81E}" dt="2026-05-01T11:50:28.450" v="1"/>
        <pc:sldMkLst>
          <pc:docMk/>
          <pc:sldMk cId="1196154705" sldId="456"/>
        </pc:sldMkLst>
        <pc:picChg chg="del">
          <ac:chgData name="Saskia Sienna Antoinette Mohamed Green (2416443)" userId="S::2416443@student.uwtsd.ac.uk::5e2c3fff-d968-4592-957c-885d47237e70" providerId="AD" clId="Web-{2696BBD3-3375-BA17-47CE-851F20B2A81E}" dt="2026-05-01T11:50:28.450" v="1"/>
          <ac:picMkLst>
            <pc:docMk/>
            <pc:sldMk cId="1196154705" sldId="456"/>
            <ac:picMk id="6" creationId="{1F5FBD30-DED3-7608-E9D9-E980E4AB34D4}"/>
          </ac:picMkLst>
        </pc:picChg>
      </pc:sldChg>
    </pc:docChg>
  </pc:docChgLst>
  <pc:docChgLst>
    <pc:chgData name="Saskia Sienna Antoinette Mohamed Green (2416443)" userId="S::2416443@student.uwtsd.ac.uk::5e2c3fff-d968-4592-957c-885d47237e70" providerId="AD" clId="Web-{5DC0DFA6-BFC8-8CAD-D1B7-DBB2500C0FF5}"/>
    <pc:docChg chg="addSld delSld modSld">
      <pc:chgData name="Saskia Sienna Antoinette Mohamed Green (2416443)" userId="S::2416443@student.uwtsd.ac.uk::5e2c3fff-d968-4592-957c-885d47237e70" providerId="AD" clId="Web-{5DC0DFA6-BFC8-8CAD-D1B7-DBB2500C0FF5}" dt="2026-05-01T09:03:26.388" v="26" actId="20577"/>
      <pc:docMkLst>
        <pc:docMk/>
      </pc:docMkLst>
      <pc:sldChg chg="modSp">
        <pc:chgData name="Saskia Sienna Antoinette Mohamed Green (2416443)" userId="S::2416443@student.uwtsd.ac.uk::5e2c3fff-d968-4592-957c-885d47237e70" providerId="AD" clId="Web-{5DC0DFA6-BFC8-8CAD-D1B7-DBB2500C0FF5}" dt="2026-05-01T08:47:06.503" v="2" actId="20577"/>
        <pc:sldMkLst>
          <pc:docMk/>
          <pc:sldMk cId="0" sldId="277"/>
        </pc:sldMkLst>
        <pc:spChg chg="mod">
          <ac:chgData name="Saskia Sienna Antoinette Mohamed Green (2416443)" userId="S::2416443@student.uwtsd.ac.uk::5e2c3fff-d968-4592-957c-885d47237e70" providerId="AD" clId="Web-{5DC0DFA6-BFC8-8CAD-D1B7-DBB2500C0FF5}" dt="2026-05-01T08:47:06.503" v="2" actId="20577"/>
          <ac:spMkLst>
            <pc:docMk/>
            <pc:sldMk cId="0" sldId="277"/>
            <ac:spMk id="6147" creationId="{00000000-0000-0000-0000-000000000000}"/>
          </ac:spMkLst>
        </pc:spChg>
      </pc:sldChg>
      <pc:sldChg chg="modSp">
        <pc:chgData name="Saskia Sienna Antoinette Mohamed Green (2416443)" userId="S::2416443@student.uwtsd.ac.uk::5e2c3fff-d968-4592-957c-885d47237e70" providerId="AD" clId="Web-{5DC0DFA6-BFC8-8CAD-D1B7-DBB2500C0FF5}" dt="2026-05-01T09:03:26.388" v="26" actId="20577"/>
        <pc:sldMkLst>
          <pc:docMk/>
          <pc:sldMk cId="1044028000" sldId="455"/>
        </pc:sldMkLst>
        <pc:spChg chg="mod">
          <ac:chgData name="Saskia Sienna Antoinette Mohamed Green (2416443)" userId="S::2416443@student.uwtsd.ac.uk::5e2c3fff-d968-4592-957c-885d47237e70" providerId="AD" clId="Web-{5DC0DFA6-BFC8-8CAD-D1B7-DBB2500C0FF5}" dt="2026-05-01T09:03:26.388" v="26" actId="20577"/>
          <ac:spMkLst>
            <pc:docMk/>
            <pc:sldMk cId="1044028000" sldId="455"/>
            <ac:spMk id="3" creationId="{0F63D4A8-101E-12D0-65B2-FF0482C77A7B}"/>
          </ac:spMkLst>
        </pc:spChg>
      </pc:sldChg>
      <pc:sldChg chg="modSp new">
        <pc:chgData name="Saskia Sienna Antoinette Mohamed Green (2416443)" userId="S::2416443@student.uwtsd.ac.uk::5e2c3fff-d968-4592-957c-885d47237e70" providerId="AD" clId="Web-{5DC0DFA6-BFC8-8CAD-D1B7-DBB2500C0FF5}" dt="2026-05-01T08:50:04.168" v="6" actId="20577"/>
        <pc:sldMkLst>
          <pc:docMk/>
          <pc:sldMk cId="1202003704" sldId="461"/>
        </pc:sldMkLst>
        <pc:spChg chg="mod">
          <ac:chgData name="Saskia Sienna Antoinette Mohamed Green (2416443)" userId="S::2416443@student.uwtsd.ac.uk::5e2c3fff-d968-4592-957c-885d47237e70" providerId="AD" clId="Web-{5DC0DFA6-BFC8-8CAD-D1B7-DBB2500C0FF5}" dt="2026-05-01T08:50:04.168" v="6" actId="20577"/>
          <ac:spMkLst>
            <pc:docMk/>
            <pc:sldMk cId="1202003704" sldId="461"/>
            <ac:spMk id="2" creationId="{AD95B897-9A9A-C6DD-BBC3-4F1A082CAF77}"/>
          </ac:spMkLst>
        </pc:spChg>
      </pc:sldChg>
      <pc:sldChg chg="new del">
        <pc:chgData name="Saskia Sienna Antoinette Mohamed Green (2416443)" userId="S::2416443@student.uwtsd.ac.uk::5e2c3fff-d968-4592-957c-885d47237e70" providerId="AD" clId="Web-{5DC0DFA6-BFC8-8CAD-D1B7-DBB2500C0FF5}" dt="2026-05-01T08:49:52.526" v="4"/>
        <pc:sldMkLst>
          <pc:docMk/>
          <pc:sldMk cId="1395405304" sldId="461"/>
        </pc:sldMkLst>
      </pc:sldChg>
    </pc:docChg>
  </pc:docChgLst>
  <pc:docChgLst>
    <pc:chgData name="Saskia Sienna Antoinette Mohamed Green (2416443)" userId="5e2c3fff-d968-4592-957c-885d47237e70" providerId="ADAL" clId="{2226E8CA-77B7-4793-97A6-C0F9F97510DD}"/>
    <pc:docChg chg="undo redo custSel addSld delSld modSld">
      <pc:chgData name="Saskia Sienna Antoinette Mohamed Green (2416443)" userId="5e2c3fff-d968-4592-957c-885d47237e70" providerId="ADAL" clId="{2226E8CA-77B7-4793-97A6-C0F9F97510DD}" dt="2026-05-01T12:01:41.787" v="25" actId="680"/>
      <pc:docMkLst>
        <pc:docMk/>
      </pc:docMkLst>
      <pc:sldChg chg="addSp delSp modSp mod">
        <pc:chgData name="Saskia Sienna Antoinette Mohamed Green (2416443)" userId="5e2c3fff-d968-4592-957c-885d47237e70" providerId="ADAL" clId="{2226E8CA-77B7-4793-97A6-C0F9F97510DD}" dt="2026-05-01T11:53:48.580" v="18" actId="21"/>
        <pc:sldMkLst>
          <pc:docMk/>
          <pc:sldMk cId="0" sldId="277"/>
        </pc:sldMkLst>
        <pc:picChg chg="del mod">
          <ac:chgData name="Saskia Sienna Antoinette Mohamed Green (2416443)" userId="5e2c3fff-d968-4592-957c-885d47237e70" providerId="ADAL" clId="{2226E8CA-77B7-4793-97A6-C0F9F97510DD}" dt="2026-05-01T11:46:20.053" v="13" actId="21"/>
          <ac:picMkLst>
            <pc:docMk/>
            <pc:sldMk cId="0" sldId="277"/>
            <ac:picMk id="2" creationId="{B85F4738-84EE-3C3C-E8CB-72430A26B4CB}"/>
          </ac:picMkLst>
        </pc:picChg>
        <pc:picChg chg="add del mod">
          <ac:chgData name="Saskia Sienna Antoinette Mohamed Green (2416443)" userId="5e2c3fff-d968-4592-957c-885d47237e70" providerId="ADAL" clId="{2226E8CA-77B7-4793-97A6-C0F9F97510DD}" dt="2026-05-01T11:46:11.835" v="11" actId="34307"/>
          <ac:picMkLst>
            <pc:docMk/>
            <pc:sldMk cId="0" sldId="277"/>
            <ac:picMk id="3" creationId="{522EC838-E4A5-0102-08D6-E316F0D16002}"/>
          </ac:picMkLst>
        </pc:picChg>
        <pc:picChg chg="add del mod">
          <ac:chgData name="Saskia Sienna Antoinette Mohamed Green (2416443)" userId="5e2c3fff-d968-4592-957c-885d47237e70" providerId="ADAL" clId="{2226E8CA-77B7-4793-97A6-C0F9F97510DD}" dt="2026-05-01T11:53:48.580" v="18" actId="21"/>
          <ac:picMkLst>
            <pc:docMk/>
            <pc:sldMk cId="0" sldId="277"/>
            <ac:picMk id="4" creationId="{7BDCADCD-E226-24E9-010D-E1D6D9863EFA}"/>
          </ac:picMkLst>
        </pc:picChg>
      </pc:sldChg>
      <pc:sldChg chg="modSp mod">
        <pc:chgData name="Saskia Sienna Antoinette Mohamed Green (2416443)" userId="5e2c3fff-d968-4592-957c-885d47237e70" providerId="ADAL" clId="{2226E8CA-77B7-4793-97A6-C0F9F97510DD}" dt="2026-05-01T12:00:32.213" v="19" actId="1076"/>
        <pc:sldMkLst>
          <pc:docMk/>
          <pc:sldMk cId="711734170" sldId="442"/>
        </pc:sldMkLst>
        <pc:picChg chg="mod">
          <ac:chgData name="Saskia Sienna Antoinette Mohamed Green (2416443)" userId="5e2c3fff-d968-4592-957c-885d47237e70" providerId="ADAL" clId="{2226E8CA-77B7-4793-97A6-C0F9F97510DD}" dt="2026-05-01T12:00:32.213" v="19" actId="1076"/>
          <ac:picMkLst>
            <pc:docMk/>
            <pc:sldMk cId="711734170" sldId="442"/>
            <ac:picMk id="4" creationId="{8E09B1F2-6A3C-F62A-4C67-F593CD2C7FEE}"/>
          </ac:picMkLst>
        </pc:picChg>
      </pc:sldChg>
      <pc:sldChg chg="addSp delSp modSp mod">
        <pc:chgData name="Saskia Sienna Antoinette Mohamed Green (2416443)" userId="5e2c3fff-d968-4592-957c-885d47237e70" providerId="ADAL" clId="{2226E8CA-77B7-4793-97A6-C0F9F97510DD}" dt="2026-05-01T12:00:59.966" v="23" actId="3680"/>
        <pc:sldMkLst>
          <pc:docMk/>
          <pc:sldMk cId="1202003704" sldId="461"/>
        </pc:sldMkLst>
        <pc:spChg chg="mod">
          <ac:chgData name="Saskia Sienna Antoinette Mohamed Green (2416443)" userId="5e2c3fff-d968-4592-957c-885d47237e70" providerId="ADAL" clId="{2226E8CA-77B7-4793-97A6-C0F9F97510DD}" dt="2026-05-01T12:00:42.362" v="21" actId="1076"/>
          <ac:spMkLst>
            <pc:docMk/>
            <pc:sldMk cId="1202003704" sldId="461"/>
            <ac:spMk id="2" creationId="{AD95B897-9A9A-C6DD-BBC3-4F1A082CAF77}"/>
          </ac:spMkLst>
        </pc:spChg>
        <pc:graphicFrameChg chg="add del">
          <ac:chgData name="Saskia Sienna Antoinette Mohamed Green (2416443)" userId="5e2c3fff-d968-4592-957c-885d47237e70" providerId="ADAL" clId="{2226E8CA-77B7-4793-97A6-C0F9F97510DD}" dt="2026-05-01T12:00:59.966" v="23" actId="3680"/>
          <ac:graphicFrameMkLst>
            <pc:docMk/>
            <pc:sldMk cId="1202003704" sldId="461"/>
            <ac:graphicFrameMk id="4" creationId="{1482BA68-C268-BB60-9A2A-ADB12B852A17}"/>
          </ac:graphicFrameMkLst>
        </pc:graphicFrameChg>
      </pc:sldChg>
      <pc:sldChg chg="new del">
        <pc:chgData name="Saskia Sienna Antoinette Mohamed Green (2416443)" userId="5e2c3fff-d968-4592-957c-885d47237e70" providerId="ADAL" clId="{2226E8CA-77B7-4793-97A6-C0F9F97510DD}" dt="2026-05-01T12:01:41.787" v="25" actId="680"/>
        <pc:sldMkLst>
          <pc:docMk/>
          <pc:sldMk cId="1821954110" sldId="463"/>
        </pc:sldMkLst>
      </pc:sldChg>
    </pc:docChg>
  </pc:docChgLst>
  <pc:docChgLst>
    <pc:chgData name="Saskia Sienna Antoinette Mohamed Green (2416443)" userId="5e2c3fff-d968-4592-957c-885d47237e70" providerId="ADAL" clId="{57609350-0879-5640-ADD8-CE6E13A70605}"/>
    <pc:docChg chg="custSel addSld modSld">
      <pc:chgData name="Saskia Sienna Antoinette Mohamed Green (2416443)" userId="5e2c3fff-d968-4592-957c-885d47237e70" providerId="ADAL" clId="{57609350-0879-5640-ADD8-CE6E13A70605}" dt="2026-05-07T18:47:00.306" v="155" actId="20577"/>
      <pc:docMkLst>
        <pc:docMk/>
      </pc:docMkLst>
      <pc:sldChg chg="addSp delSp modSp mod modTransition delAnim">
        <pc:chgData name="Saskia Sienna Antoinette Mohamed Green (2416443)" userId="5e2c3fff-d968-4592-957c-885d47237e70" providerId="ADAL" clId="{57609350-0879-5640-ADD8-CE6E13A70605}" dt="2026-05-07T18:41:41.972" v="147"/>
        <pc:sldMkLst>
          <pc:docMk/>
          <pc:sldMk cId="0" sldId="277"/>
        </pc:sldMkLst>
        <pc:picChg chg="add del mod">
          <ac:chgData name="Saskia Sienna Antoinette Mohamed Green (2416443)" userId="5e2c3fff-d968-4592-957c-885d47237e70" providerId="ADAL" clId="{57609350-0879-5640-ADD8-CE6E13A70605}" dt="2026-05-07T18:17:47.900" v="142" actId="478"/>
          <ac:picMkLst>
            <pc:docMk/>
            <pc:sldMk cId="0" sldId="277"/>
            <ac:picMk id="4" creationId="{262CE123-E5A3-3480-A89C-7A86D117C1DA}"/>
          </ac:picMkLst>
        </pc:picChg>
        <pc:picChg chg="add mod">
          <ac:chgData name="Saskia Sienna Antoinette Mohamed Green (2416443)" userId="5e2c3fff-d968-4592-957c-885d47237e70" providerId="ADAL" clId="{57609350-0879-5640-ADD8-CE6E13A70605}" dt="2026-05-07T18:41:41.972" v="147"/>
          <ac:picMkLst>
            <pc:docMk/>
            <pc:sldMk cId="0" sldId="277"/>
            <ac:picMk id="8" creationId="{B1B896D6-998E-7039-2648-F8CD48E8D339}"/>
          </ac:picMkLst>
        </pc:picChg>
      </pc:sldChg>
      <pc:sldChg chg="addSp delSp modSp mod modTransition delAnim">
        <pc:chgData name="Saskia Sienna Antoinette Mohamed Green (2416443)" userId="5e2c3fff-d968-4592-957c-885d47237e70" providerId="ADAL" clId="{57609350-0879-5640-ADD8-CE6E13A70605}" dt="2026-05-07T18:41:41.972" v="147"/>
        <pc:sldMkLst>
          <pc:docMk/>
          <pc:sldMk cId="711734170" sldId="442"/>
        </pc:sldMkLst>
        <pc:picChg chg="add del mod">
          <ac:chgData name="Saskia Sienna Antoinette Mohamed Green (2416443)" userId="5e2c3fff-d968-4592-957c-885d47237e70" providerId="ADAL" clId="{57609350-0879-5640-ADD8-CE6E13A70605}" dt="2026-05-07T18:18:00.254" v="145" actId="478"/>
          <ac:picMkLst>
            <pc:docMk/>
            <pc:sldMk cId="711734170" sldId="442"/>
            <ac:picMk id="8" creationId="{73E2E07B-9813-3229-09EC-D61AC0562FA2}"/>
          </ac:picMkLst>
        </pc:picChg>
        <pc:picChg chg="add mod">
          <ac:chgData name="Saskia Sienna Antoinette Mohamed Green (2416443)" userId="5e2c3fff-d968-4592-957c-885d47237e70" providerId="ADAL" clId="{57609350-0879-5640-ADD8-CE6E13A70605}" dt="2026-05-07T18:41:41.972" v="147"/>
          <ac:picMkLst>
            <pc:docMk/>
            <pc:sldMk cId="711734170" sldId="442"/>
            <ac:picMk id="13" creationId="{6105B799-3680-F171-7A89-0227027C083B}"/>
          </ac:picMkLst>
        </pc:picChg>
      </pc:sldChg>
      <pc:sldChg chg="addSp modSp modTransition">
        <pc:chgData name="Saskia Sienna Antoinette Mohamed Green (2416443)" userId="5e2c3fff-d968-4592-957c-885d47237e70" providerId="ADAL" clId="{57609350-0879-5640-ADD8-CE6E13A70605}" dt="2026-05-07T18:41:41.972" v="147"/>
        <pc:sldMkLst>
          <pc:docMk/>
          <pc:sldMk cId="3521001056" sldId="450"/>
        </pc:sldMkLst>
        <pc:picChg chg="add mod">
          <ac:chgData name="Saskia Sienna Antoinette Mohamed Green (2416443)" userId="5e2c3fff-d968-4592-957c-885d47237e70" providerId="ADAL" clId="{57609350-0879-5640-ADD8-CE6E13A70605}" dt="2026-05-07T18:41:41.972" v="147"/>
          <ac:picMkLst>
            <pc:docMk/>
            <pc:sldMk cId="3521001056" sldId="450"/>
            <ac:picMk id="7" creationId="{C044D2DE-88BF-26D8-0956-9CD3A509AFBE}"/>
          </ac:picMkLst>
        </pc:picChg>
      </pc:sldChg>
      <pc:sldChg chg="addSp modSp modTransition">
        <pc:chgData name="Saskia Sienna Antoinette Mohamed Green (2416443)" userId="5e2c3fff-d968-4592-957c-885d47237e70" providerId="ADAL" clId="{57609350-0879-5640-ADD8-CE6E13A70605}" dt="2026-05-07T18:41:41.972" v="147"/>
        <pc:sldMkLst>
          <pc:docMk/>
          <pc:sldMk cId="1688727333" sldId="452"/>
        </pc:sldMkLst>
        <pc:picChg chg="add mod">
          <ac:chgData name="Saskia Sienna Antoinette Mohamed Green (2416443)" userId="5e2c3fff-d968-4592-957c-885d47237e70" providerId="ADAL" clId="{57609350-0879-5640-ADD8-CE6E13A70605}" dt="2026-05-07T18:41:41.972" v="147"/>
          <ac:picMkLst>
            <pc:docMk/>
            <pc:sldMk cId="1688727333" sldId="452"/>
            <ac:picMk id="8" creationId="{1D590F37-0F1C-B968-2729-328A91BA7E59}"/>
          </ac:picMkLst>
        </pc:picChg>
      </pc:sldChg>
      <pc:sldChg chg="addSp modSp mod modTransition">
        <pc:chgData name="Saskia Sienna Antoinette Mohamed Green (2416443)" userId="5e2c3fff-d968-4592-957c-885d47237e70" providerId="ADAL" clId="{57609350-0879-5640-ADD8-CE6E13A70605}" dt="2026-05-07T18:47:00.306" v="155" actId="20577"/>
        <pc:sldMkLst>
          <pc:docMk/>
          <pc:sldMk cId="1278544363" sldId="454"/>
        </pc:sldMkLst>
        <pc:spChg chg="mod">
          <ac:chgData name="Saskia Sienna Antoinette Mohamed Green (2416443)" userId="5e2c3fff-d968-4592-957c-885d47237e70" providerId="ADAL" clId="{57609350-0879-5640-ADD8-CE6E13A70605}" dt="2026-05-07T18:47:00.306" v="155" actId="20577"/>
          <ac:spMkLst>
            <pc:docMk/>
            <pc:sldMk cId="1278544363" sldId="454"/>
            <ac:spMk id="6" creationId="{C68C4224-F958-CB66-7629-688D5AD53A53}"/>
          </ac:spMkLst>
        </pc:spChg>
        <pc:picChg chg="add mod">
          <ac:chgData name="Saskia Sienna Antoinette Mohamed Green (2416443)" userId="5e2c3fff-d968-4592-957c-885d47237e70" providerId="ADAL" clId="{57609350-0879-5640-ADD8-CE6E13A70605}" dt="2026-05-07T18:41:41.972" v="147"/>
          <ac:picMkLst>
            <pc:docMk/>
            <pc:sldMk cId="1278544363" sldId="454"/>
            <ac:picMk id="7" creationId="{72F8D624-56CA-FE23-913A-A101CADC5997}"/>
          </ac:picMkLst>
        </pc:picChg>
      </pc:sldChg>
      <pc:sldChg chg="addSp delSp modSp mod modTransition delAnim">
        <pc:chgData name="Saskia Sienna Antoinette Mohamed Green (2416443)" userId="5e2c3fff-d968-4592-957c-885d47237e70" providerId="ADAL" clId="{57609350-0879-5640-ADD8-CE6E13A70605}" dt="2026-05-07T18:41:41.972" v="147"/>
        <pc:sldMkLst>
          <pc:docMk/>
          <pc:sldMk cId="1196154705" sldId="456"/>
        </pc:sldMkLst>
        <pc:picChg chg="add del mod">
          <ac:chgData name="Saskia Sienna Antoinette Mohamed Green (2416443)" userId="5e2c3fff-d968-4592-957c-885d47237e70" providerId="ADAL" clId="{57609350-0879-5640-ADD8-CE6E13A70605}" dt="2026-05-07T18:17:56.797" v="144" actId="478"/>
          <ac:picMkLst>
            <pc:docMk/>
            <pc:sldMk cId="1196154705" sldId="456"/>
            <ac:picMk id="7" creationId="{6B7E7B27-0C40-803D-D790-B1646C4ED38E}"/>
          </ac:picMkLst>
        </pc:picChg>
        <pc:picChg chg="add mod">
          <ac:chgData name="Saskia Sienna Antoinette Mohamed Green (2416443)" userId="5e2c3fff-d968-4592-957c-885d47237e70" providerId="ADAL" clId="{57609350-0879-5640-ADD8-CE6E13A70605}" dt="2026-05-07T18:41:41.972" v="147"/>
          <ac:picMkLst>
            <pc:docMk/>
            <pc:sldMk cId="1196154705" sldId="456"/>
            <ac:picMk id="12" creationId="{41DE8E2C-2437-7655-ED79-C93B4E88C7C6}"/>
          </ac:picMkLst>
        </pc:picChg>
      </pc:sldChg>
      <pc:sldChg chg="addSp modSp modTransition">
        <pc:chgData name="Saskia Sienna Antoinette Mohamed Green (2416443)" userId="5e2c3fff-d968-4592-957c-885d47237e70" providerId="ADAL" clId="{57609350-0879-5640-ADD8-CE6E13A70605}" dt="2026-05-07T18:41:41.972" v="147"/>
        <pc:sldMkLst>
          <pc:docMk/>
          <pc:sldMk cId="425489401" sldId="457"/>
        </pc:sldMkLst>
        <pc:picChg chg="add mod">
          <ac:chgData name="Saskia Sienna Antoinette Mohamed Green (2416443)" userId="5e2c3fff-d968-4592-957c-885d47237e70" providerId="ADAL" clId="{57609350-0879-5640-ADD8-CE6E13A70605}" dt="2026-05-07T18:41:41.972" v="147"/>
          <ac:picMkLst>
            <pc:docMk/>
            <pc:sldMk cId="425489401" sldId="457"/>
            <ac:picMk id="10" creationId="{5ED1C325-795E-28F7-2695-B5BA1F8AA46C}"/>
          </ac:picMkLst>
        </pc:picChg>
      </pc:sldChg>
      <pc:sldChg chg="addSp delSp modSp modTransition modAnim">
        <pc:chgData name="Saskia Sienna Antoinette Mohamed Green (2416443)" userId="5e2c3fff-d968-4592-957c-885d47237e70" providerId="ADAL" clId="{57609350-0879-5640-ADD8-CE6E13A70605}" dt="2026-05-07T18:41:41.972" v="147"/>
        <pc:sldMkLst>
          <pc:docMk/>
          <pc:sldMk cId="2070946817" sldId="458"/>
        </pc:sldMkLst>
        <pc:picChg chg="add del mod">
          <ac:chgData name="Saskia Sienna Antoinette Mohamed Green (2416443)" userId="5e2c3fff-d968-4592-957c-885d47237e70" providerId="ADAL" clId="{57609350-0879-5640-ADD8-CE6E13A70605}" dt="2026-05-07T18:17:05.916" v="137"/>
          <ac:picMkLst>
            <pc:docMk/>
            <pc:sldMk cId="2070946817" sldId="458"/>
            <ac:picMk id="7" creationId="{77372B04-B936-33EC-B2CB-4D65D31C2514}"/>
          </ac:picMkLst>
        </pc:picChg>
        <pc:picChg chg="add mod">
          <ac:chgData name="Saskia Sienna Antoinette Mohamed Green (2416443)" userId="5e2c3fff-d968-4592-957c-885d47237e70" providerId="ADAL" clId="{57609350-0879-5640-ADD8-CE6E13A70605}" dt="2026-05-07T18:41:41.972" v="147"/>
          <ac:picMkLst>
            <pc:docMk/>
            <pc:sldMk cId="2070946817" sldId="458"/>
            <ac:picMk id="13" creationId="{52B80EBD-A0B4-4FBA-A616-9F49B468CB0B}"/>
          </ac:picMkLst>
        </pc:picChg>
      </pc:sldChg>
      <pc:sldChg chg="addSp modSp modTransition">
        <pc:chgData name="Saskia Sienna Antoinette Mohamed Green (2416443)" userId="5e2c3fff-d968-4592-957c-885d47237e70" providerId="ADAL" clId="{57609350-0879-5640-ADD8-CE6E13A70605}" dt="2026-05-07T18:41:41.972" v="147"/>
        <pc:sldMkLst>
          <pc:docMk/>
          <pc:sldMk cId="872766868" sldId="459"/>
        </pc:sldMkLst>
        <pc:picChg chg="add mod">
          <ac:chgData name="Saskia Sienna Antoinette Mohamed Green (2416443)" userId="5e2c3fff-d968-4592-957c-885d47237e70" providerId="ADAL" clId="{57609350-0879-5640-ADD8-CE6E13A70605}" dt="2026-05-07T18:41:41.972" v="147"/>
          <ac:picMkLst>
            <pc:docMk/>
            <pc:sldMk cId="872766868" sldId="459"/>
            <ac:picMk id="8" creationId="{E23A5767-D024-3E79-6AB8-12D3FE1CF511}"/>
          </ac:picMkLst>
        </pc:picChg>
      </pc:sldChg>
      <pc:sldChg chg="addSp modSp modTransition">
        <pc:chgData name="Saskia Sienna Antoinette Mohamed Green (2416443)" userId="5e2c3fff-d968-4592-957c-885d47237e70" providerId="ADAL" clId="{57609350-0879-5640-ADD8-CE6E13A70605}" dt="2026-05-07T18:41:41.972" v="147"/>
        <pc:sldMkLst>
          <pc:docMk/>
          <pc:sldMk cId="3418309274" sldId="460"/>
        </pc:sldMkLst>
        <pc:picChg chg="add mod">
          <ac:chgData name="Saskia Sienna Antoinette Mohamed Green (2416443)" userId="5e2c3fff-d968-4592-957c-885d47237e70" providerId="ADAL" clId="{57609350-0879-5640-ADD8-CE6E13A70605}" dt="2026-05-07T18:41:41.972" v="147"/>
          <ac:picMkLst>
            <pc:docMk/>
            <pc:sldMk cId="3418309274" sldId="460"/>
            <ac:picMk id="8" creationId="{16C6370D-7E67-E118-0E9E-8D2F926918A6}"/>
          </ac:picMkLst>
        </pc:picChg>
      </pc:sldChg>
      <pc:sldChg chg="addSp delSp modSp mod modTransition delAnim">
        <pc:chgData name="Saskia Sienna Antoinette Mohamed Green (2416443)" userId="5e2c3fff-d968-4592-957c-885d47237e70" providerId="ADAL" clId="{57609350-0879-5640-ADD8-CE6E13A70605}" dt="2026-05-07T18:41:41.972" v="147"/>
        <pc:sldMkLst>
          <pc:docMk/>
          <pc:sldMk cId="1202003704" sldId="461"/>
        </pc:sldMkLst>
        <pc:picChg chg="add del mod">
          <ac:chgData name="Saskia Sienna Antoinette Mohamed Green (2416443)" userId="5e2c3fff-d968-4592-957c-885d47237e70" providerId="ADAL" clId="{57609350-0879-5640-ADD8-CE6E13A70605}" dt="2026-05-07T18:17:36.943" v="140" actId="21"/>
          <ac:picMkLst>
            <pc:docMk/>
            <pc:sldMk cId="1202003704" sldId="461"/>
            <ac:picMk id="8" creationId="{2094FAAC-AC14-5685-5424-4AC1666EB04D}"/>
          </ac:picMkLst>
        </pc:picChg>
        <pc:picChg chg="add mod">
          <ac:chgData name="Saskia Sienna Antoinette Mohamed Green (2416443)" userId="5e2c3fff-d968-4592-957c-885d47237e70" providerId="ADAL" clId="{57609350-0879-5640-ADD8-CE6E13A70605}" dt="2026-05-07T18:41:41.972" v="147"/>
          <ac:picMkLst>
            <pc:docMk/>
            <pc:sldMk cId="1202003704" sldId="461"/>
            <ac:picMk id="14" creationId="{A82D7738-2208-7446-F5E7-079900A770F8}"/>
          </ac:picMkLst>
        </pc:picChg>
      </pc:sldChg>
      <pc:sldChg chg="addSp delSp modSp modTransition modAnim">
        <pc:chgData name="Saskia Sienna Antoinette Mohamed Green (2416443)" userId="5e2c3fff-d968-4592-957c-885d47237e70" providerId="ADAL" clId="{57609350-0879-5640-ADD8-CE6E13A70605}" dt="2026-05-07T18:41:41.972" v="147"/>
        <pc:sldMkLst>
          <pc:docMk/>
          <pc:sldMk cId="2267853750" sldId="462"/>
        </pc:sldMkLst>
        <pc:picChg chg="add del mod">
          <ac:chgData name="Saskia Sienna Antoinette Mohamed Green (2416443)" userId="5e2c3fff-d968-4592-957c-885d47237e70" providerId="ADAL" clId="{57609350-0879-5640-ADD8-CE6E13A70605}" dt="2026-05-07T18:17:26.483" v="139"/>
          <ac:picMkLst>
            <pc:docMk/>
            <pc:sldMk cId="2267853750" sldId="462"/>
            <ac:picMk id="6" creationId="{ADAE0082-E9D1-C8AA-D9DF-A55688FA5E04}"/>
          </ac:picMkLst>
        </pc:picChg>
        <pc:picChg chg="add mod">
          <ac:chgData name="Saskia Sienna Antoinette Mohamed Green (2416443)" userId="5e2c3fff-d968-4592-957c-885d47237e70" providerId="ADAL" clId="{57609350-0879-5640-ADD8-CE6E13A70605}" dt="2026-05-07T18:41:41.972" v="147"/>
          <ac:picMkLst>
            <pc:docMk/>
            <pc:sldMk cId="2267853750" sldId="462"/>
            <ac:picMk id="11" creationId="{E518D17B-43F3-8D02-419A-BF55495C4243}"/>
          </ac:picMkLst>
        </pc:picChg>
      </pc:sldChg>
      <pc:sldChg chg="addSp delSp modSp new mod modTransition delAnim">
        <pc:chgData name="Saskia Sienna Antoinette Mohamed Green (2416443)" userId="5e2c3fff-d968-4592-957c-885d47237e70" providerId="ADAL" clId="{57609350-0879-5640-ADD8-CE6E13A70605}" dt="2026-05-07T18:41:41.972" v="147"/>
        <pc:sldMkLst>
          <pc:docMk/>
          <pc:sldMk cId="3250982739" sldId="463"/>
        </pc:sldMkLst>
        <pc:spChg chg="mod">
          <ac:chgData name="Saskia Sienna Antoinette Mohamed Green (2416443)" userId="5e2c3fff-d968-4592-957c-885d47237e70" providerId="ADAL" clId="{57609350-0879-5640-ADD8-CE6E13A70605}" dt="2026-05-07T18:12:56.487" v="18" actId="20577"/>
          <ac:spMkLst>
            <pc:docMk/>
            <pc:sldMk cId="3250982739" sldId="463"/>
            <ac:spMk id="2" creationId="{5FE44AAB-3D39-E296-C9C6-42793A1FF26D}"/>
          </ac:spMkLst>
        </pc:spChg>
        <pc:spChg chg="mod">
          <ac:chgData name="Saskia Sienna Antoinette Mohamed Green (2416443)" userId="5e2c3fff-d968-4592-957c-885d47237e70" providerId="ADAL" clId="{57609350-0879-5640-ADD8-CE6E13A70605}" dt="2026-05-07T18:13:51.368" v="135" actId="20577"/>
          <ac:spMkLst>
            <pc:docMk/>
            <pc:sldMk cId="3250982739" sldId="463"/>
            <ac:spMk id="3" creationId="{9B30256D-A80A-1873-68DE-BC5A70CF2883}"/>
          </ac:spMkLst>
        </pc:spChg>
        <pc:picChg chg="add del mod">
          <ac:chgData name="Saskia Sienna Antoinette Mohamed Green (2416443)" userId="5e2c3fff-d968-4592-957c-885d47237e70" providerId="ADAL" clId="{57609350-0879-5640-ADD8-CE6E13A70605}" dt="2026-05-07T18:17:53.804" v="143" actId="21"/>
          <ac:picMkLst>
            <pc:docMk/>
            <pc:sldMk cId="3250982739" sldId="463"/>
            <ac:picMk id="8" creationId="{64673BF1-2452-3E3A-C17B-1C339590285C}"/>
          </ac:picMkLst>
        </pc:picChg>
        <pc:picChg chg="add mod">
          <ac:chgData name="Saskia Sienna Antoinette Mohamed Green (2416443)" userId="5e2c3fff-d968-4592-957c-885d47237e70" providerId="ADAL" clId="{57609350-0879-5640-ADD8-CE6E13A70605}" dt="2026-05-07T18:41:41.972" v="147"/>
          <ac:picMkLst>
            <pc:docMk/>
            <pc:sldMk cId="3250982739" sldId="463"/>
            <ac:picMk id="13" creationId="{3A0B8B51-3A56-A36F-A05B-B39F494B0EE3}"/>
          </ac:picMkLst>
        </pc:picChg>
      </pc:sldChg>
    </pc:docChg>
  </pc:docChgLst>
  <pc:docChgLst>
    <pc:chgData name="Saskia Sienna Antoinette Mohamed Green (2416443)" userId="S::2416443@student.uwtsd.ac.uk::5e2c3fff-d968-4592-957c-885d47237e70" providerId="AD" clId="Web-{543118B5-C401-9CEB-52BB-6EB2104AB295}"/>
    <pc:docChg chg="modSld">
      <pc:chgData name="Saskia Sienna Antoinette Mohamed Green (2416443)" userId="S::2416443@student.uwtsd.ac.uk::5e2c3fff-d968-4592-957c-885d47237e70" providerId="AD" clId="Web-{543118B5-C401-9CEB-52BB-6EB2104AB295}" dt="2026-05-01T11:13:28.937" v="43" actId="20577"/>
      <pc:docMkLst>
        <pc:docMk/>
      </pc:docMkLst>
      <pc:sldChg chg="modSp">
        <pc:chgData name="Saskia Sienna Antoinette Mohamed Green (2416443)" userId="S::2416443@student.uwtsd.ac.uk::5e2c3fff-d968-4592-957c-885d47237e70" providerId="AD" clId="Web-{543118B5-C401-9CEB-52BB-6EB2104AB295}" dt="2026-05-01T09:32:02.887" v="39" actId="20577"/>
        <pc:sldMkLst>
          <pc:docMk/>
          <pc:sldMk cId="711734170" sldId="442"/>
        </pc:sldMkLst>
        <pc:spChg chg="mod">
          <ac:chgData name="Saskia Sienna Antoinette Mohamed Green (2416443)" userId="S::2416443@student.uwtsd.ac.uk::5e2c3fff-d968-4592-957c-885d47237e70" providerId="AD" clId="Web-{543118B5-C401-9CEB-52BB-6EB2104AB295}" dt="2026-05-01T09:32:02.887" v="39" actId="20577"/>
          <ac:spMkLst>
            <pc:docMk/>
            <pc:sldMk cId="711734170" sldId="442"/>
            <ac:spMk id="2" creationId="{41C35443-F263-7B57-2247-B900E4E8B74E}"/>
          </ac:spMkLst>
        </pc:spChg>
      </pc:sldChg>
      <pc:sldChg chg="modSp">
        <pc:chgData name="Saskia Sienna Antoinette Mohamed Green (2416443)" userId="S::2416443@student.uwtsd.ac.uk::5e2c3fff-d968-4592-957c-885d47237e70" providerId="AD" clId="Web-{543118B5-C401-9CEB-52BB-6EB2104AB295}" dt="2026-05-01T11:13:28.937" v="43" actId="20577"/>
        <pc:sldMkLst>
          <pc:docMk/>
          <pc:sldMk cId="3521001056" sldId="450"/>
        </pc:sldMkLst>
        <pc:spChg chg="mod">
          <ac:chgData name="Saskia Sienna Antoinette Mohamed Green (2416443)" userId="S::2416443@student.uwtsd.ac.uk::5e2c3fff-d968-4592-957c-885d47237e70" providerId="AD" clId="Web-{543118B5-C401-9CEB-52BB-6EB2104AB295}" dt="2026-05-01T11:13:28.937" v="43" actId="20577"/>
          <ac:spMkLst>
            <pc:docMk/>
            <pc:sldMk cId="3521001056" sldId="450"/>
            <ac:spMk id="6" creationId="{A4085575-4426-A9AB-0F8A-7A51209EE3B6}"/>
          </ac:spMkLst>
        </pc:spChg>
      </pc:sldChg>
    </pc:docChg>
  </pc:docChgLst>
  <pc:docChgLst>
    <pc:chgData name="Saskia Sienna Antoinette Mohamed Green (2416443)" userId="S::2416443@student.uwtsd.ac.uk::5e2c3fff-d968-4592-957c-885d47237e70" providerId="AD" clId="Web-{443EC79D-F298-4F95-8CDE-E6BA43087809}"/>
    <pc:docChg chg="modSld">
      <pc:chgData name="Saskia Sienna Antoinette Mohamed Green (2416443)" userId="S::2416443@student.uwtsd.ac.uk::5e2c3fff-d968-4592-957c-885d47237e70" providerId="AD" clId="Web-{443EC79D-F298-4F95-8CDE-E6BA43087809}" dt="2026-05-01T09:24:00.274" v="85" actId="1076"/>
      <pc:docMkLst>
        <pc:docMk/>
      </pc:docMkLst>
      <pc:sldChg chg="modSp">
        <pc:chgData name="Saskia Sienna Antoinette Mohamed Green (2416443)" userId="S::2416443@student.uwtsd.ac.uk::5e2c3fff-d968-4592-957c-885d47237e70" providerId="AD" clId="Web-{443EC79D-F298-4F95-8CDE-E6BA43087809}" dt="2026-05-01T09:11:09.321" v="35" actId="1076"/>
        <pc:sldMkLst>
          <pc:docMk/>
          <pc:sldMk cId="1044028000" sldId="455"/>
        </pc:sldMkLst>
        <pc:spChg chg="mod">
          <ac:chgData name="Saskia Sienna Antoinette Mohamed Green (2416443)" userId="S::2416443@student.uwtsd.ac.uk::5e2c3fff-d968-4592-957c-885d47237e70" providerId="AD" clId="Web-{443EC79D-F298-4F95-8CDE-E6BA43087809}" dt="2026-05-01T09:11:09.321" v="35" actId="1076"/>
          <ac:spMkLst>
            <pc:docMk/>
            <pc:sldMk cId="1044028000" sldId="455"/>
            <ac:spMk id="3" creationId="{0F63D4A8-101E-12D0-65B2-FF0482C77A7B}"/>
          </ac:spMkLst>
        </pc:spChg>
      </pc:sldChg>
      <pc:sldChg chg="addSp delSp modSp">
        <pc:chgData name="Saskia Sienna Antoinette Mohamed Green (2416443)" userId="S::2416443@student.uwtsd.ac.uk::5e2c3fff-d968-4592-957c-885d47237e70" providerId="AD" clId="Web-{443EC79D-F298-4F95-8CDE-E6BA43087809}" dt="2026-05-01T09:24:00.274" v="85" actId="1076"/>
        <pc:sldMkLst>
          <pc:docMk/>
          <pc:sldMk cId="1196154705" sldId="456"/>
        </pc:sldMkLst>
        <pc:spChg chg="mod">
          <ac:chgData name="Saskia Sienna Antoinette Mohamed Green (2416443)" userId="S::2416443@student.uwtsd.ac.uk::5e2c3fff-d968-4592-957c-885d47237e70" providerId="AD" clId="Web-{443EC79D-F298-4F95-8CDE-E6BA43087809}" dt="2026-05-01T09:22:23.054" v="76" actId="1076"/>
          <ac:spMkLst>
            <pc:docMk/>
            <pc:sldMk cId="1196154705" sldId="456"/>
            <ac:spMk id="3" creationId="{53880F13-35A9-9D38-4535-EF0C49E1491E}"/>
          </ac:spMkLst>
        </pc:spChg>
        <pc:graphicFrameChg chg="add del mod modGraphic">
          <ac:chgData name="Saskia Sienna Antoinette Mohamed Green (2416443)" userId="S::2416443@student.uwtsd.ac.uk::5e2c3fff-d968-4592-957c-885d47237e70" providerId="AD" clId="Web-{443EC79D-F298-4F95-8CDE-E6BA43087809}" dt="2026-05-01T09:15:04.541" v="49"/>
          <ac:graphicFrameMkLst>
            <pc:docMk/>
            <pc:sldMk cId="1196154705" sldId="456"/>
            <ac:graphicFrameMk id="6" creationId="{0A34F2E1-AA2B-C891-52F3-F3DDEAE2C61C}"/>
          </ac:graphicFrameMkLst>
        </pc:graphicFrameChg>
        <pc:picChg chg="add mod">
          <ac:chgData name="Saskia Sienna Antoinette Mohamed Green (2416443)" userId="S::2416443@student.uwtsd.ac.uk::5e2c3fff-d968-4592-957c-885d47237e70" providerId="AD" clId="Web-{443EC79D-F298-4F95-8CDE-E6BA43087809}" dt="2026-05-01T09:24:00.274" v="85" actId="1076"/>
          <ac:picMkLst>
            <pc:docMk/>
            <pc:sldMk cId="1196154705" sldId="456"/>
            <ac:picMk id="79" creationId="{A9AD2DD2-FC4D-B757-61E2-D09E10D6575A}"/>
          </ac:picMkLst>
        </pc:picChg>
      </pc:sldChg>
    </pc:docChg>
  </pc:docChgLst>
  <pc:docChgLst>
    <pc:chgData name="Saskia Sienna Antoinette Mohamed Green (2416443)" userId="5e2c3fff-d968-4592-957c-885d47237e70" providerId="ADAL" clId="{20A7D663-E9AF-478C-98EF-6C61F73F795B}"/>
    <pc:docChg chg="undo custSel addSld modSld">
      <pc:chgData name="Saskia Sienna Antoinette Mohamed Green (2416443)" userId="5e2c3fff-d968-4592-957c-885d47237e70" providerId="ADAL" clId="{20A7D663-E9AF-478C-98EF-6C61F73F795B}" dt="2026-05-01T11:38:12.112" v="3353" actId="34307"/>
      <pc:docMkLst>
        <pc:docMk/>
      </pc:docMkLst>
      <pc:sldChg chg="addSp delSp modSp mod">
        <pc:chgData name="Saskia Sienna Antoinette Mohamed Green (2416443)" userId="5e2c3fff-d968-4592-957c-885d47237e70" providerId="ADAL" clId="{20A7D663-E9AF-478C-98EF-6C61F73F795B}" dt="2026-05-01T11:38:12.112" v="3353" actId="34307"/>
        <pc:sldMkLst>
          <pc:docMk/>
          <pc:sldMk cId="0" sldId="277"/>
        </pc:sldMkLst>
        <pc:spChg chg="add del mod">
          <ac:chgData name="Saskia Sienna Antoinette Mohamed Green (2416443)" userId="5e2c3fff-d968-4592-957c-885d47237e70" providerId="ADAL" clId="{20A7D663-E9AF-478C-98EF-6C61F73F795B}" dt="2026-05-01T11:24:03.721" v="3308" actId="478"/>
          <ac:spMkLst>
            <pc:docMk/>
            <pc:sldMk cId="0" sldId="277"/>
            <ac:spMk id="3" creationId="{AB483931-987A-DF41-F151-74C63CD0DE96}"/>
          </ac:spMkLst>
        </pc:spChg>
        <pc:spChg chg="add del mod">
          <ac:chgData name="Saskia Sienna Antoinette Mohamed Green (2416443)" userId="5e2c3fff-d968-4592-957c-885d47237e70" providerId="ADAL" clId="{20A7D663-E9AF-478C-98EF-6C61F73F795B}" dt="2026-05-01T11:24:57.180" v="3337" actId="20577"/>
          <ac:spMkLst>
            <pc:docMk/>
            <pc:sldMk cId="0" sldId="277"/>
            <ac:spMk id="6147" creationId="{00000000-0000-0000-0000-000000000000}"/>
          </ac:spMkLst>
        </pc:spChg>
        <pc:picChg chg="add mod">
          <ac:chgData name="Saskia Sienna Antoinette Mohamed Green (2416443)" userId="5e2c3fff-d968-4592-957c-885d47237e70" providerId="ADAL" clId="{20A7D663-E9AF-478C-98EF-6C61F73F795B}" dt="2026-05-01T11:38:12.112" v="3353" actId="34307"/>
          <ac:picMkLst>
            <pc:docMk/>
            <pc:sldMk cId="0" sldId="277"/>
            <ac:picMk id="2" creationId="{B85F4738-84EE-3C3C-E8CB-72430A26B4CB}"/>
          </ac:picMkLst>
        </pc:picChg>
        <pc:picChg chg="add del mod">
          <ac:chgData name="Saskia Sienna Antoinette Mohamed Green (2416443)" userId="5e2c3fff-d968-4592-957c-885d47237e70" providerId="ADAL" clId="{20A7D663-E9AF-478C-98EF-6C61F73F795B}" dt="2026-05-01T11:36:52.891" v="3352" actId="478"/>
          <ac:picMkLst>
            <pc:docMk/>
            <pc:sldMk cId="0" sldId="277"/>
            <ac:picMk id="2" creationId="{ED8C9897-0BC8-91A5-4278-649A518E6D52}"/>
          </ac:picMkLst>
        </pc:picChg>
      </pc:sldChg>
      <pc:sldChg chg="addSp delSp modSp mod">
        <pc:chgData name="Saskia Sienna Antoinette Mohamed Green (2416443)" userId="5e2c3fff-d968-4592-957c-885d47237e70" providerId="ADAL" clId="{20A7D663-E9AF-478C-98EF-6C61F73F795B}" dt="2026-05-01T11:22:19.868" v="3301" actId="2711"/>
        <pc:sldMkLst>
          <pc:docMk/>
          <pc:sldMk cId="711734170" sldId="442"/>
        </pc:sldMkLst>
        <pc:spChg chg="mod">
          <ac:chgData name="Saskia Sienna Antoinette Mohamed Green (2416443)" userId="5e2c3fff-d968-4592-957c-885d47237e70" providerId="ADAL" clId="{20A7D663-E9AF-478C-98EF-6C61F73F795B}" dt="2026-05-01T11:22:19.868" v="3301" actId="2711"/>
          <ac:spMkLst>
            <pc:docMk/>
            <pc:sldMk cId="711734170" sldId="442"/>
            <ac:spMk id="2" creationId="{41C35443-F263-7B57-2247-B900E4E8B74E}"/>
          </ac:spMkLst>
        </pc:spChg>
        <pc:spChg chg="add del mod">
          <ac:chgData name="Saskia Sienna Antoinette Mohamed Green (2416443)" userId="5e2c3fff-d968-4592-957c-885d47237e70" providerId="ADAL" clId="{20A7D663-E9AF-478C-98EF-6C61F73F795B}" dt="2026-05-01T09:39:09.002" v="78" actId="478"/>
          <ac:spMkLst>
            <pc:docMk/>
            <pc:sldMk cId="711734170" sldId="442"/>
            <ac:spMk id="5" creationId="{71EC9586-F042-4045-7DE8-CD88FBEE3876}"/>
          </ac:spMkLst>
        </pc:spChg>
        <pc:spChg chg="add mod">
          <ac:chgData name="Saskia Sienna Antoinette Mohamed Green (2416443)" userId="5e2c3fff-d968-4592-957c-885d47237e70" providerId="ADAL" clId="{20A7D663-E9AF-478C-98EF-6C61F73F795B}" dt="2026-05-01T09:44:07.766" v="179" actId="1076"/>
          <ac:spMkLst>
            <pc:docMk/>
            <pc:sldMk cId="711734170" sldId="442"/>
            <ac:spMk id="6" creationId="{1D15A895-1D23-E704-8057-7AD6135C785E}"/>
          </ac:spMkLst>
        </pc:spChg>
        <pc:picChg chg="add mod">
          <ac:chgData name="Saskia Sienna Antoinette Mohamed Green (2416443)" userId="5e2c3fff-d968-4592-957c-885d47237e70" providerId="ADAL" clId="{20A7D663-E9AF-478C-98EF-6C61F73F795B}" dt="2026-05-01T09:37:14.798" v="74" actId="1076"/>
          <ac:picMkLst>
            <pc:docMk/>
            <pc:sldMk cId="711734170" sldId="442"/>
            <ac:picMk id="4" creationId="{8E09B1F2-6A3C-F62A-4C67-F593CD2C7FEE}"/>
          </ac:picMkLst>
        </pc:picChg>
      </pc:sldChg>
      <pc:sldChg chg="delSp modSp mod">
        <pc:chgData name="Saskia Sienna Antoinette Mohamed Green (2416443)" userId="5e2c3fff-d968-4592-957c-885d47237e70" providerId="ADAL" clId="{20A7D663-E9AF-478C-98EF-6C61F73F795B}" dt="2026-05-01T11:35:27.655" v="3349" actId="21"/>
        <pc:sldMkLst>
          <pc:docMk/>
          <pc:sldMk cId="3521001056" sldId="450"/>
        </pc:sldMkLst>
        <pc:spChg chg="mod">
          <ac:chgData name="Saskia Sienna Antoinette Mohamed Green (2416443)" userId="5e2c3fff-d968-4592-957c-885d47237e70" providerId="ADAL" clId="{20A7D663-E9AF-478C-98EF-6C61F73F795B}" dt="2026-05-01T11:14:39.182" v="3114" actId="1076"/>
          <ac:spMkLst>
            <pc:docMk/>
            <pc:sldMk cId="3521001056" sldId="450"/>
            <ac:spMk id="2" creationId="{00000000-0000-0000-0000-000000000000}"/>
          </ac:spMkLst>
        </pc:spChg>
        <pc:spChg chg="del">
          <ac:chgData name="Saskia Sienna Antoinette Mohamed Green (2416443)" userId="5e2c3fff-d968-4592-957c-885d47237e70" providerId="ADAL" clId="{20A7D663-E9AF-478C-98EF-6C61F73F795B}" dt="2026-05-01T11:35:27.655" v="3349" actId="21"/>
          <ac:spMkLst>
            <pc:docMk/>
            <pc:sldMk cId="3521001056" sldId="450"/>
            <ac:spMk id="4" creationId="{00000000-0000-0000-0000-000000000000}"/>
          </ac:spMkLst>
        </pc:spChg>
        <pc:spChg chg="mod">
          <ac:chgData name="Saskia Sienna Antoinette Mohamed Green (2416443)" userId="5e2c3fff-d968-4592-957c-885d47237e70" providerId="ADAL" clId="{20A7D663-E9AF-478C-98EF-6C61F73F795B}" dt="2026-05-01T11:19:25.097" v="3264" actId="20577"/>
          <ac:spMkLst>
            <pc:docMk/>
            <pc:sldMk cId="3521001056" sldId="450"/>
            <ac:spMk id="6" creationId="{A4085575-4426-A9AB-0F8A-7A51209EE3B6}"/>
          </ac:spMkLst>
        </pc:spChg>
      </pc:sldChg>
      <pc:sldChg chg="addSp delSp modSp mod modClrScheme chgLayout">
        <pc:chgData name="Saskia Sienna Antoinette Mohamed Green (2416443)" userId="5e2c3fff-d968-4592-957c-885d47237e70" providerId="ADAL" clId="{20A7D663-E9AF-478C-98EF-6C61F73F795B}" dt="2026-05-01T11:35:21.558" v="3346" actId="21"/>
        <pc:sldMkLst>
          <pc:docMk/>
          <pc:sldMk cId="1688727333" sldId="452"/>
        </pc:sldMkLst>
        <pc:spChg chg="mod ord">
          <ac:chgData name="Saskia Sienna Antoinette Mohamed Green (2416443)" userId="5e2c3fff-d968-4592-957c-885d47237e70" providerId="ADAL" clId="{20A7D663-E9AF-478C-98EF-6C61F73F795B}" dt="2026-05-01T11:21:12.868" v="3297" actId="2711"/>
          <ac:spMkLst>
            <pc:docMk/>
            <pc:sldMk cId="1688727333" sldId="452"/>
            <ac:spMk id="2" creationId="{B6307EA7-00DA-7750-8609-7051118EDC20}"/>
          </ac:spMkLst>
        </pc:spChg>
        <pc:spChg chg="mod">
          <ac:chgData name="Saskia Sienna Antoinette Mohamed Green (2416443)" userId="5e2c3fff-d968-4592-957c-885d47237e70" providerId="ADAL" clId="{20A7D663-E9AF-478C-98EF-6C61F73F795B}" dt="2026-05-01T10:46:42.246" v="1928" actId="26606"/>
          <ac:spMkLst>
            <pc:docMk/>
            <pc:sldMk cId="1688727333" sldId="452"/>
            <ac:spMk id="3" creationId="{00000000-0000-0000-0000-000000000000}"/>
          </ac:spMkLst>
        </pc:spChg>
        <pc:spChg chg="add mod">
          <ac:chgData name="Saskia Sienna Antoinette Mohamed Green (2416443)" userId="5e2c3fff-d968-4592-957c-885d47237e70" providerId="ADAL" clId="{20A7D663-E9AF-478C-98EF-6C61F73F795B}" dt="2026-05-01T10:48:38.333" v="1948" actId="255"/>
          <ac:spMkLst>
            <pc:docMk/>
            <pc:sldMk cId="1688727333" sldId="452"/>
            <ac:spMk id="5" creationId="{B8A35C65-5EEA-7D7A-3DAD-91B41590F38B}"/>
          </ac:spMkLst>
        </pc:spChg>
        <pc:spChg chg="add del mod">
          <ac:chgData name="Saskia Sienna Antoinette Mohamed Green (2416443)" userId="5e2c3fff-d968-4592-957c-885d47237e70" providerId="ADAL" clId="{20A7D663-E9AF-478C-98EF-6C61F73F795B}" dt="2026-05-01T11:35:21.558" v="3346" actId="21"/>
          <ac:spMkLst>
            <pc:docMk/>
            <pc:sldMk cId="1688727333" sldId="452"/>
            <ac:spMk id="9" creationId="{66C23828-979B-7C4C-6BAA-0FC638AC1F16}"/>
          </ac:spMkLst>
        </pc:spChg>
        <pc:spChg chg="add mod">
          <ac:chgData name="Saskia Sienna Antoinette Mohamed Green (2416443)" userId="5e2c3fff-d968-4592-957c-885d47237e70" providerId="ADAL" clId="{20A7D663-E9AF-478C-98EF-6C61F73F795B}" dt="2026-05-01T10:46:58.115" v="1929" actId="26606"/>
          <ac:spMkLst>
            <pc:docMk/>
            <pc:sldMk cId="1688727333" sldId="452"/>
            <ac:spMk id="11" creationId="{C5D8416F-5BA0-DAFC-D752-61F3FF62911D}"/>
          </ac:spMkLst>
        </pc:spChg>
        <pc:picChg chg="add mod">
          <ac:chgData name="Saskia Sienna Antoinette Mohamed Green (2416443)" userId="5e2c3fff-d968-4592-957c-885d47237e70" providerId="ADAL" clId="{20A7D663-E9AF-478C-98EF-6C61F73F795B}" dt="2026-05-01T10:47:06.445" v="1930" actId="1076"/>
          <ac:picMkLst>
            <pc:docMk/>
            <pc:sldMk cId="1688727333" sldId="452"/>
            <ac:picMk id="4" creationId="{D45F9619-93D3-7CD2-D85B-C5701E9FEB7B}"/>
          </ac:picMkLst>
        </pc:picChg>
      </pc:sldChg>
      <pc:sldChg chg="addSp delSp modSp mod">
        <pc:chgData name="Saskia Sienna Antoinette Mohamed Green (2416443)" userId="5e2c3fff-d968-4592-957c-885d47237e70" providerId="ADAL" clId="{20A7D663-E9AF-478C-98EF-6C61F73F795B}" dt="2026-05-01T11:35:25.057" v="3348" actId="21"/>
        <pc:sldMkLst>
          <pc:docMk/>
          <pc:sldMk cId="1278544363" sldId="454"/>
        </pc:sldMkLst>
        <pc:spChg chg="del">
          <ac:chgData name="Saskia Sienna Antoinette Mohamed Green (2416443)" userId="5e2c3fff-d968-4592-957c-885d47237e70" providerId="ADAL" clId="{20A7D663-E9AF-478C-98EF-6C61F73F795B}" dt="2026-05-01T11:35:25.057" v="3348" actId="21"/>
          <ac:spMkLst>
            <pc:docMk/>
            <pc:sldMk cId="1278544363" sldId="454"/>
            <ac:spMk id="4" creationId="{0BC4CF4B-AA00-001B-CFC7-69AA662BA595}"/>
          </ac:spMkLst>
        </pc:spChg>
        <pc:spChg chg="add del mod">
          <ac:chgData name="Saskia Sienna Antoinette Mohamed Green (2416443)" userId="5e2c3fff-d968-4592-957c-885d47237e70" providerId="ADAL" clId="{20A7D663-E9AF-478C-98EF-6C61F73F795B}" dt="2026-05-01T11:20:43.923" v="3295" actId="2711"/>
          <ac:spMkLst>
            <pc:docMk/>
            <pc:sldMk cId="1278544363" sldId="454"/>
            <ac:spMk id="6" creationId="{C68C4224-F958-CB66-7629-688D5AD53A53}"/>
          </ac:spMkLst>
        </pc:spChg>
        <pc:spChg chg="add del mod">
          <ac:chgData name="Saskia Sienna Antoinette Mohamed Green (2416443)" userId="5e2c3fff-d968-4592-957c-885d47237e70" providerId="ADAL" clId="{20A7D663-E9AF-478C-98EF-6C61F73F795B}" dt="2026-05-01T11:06:48.063" v="2760" actId="478"/>
          <ac:spMkLst>
            <pc:docMk/>
            <pc:sldMk cId="1278544363" sldId="454"/>
            <ac:spMk id="7" creationId="{7BB209FC-EB59-4F41-7912-0ACCAA4C65F2}"/>
          </ac:spMkLst>
        </pc:spChg>
      </pc:sldChg>
      <pc:sldChg chg="delSp modSp mod">
        <pc:chgData name="Saskia Sienna Antoinette Mohamed Green (2416443)" userId="5e2c3fff-d968-4592-957c-885d47237e70" providerId="ADAL" clId="{20A7D663-E9AF-478C-98EF-6C61F73F795B}" dt="2026-05-01T11:34:58.018" v="3341" actId="21"/>
        <pc:sldMkLst>
          <pc:docMk/>
          <pc:sldMk cId="1044028000" sldId="455"/>
        </pc:sldMkLst>
        <pc:spChg chg="mod">
          <ac:chgData name="Saskia Sienna Antoinette Mohamed Green (2416443)" userId="5e2c3fff-d968-4592-957c-885d47237e70" providerId="ADAL" clId="{20A7D663-E9AF-478C-98EF-6C61F73F795B}" dt="2026-05-01T11:23:00.115" v="3303" actId="2711"/>
          <ac:spMkLst>
            <pc:docMk/>
            <pc:sldMk cId="1044028000" sldId="455"/>
            <ac:spMk id="3" creationId="{0F63D4A8-101E-12D0-65B2-FF0482C77A7B}"/>
          </ac:spMkLst>
        </pc:spChg>
        <pc:spChg chg="del">
          <ac:chgData name="Saskia Sienna Antoinette Mohamed Green (2416443)" userId="5e2c3fff-d968-4592-957c-885d47237e70" providerId="ADAL" clId="{20A7D663-E9AF-478C-98EF-6C61F73F795B}" dt="2026-05-01T11:34:58.018" v="3341" actId="21"/>
          <ac:spMkLst>
            <pc:docMk/>
            <pc:sldMk cId="1044028000" sldId="455"/>
            <ac:spMk id="4" creationId="{C563C9C2-F8C4-FC64-3A2B-8D7272153520}"/>
          </ac:spMkLst>
        </pc:spChg>
      </pc:sldChg>
      <pc:sldChg chg="delSp modSp mod">
        <pc:chgData name="Saskia Sienna Antoinette Mohamed Green (2416443)" userId="5e2c3fff-d968-4592-957c-885d47237e70" providerId="ADAL" clId="{20A7D663-E9AF-478C-98EF-6C61F73F795B}" dt="2026-05-01T11:34:59.780" v="3342" actId="21"/>
        <pc:sldMkLst>
          <pc:docMk/>
          <pc:sldMk cId="1196154705" sldId="456"/>
        </pc:sldMkLst>
        <pc:spChg chg="mod">
          <ac:chgData name="Saskia Sienna Antoinette Mohamed Green (2416443)" userId="5e2c3fff-d968-4592-957c-885d47237e70" providerId="ADAL" clId="{20A7D663-E9AF-478C-98EF-6C61F73F795B}" dt="2026-05-01T11:22:37.733" v="3302" actId="2711"/>
          <ac:spMkLst>
            <pc:docMk/>
            <pc:sldMk cId="1196154705" sldId="456"/>
            <ac:spMk id="3" creationId="{53880F13-35A9-9D38-4535-EF0C49E1491E}"/>
          </ac:spMkLst>
        </pc:spChg>
        <pc:spChg chg="del">
          <ac:chgData name="Saskia Sienna Antoinette Mohamed Green (2416443)" userId="5e2c3fff-d968-4592-957c-885d47237e70" providerId="ADAL" clId="{20A7D663-E9AF-478C-98EF-6C61F73F795B}" dt="2026-05-01T11:34:59.780" v="3342" actId="21"/>
          <ac:spMkLst>
            <pc:docMk/>
            <pc:sldMk cId="1196154705" sldId="456"/>
            <ac:spMk id="4" creationId="{1C800642-0D74-9A9D-EEA9-9EEA43A736F5}"/>
          </ac:spMkLst>
        </pc:spChg>
      </pc:sldChg>
      <pc:sldChg chg="delSp modSp mod">
        <pc:chgData name="Saskia Sienna Antoinette Mohamed Green (2416443)" userId="5e2c3fff-d968-4592-957c-885d47237e70" providerId="ADAL" clId="{20A7D663-E9AF-478C-98EF-6C61F73F795B}" dt="2026-05-01T11:35:17.154" v="3344" actId="21"/>
        <pc:sldMkLst>
          <pc:docMk/>
          <pc:sldMk cId="425489401" sldId="457"/>
        </pc:sldMkLst>
        <pc:spChg chg="mod">
          <ac:chgData name="Saskia Sienna Antoinette Mohamed Green (2416443)" userId="5e2c3fff-d968-4592-957c-885d47237e70" providerId="ADAL" clId="{20A7D663-E9AF-478C-98EF-6C61F73F795B}" dt="2026-05-01T11:21:54.149" v="3299" actId="2711"/>
          <ac:spMkLst>
            <pc:docMk/>
            <pc:sldMk cId="425489401" sldId="457"/>
            <ac:spMk id="3" creationId="{D8D4FB70-B25A-602C-D334-08F645D206D5}"/>
          </ac:spMkLst>
        </pc:spChg>
        <pc:spChg chg="del">
          <ac:chgData name="Saskia Sienna Antoinette Mohamed Green (2416443)" userId="5e2c3fff-d968-4592-957c-885d47237e70" providerId="ADAL" clId="{20A7D663-E9AF-478C-98EF-6C61F73F795B}" dt="2026-05-01T11:35:17.154" v="3344" actId="21"/>
          <ac:spMkLst>
            <pc:docMk/>
            <pc:sldMk cId="425489401" sldId="457"/>
            <ac:spMk id="4" creationId="{28290F66-9B7A-D4EF-7AC0-B0C0F1F98F5B}"/>
          </ac:spMkLst>
        </pc:spChg>
      </pc:sldChg>
      <pc:sldChg chg="delSp modSp mod">
        <pc:chgData name="Saskia Sienna Antoinette Mohamed Green (2416443)" userId="5e2c3fff-d968-4592-957c-885d47237e70" providerId="ADAL" clId="{20A7D663-E9AF-478C-98EF-6C61F73F795B}" dt="2026-05-01T11:35:13.909" v="3343" actId="21"/>
        <pc:sldMkLst>
          <pc:docMk/>
          <pc:sldMk cId="2070946817" sldId="458"/>
        </pc:sldMkLst>
        <pc:spChg chg="mod">
          <ac:chgData name="Saskia Sienna Antoinette Mohamed Green (2416443)" userId="5e2c3fff-d968-4592-957c-885d47237e70" providerId="ADAL" clId="{20A7D663-E9AF-478C-98EF-6C61F73F795B}" dt="2026-05-01T11:22:08.023" v="3300" actId="2711"/>
          <ac:spMkLst>
            <pc:docMk/>
            <pc:sldMk cId="2070946817" sldId="458"/>
            <ac:spMk id="3" creationId="{6434F549-6873-A292-8A34-6B47A514022A}"/>
          </ac:spMkLst>
        </pc:spChg>
        <pc:spChg chg="del">
          <ac:chgData name="Saskia Sienna Antoinette Mohamed Green (2416443)" userId="5e2c3fff-d968-4592-957c-885d47237e70" providerId="ADAL" clId="{20A7D663-E9AF-478C-98EF-6C61F73F795B}" dt="2026-05-01T11:35:13.909" v="3343" actId="21"/>
          <ac:spMkLst>
            <pc:docMk/>
            <pc:sldMk cId="2070946817" sldId="458"/>
            <ac:spMk id="4" creationId="{9FCEB692-B9B5-A7EC-175D-C55FD2A656B5}"/>
          </ac:spMkLst>
        </pc:spChg>
        <pc:spChg chg="mod">
          <ac:chgData name="Saskia Sienna Antoinette Mohamed Green (2416443)" userId="5e2c3fff-d968-4592-957c-885d47237e70" providerId="ADAL" clId="{20A7D663-E9AF-478C-98EF-6C61F73F795B}" dt="2026-05-01T10:02:40.208" v="480" actId="1076"/>
          <ac:spMkLst>
            <pc:docMk/>
            <pc:sldMk cId="2070946817" sldId="458"/>
            <ac:spMk id="5" creationId="{4E6DEE0F-0A02-6D68-23C0-0B77EC1F3087}"/>
          </ac:spMkLst>
        </pc:spChg>
      </pc:sldChg>
      <pc:sldChg chg="addSp delSp modSp mod">
        <pc:chgData name="Saskia Sienna Antoinette Mohamed Green (2416443)" userId="5e2c3fff-d968-4592-957c-885d47237e70" providerId="ADAL" clId="{20A7D663-E9AF-478C-98EF-6C61F73F795B}" dt="2026-05-01T11:35:23.199" v="3347" actId="21"/>
        <pc:sldMkLst>
          <pc:docMk/>
          <pc:sldMk cId="872766868" sldId="459"/>
        </pc:sldMkLst>
        <pc:spChg chg="mod">
          <ac:chgData name="Saskia Sienna Antoinette Mohamed Green (2416443)" userId="5e2c3fff-d968-4592-957c-885d47237e70" providerId="ADAL" clId="{20A7D663-E9AF-478C-98EF-6C61F73F795B}" dt="2026-05-01T11:20:59.273" v="3296" actId="2711"/>
          <ac:spMkLst>
            <pc:docMk/>
            <pc:sldMk cId="872766868" sldId="459"/>
            <ac:spMk id="3" creationId="{7EB34A5C-AEA4-8C87-D5EF-1CD835079D1D}"/>
          </ac:spMkLst>
        </pc:spChg>
        <pc:spChg chg="del">
          <ac:chgData name="Saskia Sienna Antoinette Mohamed Green (2416443)" userId="5e2c3fff-d968-4592-957c-885d47237e70" providerId="ADAL" clId="{20A7D663-E9AF-478C-98EF-6C61F73F795B}" dt="2026-05-01T11:35:23.199" v="3347" actId="21"/>
          <ac:spMkLst>
            <pc:docMk/>
            <pc:sldMk cId="872766868" sldId="459"/>
            <ac:spMk id="4" creationId="{BFDC4459-B578-A402-DCF4-CAC2307B75D4}"/>
          </ac:spMkLst>
        </pc:spChg>
        <pc:spChg chg="add">
          <ac:chgData name="Saskia Sienna Antoinette Mohamed Green (2416443)" userId="5e2c3fff-d968-4592-957c-885d47237e70" providerId="ADAL" clId="{20A7D663-E9AF-478C-98EF-6C61F73F795B}" dt="2026-05-01T11:01:11.396" v="2288" actId="139"/>
          <ac:spMkLst>
            <pc:docMk/>
            <pc:sldMk cId="872766868" sldId="459"/>
            <ac:spMk id="6" creationId="{9BB8E6C6-11C6-FDC9-2F99-2CFBEAB0C5D8}"/>
          </ac:spMkLst>
        </pc:spChg>
      </pc:sldChg>
      <pc:sldChg chg="delSp modSp mod">
        <pc:chgData name="Saskia Sienna Antoinette Mohamed Green (2416443)" userId="5e2c3fff-d968-4592-957c-885d47237e70" providerId="ADAL" clId="{20A7D663-E9AF-478C-98EF-6C61F73F795B}" dt="2026-05-01T11:35:19.981" v="3345" actId="21"/>
        <pc:sldMkLst>
          <pc:docMk/>
          <pc:sldMk cId="3418309274" sldId="460"/>
        </pc:sldMkLst>
        <pc:spChg chg="mod">
          <ac:chgData name="Saskia Sienna Antoinette Mohamed Green (2416443)" userId="5e2c3fff-d968-4592-957c-885d47237e70" providerId="ADAL" clId="{20A7D663-E9AF-478C-98EF-6C61F73F795B}" dt="2026-05-01T11:21:27.289" v="3298" actId="2711"/>
          <ac:spMkLst>
            <pc:docMk/>
            <pc:sldMk cId="3418309274" sldId="460"/>
            <ac:spMk id="3" creationId="{CB8DB334-A7AC-B263-B902-D885AE203F43}"/>
          </ac:spMkLst>
        </pc:spChg>
        <pc:spChg chg="del">
          <ac:chgData name="Saskia Sienna Antoinette Mohamed Green (2416443)" userId="5e2c3fff-d968-4592-957c-885d47237e70" providerId="ADAL" clId="{20A7D663-E9AF-478C-98EF-6C61F73F795B}" dt="2026-05-01T11:35:19.981" v="3345" actId="21"/>
          <ac:spMkLst>
            <pc:docMk/>
            <pc:sldMk cId="3418309274" sldId="460"/>
            <ac:spMk id="4" creationId="{DB4193C0-9C37-D32B-C845-058D81A0063B}"/>
          </ac:spMkLst>
        </pc:spChg>
      </pc:sldChg>
      <pc:sldChg chg="delSp modSp mod">
        <pc:chgData name="Saskia Sienna Antoinette Mohamed Green (2416443)" userId="5e2c3fff-d968-4592-957c-885d47237e70" providerId="ADAL" clId="{20A7D663-E9AF-478C-98EF-6C61F73F795B}" dt="2026-05-01T11:34:56.055" v="3340" actId="21"/>
        <pc:sldMkLst>
          <pc:docMk/>
          <pc:sldMk cId="1202003704" sldId="461"/>
        </pc:sldMkLst>
        <pc:spChg chg="mod">
          <ac:chgData name="Saskia Sienna Antoinette Mohamed Green (2416443)" userId="5e2c3fff-d968-4592-957c-885d47237e70" providerId="ADAL" clId="{20A7D663-E9AF-478C-98EF-6C61F73F795B}" dt="2026-05-01T11:23:36.725" v="3306" actId="2711"/>
          <ac:spMkLst>
            <pc:docMk/>
            <pc:sldMk cId="1202003704" sldId="461"/>
            <ac:spMk id="3" creationId="{D9317D4D-B4B1-08B1-6600-A2F1653185E4}"/>
          </ac:spMkLst>
        </pc:spChg>
        <pc:spChg chg="del">
          <ac:chgData name="Saskia Sienna Antoinette Mohamed Green (2416443)" userId="5e2c3fff-d968-4592-957c-885d47237e70" providerId="ADAL" clId="{20A7D663-E9AF-478C-98EF-6C61F73F795B}" dt="2026-05-01T11:34:56.055" v="3340" actId="21"/>
          <ac:spMkLst>
            <pc:docMk/>
            <pc:sldMk cId="1202003704" sldId="461"/>
            <ac:spMk id="4" creationId="{F264DA28-B3B7-8566-31BA-40A22B68094A}"/>
          </ac:spMkLst>
        </pc:spChg>
      </pc:sldChg>
      <pc:sldChg chg="delSp modSp new mod">
        <pc:chgData name="Saskia Sienna Antoinette Mohamed Green (2416443)" userId="5e2c3fff-d968-4592-957c-885d47237e70" providerId="ADAL" clId="{20A7D663-E9AF-478C-98EF-6C61F73F795B}" dt="2026-05-01T11:35:29.469" v="3350" actId="21"/>
        <pc:sldMkLst>
          <pc:docMk/>
          <pc:sldMk cId="2267853750" sldId="462"/>
        </pc:sldMkLst>
        <pc:spChg chg="del">
          <ac:chgData name="Saskia Sienna Antoinette Mohamed Green (2416443)" userId="5e2c3fff-d968-4592-957c-885d47237e70" providerId="ADAL" clId="{20A7D663-E9AF-478C-98EF-6C61F73F795B}" dt="2026-05-01T11:25:06.312" v="3339" actId="21"/>
          <ac:spMkLst>
            <pc:docMk/>
            <pc:sldMk cId="2267853750" sldId="462"/>
            <ac:spMk id="2" creationId="{2583A34C-5B10-7E17-5198-71B64111F22C}"/>
          </ac:spMkLst>
        </pc:spChg>
        <pc:spChg chg="mod">
          <ac:chgData name="Saskia Sienna Antoinette Mohamed Green (2416443)" userId="5e2c3fff-d968-4592-957c-885d47237e70" providerId="ADAL" clId="{20A7D663-E9AF-478C-98EF-6C61F73F795B}" dt="2026-05-01T11:25:04.465" v="3338" actId="1076"/>
          <ac:spMkLst>
            <pc:docMk/>
            <pc:sldMk cId="2267853750" sldId="462"/>
            <ac:spMk id="3" creationId="{7421ADBC-DA9E-79DD-E9A5-FC80D5B8937B}"/>
          </ac:spMkLst>
        </pc:spChg>
        <pc:spChg chg="del">
          <ac:chgData name="Saskia Sienna Antoinette Mohamed Green (2416443)" userId="5e2c3fff-d968-4592-957c-885d47237e70" providerId="ADAL" clId="{20A7D663-E9AF-478C-98EF-6C61F73F795B}" dt="2026-05-01T11:35:29.469" v="3350" actId="21"/>
          <ac:spMkLst>
            <pc:docMk/>
            <pc:sldMk cId="2267853750" sldId="462"/>
            <ac:spMk id="4" creationId="{F081B42F-2EE6-B23B-B68C-8F16ED7FC1C5}"/>
          </ac:spMkLst>
        </pc:spChg>
      </pc:sldChg>
    </pc:docChg>
  </pc:docChgLst>
  <pc:docChgLst>
    <pc:chgData name="Saskia Sienna Antoinette Mohamed Green (2416443)" userId="S::2416443@student.uwtsd.ac.uk::5e2c3fff-d968-4592-957c-885d47237e70" providerId="AD" clId="Web-{9899E878-7EFE-CB9F-8E93-7653EC3B1303}"/>
    <pc:docChg chg="modSld">
      <pc:chgData name="Saskia Sienna Antoinette Mohamed Green (2416443)" userId="S::2416443@student.uwtsd.ac.uk::5e2c3fff-d968-4592-957c-885d47237e70" providerId="AD" clId="Web-{9899E878-7EFE-CB9F-8E93-7653EC3B1303}" dt="2026-05-01T11:32:37.959" v="7"/>
      <pc:docMkLst>
        <pc:docMk/>
      </pc:docMkLst>
      <pc:sldChg chg="addSp modSp">
        <pc:chgData name="Saskia Sienna Antoinette Mohamed Green (2416443)" userId="S::2416443@student.uwtsd.ac.uk::5e2c3fff-d968-4592-957c-885d47237e70" providerId="AD" clId="Web-{9899E878-7EFE-CB9F-8E93-7653EC3B1303}" dt="2026-05-01T11:31:21.549" v="2"/>
        <pc:sldMkLst>
          <pc:docMk/>
          <pc:sldMk cId="1196154705" sldId="456"/>
        </pc:sldMkLst>
        <pc:spChg chg="mod">
          <ac:chgData name="Saskia Sienna Antoinette Mohamed Green (2416443)" userId="S::2416443@student.uwtsd.ac.uk::5e2c3fff-d968-4592-957c-885d47237e70" providerId="AD" clId="Web-{9899E878-7EFE-CB9F-8E93-7653EC3B1303}" dt="2026-05-01T11:26:12.236" v="1" actId="20577"/>
          <ac:spMkLst>
            <pc:docMk/>
            <pc:sldMk cId="1196154705" sldId="456"/>
            <ac:spMk id="3" creationId="{53880F13-35A9-9D38-4535-EF0C49E1491E}"/>
          </ac:spMkLst>
        </pc:spChg>
        <pc:picChg chg="add mod">
          <ac:chgData name="Saskia Sienna Antoinette Mohamed Green (2416443)" userId="S::2416443@student.uwtsd.ac.uk::5e2c3fff-d968-4592-957c-885d47237e70" providerId="AD" clId="Web-{9899E878-7EFE-CB9F-8E93-7653EC3B1303}" dt="2026-05-01T11:31:21.549" v="2"/>
          <ac:picMkLst>
            <pc:docMk/>
            <pc:sldMk cId="1196154705" sldId="456"/>
            <ac:picMk id="6" creationId="{1F5FBD30-DED3-7608-E9D9-E980E4AB34D4}"/>
          </ac:picMkLst>
        </pc:picChg>
      </pc:sldChg>
      <pc:sldChg chg="addSp delSp modSp">
        <pc:chgData name="Saskia Sienna Antoinette Mohamed Green (2416443)" userId="S::2416443@student.uwtsd.ac.uk::5e2c3fff-d968-4592-957c-885d47237e70" providerId="AD" clId="Web-{9899E878-7EFE-CB9F-8E93-7653EC3B1303}" dt="2026-05-01T11:32:37.959" v="7"/>
        <pc:sldMkLst>
          <pc:docMk/>
          <pc:sldMk cId="1202003704" sldId="461"/>
        </pc:sldMkLst>
        <pc:picChg chg="add del mod">
          <ac:chgData name="Saskia Sienna Antoinette Mohamed Green (2416443)" userId="S::2416443@student.uwtsd.ac.uk::5e2c3fff-d968-4592-957c-885d47237e70" providerId="AD" clId="Web-{9899E878-7EFE-CB9F-8E93-7653EC3B1303}" dt="2026-05-01T11:32:37.959" v="7"/>
          <ac:picMkLst>
            <pc:docMk/>
            <pc:sldMk cId="1202003704" sldId="461"/>
            <ac:picMk id="6" creationId="{D74D72E8-9544-73A5-BBE7-3AB4F8ED1A76}"/>
          </ac:picMkLst>
        </pc:pic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7097033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5623889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07/05/2026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07/05/2026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07/05/2026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07/05/2026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07/05/2026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07/05/2026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07/05/2026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07/05/2026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07/05/2026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07/05/2026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07/05/2026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07/05/2026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3.png"/><Relationship Id="rId4" Type="http://schemas.openxmlformats.org/officeDocument/2006/relationships/image" Target="../media/image4.sv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3.png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4" Type="http://schemas.openxmlformats.org/officeDocument/2006/relationships/image" Target="../media/image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4" Type="http://schemas.openxmlformats.org/officeDocument/2006/relationships/image" Target="../media/image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5" Type="http://schemas.openxmlformats.org/officeDocument/2006/relationships/image" Target="../media/image3.png"/><Relationship Id="rId4" Type="http://schemas.openxmlformats.org/officeDocument/2006/relationships/image" Target="../media/image6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4" Type="http://schemas.openxmlformats.org/officeDocument/2006/relationships/image" Target="../media/image3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4" Type="http://schemas.openxmlformats.org/officeDocument/2006/relationships/image" Target="../media/image3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healthline.com/health/asthma/how-does-asthma-affect-the-respiratory-system" TargetMode="External"/><Relationship Id="rId3" Type="http://schemas.openxmlformats.org/officeDocument/2006/relationships/slideLayout" Target="../slideLayouts/slideLayout2.xml"/><Relationship Id="rId7" Type="http://schemas.openxmlformats.org/officeDocument/2006/relationships/hyperlink" Target="https://www.asthmaandlung.org.uk/conditions/asthma/managing-asthma-adults" TargetMode="External"/><Relationship Id="rId12" Type="http://schemas.openxmlformats.org/officeDocument/2006/relationships/image" Target="../media/image3.png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6" Type="http://schemas.openxmlformats.org/officeDocument/2006/relationships/hyperlink" Target="https://www.asthmaandlung.org.uk/conditions/asthma/manage/your-asthma-action-plan" TargetMode="External"/><Relationship Id="rId11" Type="http://schemas.openxmlformats.org/officeDocument/2006/relationships/hyperlink" Target="https://www.cochrane.org/evidence/CD012330_can-shared-decision-making-between-patient-and-healthcare-professional-help-people-asthma" TargetMode="External"/><Relationship Id="rId5" Type="http://schemas.openxmlformats.org/officeDocument/2006/relationships/hyperlink" Target="https://www.asthmaandlung.org.uk/sites/default/files/2023-03/data-sharing-and-technology---exploring-the-attitudes-of-people-with-asthma.pdf" TargetMode="External"/><Relationship Id="rId10" Type="http://schemas.openxmlformats.org/officeDocument/2006/relationships/hyperlink" Target="https://healthcareoriginals.com/personal/asthma-risk-factors/" TargetMode="External"/><Relationship Id="rId4" Type="http://schemas.openxmlformats.org/officeDocument/2006/relationships/hyperlink" Target="https://allergyasthmanetwork.org/what-is-asthma/smoking-and-asthma/" TargetMode="External"/><Relationship Id="rId9" Type="http://schemas.openxmlformats.org/officeDocument/2006/relationships/hyperlink" Target="https://www.gov.uk/guidance/asthma-and-airborne-allergens" TargetMode="Externa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slideLayout" Target="../slideLayouts/slideLayout2.xml"/><Relationship Id="rId7" Type="http://schemas.openxmlformats.org/officeDocument/2006/relationships/hyperlink" Target="https://toolkit.severeasthma.org.au/management/asthma-pathophysiology/" TargetMode="Externa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6" Type="http://schemas.openxmlformats.org/officeDocument/2006/relationships/hyperlink" Target="https://www.nhlbi.nih.gov/health/asthma/causes" TargetMode="External"/><Relationship Id="rId5" Type="http://schemas.openxmlformats.org/officeDocument/2006/relationships/hyperlink" Target="https://www.nhs.uk/conditions/asthma/" TargetMode="External"/><Relationship Id="rId4" Type="http://schemas.openxmlformats.org/officeDocument/2006/relationships/hyperlink" Target="https://wheeze.dgt.nhs.uk/asthma-wheeze/triggers/damp-and-mould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549275" y="1340768"/>
            <a:ext cx="8050709" cy="1584176"/>
          </a:xfrm>
        </p:spPr>
        <p:txBody>
          <a:bodyPr/>
          <a:lstStyle/>
          <a:p>
            <a:pPr algn="l" eaLnBrk="1" hangingPunct="1"/>
            <a:r>
              <a:rPr lang="en-GB" altLang="en-US" sz="2800" b="1">
                <a:solidFill>
                  <a:schemeClr val="bg1"/>
                </a:solidFill>
              </a:rPr>
              <a:t>BMHP5032 Introduction to Physiology</a:t>
            </a:r>
          </a:p>
          <a:p>
            <a:pPr algn="l" eaLnBrk="1" hangingPunct="1"/>
            <a:r>
              <a:rPr lang="en-GB" altLang="en-US" sz="2800" b="1">
                <a:solidFill>
                  <a:schemeClr val="bg1"/>
                </a:solidFill>
              </a:rPr>
              <a:t>Component 2 – Presentation </a:t>
            </a:r>
          </a:p>
          <a:p>
            <a:pPr algn="l" eaLnBrk="1" hangingPunct="1"/>
            <a:r>
              <a:rPr lang="en-GB" altLang="en-US" sz="2800" b="1">
                <a:solidFill>
                  <a:schemeClr val="bg1"/>
                </a:solidFill>
              </a:rPr>
              <a:t>Care Plan</a:t>
            </a:r>
          </a:p>
          <a:p>
            <a:pPr algn="l" eaLnBrk="1" hangingPunct="1"/>
            <a:endParaRPr lang="en-GB" altLang="en-US" sz="2800" b="1">
              <a:solidFill>
                <a:schemeClr val="bg1"/>
              </a:solidFill>
            </a:endParaRPr>
          </a:p>
          <a:p>
            <a:pPr algn="l" eaLnBrk="1" hangingPunct="1"/>
            <a:r>
              <a:rPr lang="en-GB" altLang="en-US" sz="2800" b="1">
                <a:solidFill>
                  <a:schemeClr val="bg1"/>
                </a:solidFill>
              </a:rPr>
              <a:t>Student ID: 2416443</a:t>
            </a:r>
          </a:p>
          <a:p>
            <a:pPr algn="l" eaLnBrk="1" hangingPunct="1"/>
            <a:r>
              <a:rPr lang="en-GB" altLang="en-US" sz="2800" b="1">
                <a:solidFill>
                  <a:schemeClr val="bg1"/>
                </a:solidFill>
              </a:rPr>
              <a:t>Student name: Saskia Green</a:t>
            </a:r>
          </a:p>
          <a:p>
            <a:pPr algn="l" eaLnBrk="1" hangingPunct="1"/>
            <a:r>
              <a:rPr lang="en-GB" altLang="en-US" sz="2800" b="1">
                <a:solidFill>
                  <a:schemeClr val="bg1"/>
                </a:solidFill>
              </a:rPr>
              <a:t>Lecturer Name: Shaila Hussain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pic>
        <p:nvPicPr>
          <p:cNvPr id="8" name="Audio 7">
            <a:extLst>
              <a:ext uri="{FF2B5EF4-FFF2-40B4-BE49-F238E27FC236}">
                <a16:creationId xmlns:a16="http://schemas.microsoft.com/office/drawing/2014/main" id="{B1B896D6-998E-7039-2648-F8CD48E8D33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178800" y="5892800"/>
            <a:ext cx="812800" cy="8128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9466"/>
    </mc:Choice>
    <mc:Fallback>
      <p:transition spd="slow" advTm="2946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95B897-9A9A-C6DD-BBC3-4F1A082CAF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3634" y="0"/>
            <a:ext cx="8229600" cy="1143000"/>
          </a:xfrm>
        </p:spPr>
        <p:txBody>
          <a:bodyPr/>
          <a:lstStyle/>
          <a:p>
            <a:r>
              <a:rPr lang="en-GB"/>
              <a:t>Overview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317D4D-B4B1-08B1-6600-A2F1653185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86051"/>
            <a:ext cx="8229600" cy="3917032"/>
          </a:xfrm>
        </p:spPr>
        <p:txBody>
          <a:bodyPr/>
          <a:lstStyle/>
          <a:p>
            <a:pPr marL="0" indent="0">
              <a:buNone/>
            </a:pPr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The</a:t>
            </a:r>
            <a:r>
              <a:rPr lang="en-GB" sz="2800">
                <a:latin typeface="Arabic Typesetting" panose="03020402040406030203" pitchFamily="66" charset="-78"/>
                <a:cs typeface="Arabic Typesetting" panose="03020402040406030203" pitchFamily="66" charset="-78"/>
              </a:rPr>
              <a:t> </a:t>
            </a:r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order of the presentation</a:t>
            </a:r>
          </a:p>
          <a:p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Introduction </a:t>
            </a:r>
          </a:p>
          <a:p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Information about the person </a:t>
            </a:r>
          </a:p>
          <a:p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Anatomy and physiology </a:t>
            </a:r>
          </a:p>
          <a:p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Care plan </a:t>
            </a:r>
          </a:p>
          <a:p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Risk factors </a:t>
            </a:r>
          </a:p>
          <a:p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Recommendations </a:t>
            </a:r>
          </a:p>
          <a:p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Conclusion </a:t>
            </a:r>
          </a:p>
          <a:p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References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3326CCE-61DA-6CB3-DFC7-F6E03B10DC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2</a:t>
            </a:fld>
            <a:endParaRPr lang="en-GB" altLang="en-US"/>
          </a:p>
        </p:txBody>
      </p:sp>
      <p:pic>
        <p:nvPicPr>
          <p:cNvPr id="14" name="Audio 13">
            <a:extLst>
              <a:ext uri="{FF2B5EF4-FFF2-40B4-BE49-F238E27FC236}">
                <a16:creationId xmlns:a16="http://schemas.microsoft.com/office/drawing/2014/main" id="{A82D7738-2208-7446-F5E7-079900A770F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178800" y="5892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20037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6366"/>
    </mc:Choice>
    <mc:Fallback>
      <p:transition spd="slow" advTm="2636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E44AAB-3D39-E296-C9C6-42793A1FF2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Introduction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30256D-A80A-1873-68DE-BC5A70CF288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/>
              <a:t>This presentation will talk about a structured care plan development for </a:t>
            </a:r>
            <a:r>
              <a:rPr lang="en-US" err="1"/>
              <a:t>Mr</a:t>
            </a:r>
            <a:r>
              <a:rPr lang="en-US"/>
              <a:t> b who suffers from asthma.</a:t>
            </a:r>
          </a:p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8D0A801-2F16-40D8-7E11-AD5BE25D10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07/05/2026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624E2B6-CA5C-4D9B-F560-31BC0AA08C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  <p:pic>
        <p:nvPicPr>
          <p:cNvPr id="13" name="Audio 12">
            <a:extLst>
              <a:ext uri="{FF2B5EF4-FFF2-40B4-BE49-F238E27FC236}">
                <a16:creationId xmlns:a16="http://schemas.microsoft.com/office/drawing/2014/main" id="{3A0B8B51-3A56-A36F-A05B-B39F494B0EE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178800" y="5892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09827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5878"/>
    </mc:Choice>
    <mc:Fallback>
      <p:transition spd="slow" advTm="2587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21B7D8-FAFA-459E-E97E-26762F0675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/>
              <a:t>Information about the person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880F13-35A9-9D38-4535-EF0C49E149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4881" y="1102084"/>
            <a:ext cx="6966519" cy="3845874"/>
          </a:xfrm>
        </p:spPr>
        <p:txBody>
          <a:bodyPr/>
          <a:lstStyle/>
          <a:p>
            <a:r>
              <a:rPr lang="en-GB">
                <a:latin typeface="Arial"/>
                <a:cs typeface="Arial"/>
              </a:rPr>
              <a:t>Name: Mr B</a:t>
            </a:r>
          </a:p>
          <a:p>
            <a:r>
              <a:rPr lang="en-GB">
                <a:latin typeface="Arial"/>
                <a:cs typeface="Arial"/>
              </a:rPr>
              <a:t>Age: 22</a:t>
            </a:r>
          </a:p>
          <a:p>
            <a:r>
              <a:rPr lang="en-GB">
                <a:latin typeface="Arial"/>
                <a:cs typeface="Arial"/>
              </a:rPr>
              <a:t>Ethnicity: Black British </a:t>
            </a:r>
          </a:p>
          <a:p>
            <a:r>
              <a:rPr lang="en-GB">
                <a:latin typeface="Arial"/>
                <a:cs typeface="Arial"/>
              </a:rPr>
              <a:t>Job: Part time Student &amp; Sales assistant </a:t>
            </a:r>
          </a:p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Diagnosed with Moderate Asthma age 4</a:t>
            </a:r>
          </a:p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Suffers from breathlessness </a:t>
            </a:r>
          </a:p>
          <a:p>
            <a:endParaRPr lang="en-GB">
              <a:solidFill>
                <a:srgbClr val="0070C0"/>
              </a:solidFill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1A468CE-6AEE-EAD3-595F-267F232355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4</a:t>
            </a:fld>
            <a:endParaRPr lang="en-GB" altLang="en-US"/>
          </a:p>
        </p:txBody>
      </p:sp>
      <p:pic>
        <p:nvPicPr>
          <p:cNvPr id="79" name="Graphic 78" descr="Man wearing a hoodie">
            <a:extLst>
              <a:ext uri="{FF2B5EF4-FFF2-40B4-BE49-F238E27FC236}">
                <a16:creationId xmlns:a16="http://schemas.microsoft.com/office/drawing/2014/main" id="{A9AD2DD2-FC4D-B757-61E2-D09E10D6575A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997818" y="1414779"/>
            <a:ext cx="2148684" cy="2961051"/>
          </a:xfrm>
          <a:prstGeom prst="rect">
            <a:avLst/>
          </a:prstGeom>
        </p:spPr>
      </p:pic>
      <p:pic>
        <p:nvPicPr>
          <p:cNvPr id="12" name="Audio 11">
            <a:extLst>
              <a:ext uri="{FF2B5EF4-FFF2-40B4-BE49-F238E27FC236}">
                <a16:creationId xmlns:a16="http://schemas.microsoft.com/office/drawing/2014/main" id="{41DE8E2C-2437-7655-ED79-C93B4E88C7C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178800" y="5892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61547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5572"/>
    </mc:Choice>
    <mc:Fallback>
      <p:transition spd="slow" advTm="3557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44624"/>
            <a:ext cx="8229600" cy="1143000"/>
          </a:xfrm>
        </p:spPr>
        <p:txBody>
          <a:bodyPr/>
          <a:lstStyle/>
          <a:p>
            <a:pPr algn="ctr"/>
            <a:r>
              <a:rPr lang="en-GB" sz="3600" b="1">
                <a:cs typeface="Arial" panose="020B0604020202020204" pitchFamily="34" charset="0"/>
              </a:rPr>
              <a:t>Anatomy and Physiology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41C35443-F263-7B57-2247-B900E4E8B7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852045"/>
            <a:ext cx="8229600" cy="3636748"/>
          </a:xfrm>
        </p:spPr>
        <p:txBody>
          <a:bodyPr/>
          <a:lstStyle/>
          <a:p>
            <a:r>
              <a:rPr lang="en-GB" sz="1700">
                <a:latin typeface="Arial" panose="020B0604020202020204" pitchFamily="34" charset="0"/>
                <a:cs typeface="Arial" panose="020B0604020202020204" pitchFamily="34" charset="0"/>
              </a:rPr>
              <a:t>inflammation: swelling of airway lining due to immune cells</a:t>
            </a:r>
          </a:p>
          <a:p>
            <a:endParaRPr lang="en-GB" sz="17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700">
                <a:latin typeface="Arial" panose="020B0604020202020204" pitchFamily="34" charset="0"/>
                <a:cs typeface="Arial" panose="020B0604020202020204" pitchFamily="34" charset="0"/>
              </a:rPr>
              <a:t>Bronchioles: tightening of airway smooth muscle reduces airflow </a:t>
            </a:r>
          </a:p>
          <a:p>
            <a:endParaRPr lang="en-GB" sz="17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700">
                <a:latin typeface="Arial" panose="020B0604020202020204" pitchFamily="34" charset="0"/>
                <a:cs typeface="Arial" panose="020B0604020202020204" pitchFamily="34" charset="0"/>
              </a:rPr>
              <a:t>Excess mucus blocks airways </a:t>
            </a:r>
          </a:p>
          <a:p>
            <a:endParaRPr lang="en-GB" sz="17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700">
                <a:latin typeface="Arial" panose="020B0604020202020204" pitchFamily="34" charset="0"/>
                <a:cs typeface="Arial" panose="020B0604020202020204" pitchFamily="34" charset="0"/>
              </a:rPr>
              <a:t>Long term inflammation thickens airway cells</a:t>
            </a:r>
          </a:p>
          <a:p>
            <a:endParaRPr lang="en-GB" sz="17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700">
                <a:latin typeface="Arial" panose="020B0604020202020204" pitchFamily="34" charset="0"/>
                <a:cs typeface="Arial" panose="020B0604020202020204" pitchFamily="34" charset="0"/>
              </a:rPr>
              <a:t>Common triggers: allergies, smoking, infections, cold </a:t>
            </a:r>
          </a:p>
          <a:p>
            <a:endParaRPr lang="en-GB" sz="17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700">
                <a:latin typeface="Arial" panose="020B0604020202020204" pitchFamily="34" charset="0"/>
                <a:cs typeface="Arial" panose="020B0604020202020204" pitchFamily="34" charset="0"/>
              </a:rPr>
              <a:t>Symptoms: wheezing ,breathless, tight chest, cough</a:t>
            </a:r>
          </a:p>
          <a:p>
            <a:endParaRPr lang="en-GB" sz="17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700">
                <a:latin typeface="Arial" panose="020B0604020202020204" pitchFamily="34" charset="0"/>
                <a:cs typeface="Arial" panose="020B0604020202020204" pitchFamily="34" charset="0"/>
              </a:rPr>
              <a:t>Effect on breathing: reduced airflow impairs gas exchange</a:t>
            </a:r>
          </a:p>
          <a:p>
            <a:endParaRPr lang="en-GB" sz="17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700">
                <a:latin typeface="Arial" panose="020B0604020202020204" pitchFamily="34" charset="0"/>
                <a:cs typeface="Arial" panose="020B0604020202020204" pitchFamily="34" charset="0"/>
              </a:rPr>
              <a:t>(Severe asthma, 2022)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E09B1F2-6A3C-F62A-4C67-F593CD2C7FE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80179" y="1827568"/>
            <a:ext cx="2906621" cy="2493748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D15A895-1D23-E704-8057-7AD6135C785E}"/>
              </a:ext>
            </a:extLst>
          </p:cNvPr>
          <p:cNvSpPr txBox="1"/>
          <p:nvPr/>
        </p:nvSpPr>
        <p:spPr>
          <a:xfrm>
            <a:off x="6806324" y="4136650"/>
            <a:ext cx="23376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/>
              <a:t>(</a:t>
            </a:r>
            <a:r>
              <a:rPr lang="en-GB" err="1"/>
              <a:t>Cherney</a:t>
            </a:r>
            <a:r>
              <a:rPr lang="en-GB"/>
              <a:t>, 2025)</a:t>
            </a:r>
            <a:endParaRPr lang="en-US"/>
          </a:p>
        </p:txBody>
      </p:sp>
      <p:pic>
        <p:nvPicPr>
          <p:cNvPr id="13" name="Audio 12">
            <a:extLst>
              <a:ext uri="{FF2B5EF4-FFF2-40B4-BE49-F238E27FC236}">
                <a16:creationId xmlns:a16="http://schemas.microsoft.com/office/drawing/2014/main" id="{6105B799-3680-F171-7A89-0227027C083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178800" y="5892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17341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8034"/>
    </mc:Choice>
    <mc:Fallback>
      <p:transition spd="slow" advTm="6803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B924A3-1440-EE2D-BFA7-E4E87ED069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en-GB" sz="3600" b="1"/>
              <a:t>Care Plan (1/3)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34F549-6873-A292-8A34-6B47A51402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0824" y="1196751"/>
            <a:ext cx="8639175" cy="4649627"/>
          </a:xfrm>
        </p:spPr>
        <p:txBody>
          <a:bodyPr/>
          <a:lstStyle/>
          <a:p>
            <a:r>
              <a:rPr lang="en-GB" sz="2500">
                <a:latin typeface="Arial" panose="020B0604020202020204" pitchFamily="34" charset="0"/>
                <a:cs typeface="Arial" panose="020B0604020202020204" pitchFamily="34" charset="0"/>
              </a:rPr>
              <a:t>Mr B has quite a busy life</a:t>
            </a:r>
          </a:p>
          <a:p>
            <a:endParaRPr lang="en-GB" sz="25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500">
                <a:latin typeface="Arial" panose="020B0604020202020204" pitchFamily="34" charset="0"/>
                <a:cs typeface="Arial" panose="020B0604020202020204" pitchFamily="34" charset="0"/>
              </a:rPr>
              <a:t>He does not exercise much due to not having time to </a:t>
            </a:r>
          </a:p>
          <a:p>
            <a:endParaRPr lang="en-GB" sz="25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500">
                <a:latin typeface="Arial" panose="020B0604020202020204" pitchFamily="34" charset="0"/>
                <a:cs typeface="Arial" panose="020B0604020202020204" pitchFamily="34" charset="0"/>
              </a:rPr>
              <a:t>Mr B diet is not very healthy and eats lot of junk food which is not recommended</a:t>
            </a:r>
          </a:p>
          <a:p>
            <a:endParaRPr lang="en-GB" sz="25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500">
                <a:latin typeface="Arial" panose="020B0604020202020204" pitchFamily="34" charset="0"/>
                <a:cs typeface="Arial" panose="020B0604020202020204" pitchFamily="34" charset="0"/>
              </a:rPr>
              <a:t>Socially smokes and drinks alcohol when with friends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E6DEE0F-0A02-6D68-23C0-0B77EC1F30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956550" y="6464299"/>
            <a:ext cx="730250" cy="339725"/>
          </a:xfrm>
        </p:spPr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  <p:pic>
        <p:nvPicPr>
          <p:cNvPr id="13" name="Audio 12">
            <a:extLst>
              <a:ext uri="{FF2B5EF4-FFF2-40B4-BE49-F238E27FC236}">
                <a16:creationId xmlns:a16="http://schemas.microsoft.com/office/drawing/2014/main" id="{52B80EBD-A0B4-4FBA-A616-9F49B468CB0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178800" y="5892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09468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4508"/>
    </mc:Choice>
    <mc:Fallback>
      <p:transition spd="slow" advTm="2450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69B926-B65F-3EB5-92BB-DC40BD793F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en-GB" sz="3600" b="1"/>
              <a:t>Care Plan (2/3)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D4FB70-B25A-602C-D334-08F645D206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77677"/>
            <a:ext cx="8229600" cy="3917032"/>
          </a:xfrm>
        </p:spPr>
        <p:txBody>
          <a:bodyPr/>
          <a:lstStyle/>
          <a:p>
            <a:pPr marL="0" indent="0">
              <a:buNone/>
            </a:pPr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Mr B daily Routine</a:t>
            </a:r>
          </a:p>
          <a:p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Wakes up in home that currently has mould growing</a:t>
            </a:r>
          </a:p>
          <a:p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Goes to work without eating breakfast</a:t>
            </a:r>
          </a:p>
          <a:p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Gets to work where he is stacking shelves with heavy items, causing lack of breath </a:t>
            </a:r>
          </a:p>
          <a:p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Gets fast food for lunch everyday </a:t>
            </a:r>
          </a:p>
          <a:p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Walks to university </a:t>
            </a:r>
          </a:p>
          <a:p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Goes back home, smokes &amp; eat more fast food </a:t>
            </a:r>
          </a:p>
          <a:p>
            <a:endParaRPr lang="en-GB">
              <a:solidFill>
                <a:srgbClr val="0070C0"/>
              </a:solidFill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0F15D2E-B843-1BFC-9C28-E4C39C9B06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  <p:pic>
        <p:nvPicPr>
          <p:cNvPr id="10" name="Audio 9">
            <a:extLst>
              <a:ext uri="{FF2B5EF4-FFF2-40B4-BE49-F238E27FC236}">
                <a16:creationId xmlns:a16="http://schemas.microsoft.com/office/drawing/2014/main" id="{5ED1C325-795E-28F7-2695-B5BA1F8AA46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178800" y="5892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48940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7658"/>
    </mc:Choice>
    <mc:Fallback>
      <p:transition spd="slow" advTm="4765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FE0124-C10B-2C22-8E26-7781C9788D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en-GB" sz="3600" b="1"/>
              <a:t>Care Plan (3/3)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8DB334-A7AC-B263-B902-D885AE203F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87098"/>
            <a:ext cx="8229600" cy="3917032"/>
          </a:xfrm>
        </p:spPr>
        <p:txBody>
          <a:bodyPr/>
          <a:lstStyle/>
          <a:p>
            <a:pPr marL="0" indent="0">
              <a:buNone/>
            </a:pPr>
            <a:r>
              <a:rPr lang="en-GB" sz="2600">
                <a:latin typeface="Arial" panose="020B0604020202020204" pitchFamily="34" charset="0"/>
                <a:cs typeface="Arial" panose="020B0604020202020204" pitchFamily="34" charset="0"/>
              </a:rPr>
              <a:t>Communication and ethical considerations for the care of this person.</a:t>
            </a:r>
          </a:p>
          <a:p>
            <a:r>
              <a:rPr lang="en-GB" sz="2600">
                <a:latin typeface="Arial" panose="020B0604020202020204" pitchFamily="34" charset="0"/>
                <a:cs typeface="Arial" panose="020B0604020202020204" pitchFamily="34" charset="0"/>
              </a:rPr>
              <a:t>Being provided with an personal Asthma Action Plan (Asthma + Lung Uk, 2024)</a:t>
            </a:r>
          </a:p>
          <a:p>
            <a:r>
              <a:rPr lang="en-GB" sz="2600">
                <a:latin typeface="Arial" panose="020B0604020202020204" pitchFamily="34" charset="0"/>
                <a:cs typeface="Arial" panose="020B0604020202020204" pitchFamily="34" charset="0"/>
              </a:rPr>
              <a:t>Being treated as an equal partner in decision making, instead of being loaded with information (KM,2017)</a:t>
            </a:r>
          </a:p>
          <a:p>
            <a:r>
              <a:rPr lang="en-GB" sz="2600">
                <a:latin typeface="Arial" panose="020B0604020202020204" pitchFamily="34" charset="0"/>
                <a:cs typeface="Arial" panose="020B0604020202020204" pitchFamily="34" charset="0"/>
              </a:rPr>
              <a:t>Personal health data, especially with the increase of digital tools, is kept safe, and patient privacy is protected ( Asthma + Lung Uk,2024)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32ED7D4-D58E-B110-D734-7BC6B27314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  <p:pic>
        <p:nvPicPr>
          <p:cNvPr id="8" name="Audio 7">
            <a:extLst>
              <a:ext uri="{FF2B5EF4-FFF2-40B4-BE49-F238E27FC236}">
                <a16:creationId xmlns:a16="http://schemas.microsoft.com/office/drawing/2014/main" id="{16C6370D-7E67-E118-0E9E-8D2F926918A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178800" y="5892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83092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03081"/>
    </mc:Choice>
    <mc:Fallback>
      <p:transition spd="slow" advTm="20308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r>
              <a:rPr lang="en-GB" b="1"/>
              <a:t>Risk factors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45F9619-93D3-7CD2-D85B-C5701E9FEB7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1417638"/>
            <a:ext cx="4038600" cy="3614546"/>
          </a:xfrm>
          <a:prstGeom prst="rect">
            <a:avLst/>
          </a:prstGeom>
          <a:noFill/>
        </p:spPr>
      </p:pic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B6307EA7-00DA-7750-8609-7051118EDC2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043144"/>
            <a:ext cx="4038600" cy="3989040"/>
          </a:xfrm>
        </p:spPr>
        <p:txBody>
          <a:bodyPr wrap="square" anchor="t"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endParaRPr lang="en-GB" sz="1500"/>
          </a:p>
          <a:p>
            <a:pPr>
              <a:lnSpc>
                <a:spcPct val="90000"/>
              </a:lnSpc>
            </a:pPr>
            <a:r>
              <a:rPr lang="en-GB" sz="1500">
                <a:latin typeface="Arial" panose="020B0604020202020204" pitchFamily="34" charset="0"/>
                <a:cs typeface="Arial" panose="020B0604020202020204" pitchFamily="34" charset="0"/>
              </a:rPr>
              <a:t>Lifestyle risk factor is Mr B consistent smoking will not help as it can irate and inflame the airways causing more mucus (Allergy and Asthma network, 2026). </a:t>
            </a:r>
          </a:p>
          <a:p>
            <a:pPr>
              <a:lnSpc>
                <a:spcPct val="90000"/>
              </a:lnSpc>
            </a:pPr>
            <a:endParaRPr lang="en-GB" sz="15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sz="1500">
                <a:latin typeface="Arial" panose="020B0604020202020204" pitchFamily="34" charset="0"/>
                <a:cs typeface="Arial" panose="020B0604020202020204" pitchFamily="34" charset="0"/>
              </a:rPr>
              <a:t>Workplace risk is the lifting and packing shelves with heavy items can lead to him getting more tired and fatigue often causing weakness and shortness of breath. </a:t>
            </a:r>
          </a:p>
          <a:p>
            <a:pPr>
              <a:lnSpc>
                <a:spcPct val="90000"/>
              </a:lnSpc>
            </a:pPr>
            <a:endParaRPr lang="en-GB" sz="15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sz="1500">
                <a:latin typeface="Arial" panose="020B0604020202020204" pitchFamily="34" charset="0"/>
                <a:cs typeface="Arial" panose="020B0604020202020204" pitchFamily="34" charset="0"/>
              </a:rPr>
              <a:t>Environmental factor is that the mould growing in his home can cause allergic reaction that leads to  chest tightness, airway inflammation causing a severe asthma attack (NHS, 2022). </a:t>
            </a:r>
          </a:p>
        </p:txBody>
      </p:sp>
      <p:sp>
        <p:nvSpPr>
          <p:cNvPr id="11" name="Slide Number Placeholder 5">
            <a:extLst>
              <a:ext uri="{FF2B5EF4-FFF2-40B4-BE49-F238E27FC236}">
                <a16:creationId xmlns:a16="http://schemas.microsoft.com/office/drawing/2014/main" id="{C5D8416F-5BA0-DAFC-D752-61F3FF62911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386495F9-B3F5-4DDF-9323-6CEC80C52C17}" type="slidenum">
              <a:rPr lang="en-GB" altLang="en-US"/>
              <a:pPr>
                <a:spcAft>
                  <a:spcPts val="600"/>
                </a:spcAft>
                <a:defRPr/>
              </a:pPr>
              <a:t>9</a:t>
            </a:fld>
            <a:endParaRPr lang="en-GB" alt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8A35C65-5EEA-7D7A-3DAD-91B41590F38B}"/>
              </a:ext>
            </a:extLst>
          </p:cNvPr>
          <p:cNvSpPr txBox="1"/>
          <p:nvPr/>
        </p:nvSpPr>
        <p:spPr>
          <a:xfrm>
            <a:off x="736600" y="5113565"/>
            <a:ext cx="143115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1400"/>
              <a:t>(HCO,2025)</a:t>
            </a:r>
            <a:endParaRPr lang="en-US" sz="1400"/>
          </a:p>
        </p:txBody>
      </p:sp>
      <p:pic>
        <p:nvPicPr>
          <p:cNvPr id="8" name="Audio 7">
            <a:extLst>
              <a:ext uri="{FF2B5EF4-FFF2-40B4-BE49-F238E27FC236}">
                <a16:creationId xmlns:a16="http://schemas.microsoft.com/office/drawing/2014/main" id="{1D590F37-0F1C-B968-2729-328A91BA7E5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178800" y="5892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87273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3227"/>
    </mc:Choice>
    <mc:Fallback>
      <p:transition spd="slow" advTm="6322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E0FCB6-E8B5-E668-6859-562592213C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/>
              <a:t>Recommendations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B34A5C-AEA4-8C87-D5EF-1CD835079D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202586"/>
            <a:ext cx="8229600" cy="4058690"/>
          </a:xfrm>
        </p:spPr>
        <p:txBody>
          <a:bodyPr/>
          <a:lstStyle/>
          <a:p>
            <a:r>
              <a:rPr lang="en-GB" sz="2500">
                <a:latin typeface="Arial" panose="020B0604020202020204" pitchFamily="34" charset="0"/>
                <a:cs typeface="Arial" panose="020B0604020202020204" pitchFamily="34" charset="0"/>
              </a:rPr>
              <a:t>Mr B could manage his asthma better by following his Asthma Action Plan (Asthma and Lung Uk,2024). </a:t>
            </a:r>
          </a:p>
          <a:p>
            <a:endParaRPr lang="en-GB" sz="25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500">
                <a:latin typeface="Arial" panose="020B0604020202020204" pitchFamily="34" charset="0"/>
                <a:cs typeface="Arial" panose="020B0604020202020204" pitchFamily="34" charset="0"/>
              </a:rPr>
              <a:t>Use preventer inhaler daily even if well, while keeping reliever inhaler with him at all times (NHS,2024). </a:t>
            </a:r>
          </a:p>
          <a:p>
            <a:endParaRPr lang="en-GB" sz="25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500">
                <a:latin typeface="Arial" panose="020B0604020202020204" pitchFamily="34" charset="0"/>
                <a:cs typeface="Arial" panose="020B0604020202020204" pitchFamily="34" charset="0"/>
              </a:rPr>
              <a:t>Avoid triggers such smoking, allergens like mould or pollen.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1D60C8-0E6D-5493-15CC-220B5D39BE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BB8E6C6-11C6-FDC9-2F99-2CFBEAB0C5D8}"/>
              </a:ext>
            </a:extLst>
          </p:cNvPr>
          <p:cNvSpPr txBox="1"/>
          <p:nvPr/>
        </p:nvSpPr>
        <p:spPr>
          <a:xfrm>
            <a:off x="3661979" y="2523358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/>
          </a:p>
        </p:txBody>
      </p:sp>
      <p:pic>
        <p:nvPicPr>
          <p:cNvPr id="8" name="Audio 7">
            <a:extLst>
              <a:ext uri="{FF2B5EF4-FFF2-40B4-BE49-F238E27FC236}">
                <a16:creationId xmlns:a16="http://schemas.microsoft.com/office/drawing/2014/main" id="{E23A5767-D024-3E79-6AB8-12D3FE1CF51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178800" y="5892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27668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5917"/>
    </mc:Choice>
    <mc:Fallback>
      <p:transition spd="slow" advTm="7591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68604B-AC6B-0846-C825-2BEC86565B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/>
              <a:t>Conclusion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68C4224-F958-CB66-7629-688D5AD53A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80546"/>
            <a:ext cx="8229600" cy="3917032"/>
          </a:xfrm>
        </p:spPr>
        <p:txBody>
          <a:bodyPr/>
          <a:lstStyle/>
          <a:p>
            <a:r>
              <a:rPr lang="en-GB" sz="2900">
                <a:latin typeface="Arial" panose="020B0604020202020204" pitchFamily="34" charset="0"/>
                <a:cs typeface="Arial" panose="020B0604020202020204" pitchFamily="34" charset="0"/>
              </a:rPr>
              <a:t>To conclude this care plan describes Mr B current condition with his diagnosis of Asthma.  </a:t>
            </a:r>
          </a:p>
          <a:p>
            <a:r>
              <a:rPr lang="en-GB" sz="2900">
                <a:latin typeface="Arial" panose="020B0604020202020204" pitchFamily="34" charset="0"/>
                <a:cs typeface="Arial" panose="020B0604020202020204" pitchFamily="34" charset="0"/>
              </a:rPr>
              <a:t>By having a well made asthma action plan he’d be able to stick to what he needs to do to make improve his health and avoid complications. </a:t>
            </a:r>
          </a:p>
          <a:p>
            <a:r>
              <a:rPr lang="en-GB" sz="2900">
                <a:latin typeface="Arial" panose="020B0604020202020204" pitchFamily="34" charset="0"/>
                <a:cs typeface="Arial" panose="020B0604020202020204" pitchFamily="34" charset="0"/>
              </a:rPr>
              <a:t>Also making sure medication is taken when needed while making better choices with his everyday lifestyle habits.  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ED03137-7AB2-2A5E-B86B-FAB9F630A6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11</a:t>
            </a:fld>
            <a:endParaRPr lang="en-GB" altLang="en-US"/>
          </a:p>
        </p:txBody>
      </p:sp>
      <p:pic>
        <p:nvPicPr>
          <p:cNvPr id="7" name="Audio 6">
            <a:extLst>
              <a:ext uri="{FF2B5EF4-FFF2-40B4-BE49-F238E27FC236}">
                <a16:creationId xmlns:a16="http://schemas.microsoft.com/office/drawing/2014/main" id="{72F8D624-56CA-FE23-913A-A101CADC599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178800" y="5892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85443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1296"/>
    </mc:Choice>
    <mc:Fallback>
      <p:transition spd="slow" advTm="4129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0825" y="-228982"/>
            <a:ext cx="8229600" cy="1143000"/>
          </a:xfrm>
        </p:spPr>
        <p:txBody>
          <a:bodyPr/>
          <a:lstStyle/>
          <a:p>
            <a:r>
              <a:rPr lang="en-GB" sz="3600" b="1"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4085575-4426-A9AB-0F8A-7A51209EE3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4400" y="914018"/>
            <a:ext cx="8229600" cy="3917032"/>
          </a:xfrm>
        </p:spPr>
        <p:txBody>
          <a:bodyPr/>
          <a:lstStyle/>
          <a:p>
            <a:pPr marL="0" indent="0">
              <a:buNone/>
            </a:pPr>
            <a:r>
              <a:rPr lang="en-GB" sz="1000" b="0" i="0">
                <a:effectLst/>
                <a:latin typeface="UICTFontTextStyleBody"/>
              </a:rPr>
              <a:t>Allergy and Asthma Network (2026) </a:t>
            </a:r>
            <a:r>
              <a:rPr lang="en-GB" sz="1000" b="0" i="1">
                <a:effectLst/>
                <a:latin typeface="UICTFontTextStyleItalicBody"/>
              </a:rPr>
              <a:t>Understanding the risks of smoking and asthma: A comprehensive guide</a:t>
            </a:r>
            <a:r>
              <a:rPr lang="en-GB" sz="1000" b="0" i="0">
                <a:effectLst/>
                <a:latin typeface="UICTFontTextStyleBody"/>
              </a:rPr>
              <a:t>, </a:t>
            </a:r>
            <a:r>
              <a:rPr lang="en-GB" sz="1000" b="0" i="1">
                <a:effectLst/>
                <a:latin typeface="UICTFontTextStyleItalicBody"/>
              </a:rPr>
              <a:t>Allergy &amp; Asthma Network</a:t>
            </a:r>
            <a:r>
              <a:rPr lang="en-GB" sz="1000" b="0" i="0">
                <a:effectLst/>
                <a:latin typeface="UICTFontTextStyleBody"/>
              </a:rPr>
              <a:t>. Available at: </a:t>
            </a:r>
            <a:r>
              <a:rPr lang="en-GB" sz="1000" b="0" i="0">
                <a:effectLst/>
                <a:latin typeface="UICTFontTextStyleBody"/>
                <a:hlinkClick r:id="rId4"/>
              </a:rPr>
              <a:t>https://</a:t>
            </a:r>
            <a:r>
              <a:rPr lang="en-GB" sz="1000" b="0" i="0" err="1">
                <a:effectLst/>
                <a:latin typeface="UICTFontTextStyleBody"/>
                <a:hlinkClick r:id="rId4"/>
              </a:rPr>
              <a:t>allergyasthmanetwork.org</a:t>
            </a:r>
            <a:r>
              <a:rPr lang="en-GB" sz="1000" b="0" i="0">
                <a:effectLst/>
                <a:latin typeface="UICTFontTextStyleBody"/>
                <a:hlinkClick r:id="rId4"/>
              </a:rPr>
              <a:t>/what-is-asthma/smoking-and-asthma/</a:t>
            </a:r>
            <a:r>
              <a:rPr lang="en-GB" sz="1000" b="0" i="0">
                <a:effectLst/>
                <a:latin typeface="UICTFontTextStyleBody"/>
              </a:rPr>
              <a:t>.(Accessed: April 2026). </a:t>
            </a:r>
            <a:br>
              <a:rPr lang="en-GB" sz="1000">
                <a:effectLst/>
                <a:latin typeface=".AppleSystemUIFont"/>
              </a:rPr>
            </a:br>
            <a:endParaRPr lang="en-GB" sz="1000">
              <a:effectLst/>
              <a:latin typeface=".AppleSystemUIFont"/>
            </a:endParaRPr>
          </a:p>
          <a:p>
            <a:pPr marL="0" indent="0">
              <a:buNone/>
            </a:pPr>
            <a:r>
              <a:rPr lang="en-GB" sz="1000" b="0" i="0">
                <a:effectLst/>
                <a:latin typeface="UICTFontTextStyleBody"/>
              </a:rPr>
              <a:t>Asthma + Lung UK (2024) </a:t>
            </a:r>
            <a:r>
              <a:rPr lang="en-GB" sz="1000" b="0" i="1">
                <a:effectLst/>
                <a:latin typeface="UICTFontTextStyleItalicBody"/>
              </a:rPr>
              <a:t>Data Sharing and technology: Exploring the attitudes of people with asthma</a:t>
            </a:r>
            <a:r>
              <a:rPr lang="en-GB" sz="1000" b="0" i="0">
                <a:effectLst/>
                <a:latin typeface="UICTFontTextStyleBody"/>
              </a:rPr>
              <a:t>. Available at: </a:t>
            </a:r>
            <a:r>
              <a:rPr lang="en-GB" sz="1000" b="0" i="0">
                <a:effectLst/>
                <a:latin typeface="UICTFontTextStyleBody"/>
                <a:hlinkClick r:id="rId5"/>
              </a:rPr>
              <a:t>https://</a:t>
            </a:r>
            <a:r>
              <a:rPr lang="en-GB" sz="1000" b="0" i="0" err="1">
                <a:effectLst/>
                <a:latin typeface="UICTFontTextStyleBody"/>
                <a:hlinkClick r:id="rId5"/>
              </a:rPr>
              <a:t>www.asthmaandlung.org.uk</a:t>
            </a:r>
            <a:r>
              <a:rPr lang="en-GB" sz="1000" b="0" i="0">
                <a:effectLst/>
                <a:latin typeface="UICTFontTextStyleBody"/>
                <a:hlinkClick r:id="rId5"/>
              </a:rPr>
              <a:t>/sites/default/files/2023-03/data-sharing-and-technology---exploring-the-attitudes-of-people-with-asthma.pdf</a:t>
            </a:r>
            <a:r>
              <a:rPr lang="en-GB" sz="1000" b="0" i="0">
                <a:effectLst/>
                <a:latin typeface="UICTFontTextStyleBody"/>
              </a:rPr>
              <a:t>  (Accessed: April 2026). </a:t>
            </a:r>
            <a:br>
              <a:rPr lang="en-GB" sz="1000">
                <a:effectLst/>
                <a:latin typeface=".AppleSystemUIFont"/>
              </a:rPr>
            </a:br>
            <a:endParaRPr lang="en-GB" sz="1000">
              <a:effectLst/>
              <a:latin typeface=".AppleSystemUIFont"/>
            </a:endParaRPr>
          </a:p>
          <a:p>
            <a:pPr marL="0" indent="0">
              <a:buNone/>
            </a:pPr>
            <a:r>
              <a:rPr lang="en-GB" sz="1000" b="0" i="0">
                <a:effectLst/>
                <a:latin typeface="UICTFontTextStyleBody"/>
              </a:rPr>
              <a:t>Asthma + Lung Uk (2024) </a:t>
            </a:r>
            <a:r>
              <a:rPr lang="en-GB" sz="1000" b="0" i="1">
                <a:effectLst/>
                <a:latin typeface="UICTFontTextStyleItalicBody"/>
              </a:rPr>
              <a:t>Your asthma action plan</a:t>
            </a:r>
            <a:r>
              <a:rPr lang="en-GB" sz="1000" b="0" i="0">
                <a:effectLst/>
                <a:latin typeface="UICTFontTextStyleBody"/>
              </a:rPr>
              <a:t>, </a:t>
            </a:r>
            <a:r>
              <a:rPr lang="en-GB" sz="1000" b="0" i="1">
                <a:effectLst/>
                <a:latin typeface="UICTFontTextStyleItalicBody"/>
              </a:rPr>
              <a:t>Asthma + Lung UK</a:t>
            </a:r>
            <a:r>
              <a:rPr lang="en-GB" sz="1000" b="0" i="0">
                <a:effectLst/>
                <a:latin typeface="UICTFontTextStyleBody"/>
              </a:rPr>
              <a:t>. Available at: </a:t>
            </a:r>
            <a:r>
              <a:rPr lang="en-GB" sz="1000" b="0" i="0">
                <a:effectLst/>
                <a:latin typeface="UICTFontTextStyleBody"/>
                <a:hlinkClick r:id="rId6"/>
              </a:rPr>
              <a:t>https://</a:t>
            </a:r>
            <a:r>
              <a:rPr lang="en-GB" sz="1000" b="0" i="0" err="1">
                <a:effectLst/>
                <a:latin typeface="UICTFontTextStyleBody"/>
                <a:hlinkClick r:id="rId6"/>
              </a:rPr>
              <a:t>www.asthmaandlung.org.uk</a:t>
            </a:r>
            <a:r>
              <a:rPr lang="en-GB" sz="1000" b="0" i="0">
                <a:effectLst/>
                <a:latin typeface="UICTFontTextStyleBody"/>
                <a:hlinkClick r:id="rId6"/>
              </a:rPr>
              <a:t>/conditions/asthma/manage/your-asthma-action-plan</a:t>
            </a:r>
            <a:r>
              <a:rPr lang="en-GB" sz="1000">
                <a:latin typeface="UICTFontTextStyleBody"/>
              </a:rPr>
              <a:t> </a:t>
            </a:r>
            <a:r>
              <a:rPr lang="en-GB" sz="1000" b="0" i="0">
                <a:effectLst/>
                <a:latin typeface="UICTFontTextStyleBody"/>
              </a:rPr>
              <a:t> (Accessed: April 2026). </a:t>
            </a:r>
            <a:endParaRPr lang="en-GB" sz="1000">
              <a:effectLst/>
              <a:latin typeface=".AppleSystemUIFont"/>
            </a:endParaRPr>
          </a:p>
          <a:p>
            <a:pPr marL="0" indent="0">
              <a:buNone/>
            </a:pPr>
            <a:endParaRPr lang="en-GB" sz="1000">
              <a:effectLst/>
              <a:latin typeface=".AppleSystemUIFont"/>
            </a:endParaRPr>
          </a:p>
          <a:p>
            <a:pPr marL="0" indent="0">
              <a:buNone/>
            </a:pPr>
            <a:r>
              <a:rPr lang="en-GB" sz="1000" b="0" i="0">
                <a:effectLst/>
                <a:latin typeface="UICTFontTextStyleBody"/>
              </a:rPr>
              <a:t>Asthma and Lung Uk (2024) </a:t>
            </a:r>
            <a:r>
              <a:rPr lang="en-GB" sz="1000" b="0" i="1">
                <a:effectLst/>
                <a:latin typeface="UICTFontTextStyleItalicBody"/>
              </a:rPr>
              <a:t>Managing asthma in adults</a:t>
            </a:r>
            <a:r>
              <a:rPr lang="en-GB" sz="1000" b="0" i="0">
                <a:effectLst/>
                <a:latin typeface="UICTFontTextStyleBody"/>
              </a:rPr>
              <a:t>, </a:t>
            </a:r>
            <a:r>
              <a:rPr lang="en-GB" sz="1000" b="0" i="1">
                <a:effectLst/>
                <a:latin typeface="UICTFontTextStyleItalicBody"/>
              </a:rPr>
              <a:t>Asthma + Lung UK</a:t>
            </a:r>
            <a:r>
              <a:rPr lang="en-GB" sz="1000" b="0" i="0">
                <a:effectLst/>
                <a:latin typeface="UICTFontTextStyleBody"/>
              </a:rPr>
              <a:t>. Available at: </a:t>
            </a:r>
            <a:r>
              <a:rPr lang="en-GB" sz="1000" b="0" i="0">
                <a:effectLst/>
                <a:latin typeface="UICTFontTextStyleBody"/>
                <a:hlinkClick r:id="rId7"/>
              </a:rPr>
              <a:t>https://</a:t>
            </a:r>
            <a:r>
              <a:rPr lang="en-GB" sz="1000" b="0" i="0" err="1">
                <a:effectLst/>
                <a:latin typeface="UICTFontTextStyleBody"/>
                <a:hlinkClick r:id="rId7"/>
              </a:rPr>
              <a:t>www.asthmaandlung.org.uk</a:t>
            </a:r>
            <a:r>
              <a:rPr lang="en-GB" sz="1000" b="0" i="0">
                <a:effectLst/>
                <a:latin typeface="UICTFontTextStyleBody"/>
                <a:hlinkClick r:id="rId7"/>
              </a:rPr>
              <a:t>/conditions/asthma/managing-asthma-adults</a:t>
            </a:r>
            <a:r>
              <a:rPr lang="en-GB" sz="1000">
                <a:latin typeface="UICTFontTextStyleBody"/>
              </a:rPr>
              <a:t> </a:t>
            </a:r>
            <a:r>
              <a:rPr lang="en-GB" sz="1000" b="0" i="0">
                <a:effectLst/>
                <a:latin typeface="UICTFontTextStyleBody"/>
              </a:rPr>
              <a:t>(Accessed: April 2026). </a:t>
            </a:r>
            <a:endParaRPr lang="en-GB" sz="1000">
              <a:effectLst/>
              <a:latin typeface=".AppleSystemUIFont"/>
            </a:endParaRPr>
          </a:p>
          <a:p>
            <a:pPr marL="0" indent="0">
              <a:buNone/>
            </a:pPr>
            <a:br>
              <a:rPr lang="en-GB" sz="1000">
                <a:effectLst/>
                <a:latin typeface=".AppleSystemUIFont"/>
              </a:rPr>
            </a:br>
            <a:r>
              <a:rPr lang="en-GB" sz="1000" b="0" i="0" err="1">
                <a:effectLst/>
                <a:latin typeface="UICTFontTextStyleBody"/>
              </a:rPr>
              <a:t>Cherney</a:t>
            </a:r>
            <a:r>
              <a:rPr lang="en-GB" sz="1000" b="0" i="0">
                <a:effectLst/>
                <a:latin typeface="UICTFontTextStyleBody"/>
              </a:rPr>
              <a:t>, K. (2025) </a:t>
            </a:r>
            <a:r>
              <a:rPr lang="en-GB" sz="1000" b="0" i="1">
                <a:effectLst/>
                <a:latin typeface="UICTFontTextStyleItalicBody"/>
              </a:rPr>
              <a:t>How can asthma affect the respiratory system?</a:t>
            </a:r>
            <a:r>
              <a:rPr lang="en-GB" sz="1000" b="0" i="0">
                <a:effectLst/>
                <a:latin typeface="UICTFontTextStyleBody"/>
              </a:rPr>
              <a:t>, </a:t>
            </a:r>
            <a:r>
              <a:rPr lang="en-GB" sz="1000" b="0" i="1" err="1">
                <a:effectLst/>
                <a:latin typeface="UICTFontTextStyleItalicBody"/>
              </a:rPr>
              <a:t>Healthline</a:t>
            </a:r>
            <a:r>
              <a:rPr lang="en-GB" sz="1000" b="0" i="0">
                <a:effectLst/>
                <a:latin typeface="UICTFontTextStyleBody"/>
              </a:rPr>
              <a:t>. Available at: </a:t>
            </a:r>
            <a:r>
              <a:rPr lang="en-GB" sz="1000" b="0" i="0">
                <a:effectLst/>
                <a:latin typeface="UICTFontTextStyleBody"/>
                <a:hlinkClick r:id="rId8"/>
              </a:rPr>
              <a:t>https://</a:t>
            </a:r>
            <a:r>
              <a:rPr lang="en-GB" sz="1000" b="0" i="0" err="1">
                <a:effectLst/>
                <a:latin typeface="UICTFontTextStyleBody"/>
                <a:hlinkClick r:id="rId8"/>
              </a:rPr>
              <a:t>www.healthline.com</a:t>
            </a:r>
            <a:r>
              <a:rPr lang="en-GB" sz="1000" b="0" i="0">
                <a:effectLst/>
                <a:latin typeface="UICTFontTextStyleBody"/>
                <a:hlinkClick r:id="rId8"/>
              </a:rPr>
              <a:t>/health/asthma/how-does-asthma-affect-the-respiratory-system</a:t>
            </a:r>
            <a:r>
              <a:rPr lang="en-GB" sz="1000">
                <a:latin typeface="UICTFontTextStyleBody"/>
              </a:rPr>
              <a:t> </a:t>
            </a:r>
            <a:r>
              <a:rPr lang="en-GB" sz="1000" b="0" i="0">
                <a:effectLst/>
                <a:latin typeface="UICTFontTextStyleBody"/>
              </a:rPr>
              <a:t> (Accessed: April 2026).</a:t>
            </a:r>
            <a:endParaRPr lang="en-GB" sz="1000">
              <a:effectLst/>
              <a:latin typeface=".AppleSystemUIFont"/>
            </a:endParaRPr>
          </a:p>
          <a:p>
            <a:pPr marL="0" indent="0">
              <a:buNone/>
            </a:pPr>
            <a:br>
              <a:rPr lang="en-GB" sz="1000">
                <a:effectLst/>
                <a:latin typeface=".AppleSystemUIFont"/>
              </a:rPr>
            </a:br>
            <a:r>
              <a:rPr lang="en-GB" sz="1000" b="0" i="0">
                <a:effectLst/>
                <a:latin typeface="UICTFontTextStyleBody"/>
              </a:rPr>
              <a:t>GOV.UK (2025) </a:t>
            </a:r>
            <a:r>
              <a:rPr lang="en-GB" sz="1000" b="0" i="1">
                <a:effectLst/>
                <a:latin typeface="UICTFontTextStyleItalicBody"/>
              </a:rPr>
              <a:t>Asthma and airborne allergens</a:t>
            </a:r>
            <a:r>
              <a:rPr lang="en-GB" sz="1000" b="0" i="0">
                <a:effectLst/>
                <a:latin typeface="UICTFontTextStyleBody"/>
              </a:rPr>
              <a:t>, </a:t>
            </a:r>
            <a:r>
              <a:rPr lang="en-GB" sz="1000" b="0" i="1">
                <a:effectLst/>
                <a:latin typeface="UICTFontTextStyleItalicBody"/>
              </a:rPr>
              <a:t>GOV.UK</a:t>
            </a:r>
            <a:r>
              <a:rPr lang="en-GB" sz="1000" b="0" i="0">
                <a:effectLst/>
                <a:latin typeface="UICTFontTextStyleBody"/>
              </a:rPr>
              <a:t>. Available at: </a:t>
            </a:r>
            <a:r>
              <a:rPr lang="en-GB" sz="1000" b="0" i="0">
                <a:effectLst/>
                <a:latin typeface="UICTFontTextStyleBody"/>
                <a:hlinkClick r:id="rId9"/>
              </a:rPr>
              <a:t>https://www.gov.uk/guidance/asthma-and-airborne-allergens</a:t>
            </a:r>
            <a:r>
              <a:rPr lang="en-GB" sz="1000">
                <a:latin typeface="UICTFontTextStyleBody"/>
              </a:rPr>
              <a:t> </a:t>
            </a:r>
            <a:r>
              <a:rPr lang="en-GB" sz="1000" b="0" i="0">
                <a:effectLst/>
                <a:latin typeface="UICTFontTextStyleBody"/>
              </a:rPr>
              <a:t> (Accessed: April 2026). </a:t>
            </a:r>
            <a:br>
              <a:rPr lang="en-GB" sz="1000">
                <a:effectLst/>
                <a:latin typeface=".AppleSystemUIFont"/>
              </a:rPr>
            </a:br>
            <a:endParaRPr lang="en-GB" sz="1000">
              <a:effectLst/>
              <a:latin typeface=".AppleSystemUIFont"/>
            </a:endParaRPr>
          </a:p>
          <a:p>
            <a:pPr marL="0" indent="0">
              <a:buNone/>
            </a:pPr>
            <a:r>
              <a:rPr lang="en-GB" sz="1000" b="0" i="0">
                <a:effectLst/>
                <a:latin typeface="UICTFontTextStyleBody"/>
              </a:rPr>
              <a:t>HCO (2025) </a:t>
            </a:r>
            <a:r>
              <a:rPr lang="en-GB" sz="1000" b="0" i="1">
                <a:effectLst/>
                <a:latin typeface="UICTFontTextStyleItalicBody"/>
              </a:rPr>
              <a:t>Asthma risk factors</a:t>
            </a:r>
            <a:r>
              <a:rPr lang="en-GB" sz="1000" b="0" i="0">
                <a:effectLst/>
                <a:latin typeface="UICTFontTextStyleBody"/>
              </a:rPr>
              <a:t>, </a:t>
            </a:r>
            <a:r>
              <a:rPr lang="en-GB" sz="1000" b="0" i="1">
                <a:effectLst/>
                <a:latin typeface="UICTFontTextStyleItalicBody"/>
              </a:rPr>
              <a:t>Health Care Originals</a:t>
            </a:r>
            <a:r>
              <a:rPr lang="en-GB" sz="1000" b="0" i="0">
                <a:effectLst/>
                <a:latin typeface="UICTFontTextStyleBody"/>
              </a:rPr>
              <a:t>. Available at: </a:t>
            </a:r>
            <a:r>
              <a:rPr lang="en-GB" sz="1000" b="0" i="0">
                <a:effectLst/>
                <a:latin typeface="UICTFontTextStyleBody"/>
                <a:hlinkClick r:id="rId10"/>
              </a:rPr>
              <a:t>https://</a:t>
            </a:r>
            <a:r>
              <a:rPr lang="en-GB" sz="1000" b="0" i="0" err="1">
                <a:effectLst/>
                <a:latin typeface="UICTFontTextStyleBody"/>
                <a:hlinkClick r:id="rId10"/>
              </a:rPr>
              <a:t>healthcareoriginals.com</a:t>
            </a:r>
            <a:r>
              <a:rPr lang="en-GB" sz="1000" b="0" i="0">
                <a:effectLst/>
                <a:latin typeface="UICTFontTextStyleBody"/>
                <a:hlinkClick r:id="rId10"/>
              </a:rPr>
              <a:t>/personal/asthma-risk-factors/</a:t>
            </a:r>
            <a:r>
              <a:rPr lang="en-GB" sz="1000">
                <a:latin typeface="UICTFontTextStyleBody"/>
              </a:rPr>
              <a:t> </a:t>
            </a:r>
            <a:r>
              <a:rPr lang="en-GB" sz="1000" b="0" i="0">
                <a:effectLst/>
                <a:latin typeface="UICTFontTextStyleBody"/>
              </a:rPr>
              <a:t>Accessed: April 2026). </a:t>
            </a:r>
            <a:br>
              <a:rPr lang="en-GB" sz="1000">
                <a:effectLst/>
                <a:latin typeface=".AppleSystemUIFont"/>
              </a:rPr>
            </a:br>
            <a:endParaRPr lang="en-GB" sz="1000">
              <a:effectLst/>
              <a:latin typeface=".AppleSystemUIFont"/>
            </a:endParaRPr>
          </a:p>
          <a:p>
            <a:pPr marL="0" indent="0">
              <a:buNone/>
            </a:pPr>
            <a:r>
              <a:rPr lang="en-GB" sz="1000" b="0" i="0">
                <a:effectLst/>
                <a:latin typeface="UICTFontTextStyleBody"/>
              </a:rPr>
              <a:t>KM, K. (2017) </a:t>
            </a:r>
            <a:r>
              <a:rPr lang="en-GB" sz="1000" b="0" i="1">
                <a:effectLst/>
                <a:latin typeface="UICTFontTextStyleItalicBody"/>
              </a:rPr>
              <a:t>Can shared decision-making between the patient and the healthcare professional help people with asthma?</a:t>
            </a:r>
            <a:r>
              <a:rPr lang="en-GB" sz="1000" b="0" i="0">
                <a:effectLst/>
                <a:latin typeface="UICTFontTextStyleBody"/>
              </a:rPr>
              <a:t>, </a:t>
            </a:r>
            <a:r>
              <a:rPr lang="en-GB" sz="1000" b="0" i="1">
                <a:effectLst/>
                <a:latin typeface="UICTFontTextStyleItalicBody"/>
              </a:rPr>
              <a:t>Cochrane</a:t>
            </a:r>
            <a:r>
              <a:rPr lang="en-GB" sz="1000" b="0" i="0">
                <a:effectLst/>
                <a:latin typeface="UICTFontTextStyleBody"/>
              </a:rPr>
              <a:t>. Available at: </a:t>
            </a:r>
            <a:r>
              <a:rPr lang="en-GB" sz="1000" b="0" i="0">
                <a:effectLst/>
                <a:latin typeface="UICTFontTextStyleBody"/>
                <a:hlinkClick r:id="rId11"/>
              </a:rPr>
              <a:t>https://</a:t>
            </a:r>
            <a:r>
              <a:rPr lang="en-GB" sz="1000" b="0" i="0" err="1">
                <a:effectLst/>
                <a:latin typeface="UICTFontTextStyleBody"/>
                <a:hlinkClick r:id="rId11"/>
              </a:rPr>
              <a:t>www.cochrane.org</a:t>
            </a:r>
            <a:r>
              <a:rPr lang="en-GB" sz="1000" b="0" i="0">
                <a:effectLst/>
                <a:latin typeface="UICTFontTextStyleBody"/>
                <a:hlinkClick r:id="rId11"/>
              </a:rPr>
              <a:t>/evidence/CD012330_can-shared-decision-making-between-patient-and-healthcare-professional-help-people-asthma</a:t>
            </a:r>
            <a:r>
              <a:rPr lang="en-GB" sz="1000" b="0" i="0">
                <a:effectLst/>
                <a:latin typeface="UICTFontTextStyleBody"/>
              </a:rPr>
              <a:t> (Accessed: April 2026). </a:t>
            </a:r>
            <a:br>
              <a:rPr lang="en-GB" sz="1000">
                <a:effectLst/>
                <a:latin typeface=".AppleSystemUIFont"/>
              </a:rPr>
            </a:br>
            <a:endParaRPr lang="en-GB">
              <a:solidFill>
                <a:srgbClr val="0070C0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12</a:t>
            </a:fld>
            <a:endParaRPr lang="en-GB" altLang="en-US"/>
          </a:p>
        </p:txBody>
      </p:sp>
      <p:pic>
        <p:nvPicPr>
          <p:cNvPr id="7" name="Audio 6">
            <a:extLst>
              <a:ext uri="{FF2B5EF4-FFF2-40B4-BE49-F238E27FC236}">
                <a16:creationId xmlns:a16="http://schemas.microsoft.com/office/drawing/2014/main" id="{C044D2DE-88BF-26D8-0956-9CD3A509AFB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2"/>
          <a:stretch>
            <a:fillRect/>
          </a:stretch>
        </p:blipFill>
        <p:spPr>
          <a:xfrm>
            <a:off x="8178800" y="5892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10010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590"/>
    </mc:Choice>
    <mc:Fallback>
      <p:transition spd="slow" advTm="159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21ADBC-DA9E-79DD-E9A5-FC80D5B893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636753"/>
            <a:ext cx="8229600" cy="3917032"/>
          </a:xfrm>
        </p:spPr>
        <p:txBody>
          <a:bodyPr/>
          <a:lstStyle/>
          <a:p>
            <a:pPr marL="0" indent="0">
              <a:buNone/>
            </a:pPr>
            <a:r>
              <a:rPr lang="en-GB" sz="1700" b="0" i="0">
                <a:effectLst/>
                <a:latin typeface="UICTFontTextStyleBody"/>
              </a:rPr>
              <a:t>NHS (2022) </a:t>
            </a:r>
            <a:r>
              <a:rPr lang="en-GB" sz="1700" b="0" i="1">
                <a:effectLst/>
                <a:latin typeface="UICTFontTextStyleItalicBody"/>
              </a:rPr>
              <a:t>Damp and Mould</a:t>
            </a:r>
            <a:r>
              <a:rPr lang="en-GB" sz="1700" b="0" i="0">
                <a:effectLst/>
                <a:latin typeface="UICTFontTextStyleBody"/>
              </a:rPr>
              <a:t>, </a:t>
            </a:r>
            <a:r>
              <a:rPr lang="en-GB" sz="1700" b="0" i="1">
                <a:effectLst/>
                <a:latin typeface="UICTFontTextStyleItalicBody"/>
              </a:rPr>
              <a:t>NHS choices</a:t>
            </a:r>
            <a:r>
              <a:rPr lang="en-GB" sz="1700" b="0" i="0">
                <a:effectLst/>
                <a:latin typeface="UICTFontTextStyleBody"/>
              </a:rPr>
              <a:t>. Available at: </a:t>
            </a:r>
            <a:r>
              <a:rPr lang="en-GB" sz="1700" b="0" i="0">
                <a:effectLst/>
                <a:latin typeface="UICTFontTextStyleBody"/>
                <a:hlinkClick r:id="rId4"/>
              </a:rPr>
              <a:t>https://</a:t>
            </a:r>
            <a:r>
              <a:rPr lang="en-GB" sz="1700" b="0" i="0" err="1">
                <a:effectLst/>
                <a:latin typeface="UICTFontTextStyleBody"/>
                <a:hlinkClick r:id="rId4"/>
              </a:rPr>
              <a:t>wheeze.dgt.nhs.uk</a:t>
            </a:r>
            <a:r>
              <a:rPr lang="en-GB" sz="1700" b="0" i="0">
                <a:effectLst/>
                <a:latin typeface="UICTFontTextStyleBody"/>
                <a:hlinkClick r:id="rId4"/>
              </a:rPr>
              <a:t>/asthma-wheeze/triggers/damp-and-mould</a:t>
            </a:r>
            <a:r>
              <a:rPr lang="en-GB" sz="1700" b="0" i="0">
                <a:effectLst/>
                <a:latin typeface="UICTFontTextStyleBody"/>
              </a:rPr>
              <a:t> (Accessed: April 2026). </a:t>
            </a:r>
          </a:p>
          <a:p>
            <a:pPr marL="0" indent="0">
              <a:buNone/>
            </a:pPr>
            <a:endParaRPr lang="en-GB" sz="1700">
              <a:latin typeface="UICTFontTextStyleBody"/>
            </a:endParaRPr>
          </a:p>
          <a:p>
            <a:pPr marL="0" indent="0">
              <a:buNone/>
            </a:pPr>
            <a:r>
              <a:rPr lang="en-GB" sz="1700" b="0" i="0">
                <a:effectLst/>
                <a:latin typeface="UICTFontTextStyleBody"/>
              </a:rPr>
              <a:t>NHS (2024) </a:t>
            </a:r>
            <a:r>
              <a:rPr lang="en-GB" sz="1700" b="0" i="1">
                <a:effectLst/>
                <a:latin typeface="UICTFontTextStyleItalicBody"/>
              </a:rPr>
              <a:t>Asthma </a:t>
            </a:r>
            <a:r>
              <a:rPr lang="en-GB" sz="1700" b="0" i="0">
                <a:effectLst/>
                <a:latin typeface="UICTFontTextStyleBody"/>
              </a:rPr>
              <a:t>, </a:t>
            </a:r>
            <a:r>
              <a:rPr lang="en-GB" sz="1700" b="0" i="1">
                <a:effectLst/>
                <a:latin typeface="UICTFontTextStyleItalicBody"/>
              </a:rPr>
              <a:t>NHS choices</a:t>
            </a:r>
            <a:r>
              <a:rPr lang="en-GB" sz="1700" b="0" i="0">
                <a:effectLst/>
                <a:latin typeface="UICTFontTextStyleBody"/>
              </a:rPr>
              <a:t>. Available at: </a:t>
            </a:r>
            <a:r>
              <a:rPr lang="en-GB" sz="1700" b="0" i="0">
                <a:effectLst/>
                <a:latin typeface="UICTFontTextStyleBody"/>
                <a:hlinkClick r:id="rId5"/>
              </a:rPr>
              <a:t>https://</a:t>
            </a:r>
            <a:r>
              <a:rPr lang="en-GB" sz="1700" b="0" i="0" err="1">
                <a:effectLst/>
                <a:latin typeface="UICTFontTextStyleBody"/>
                <a:hlinkClick r:id="rId5"/>
              </a:rPr>
              <a:t>www.nhs.uk</a:t>
            </a:r>
            <a:r>
              <a:rPr lang="en-GB" sz="1700" b="0" i="0">
                <a:effectLst/>
                <a:latin typeface="UICTFontTextStyleBody"/>
                <a:hlinkClick r:id="rId5"/>
              </a:rPr>
              <a:t>/conditions/asthma/</a:t>
            </a:r>
            <a:r>
              <a:rPr lang="en-GB" sz="1700" b="0" i="0">
                <a:effectLst/>
                <a:latin typeface="UICTFontTextStyleBody"/>
              </a:rPr>
              <a:t> (Accessed: April 2026). </a:t>
            </a:r>
            <a:br>
              <a:rPr lang="en-GB" sz="1700">
                <a:effectLst/>
                <a:latin typeface=".AppleSystemUIFont"/>
              </a:rPr>
            </a:br>
            <a:endParaRPr lang="en-GB" sz="1700">
              <a:effectLst/>
              <a:latin typeface=".AppleSystemUIFont"/>
            </a:endParaRPr>
          </a:p>
          <a:p>
            <a:pPr marL="0" indent="0">
              <a:buNone/>
            </a:pPr>
            <a:r>
              <a:rPr lang="en-GB" sz="1700" b="0" i="0">
                <a:effectLst/>
                <a:latin typeface="UICTFontTextStyleBody"/>
              </a:rPr>
              <a:t>NIH (2024) </a:t>
            </a:r>
            <a:r>
              <a:rPr lang="en-GB" sz="1700" b="0" i="1">
                <a:effectLst/>
                <a:latin typeface="UICTFontTextStyleItalicBody"/>
              </a:rPr>
              <a:t>Causes and triggers</a:t>
            </a:r>
            <a:r>
              <a:rPr lang="en-GB" sz="1700" b="0" i="0">
                <a:effectLst/>
                <a:latin typeface="UICTFontTextStyleBody"/>
              </a:rPr>
              <a:t>, </a:t>
            </a:r>
            <a:r>
              <a:rPr lang="en-GB" sz="1700" b="0" i="1">
                <a:effectLst/>
                <a:latin typeface="UICTFontTextStyleItalicBody"/>
              </a:rPr>
              <a:t>National Heart Lung and Blood Institute</a:t>
            </a:r>
            <a:r>
              <a:rPr lang="en-GB" sz="1700" b="0" i="0">
                <a:effectLst/>
                <a:latin typeface="UICTFontTextStyleBody"/>
              </a:rPr>
              <a:t>. Available at: </a:t>
            </a:r>
            <a:r>
              <a:rPr lang="en-GB" sz="1700" b="0" i="0">
                <a:effectLst/>
                <a:latin typeface="UICTFontTextStyleBody"/>
                <a:hlinkClick r:id="rId6"/>
              </a:rPr>
              <a:t>https://</a:t>
            </a:r>
            <a:r>
              <a:rPr lang="en-GB" sz="1700" b="0" i="0" err="1">
                <a:effectLst/>
                <a:latin typeface="UICTFontTextStyleBody"/>
                <a:hlinkClick r:id="rId6"/>
              </a:rPr>
              <a:t>www.nhlbi.nih.gov</a:t>
            </a:r>
            <a:r>
              <a:rPr lang="en-GB" sz="1700" b="0" i="0">
                <a:effectLst/>
                <a:latin typeface="UICTFontTextStyleBody"/>
                <a:hlinkClick r:id="rId6"/>
              </a:rPr>
              <a:t>/health/asthma/causes</a:t>
            </a:r>
            <a:r>
              <a:rPr lang="en-GB" sz="1700" b="0" i="0">
                <a:effectLst/>
                <a:latin typeface="UICTFontTextStyleBody"/>
              </a:rPr>
              <a:t> (Accessed: April 2026). </a:t>
            </a:r>
            <a:br>
              <a:rPr lang="en-GB" sz="1700">
                <a:effectLst/>
                <a:latin typeface=".AppleSystemUIFont"/>
              </a:rPr>
            </a:br>
            <a:endParaRPr lang="en-GB" sz="1700">
              <a:effectLst/>
              <a:latin typeface=".AppleSystemUIFont"/>
            </a:endParaRPr>
          </a:p>
          <a:p>
            <a:pPr marL="0" indent="0">
              <a:buNone/>
            </a:pPr>
            <a:r>
              <a:rPr lang="en-GB" sz="1700" b="0" i="0">
                <a:effectLst/>
                <a:latin typeface="UICTFontTextStyleBody"/>
              </a:rPr>
              <a:t>Severe Asthma (2022) </a:t>
            </a:r>
            <a:r>
              <a:rPr lang="en-GB" sz="1700" b="0" i="1">
                <a:effectLst/>
                <a:latin typeface="UICTFontTextStyleItalicBody"/>
              </a:rPr>
              <a:t>Asthma pathophysiology</a:t>
            </a:r>
            <a:r>
              <a:rPr lang="en-GB" sz="1700" b="0" i="0">
                <a:effectLst/>
                <a:latin typeface="UICTFontTextStyleBody"/>
              </a:rPr>
              <a:t>, </a:t>
            </a:r>
            <a:r>
              <a:rPr lang="en-GB" sz="1700" b="0" i="1">
                <a:effectLst/>
                <a:latin typeface="UICTFontTextStyleItalicBody"/>
              </a:rPr>
              <a:t>Severe Asthma Toolkit</a:t>
            </a:r>
            <a:r>
              <a:rPr lang="en-GB" sz="1700" b="0" i="0">
                <a:effectLst/>
                <a:latin typeface="UICTFontTextStyleBody"/>
              </a:rPr>
              <a:t>. Available at: </a:t>
            </a:r>
            <a:r>
              <a:rPr lang="en-GB" sz="1700" b="0" i="0">
                <a:effectLst/>
                <a:latin typeface="UICTFontTextStyleBody"/>
                <a:hlinkClick r:id="rId7"/>
              </a:rPr>
              <a:t>https://toolkit.severeasthma.org.au/management/asthma-pathophysiology/</a:t>
            </a:r>
            <a:r>
              <a:rPr lang="en-GB" sz="1700">
                <a:latin typeface="UICTFontTextStyleBody"/>
              </a:rPr>
              <a:t> (</a:t>
            </a:r>
            <a:r>
              <a:rPr lang="en-GB" sz="1700" b="0" i="0">
                <a:effectLst/>
                <a:latin typeface="UICTFontTextStyleBody"/>
              </a:rPr>
              <a:t>Accessed: April 2026).</a:t>
            </a:r>
            <a:br>
              <a:rPr lang="en-GB" sz="1700">
                <a:effectLst/>
                <a:latin typeface=".AppleSystemUIFont"/>
              </a:rPr>
            </a:br>
            <a:endParaRPr lang="en-GB" sz="1700">
              <a:effectLst/>
              <a:latin typeface=".AppleSystemUIFont"/>
            </a:endParaRPr>
          </a:p>
          <a:p>
            <a:pPr marL="0" indent="0">
              <a:buNone/>
            </a:pPr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B6362D4-BD59-7299-3944-5A0FBADC50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13</a:t>
            </a:fld>
            <a:endParaRPr lang="en-GB" altLang="en-US"/>
          </a:p>
        </p:txBody>
      </p:sp>
      <p:pic>
        <p:nvPicPr>
          <p:cNvPr id="11" name="Audio 10">
            <a:extLst>
              <a:ext uri="{FF2B5EF4-FFF2-40B4-BE49-F238E27FC236}">
                <a16:creationId xmlns:a16="http://schemas.microsoft.com/office/drawing/2014/main" id="{E518D17B-43F3-8D02-419A-BF55495C424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8178800" y="5892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78537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337"/>
    </mc:Choice>
    <mc:Fallback>
      <p:transition spd="slow" advTm="133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Application>Microsoft Office PowerPoint</Application>
  <PresentationFormat>On-screen Show (4:3)</PresentationFormat>
  <Slides>13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20140311PresentationUWTSDTemplate</vt:lpstr>
      <vt:lpstr>PowerPoint Presentation</vt:lpstr>
      <vt:lpstr>Overview</vt:lpstr>
      <vt:lpstr>Introduction </vt:lpstr>
      <vt:lpstr>Information about the person</vt:lpstr>
      <vt:lpstr>Anatomy and Physiology</vt:lpstr>
      <vt:lpstr>Care Plan (1/3)</vt:lpstr>
      <vt:lpstr>Care Plan (2/3)</vt:lpstr>
      <vt:lpstr>Care Plan (3/3) </vt:lpstr>
      <vt:lpstr>Risk factors</vt:lpstr>
      <vt:lpstr>Recommendations</vt:lpstr>
      <vt:lpstr>Conclusion</vt:lpstr>
      <vt:lpstr>References</vt:lpstr>
      <vt:lpstr>PowerPoint Presentation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revision>1</cp:revision>
  <cp:lastPrinted>2018-07-09T15:27:01Z</cp:lastPrinted>
  <dcterms:created xsi:type="dcterms:W3CDTF">2002-10-07T19:43:58Z</dcterms:created>
  <dcterms:modified xsi:type="dcterms:W3CDTF">2026-05-07T18:47:06Z</dcterms:modified>
</cp:coreProperties>
</file>