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1"/>
  </p:normalViewPr>
  <p:slideViewPr>
    <p:cSldViewPr snapToGrid="0">
      <p:cViewPr varScale="1">
        <p:scale>
          <a:sx n="104" d="100"/>
          <a:sy n="104" d="100"/>
        </p:scale>
        <p:origin x="8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181C3-BD98-F345-8389-24933ACA139D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869C18-2120-A94E-9A5B-F0FBC346E8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857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Evidence of Networking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69C18-2120-A94E-9A5B-F0FBC346E80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236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106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175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019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121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035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9152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568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375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843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231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725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6FD34DE-CD0F-0246-A04D-78E25683D988}" type="datetimeFigureOut">
              <a:rPr lang="en-US" smtClean="0"/>
              <a:t>11/13/25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42C13-679C-A84C-921C-C27F728D61AA}" type="slidenum">
              <a:rPr lang="en-US" smtClean="0"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333718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92973-A24F-4C78-975D-C3696EEAB1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35E5B7-2FB2-565E-8779-AE6C0AA26A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collage of people sitting at tables&#10;&#10;AI-generated content may be incorrect.">
            <a:extLst>
              <a:ext uri="{FF2B5EF4-FFF2-40B4-BE49-F238E27FC236}">
                <a16:creationId xmlns:a16="http://schemas.microsoft.com/office/drawing/2014/main" id="{D8513293-3FF0-D75B-3B32-05D57F24A8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1210" y="-204104"/>
            <a:ext cx="10972800" cy="7062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5565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2C2D1F"/>
      </a:dk2>
      <a:lt2>
        <a:srgbClr val="FAF2C5"/>
      </a:lt2>
      <a:accent1>
        <a:srgbClr val="EA9736"/>
      </a:accent1>
      <a:accent2>
        <a:srgbClr val="EACF56"/>
      </a:accent2>
      <a:accent3>
        <a:srgbClr val="77D4D6"/>
      </a:accent3>
      <a:accent4>
        <a:srgbClr val="54AFDC"/>
      </a:accent4>
      <a:accent5>
        <a:srgbClr val="88C363"/>
      </a:accent5>
      <a:accent6>
        <a:srgbClr val="D9D899"/>
      </a:accent6>
      <a:hlink>
        <a:srgbClr val="A7A574"/>
      </a:hlink>
      <a:folHlink>
        <a:srgbClr val="8B887A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9B359FC9-1E88-4883-B31D-CCECAE2A7B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1</TotalTime>
  <Words>4</Words>
  <Application>Microsoft Macintosh PowerPoint</Application>
  <PresentationFormat>Widescreen</PresentationFormat>
  <Paragraphs>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MS Shell Dlg 2</vt:lpstr>
      <vt:lpstr>Wingdings</vt:lpstr>
      <vt:lpstr>Wingdings 3</vt:lpstr>
      <vt:lpstr>Madison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Olabisi Obadare (1904923)</dc:creator>
  <cp:lastModifiedBy>Olabisi Obadare (1904923)</cp:lastModifiedBy>
  <cp:revision>1</cp:revision>
  <dcterms:created xsi:type="dcterms:W3CDTF">2025-11-13T12:26:10Z</dcterms:created>
  <dcterms:modified xsi:type="dcterms:W3CDTF">2025-11-13T12:27:43Z</dcterms:modified>
</cp:coreProperties>
</file>