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4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3A8A13-C0BC-9130-EF16-B673A56579B2}" v="398" dt="2026-08-31T20:43:14.2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09342_student_uwtsd_ac_uk/Documents/Book%20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09342_student_uwtsd_ac_uk/Documents/Book%201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09342_student_uwtsd_ac_uk/Documents/Book%201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Projected income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Sheet1!$C$23</c:f>
              <c:strCache>
                <c:ptCount val="1"/>
                <c:pt idx="0">
                  <c:v>first Year goal</c:v>
                </c:pt>
              </c:strCache>
            </c:strRef>
          </c:tx>
          <c:spPr>
            <a:ln>
              <a:solidFill>
                <a:srgbClr val="BF3DAA"/>
              </a:solidFill>
              <a:prstDash val="solid"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090F-4822-BFA2-5BE48C0EA32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090F-4822-BFA2-5BE48C0EA32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5-090F-4822-BFA2-5BE48C0EA32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7-090F-4822-BFA2-5BE48C0EA32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Sheet1!$A$24:$A$27</c:f>
              <c:strCache>
                <c:ptCount val="4"/>
                <c:pt idx="0">
                  <c:v>Bridal</c:v>
                </c:pt>
                <c:pt idx="1">
                  <c:v>Speacial</c:v>
                </c:pt>
                <c:pt idx="2">
                  <c:v>Soft</c:v>
                </c:pt>
                <c:pt idx="3">
                  <c:v>Full</c:v>
                </c:pt>
              </c:strCache>
            </c:strRef>
          </c:cat>
          <c:val>
            <c:numRef>
              <c:f>Sheet1!$C$24:$C$27</c:f>
              <c:numCache>
                <c:formatCode>[$£-809]#,##0.00</c:formatCode>
                <c:ptCount val="4"/>
                <c:pt idx="0">
                  <c:v>4788</c:v>
                </c:pt>
                <c:pt idx="1">
                  <c:v>17880</c:v>
                </c:pt>
                <c:pt idx="2">
                  <c:v>19800</c:v>
                </c:pt>
                <c:pt idx="3">
                  <c:v>9288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090F-4822-BFA2-5BE48C0EA326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Income / Expenditure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spPr>
            <a:ln>
              <a:solidFill>
                <a:srgbClr val="BF3DAA"/>
              </a:solidFill>
              <a:prstDash val="solid"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60EA-4E91-8255-CB22785F52D7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60EA-4E91-8255-CB22785F52D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Sheet1!$A$32:$A$33</c:f>
              <c:strCache>
                <c:ptCount val="2"/>
                <c:pt idx="0">
                  <c:v>Income</c:v>
                </c:pt>
                <c:pt idx="1">
                  <c:v>Exp</c:v>
                </c:pt>
              </c:strCache>
            </c:strRef>
          </c:cat>
          <c:val>
            <c:numRef>
              <c:f>Sheet1!$B$32:$B$33</c:f>
              <c:numCache>
                <c:formatCode>[$£-809]#,##0.00</c:formatCode>
                <c:ptCount val="2"/>
                <c:pt idx="0">
                  <c:v>51756</c:v>
                </c:pt>
                <c:pt idx="1">
                  <c:v>23300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60EA-4E91-8255-CB22785F52D7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>
                    <a:lumMod val="65000"/>
                    <a:lumOff val="35000"/>
                  </a:sysClr>
                </a:solidFill>
                <a:effectLst/>
                <a:uLnTx/>
                <a:uFillTx/>
                <a:latin typeface="Calibri" panose="020F0502020204030204"/>
              </a:rPr>
              <a:t>Profit / Loss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spPr>
            <a:ln>
              <a:solidFill>
                <a:srgbClr val="BF3DAA"/>
              </a:solidFill>
              <a:prstDash val="solid"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1-3D27-495B-896F-5C09D661EF39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3-3D27-495B-896F-5C09D661EF39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rgbClr val="BF3DAA"/>
                </a:solidFill>
                <a:prstDash val="solid"/>
              </a:ln>
              <a:effectLst/>
            </c:spPr>
            <c:extLst>
              <c:ext xmlns:c16="http://schemas.microsoft.com/office/drawing/2014/chart" uri="{C3380CC4-5D6E-409C-BE32-E72D297353CC}">
                <c16:uniqueId val="{00000005-3D27-495B-896F-5C09D661EF39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Sheet1!$A$32:$A$34</c:f>
              <c:strCache>
                <c:ptCount val="3"/>
                <c:pt idx="0">
                  <c:v>Income</c:v>
                </c:pt>
                <c:pt idx="1">
                  <c:v>Exp</c:v>
                </c:pt>
                <c:pt idx="2">
                  <c:v>Profit </c:v>
                </c:pt>
              </c:strCache>
            </c:strRef>
          </c:cat>
          <c:val>
            <c:numRef>
              <c:f>Sheet1!$B$32:$B$34</c:f>
              <c:numCache>
                <c:formatCode>[$£-809]#,##0.00</c:formatCode>
                <c:ptCount val="3"/>
                <c:pt idx="0">
                  <c:v>51756</c:v>
                </c:pt>
                <c:pt idx="1">
                  <c:v>23300</c:v>
                </c:pt>
                <c:pt idx="2">
                  <c:v>28456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3D27-495B-896F-5C09D661EF3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bg1"/>
    </a:solidFill>
    <a:ln w="25400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CC9A6E-7E3A-491D-8F4B-27E1F25D0A9D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B99FDE9-EC46-43EB-BA7E-67A990317CF0}">
      <dgm:prSet/>
      <dgm:spPr/>
      <dgm:t>
        <a:bodyPr/>
        <a:lstStyle/>
        <a:p>
          <a:r>
            <a:rPr lang="en-GB"/>
            <a:t>I would like to stand out and empower women and men who love to feel beautiful inside and out</a:t>
          </a:r>
          <a:endParaRPr lang="en-US"/>
        </a:p>
      </dgm:t>
    </dgm:pt>
    <dgm:pt modelId="{6C60EE82-520B-4F45-9486-354A34BF2AE1}" type="parTrans" cxnId="{C996A49C-CE3F-439B-9417-28F194B882E3}">
      <dgm:prSet/>
      <dgm:spPr/>
      <dgm:t>
        <a:bodyPr/>
        <a:lstStyle/>
        <a:p>
          <a:endParaRPr lang="en-US"/>
        </a:p>
      </dgm:t>
    </dgm:pt>
    <dgm:pt modelId="{283361FF-AC24-4072-B50C-718903AD6307}" type="sibTrans" cxnId="{C996A49C-CE3F-439B-9417-28F194B882E3}">
      <dgm:prSet/>
      <dgm:spPr/>
      <dgm:t>
        <a:bodyPr/>
        <a:lstStyle/>
        <a:p>
          <a:endParaRPr lang="en-US"/>
        </a:p>
      </dgm:t>
    </dgm:pt>
    <dgm:pt modelId="{45AF19D1-118D-43D3-AA4B-336A410789FA}">
      <dgm:prSet/>
      <dgm:spPr/>
      <dgm:t>
        <a:bodyPr/>
        <a:lstStyle/>
        <a:p>
          <a:r>
            <a:rPr lang="en-GB"/>
            <a:t>Makeup can be more than just colours; it can boost confidence make people feel radiant and comfortable within their own skin.</a:t>
          </a:r>
          <a:endParaRPr lang="en-US"/>
        </a:p>
      </dgm:t>
    </dgm:pt>
    <dgm:pt modelId="{FCD592EA-5C33-482C-95CD-53DC0ACD7C24}" type="parTrans" cxnId="{4C3FF143-6802-4137-9FC6-B1B491784307}">
      <dgm:prSet/>
      <dgm:spPr/>
      <dgm:t>
        <a:bodyPr/>
        <a:lstStyle/>
        <a:p>
          <a:endParaRPr lang="en-US"/>
        </a:p>
      </dgm:t>
    </dgm:pt>
    <dgm:pt modelId="{02DA5060-3001-4E04-A1DB-CA321A9E183A}" type="sibTrans" cxnId="{4C3FF143-6802-4137-9FC6-B1B491784307}">
      <dgm:prSet/>
      <dgm:spPr/>
      <dgm:t>
        <a:bodyPr/>
        <a:lstStyle/>
        <a:p>
          <a:endParaRPr lang="en-US"/>
        </a:p>
      </dgm:t>
    </dgm:pt>
    <dgm:pt modelId="{1968C192-AAA2-4622-83CF-7AB322033449}">
      <dgm:prSet/>
      <dgm:spPr/>
      <dgm:t>
        <a:bodyPr/>
        <a:lstStyle/>
        <a:p>
          <a:r>
            <a:rPr lang="en-GB"/>
            <a:t>Aims – to enhance natural beauty with colours to allow clients to feel a little confident within themselves allowing them to feel refreshed and leaving the service feeling satisfied</a:t>
          </a:r>
          <a:endParaRPr lang="en-US"/>
        </a:p>
      </dgm:t>
    </dgm:pt>
    <dgm:pt modelId="{9F57DC62-E17B-4417-9C9F-5C3B68F5A591}" type="parTrans" cxnId="{20B6931D-02E5-44AD-9610-E28186EE0064}">
      <dgm:prSet/>
      <dgm:spPr/>
      <dgm:t>
        <a:bodyPr/>
        <a:lstStyle/>
        <a:p>
          <a:endParaRPr lang="en-US"/>
        </a:p>
      </dgm:t>
    </dgm:pt>
    <dgm:pt modelId="{BD540B4A-2736-4A64-823C-4320836C9759}" type="sibTrans" cxnId="{20B6931D-02E5-44AD-9610-E28186EE0064}">
      <dgm:prSet/>
      <dgm:spPr/>
      <dgm:t>
        <a:bodyPr/>
        <a:lstStyle/>
        <a:p>
          <a:endParaRPr lang="en-US"/>
        </a:p>
      </dgm:t>
    </dgm:pt>
    <dgm:pt modelId="{426BA428-15D0-4640-82C6-CDDD142EF337}">
      <dgm:prSet/>
      <dgm:spPr/>
      <dgm:t>
        <a:bodyPr/>
        <a:lstStyle/>
        <a:p>
          <a:r>
            <a:rPr lang="en-GB"/>
            <a:t>My USP is that I will be providing personalised, creative makeup art and will offer mobile services.</a:t>
          </a:r>
          <a:endParaRPr lang="en-US"/>
        </a:p>
      </dgm:t>
    </dgm:pt>
    <dgm:pt modelId="{580A2598-D1AC-4A2A-A5C4-ABEC85F2D660}" type="parTrans" cxnId="{154FAFD7-5BA1-4CB2-B33B-E049A07B86D2}">
      <dgm:prSet/>
      <dgm:spPr/>
      <dgm:t>
        <a:bodyPr/>
        <a:lstStyle/>
        <a:p>
          <a:endParaRPr lang="en-US"/>
        </a:p>
      </dgm:t>
    </dgm:pt>
    <dgm:pt modelId="{AEBD3AD5-6A4E-4341-9171-2443D126AB1C}" type="sibTrans" cxnId="{154FAFD7-5BA1-4CB2-B33B-E049A07B86D2}">
      <dgm:prSet/>
      <dgm:spPr/>
      <dgm:t>
        <a:bodyPr/>
        <a:lstStyle/>
        <a:p>
          <a:endParaRPr lang="en-US"/>
        </a:p>
      </dgm:t>
    </dgm:pt>
    <dgm:pt modelId="{9B717C67-59B2-4F61-9362-494CB0402B18}" type="pres">
      <dgm:prSet presAssocID="{C3CC9A6E-7E3A-491D-8F4B-27E1F25D0A9D}" presName="vert0" presStyleCnt="0">
        <dgm:presLayoutVars>
          <dgm:dir/>
          <dgm:animOne val="branch"/>
          <dgm:animLvl val="lvl"/>
        </dgm:presLayoutVars>
      </dgm:prSet>
      <dgm:spPr/>
    </dgm:pt>
    <dgm:pt modelId="{A9DDC865-067B-4583-998E-E7A50EB0258F}" type="pres">
      <dgm:prSet presAssocID="{BB99FDE9-EC46-43EB-BA7E-67A990317CF0}" presName="thickLine" presStyleLbl="alignNode1" presStyleIdx="0" presStyleCnt="4"/>
      <dgm:spPr/>
    </dgm:pt>
    <dgm:pt modelId="{B6BE2F62-2CD4-40CE-BC1A-238E4BDEFFA2}" type="pres">
      <dgm:prSet presAssocID="{BB99FDE9-EC46-43EB-BA7E-67A990317CF0}" presName="horz1" presStyleCnt="0"/>
      <dgm:spPr/>
    </dgm:pt>
    <dgm:pt modelId="{CABA78D1-EF0F-4003-81CC-D8C8F7935F04}" type="pres">
      <dgm:prSet presAssocID="{BB99FDE9-EC46-43EB-BA7E-67A990317CF0}" presName="tx1" presStyleLbl="revTx" presStyleIdx="0" presStyleCnt="4"/>
      <dgm:spPr/>
    </dgm:pt>
    <dgm:pt modelId="{7881B712-F122-4D24-B456-15A9399A5138}" type="pres">
      <dgm:prSet presAssocID="{BB99FDE9-EC46-43EB-BA7E-67A990317CF0}" presName="vert1" presStyleCnt="0"/>
      <dgm:spPr/>
    </dgm:pt>
    <dgm:pt modelId="{FCF0E3B7-49D5-4CB8-A31B-31A0AC33DC95}" type="pres">
      <dgm:prSet presAssocID="{45AF19D1-118D-43D3-AA4B-336A410789FA}" presName="thickLine" presStyleLbl="alignNode1" presStyleIdx="1" presStyleCnt="4"/>
      <dgm:spPr/>
    </dgm:pt>
    <dgm:pt modelId="{7EEBF985-7943-4474-B830-F6FC7F8B3C6A}" type="pres">
      <dgm:prSet presAssocID="{45AF19D1-118D-43D3-AA4B-336A410789FA}" presName="horz1" presStyleCnt="0"/>
      <dgm:spPr/>
    </dgm:pt>
    <dgm:pt modelId="{9FE008DD-3F10-43C9-AF15-86D1A3C959BF}" type="pres">
      <dgm:prSet presAssocID="{45AF19D1-118D-43D3-AA4B-336A410789FA}" presName="tx1" presStyleLbl="revTx" presStyleIdx="1" presStyleCnt="4"/>
      <dgm:spPr/>
    </dgm:pt>
    <dgm:pt modelId="{61C654D5-A08A-4458-93E9-2EA652637ED6}" type="pres">
      <dgm:prSet presAssocID="{45AF19D1-118D-43D3-AA4B-336A410789FA}" presName="vert1" presStyleCnt="0"/>
      <dgm:spPr/>
    </dgm:pt>
    <dgm:pt modelId="{BCE5F033-A9ED-4EAF-A680-EB9C44B430A8}" type="pres">
      <dgm:prSet presAssocID="{1968C192-AAA2-4622-83CF-7AB322033449}" presName="thickLine" presStyleLbl="alignNode1" presStyleIdx="2" presStyleCnt="4"/>
      <dgm:spPr/>
    </dgm:pt>
    <dgm:pt modelId="{A76BA13C-CD81-4C33-895E-47CDA457F60A}" type="pres">
      <dgm:prSet presAssocID="{1968C192-AAA2-4622-83CF-7AB322033449}" presName="horz1" presStyleCnt="0"/>
      <dgm:spPr/>
    </dgm:pt>
    <dgm:pt modelId="{C521904E-0A13-4FEB-83EB-775D6049E0C4}" type="pres">
      <dgm:prSet presAssocID="{1968C192-AAA2-4622-83CF-7AB322033449}" presName="tx1" presStyleLbl="revTx" presStyleIdx="2" presStyleCnt="4"/>
      <dgm:spPr/>
    </dgm:pt>
    <dgm:pt modelId="{2C6AA2C6-0782-4ACA-9712-6EBE9EF28C7D}" type="pres">
      <dgm:prSet presAssocID="{1968C192-AAA2-4622-83CF-7AB322033449}" presName="vert1" presStyleCnt="0"/>
      <dgm:spPr/>
    </dgm:pt>
    <dgm:pt modelId="{3245B434-08FD-4EE2-A3C5-B6A1176A45E7}" type="pres">
      <dgm:prSet presAssocID="{426BA428-15D0-4640-82C6-CDDD142EF337}" presName="thickLine" presStyleLbl="alignNode1" presStyleIdx="3" presStyleCnt="4"/>
      <dgm:spPr/>
    </dgm:pt>
    <dgm:pt modelId="{8F501AD8-3128-41A6-BC4D-5A434A287FE5}" type="pres">
      <dgm:prSet presAssocID="{426BA428-15D0-4640-82C6-CDDD142EF337}" presName="horz1" presStyleCnt="0"/>
      <dgm:spPr/>
    </dgm:pt>
    <dgm:pt modelId="{9D0556F3-F382-4247-9440-1DAEC3BF7B05}" type="pres">
      <dgm:prSet presAssocID="{426BA428-15D0-4640-82C6-CDDD142EF337}" presName="tx1" presStyleLbl="revTx" presStyleIdx="3" presStyleCnt="4"/>
      <dgm:spPr/>
    </dgm:pt>
    <dgm:pt modelId="{48ED4C25-A256-47FE-8F23-BB581D80CAA8}" type="pres">
      <dgm:prSet presAssocID="{426BA428-15D0-4640-82C6-CDDD142EF337}" presName="vert1" presStyleCnt="0"/>
      <dgm:spPr/>
    </dgm:pt>
  </dgm:ptLst>
  <dgm:cxnLst>
    <dgm:cxn modelId="{20B6931D-02E5-44AD-9610-E28186EE0064}" srcId="{C3CC9A6E-7E3A-491D-8F4B-27E1F25D0A9D}" destId="{1968C192-AAA2-4622-83CF-7AB322033449}" srcOrd="2" destOrd="0" parTransId="{9F57DC62-E17B-4417-9C9F-5C3B68F5A591}" sibTransId="{BD540B4A-2736-4A64-823C-4320836C9759}"/>
    <dgm:cxn modelId="{1945012F-1B74-471A-A5C1-119B7FFFC831}" type="presOf" srcId="{C3CC9A6E-7E3A-491D-8F4B-27E1F25D0A9D}" destId="{9B717C67-59B2-4F61-9362-494CB0402B18}" srcOrd="0" destOrd="0" presId="urn:microsoft.com/office/officeart/2008/layout/LinedList"/>
    <dgm:cxn modelId="{4C3FF143-6802-4137-9FC6-B1B491784307}" srcId="{C3CC9A6E-7E3A-491D-8F4B-27E1F25D0A9D}" destId="{45AF19D1-118D-43D3-AA4B-336A410789FA}" srcOrd="1" destOrd="0" parTransId="{FCD592EA-5C33-482C-95CD-53DC0ACD7C24}" sibTransId="{02DA5060-3001-4E04-A1DB-CA321A9E183A}"/>
    <dgm:cxn modelId="{643DD270-F204-4F98-8C07-371946DC9A82}" type="presOf" srcId="{1968C192-AAA2-4622-83CF-7AB322033449}" destId="{C521904E-0A13-4FEB-83EB-775D6049E0C4}" srcOrd="0" destOrd="0" presId="urn:microsoft.com/office/officeart/2008/layout/LinedList"/>
    <dgm:cxn modelId="{9206D051-6C48-49F9-A5E4-C1B57D372C15}" type="presOf" srcId="{426BA428-15D0-4640-82C6-CDDD142EF337}" destId="{9D0556F3-F382-4247-9440-1DAEC3BF7B05}" srcOrd="0" destOrd="0" presId="urn:microsoft.com/office/officeart/2008/layout/LinedList"/>
    <dgm:cxn modelId="{C996A49C-CE3F-439B-9417-28F194B882E3}" srcId="{C3CC9A6E-7E3A-491D-8F4B-27E1F25D0A9D}" destId="{BB99FDE9-EC46-43EB-BA7E-67A990317CF0}" srcOrd="0" destOrd="0" parTransId="{6C60EE82-520B-4F45-9486-354A34BF2AE1}" sibTransId="{283361FF-AC24-4072-B50C-718903AD6307}"/>
    <dgm:cxn modelId="{D78B5FB2-2A6E-4962-835B-673C0F13B13E}" type="presOf" srcId="{BB99FDE9-EC46-43EB-BA7E-67A990317CF0}" destId="{CABA78D1-EF0F-4003-81CC-D8C8F7935F04}" srcOrd="0" destOrd="0" presId="urn:microsoft.com/office/officeart/2008/layout/LinedList"/>
    <dgm:cxn modelId="{8C4C7ED3-4E71-4608-84CD-CCAA32DD454B}" type="presOf" srcId="{45AF19D1-118D-43D3-AA4B-336A410789FA}" destId="{9FE008DD-3F10-43C9-AF15-86D1A3C959BF}" srcOrd="0" destOrd="0" presId="urn:microsoft.com/office/officeart/2008/layout/LinedList"/>
    <dgm:cxn modelId="{154FAFD7-5BA1-4CB2-B33B-E049A07B86D2}" srcId="{C3CC9A6E-7E3A-491D-8F4B-27E1F25D0A9D}" destId="{426BA428-15D0-4640-82C6-CDDD142EF337}" srcOrd="3" destOrd="0" parTransId="{580A2598-D1AC-4A2A-A5C4-ABEC85F2D660}" sibTransId="{AEBD3AD5-6A4E-4341-9171-2443D126AB1C}"/>
    <dgm:cxn modelId="{3A4A5ECD-C6DC-4E44-AD89-1169C5116B45}" type="presParOf" srcId="{9B717C67-59B2-4F61-9362-494CB0402B18}" destId="{A9DDC865-067B-4583-998E-E7A50EB0258F}" srcOrd="0" destOrd="0" presId="urn:microsoft.com/office/officeart/2008/layout/LinedList"/>
    <dgm:cxn modelId="{B2FD62A8-FA6D-40B0-93AA-2C53CF30EFE6}" type="presParOf" srcId="{9B717C67-59B2-4F61-9362-494CB0402B18}" destId="{B6BE2F62-2CD4-40CE-BC1A-238E4BDEFFA2}" srcOrd="1" destOrd="0" presId="urn:microsoft.com/office/officeart/2008/layout/LinedList"/>
    <dgm:cxn modelId="{0A85CED0-D72D-4304-B6FC-5A4E554CDB5B}" type="presParOf" srcId="{B6BE2F62-2CD4-40CE-BC1A-238E4BDEFFA2}" destId="{CABA78D1-EF0F-4003-81CC-D8C8F7935F04}" srcOrd="0" destOrd="0" presId="urn:microsoft.com/office/officeart/2008/layout/LinedList"/>
    <dgm:cxn modelId="{8512F9E3-429F-4427-A36C-99E4FEDDB32C}" type="presParOf" srcId="{B6BE2F62-2CD4-40CE-BC1A-238E4BDEFFA2}" destId="{7881B712-F122-4D24-B456-15A9399A5138}" srcOrd="1" destOrd="0" presId="urn:microsoft.com/office/officeart/2008/layout/LinedList"/>
    <dgm:cxn modelId="{29939ADA-5402-4275-AF70-0ABF6066267F}" type="presParOf" srcId="{9B717C67-59B2-4F61-9362-494CB0402B18}" destId="{FCF0E3B7-49D5-4CB8-A31B-31A0AC33DC95}" srcOrd="2" destOrd="0" presId="urn:microsoft.com/office/officeart/2008/layout/LinedList"/>
    <dgm:cxn modelId="{053C0C2C-0BA5-44C3-BE50-A1AC96B700FA}" type="presParOf" srcId="{9B717C67-59B2-4F61-9362-494CB0402B18}" destId="{7EEBF985-7943-4474-B830-F6FC7F8B3C6A}" srcOrd="3" destOrd="0" presId="urn:microsoft.com/office/officeart/2008/layout/LinedList"/>
    <dgm:cxn modelId="{3ECB5604-F6CD-4B81-9227-434D49632939}" type="presParOf" srcId="{7EEBF985-7943-4474-B830-F6FC7F8B3C6A}" destId="{9FE008DD-3F10-43C9-AF15-86D1A3C959BF}" srcOrd="0" destOrd="0" presId="urn:microsoft.com/office/officeart/2008/layout/LinedList"/>
    <dgm:cxn modelId="{205C4EEA-2A03-4289-969D-DCE6A93B6B2D}" type="presParOf" srcId="{7EEBF985-7943-4474-B830-F6FC7F8B3C6A}" destId="{61C654D5-A08A-4458-93E9-2EA652637ED6}" srcOrd="1" destOrd="0" presId="urn:microsoft.com/office/officeart/2008/layout/LinedList"/>
    <dgm:cxn modelId="{7FDCBFCB-71E6-4C07-86EA-D1D1AB4096CC}" type="presParOf" srcId="{9B717C67-59B2-4F61-9362-494CB0402B18}" destId="{BCE5F033-A9ED-4EAF-A680-EB9C44B430A8}" srcOrd="4" destOrd="0" presId="urn:microsoft.com/office/officeart/2008/layout/LinedList"/>
    <dgm:cxn modelId="{161578DB-E09A-40DF-9F01-ABD927E92566}" type="presParOf" srcId="{9B717C67-59B2-4F61-9362-494CB0402B18}" destId="{A76BA13C-CD81-4C33-895E-47CDA457F60A}" srcOrd="5" destOrd="0" presId="urn:microsoft.com/office/officeart/2008/layout/LinedList"/>
    <dgm:cxn modelId="{E2E71A31-9978-4479-96A1-2FCFB34929BB}" type="presParOf" srcId="{A76BA13C-CD81-4C33-895E-47CDA457F60A}" destId="{C521904E-0A13-4FEB-83EB-775D6049E0C4}" srcOrd="0" destOrd="0" presId="urn:microsoft.com/office/officeart/2008/layout/LinedList"/>
    <dgm:cxn modelId="{1E237D5C-5890-4E16-BF4F-05D111254B14}" type="presParOf" srcId="{A76BA13C-CD81-4C33-895E-47CDA457F60A}" destId="{2C6AA2C6-0782-4ACA-9712-6EBE9EF28C7D}" srcOrd="1" destOrd="0" presId="urn:microsoft.com/office/officeart/2008/layout/LinedList"/>
    <dgm:cxn modelId="{1B0ABD9B-BB96-4F9D-94CD-ACB80107D344}" type="presParOf" srcId="{9B717C67-59B2-4F61-9362-494CB0402B18}" destId="{3245B434-08FD-4EE2-A3C5-B6A1176A45E7}" srcOrd="6" destOrd="0" presId="urn:microsoft.com/office/officeart/2008/layout/LinedList"/>
    <dgm:cxn modelId="{D69FB926-1DD3-4CB4-BBFF-13302C4456D1}" type="presParOf" srcId="{9B717C67-59B2-4F61-9362-494CB0402B18}" destId="{8F501AD8-3128-41A6-BC4D-5A434A287FE5}" srcOrd="7" destOrd="0" presId="urn:microsoft.com/office/officeart/2008/layout/LinedList"/>
    <dgm:cxn modelId="{1453884B-9E97-4DC1-B429-63B696088D58}" type="presParOf" srcId="{8F501AD8-3128-41A6-BC4D-5A434A287FE5}" destId="{9D0556F3-F382-4247-9440-1DAEC3BF7B05}" srcOrd="0" destOrd="0" presId="urn:microsoft.com/office/officeart/2008/layout/LinedList"/>
    <dgm:cxn modelId="{10E1DA9A-530F-40AE-B227-CDA364E70624}" type="presParOf" srcId="{8F501AD8-3128-41A6-BC4D-5A434A287FE5}" destId="{48ED4C25-A256-47FE-8F23-BB581D80CA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DDC865-067B-4583-998E-E7A50EB0258F}">
      <dsp:nvSpPr>
        <dsp:cNvPr id="0" name=""/>
        <dsp:cNvSpPr/>
      </dsp:nvSpPr>
      <dsp:spPr>
        <a:xfrm>
          <a:off x="0" y="0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A78D1-EF0F-4003-81CC-D8C8F7935F04}">
      <dsp:nvSpPr>
        <dsp:cNvPr id="0" name=""/>
        <dsp:cNvSpPr/>
      </dsp:nvSpPr>
      <dsp:spPr>
        <a:xfrm>
          <a:off x="0" y="0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 would like to stand out and empower women and men who love to feel beautiful inside and out</a:t>
          </a:r>
          <a:endParaRPr lang="en-US" sz="1500" kern="1200"/>
        </a:p>
      </dsp:txBody>
      <dsp:txXfrm>
        <a:off x="0" y="0"/>
        <a:ext cx="4619621" cy="960916"/>
      </dsp:txXfrm>
    </dsp:sp>
    <dsp:sp modelId="{FCF0E3B7-49D5-4CB8-A31B-31A0AC33DC95}">
      <dsp:nvSpPr>
        <dsp:cNvPr id="0" name=""/>
        <dsp:cNvSpPr/>
      </dsp:nvSpPr>
      <dsp:spPr>
        <a:xfrm>
          <a:off x="0" y="960916"/>
          <a:ext cx="4619621" cy="0"/>
        </a:xfrm>
        <a:prstGeom prst="line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008DD-3F10-43C9-AF15-86D1A3C959BF}">
      <dsp:nvSpPr>
        <dsp:cNvPr id="0" name=""/>
        <dsp:cNvSpPr/>
      </dsp:nvSpPr>
      <dsp:spPr>
        <a:xfrm>
          <a:off x="0" y="960916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Makeup can be more than just colours; it can boost confidence make people feel radiant and comfortable within their own skin.</a:t>
          </a:r>
          <a:endParaRPr lang="en-US" sz="1500" kern="1200"/>
        </a:p>
      </dsp:txBody>
      <dsp:txXfrm>
        <a:off x="0" y="960916"/>
        <a:ext cx="4619621" cy="960916"/>
      </dsp:txXfrm>
    </dsp:sp>
    <dsp:sp modelId="{BCE5F033-A9ED-4EAF-A680-EB9C44B430A8}">
      <dsp:nvSpPr>
        <dsp:cNvPr id="0" name=""/>
        <dsp:cNvSpPr/>
      </dsp:nvSpPr>
      <dsp:spPr>
        <a:xfrm>
          <a:off x="0" y="1921833"/>
          <a:ext cx="4619621" cy="0"/>
        </a:xfrm>
        <a:prstGeom prst="lin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1904E-0A13-4FEB-83EB-775D6049E0C4}">
      <dsp:nvSpPr>
        <dsp:cNvPr id="0" name=""/>
        <dsp:cNvSpPr/>
      </dsp:nvSpPr>
      <dsp:spPr>
        <a:xfrm>
          <a:off x="0" y="1921833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Aims – to enhance natural beauty with colours to allow clients to feel a little confident within themselves allowing them to feel refreshed and leaving the service feeling satisfied</a:t>
          </a:r>
          <a:endParaRPr lang="en-US" sz="1500" kern="1200"/>
        </a:p>
      </dsp:txBody>
      <dsp:txXfrm>
        <a:off x="0" y="1921833"/>
        <a:ext cx="4619621" cy="960916"/>
      </dsp:txXfrm>
    </dsp:sp>
    <dsp:sp modelId="{3245B434-08FD-4EE2-A3C5-B6A1176A45E7}">
      <dsp:nvSpPr>
        <dsp:cNvPr id="0" name=""/>
        <dsp:cNvSpPr/>
      </dsp:nvSpPr>
      <dsp:spPr>
        <a:xfrm>
          <a:off x="0" y="2882749"/>
          <a:ext cx="4619621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556F3-F382-4247-9440-1DAEC3BF7B05}">
      <dsp:nvSpPr>
        <dsp:cNvPr id="0" name=""/>
        <dsp:cNvSpPr/>
      </dsp:nvSpPr>
      <dsp:spPr>
        <a:xfrm>
          <a:off x="0" y="2882749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My USP is that I will be providing personalised, creative makeup art and will offer mobile services.</a:t>
          </a:r>
          <a:endParaRPr lang="en-US" sz="1500" kern="1200"/>
        </a:p>
      </dsp:txBody>
      <dsp:txXfrm>
        <a:off x="0" y="2882749"/>
        <a:ext cx="4619621" cy="960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councils/forbesbusinesscouncil/2025/07/07/why-branding-is-such-a-critical-yet-often-overlooked-asset/" TargetMode="External"/><Relationship Id="rId3" Type="http://schemas.openxmlformats.org/officeDocument/2006/relationships/hyperlink" Target="https://smallbusiness.chron.com/importance-business-names-75779.html" TargetMode="External"/><Relationship Id="rId7" Type="http://schemas.openxmlformats.org/officeDocument/2006/relationships/hyperlink" Target="https://www.maccosmetics.co.uk/" TargetMode="External"/><Relationship Id="rId2" Type="http://schemas.openxmlformats.org/officeDocument/2006/relationships/hyperlink" Target="https://www.investopedia.com/terms/m/marketing-strategy.as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councils/forbesbusinesscouncil/2024/10/09/the-power-of-social-media-in-modern-marketing/" TargetMode="External"/><Relationship Id="rId11" Type="http://schemas.openxmlformats.org/officeDocument/2006/relationships/hyperlink" Target="https://www.forbes.com/councils/forbescommunicationscouncil/2023/06/20/why-business-reviews-are-a-must-plus-five-tips-to-get-more-reviews/" TargetMode="External"/><Relationship Id="rId5" Type="http://schemas.openxmlformats.org/officeDocument/2006/relationships/hyperlink" Target="https://smallbusiness.co.uk/7-advantages-of-being-a-sole-trader-2563180/" TargetMode="External"/><Relationship Id="rId10" Type="http://schemas.openxmlformats.org/officeDocument/2006/relationships/hyperlink" Target="https://www.starterstory.com/ideas/trucking-haulage-business/pros-and-cons" TargetMode="External"/><Relationship Id="rId4" Type="http://schemas.openxmlformats.org/officeDocument/2006/relationships/hyperlink" Target="https://www.money.co.uk/business/guides/using-your-own-money-to-start-a-business" TargetMode="External"/><Relationship Id="rId9" Type="http://schemas.openxmlformats.org/officeDocument/2006/relationships/hyperlink" Target="https://www.forbes.com/councils/forbesbusinesscouncil/2024/04/09/the-power-of-bad-reviews-strategies-for-business-improv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0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5751249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3000">
                <a:solidFill>
                  <a:schemeClr val="bg1"/>
                </a:solidFill>
              </a:rPr>
              <a:t>Module name – managing enterprise </a:t>
            </a:r>
            <a:br>
              <a:rPr lang="en-GB" sz="3000" dirty="0"/>
            </a:br>
            <a:r>
              <a:rPr lang="en-GB" sz="3000">
                <a:solidFill>
                  <a:schemeClr val="bg1"/>
                </a:solidFill>
              </a:rPr>
              <a:t>Code– BMSW4011</a:t>
            </a:r>
            <a:br>
              <a:rPr lang="en-GB" sz="3000" dirty="0"/>
            </a:br>
            <a:r>
              <a:rPr lang="en-GB" sz="3000">
                <a:solidFill>
                  <a:schemeClr val="bg1"/>
                </a:solidFill>
              </a:rPr>
              <a:t>Student number – 2509342</a:t>
            </a:r>
            <a:br>
              <a:rPr lang="en-GB" sz="3000" dirty="0"/>
            </a:br>
            <a:r>
              <a:rPr lang="en-GB" sz="3000">
                <a:solidFill>
                  <a:schemeClr val="bg1"/>
                </a:solidFill>
              </a:rPr>
              <a:t>Student name – Maria Islam</a:t>
            </a:r>
            <a:br>
              <a:rPr lang="en-US" sz="3000" dirty="0"/>
            </a:br>
            <a:r>
              <a:rPr lang="en-GB" sz="3000">
                <a:solidFill>
                  <a:schemeClr val="bg1"/>
                </a:solidFill>
              </a:rPr>
              <a:t>Lecturer – Melaine Squire</a:t>
            </a:r>
            <a:br>
              <a:rPr lang="en-GB" sz="3000" dirty="0">
                <a:solidFill>
                  <a:schemeClr val="bg1"/>
                </a:solidFill>
              </a:rPr>
            </a:br>
            <a:br>
              <a:rPr lang="en-GB" sz="3000" dirty="0">
                <a:solidFill>
                  <a:schemeClr val="bg1"/>
                </a:solidFill>
              </a:rPr>
            </a:br>
            <a:br>
              <a:rPr lang="en-GB" sz="3000" dirty="0"/>
            </a:br>
            <a:br>
              <a:rPr lang="en-GB" sz="3000" dirty="0"/>
            </a:br>
            <a:endParaRPr lang="en-GB" sz="3000">
              <a:solidFill>
                <a:srgbClr val="FFFFFF"/>
              </a:solidFill>
            </a:endParaRPr>
          </a:p>
          <a:p>
            <a:pPr algn="l"/>
            <a:r>
              <a:rPr lang="en-GB" sz="1800">
                <a:solidFill>
                  <a:schemeClr val="bg1"/>
                </a:solidFill>
                <a:latin typeface="Arial"/>
                <a:cs typeface="Arial"/>
              </a:rPr>
              <a:t>AI acknowledgement</a:t>
            </a:r>
          </a:p>
          <a:p>
            <a:pPr algn="l"/>
            <a:r>
              <a:rPr lang="en-GB" sz="1800">
                <a:solidFill>
                  <a:schemeClr val="bg1"/>
                </a:solidFill>
                <a:latin typeface="Aptos"/>
              </a:rPr>
              <a:t>I confirm that I have not presented any AI generated materials as my own work. </a:t>
            </a:r>
          </a:p>
          <a:p>
            <a:pPr algn="l"/>
            <a:r>
              <a:rPr lang="en-GB" sz="1800">
                <a:solidFill>
                  <a:schemeClr val="bg1"/>
                </a:solidFill>
                <a:latin typeface="Aptos"/>
              </a:rPr>
              <a:t>I confirm that I have copies of my drafts, notes, and other resources I used, which I may be asked to provide in evidence.</a:t>
            </a:r>
          </a:p>
          <a:p>
            <a:br>
              <a:rPr lang="en-GB" sz="3000" dirty="0"/>
            </a:br>
            <a:br>
              <a:rPr lang="en-GB" sz="3000" dirty="0"/>
            </a:br>
            <a:endParaRPr lang="en-GB" sz="3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med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49E4C3-929C-A85F-CBB4-CB46BC645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b="1" u="sng">
                <a:solidFill>
                  <a:schemeClr val="bg1"/>
                </a:solidFill>
              </a:rPr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A4BD5-C8E5-A000-437E-9874DA82D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>
                <a:solidFill>
                  <a:schemeClr val="tx2"/>
                </a:solidFill>
              </a:rPr>
              <a:t>Business proposition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1.1 - business name, story, and concept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1.2 - mission statement, aims, SMART objectives and USP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1.3 - legal structure 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1.4 - HRM strategy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1.5 - location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1.6 - brief financial overview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1.7- SWOT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1.8 - market research</a:t>
            </a:r>
          </a:p>
          <a:p>
            <a:pPr marL="342900" indent="-342900"/>
            <a:r>
              <a:rPr lang="en-GB" sz="1300">
                <a:solidFill>
                  <a:schemeClr val="tx2"/>
                </a:solidFill>
              </a:rPr>
              <a:t>12-month marketing strategy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2.1 - strategy initiative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2.2 - marketing examples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2.3 - branding </a:t>
            </a:r>
          </a:p>
          <a:p>
            <a:pPr marL="342900" indent="-342900"/>
            <a:r>
              <a:rPr lang="en-GB" sz="1300">
                <a:solidFill>
                  <a:schemeClr val="tx2"/>
                </a:solidFill>
              </a:rPr>
              <a:t>2-minute elevator pitch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3.1 - features and benefits</a:t>
            </a:r>
          </a:p>
          <a:p>
            <a:pPr marL="0" indent="0">
              <a:buNone/>
            </a:pPr>
            <a:r>
              <a:rPr lang="en-GB" sz="1300">
                <a:solidFill>
                  <a:schemeClr val="tx2"/>
                </a:solidFill>
              </a:rPr>
              <a:t>3.2 - why you should invest in ME and MY business idea</a:t>
            </a:r>
          </a:p>
          <a:p>
            <a:pPr marL="342900" indent="-342900"/>
            <a:r>
              <a:rPr lang="en-GB" sz="1300">
                <a:solidFill>
                  <a:schemeClr val="tx2"/>
                </a:solidFill>
              </a:rPr>
              <a:t>References </a:t>
            </a:r>
          </a:p>
          <a:p>
            <a:pPr marL="457200" indent="-457200"/>
            <a:endParaRPr lang="en-GB" sz="13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3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3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155348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C98EA-5A99-3E44-B2EA-20315AE19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639" y="1992136"/>
            <a:ext cx="5646660" cy="2884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1800"/>
              <a:t>1.1 The art of societal make up from soft to creative</a:t>
            </a:r>
          </a:p>
          <a:p>
            <a:pPr marL="0" indent="0" algn="ctr">
              <a:buNone/>
            </a:pPr>
            <a:r>
              <a:rPr lang="en-US" sz="1800"/>
              <a:t>Transformation and confidence</a:t>
            </a:r>
          </a:p>
          <a:p>
            <a:pPr marL="0" indent="0" algn="ctr">
              <a:buNone/>
            </a:pPr>
            <a:r>
              <a:rPr lang="en-US" sz="1800"/>
              <a:t>Phycological and passionate</a:t>
            </a:r>
          </a:p>
          <a:p>
            <a:pPr marL="0" indent="0" algn="ctr">
              <a:buNone/>
            </a:pPr>
            <a:endParaRPr lang="en-US" sz="1800"/>
          </a:p>
          <a:p>
            <a:pPr marL="0" indent="0" algn="ctr">
              <a:buNone/>
            </a:pPr>
            <a:r>
              <a:rPr lang="en-US" sz="1800"/>
              <a:t>Accessibility to everyone</a:t>
            </a:r>
          </a:p>
          <a:p>
            <a:pPr marL="0" indent="0" algn="ctr">
              <a:buNone/>
            </a:pPr>
            <a:r>
              <a:rPr lang="en-US" sz="1800"/>
              <a:t>Transformative and mobile</a:t>
            </a:r>
          </a:p>
          <a:p>
            <a:pPr marL="0" indent="0" algn="ctr">
              <a:buNone/>
            </a:pPr>
            <a:endParaRPr lang="en-US" sz="1800"/>
          </a:p>
        </p:txBody>
      </p:sp>
      <p:pic>
        <p:nvPicPr>
          <p:cNvPr id="4" name="Picture 3" descr="Image">
            <a:extLst>
              <a:ext uri="{FF2B5EF4-FFF2-40B4-BE49-F238E27FC236}">
                <a16:creationId xmlns:a16="http://schemas.microsoft.com/office/drawing/2014/main" id="{DD1D2D4E-E234-FFA4-BD2A-78F32F32B3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4801" y="578738"/>
            <a:ext cx="5670549" cy="5670549"/>
          </a:xfrm>
          <a:prstGeom prst="rect">
            <a:avLst/>
          </a:prstGeom>
        </p:spPr>
      </p:pic>
      <p:pic>
        <p:nvPicPr>
          <p:cNvPr id="2" name="Picture 1" descr="Image">
            <a:extLst>
              <a:ext uri="{FF2B5EF4-FFF2-40B4-BE49-F238E27FC236}">
                <a16:creationId xmlns:a16="http://schemas.microsoft.com/office/drawing/2014/main" id="{751004C5-1BFA-8CDE-7669-3E4A509FE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9943" y="723880"/>
            <a:ext cx="5670549" cy="567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6005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15637-0A2E-F0D7-4CD9-DACE312AC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u="sng"/>
              <a:t>1.2 Mission statement/USP</a:t>
            </a:r>
          </a:p>
        </p:txBody>
      </p:sp>
      <p:pic>
        <p:nvPicPr>
          <p:cNvPr id="4" name="Picture 3" descr="Image">
            <a:extLst>
              <a:ext uri="{FF2B5EF4-FFF2-40B4-BE49-F238E27FC236}">
                <a16:creationId xmlns:a16="http://schemas.microsoft.com/office/drawing/2014/main" id="{0C64ABC4-5CC4-33BA-286F-212891DD96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49" r="1405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068D3D1-727D-519D-8D97-E3865B0214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8689482"/>
              </p:ext>
            </p:extLst>
          </p:nvPr>
        </p:nvGraphicFramePr>
        <p:xfrm>
          <a:off x="838200" y="2333297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0701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A1DBA-7F43-D884-0C90-D4C54E6FF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SMART ob</a:t>
            </a:r>
            <a:r>
              <a:rPr lang="en-US" b="1" u="sng">
                <a:solidFill>
                  <a:schemeClr val="accent5">
                    <a:lumMod val="60000"/>
                    <a:lumOff val="40000"/>
                  </a:schemeClr>
                </a:solidFill>
              </a:rPr>
              <a:t>jectives</a:t>
            </a:r>
            <a:endParaRPr lang="en-US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A9E08-B638-9BCB-C178-BD6C11F20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Specific – secure 10 paid bookings for bridal makeup servic</a:t>
            </a:r>
            <a:r>
              <a:rPr lang="en-US">
                <a:solidFill>
                  <a:schemeClr val="accent5">
                    <a:lumMod val="40000"/>
                    <a:lumOff val="60000"/>
                  </a:schemeClr>
                </a:solidFill>
              </a:rPr>
              <a:t>es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Measurable – track bookings through a booking </a:t>
            </a:r>
            <a:r>
              <a:rPr lang="en-US">
                <a:solidFill>
                  <a:schemeClr val="accent5">
                    <a:lumMod val="40000"/>
                    <a:lumOff val="60000"/>
                  </a:schemeClr>
                </a:solidFill>
              </a:rPr>
              <a:t>system or spreadsheet.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Achievable – based on initial marketing efforts and netw</a:t>
            </a:r>
            <a:r>
              <a:rPr lang="en-US">
                <a:solidFill>
                  <a:schemeClr val="accent5">
                    <a:lumMod val="40000"/>
                    <a:lumOff val="60000"/>
                  </a:schemeClr>
                </a:solidFill>
              </a:rPr>
              <a:t>orking 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Relevant – directly contributes to business revenu</a:t>
            </a:r>
            <a:r>
              <a:rPr lang="en-US">
                <a:solidFill>
                  <a:schemeClr val="accent5">
                    <a:lumMod val="40000"/>
                    <a:lumOff val="60000"/>
                  </a:schemeClr>
                </a:solidFill>
              </a:rPr>
              <a:t>e and growth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Time bound – within the first 12 mo</a:t>
            </a:r>
            <a:r>
              <a:rPr lang="en-US">
                <a:solidFill>
                  <a:schemeClr val="accent5">
                    <a:lumMod val="40000"/>
                    <a:lumOff val="60000"/>
                  </a:schemeClr>
                </a:solidFill>
              </a:rPr>
              <a:t>nths of opening</a:t>
            </a:r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445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ED14C35-F5A9-4779-8E0C-5C49E2E1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EC78F-27F2-73BF-C3DF-855245AC7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590" y="411480"/>
            <a:ext cx="3319114" cy="1698432"/>
          </a:xfrm>
        </p:spPr>
        <p:txBody>
          <a:bodyPr>
            <a:normAutofit/>
          </a:bodyPr>
          <a:lstStyle/>
          <a:p>
            <a:pPr algn="ctr"/>
            <a:r>
              <a:rPr lang="en-GB" sz="2800" u="sng">
                <a:solidFill>
                  <a:schemeClr val="tx2">
                    <a:lumMod val="50000"/>
                  </a:schemeClr>
                </a:solidFill>
              </a:rPr>
              <a:t>1.3 legal structure</a:t>
            </a:r>
          </a:p>
        </p:txBody>
      </p:sp>
      <p:pic>
        <p:nvPicPr>
          <p:cNvPr id="8" name="Picture 7" descr="Image">
            <a:extLst>
              <a:ext uri="{FF2B5EF4-FFF2-40B4-BE49-F238E27FC236}">
                <a16:creationId xmlns:a16="http://schemas.microsoft.com/office/drawing/2014/main" id="{8A9A7FC6-F153-1387-AE2A-15C167636D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756"/>
          <a:stretch>
            <a:fillRect/>
          </a:stretch>
        </p:blipFill>
        <p:spPr>
          <a:xfrm>
            <a:off x="-1" y="2509525"/>
            <a:ext cx="4381499" cy="4348475"/>
          </a:xfrm>
          <a:prstGeom prst="rect">
            <a:avLst/>
          </a:prstGeom>
        </p:spPr>
      </p:pic>
      <p:pic>
        <p:nvPicPr>
          <p:cNvPr id="4" name="Picture 3" descr="A person standing next to a calendar and stacks of money&#10;&#10;AI-generated content may be incorrect.">
            <a:extLst>
              <a:ext uri="{FF2B5EF4-FFF2-40B4-BE49-F238E27FC236}">
                <a16:creationId xmlns:a16="http://schemas.microsoft.com/office/drawing/2014/main" id="{E5E5A53D-1DA1-7D30-947B-CA15216DDF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0" r="9542" b="-4"/>
          <a:stretch>
            <a:fillRect/>
          </a:stretch>
        </p:blipFill>
        <p:spPr>
          <a:xfrm>
            <a:off x="8807838" y="-2"/>
            <a:ext cx="3384162" cy="2553431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D7E768C-F52C-4C8D-8D28-9E77B1F2D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49" y="2479633"/>
            <a:ext cx="4381499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85DD9-8911-8E54-2F5E-5729966F2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698" y="741055"/>
            <a:ext cx="3452345" cy="53654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>
                <a:solidFill>
                  <a:schemeClr val="tx2">
                    <a:lumMod val="50000"/>
                  </a:schemeClr>
                </a:solidFill>
              </a:rPr>
              <a:t>Liability insurance </a:t>
            </a:r>
          </a:p>
          <a:p>
            <a:r>
              <a:rPr lang="en-GB" sz="2400">
                <a:solidFill>
                  <a:schemeClr val="tx2">
                    <a:lumMod val="50000"/>
                  </a:schemeClr>
                </a:solidFill>
              </a:rPr>
              <a:t>Taxes - I will pay income tax on my business profits through Self Assessments</a:t>
            </a:r>
          </a:p>
          <a:p>
            <a:r>
              <a:rPr lang="en-GB" sz="2400">
                <a:solidFill>
                  <a:schemeClr val="tx2">
                    <a:lumMod val="50000"/>
                  </a:schemeClr>
                </a:solidFill>
              </a:rPr>
              <a:t>Patch tests</a:t>
            </a:r>
          </a:p>
          <a:p>
            <a:r>
              <a:rPr lang="en-GB" sz="2400">
                <a:solidFill>
                  <a:schemeClr val="tx2">
                    <a:lumMod val="50000"/>
                  </a:schemeClr>
                </a:solidFill>
              </a:rPr>
              <a:t>Safe environments no hazards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9F9243-ADA2-F223-E433-B8F7A98D614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741" r="3" b="6153"/>
          <a:stretch>
            <a:fillRect/>
          </a:stretch>
        </p:blipFill>
        <p:spPr>
          <a:xfrm>
            <a:off x="8775834" y="2553429"/>
            <a:ext cx="3416166" cy="430457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5834" y="2516418"/>
            <a:ext cx="3416166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4683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169524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7B46D-9DA9-9C71-1F29-2EC522B0F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1.4 HRM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12CCF-72D9-752B-7485-A8C52A731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Currently I am a sole trader and makeup artist  but had to develop many skills to full fill the different roles required. </a:t>
            </a:r>
          </a:p>
          <a:p>
            <a:r>
              <a:rPr lang="en-GB" sz="2000"/>
              <a:t>For busy periods id look to partnership </a:t>
            </a:r>
          </a:p>
          <a:p>
            <a:r>
              <a:rPr lang="en-GB" sz="2000"/>
              <a:t>As part of securing funding in preparation for busy periods id be director and recruiting people to manage it more smoothly</a:t>
            </a:r>
          </a:p>
          <a:p>
            <a:endParaRPr lang="en-GB" sz="2000"/>
          </a:p>
        </p:txBody>
      </p:sp>
      <p:pic>
        <p:nvPicPr>
          <p:cNvPr id="5" name="Picture 4" descr="Different kinds of brushes">
            <a:extLst>
              <a:ext uri="{FF2B5EF4-FFF2-40B4-BE49-F238E27FC236}">
                <a16:creationId xmlns:a16="http://schemas.microsoft.com/office/drawing/2014/main" id="{BE89749A-EF1A-AA49-E2E5-F185316211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01" r="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8256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CC660-7C29-DC69-BD1B-1D2894290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u="sng"/>
              <a:t>1.5 -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7F109-3ED1-3872-BF19-A45AEF543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648304"/>
            <a:ext cx="4958966" cy="34678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Mobile makeup artist, clients chosen venue.</a:t>
            </a:r>
          </a:p>
          <a:p>
            <a:pPr marL="0" indent="0">
              <a:buNone/>
            </a:pPr>
            <a:r>
              <a:rPr lang="en-GB" sz="2400"/>
              <a:t>Clients' convenience, comfortability by being in a familiar environment.</a:t>
            </a:r>
          </a:p>
          <a:p>
            <a:pPr marL="0" indent="0">
              <a:buNone/>
            </a:pPr>
            <a:r>
              <a:rPr lang="en-GB" sz="2400"/>
              <a:t>Reduced overhead costs</a:t>
            </a:r>
          </a:p>
        </p:txBody>
      </p:sp>
      <p:pic>
        <p:nvPicPr>
          <p:cNvPr id="4" name="Picture 3" descr="A red location pin&#10;&#10;AI-generated content may be incorrect.">
            <a:extLst>
              <a:ext uri="{FF2B5EF4-FFF2-40B4-BE49-F238E27FC236}">
                <a16:creationId xmlns:a16="http://schemas.microsoft.com/office/drawing/2014/main" id="{154878B6-27D5-F8C0-E400-91C5ACF35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73168"/>
            <a:ext cx="4788505" cy="357940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2926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F4684-13DF-833F-E230-F083F14FE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1.6 brief financial overview 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9252E9A3-01C2-F344-8CA3-7748630EAA2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74971911"/>
              </p:ext>
            </p:extLst>
          </p:nvPr>
        </p:nvGraphicFramePr>
        <p:xfrm>
          <a:off x="-1099457" y="1919514"/>
          <a:ext cx="6473371" cy="36430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D4EEAACB-10FE-5400-382B-DB1B657A1D9E}"/>
              </a:ext>
              <a:ext uri="{147F2762-F138-4A5C-976F-8EAC2B608ADB}">
                <a16:predDERef xmlns:a16="http://schemas.microsoft.com/office/drawing/2014/main" pred="{9252E9A3-01C2-F344-8CA3-7748630EAA2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63428224"/>
              </p:ext>
            </p:extLst>
          </p:nvPr>
        </p:nvGraphicFramePr>
        <p:xfrm>
          <a:off x="3045732" y="2091417"/>
          <a:ext cx="5638800" cy="330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CA4F74D3-69EC-E7C5-8664-FF3D4D56C6C2}"/>
              </a:ext>
              <a:ext uri="{147F2762-F138-4A5C-976F-8EAC2B608ADB}">
                <a16:predDERef xmlns:a16="http://schemas.microsoft.com/office/drawing/2014/main" pred="{D4EEAACB-10FE-5400-382B-DB1B657A1D9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2375567"/>
              </p:ext>
            </p:extLst>
          </p:nvPr>
        </p:nvGraphicFramePr>
        <p:xfrm>
          <a:off x="7347403" y="2093686"/>
          <a:ext cx="4689021" cy="31568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210148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  <p:bldGraphic spid="10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2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3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B4097E-352E-528C-86A1-7F3839C2B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1.7 -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DB1F3-6FCE-2754-0391-4A5540A72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7324" y="166333"/>
            <a:ext cx="5529564" cy="652301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Strengths - </a:t>
            </a:r>
            <a:endParaRPr lang="en-US" sz="1800" b="1">
              <a:solidFill>
                <a:schemeClr val="tx2"/>
              </a:solidFill>
            </a:endParaRPr>
          </a:p>
          <a:p>
            <a:pPr>
              <a:buFont typeface="Arial"/>
            </a:pPr>
            <a:r>
              <a:rPr lang="en-GB" sz="1800">
                <a:solidFill>
                  <a:schemeClr val="tx2"/>
                </a:solidFill>
              </a:rPr>
              <a:t>Personalised and client based</a:t>
            </a:r>
            <a:endParaRPr lang="en-GB" sz="18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800">
                <a:solidFill>
                  <a:schemeClr val="tx2"/>
                </a:solidFill>
              </a:rPr>
              <a:t>Mobile service offers convenience</a:t>
            </a:r>
            <a:endParaRPr lang="en-GB" sz="18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800">
                <a:solidFill>
                  <a:schemeClr val="tx2"/>
                </a:solidFill>
              </a:rPr>
              <a:t>Low overhead cost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Weaknesses</a:t>
            </a:r>
          </a:p>
          <a:p>
            <a:r>
              <a:rPr lang="en-GB" sz="1800">
                <a:solidFill>
                  <a:schemeClr val="tx2"/>
                </a:solidFill>
              </a:rPr>
              <a:t>Limited recognition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Potential burnout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Dependant on seasonal demand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Opportunities</a:t>
            </a:r>
            <a:endParaRPr lang="en-GB" sz="1800" b="1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Networking with other businesses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Expand the business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Threats </a:t>
            </a:r>
            <a:endParaRPr lang="en-GB" sz="1800" b="1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High competition in the beauty industry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Potential negative feedback will affect the business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Changes in trends, constant adaption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5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36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3FCDA63-538C-4FB3-911D-7DF75B599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0F36B17-8009-453B-9C49-36A9D6F9D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765387 w 12192000"/>
              <a:gd name="connsiteY0" fmla="*/ 552984 h 6858000"/>
              <a:gd name="connsiteX1" fmla="*/ 5743549 w 12192000"/>
              <a:gd name="connsiteY1" fmla="*/ 567982 h 6858000"/>
              <a:gd name="connsiteX2" fmla="*/ 5865186 w 12192000"/>
              <a:gd name="connsiteY2" fmla="*/ 624212 h 6858000"/>
              <a:gd name="connsiteX3" fmla="*/ 5674970 w 12192000"/>
              <a:gd name="connsiteY3" fmla="*/ 594618 h 6858000"/>
              <a:gd name="connsiteX4" fmla="*/ 5671722 w 12192000"/>
              <a:gd name="connsiteY4" fmla="*/ 613739 h 6858000"/>
              <a:gd name="connsiteX5" fmla="*/ 5887746 w 12192000"/>
              <a:gd name="connsiteY5" fmla="*/ 686133 h 6858000"/>
              <a:gd name="connsiteX6" fmla="*/ 5868434 w 12192000"/>
              <a:gd name="connsiteY6" fmla="*/ 697289 h 6858000"/>
              <a:gd name="connsiteX7" fmla="*/ 5753657 w 12192000"/>
              <a:gd name="connsiteY7" fmla="*/ 669287 h 6858000"/>
              <a:gd name="connsiteX8" fmla="*/ 5730555 w 12192000"/>
              <a:gd name="connsiteY8" fmla="*/ 676572 h 6858000"/>
              <a:gd name="connsiteX9" fmla="*/ 5741924 w 12192000"/>
              <a:gd name="connsiteY9" fmla="*/ 710491 h 6858000"/>
              <a:gd name="connsiteX10" fmla="*/ 5791735 w 12192000"/>
              <a:gd name="connsiteY10" fmla="*/ 723695 h 6858000"/>
              <a:gd name="connsiteX11" fmla="*/ 5869339 w 12192000"/>
              <a:gd name="connsiteY11" fmla="*/ 803376 h 6858000"/>
              <a:gd name="connsiteX12" fmla="*/ 5751851 w 12192000"/>
              <a:gd name="connsiteY12" fmla="*/ 793813 h 6858000"/>
              <a:gd name="connsiteX13" fmla="*/ 5731096 w 12192000"/>
              <a:gd name="connsiteY13" fmla="*/ 813164 h 6858000"/>
              <a:gd name="connsiteX14" fmla="*/ 5723155 w 12192000"/>
              <a:gd name="connsiteY14" fmla="*/ 838206 h 6858000"/>
              <a:gd name="connsiteX15" fmla="*/ 5677677 w 12192000"/>
              <a:gd name="connsiteY15" fmla="*/ 858922 h 6858000"/>
              <a:gd name="connsiteX16" fmla="*/ 5749146 w 12192000"/>
              <a:gd name="connsiteY16" fmla="*/ 882143 h 6858000"/>
              <a:gd name="connsiteX17" fmla="*/ 5672804 w 12192000"/>
              <a:gd name="connsiteY17" fmla="*/ 882143 h 6858000"/>
              <a:gd name="connsiteX18" fmla="*/ 5626987 w 12192000"/>
              <a:gd name="connsiteY18" fmla="*/ 862565 h 6858000"/>
              <a:gd name="connsiteX19" fmla="*/ 5611575 w 12192000"/>
              <a:gd name="connsiteY19" fmla="*/ 860624 h 6858000"/>
              <a:gd name="connsiteX20" fmla="*/ 5629275 w 12192000"/>
              <a:gd name="connsiteY20" fmla="*/ 904875 h 6858000"/>
              <a:gd name="connsiteX21" fmla="*/ 5648325 w 12192000"/>
              <a:gd name="connsiteY21" fmla="*/ 981075 h 6858000"/>
              <a:gd name="connsiteX22" fmla="*/ 5646577 w 12192000"/>
              <a:gd name="connsiteY22" fmla="*/ 1001285 h 6858000"/>
              <a:gd name="connsiteX23" fmla="*/ 5653179 w 12192000"/>
              <a:gd name="connsiteY23" fmla="*/ 1004447 h 6858000"/>
              <a:gd name="connsiteX24" fmla="*/ 5710342 w 12192000"/>
              <a:gd name="connsiteY24" fmla="*/ 1041501 h 6858000"/>
              <a:gd name="connsiteX25" fmla="*/ 5685076 w 12192000"/>
              <a:gd name="connsiteY25" fmla="*/ 1084982 h 6858000"/>
              <a:gd name="connsiteX26" fmla="*/ 5788666 w 12192000"/>
              <a:gd name="connsiteY26" fmla="*/ 1132334 h 6858000"/>
              <a:gd name="connsiteX27" fmla="*/ 5814113 w 12192000"/>
              <a:gd name="connsiteY27" fmla="*/ 1179230 h 6858000"/>
              <a:gd name="connsiteX28" fmla="*/ 5782171 w 12192000"/>
              <a:gd name="connsiteY28" fmla="*/ 1175133 h 6858000"/>
              <a:gd name="connsiteX29" fmla="*/ 5754739 w 12192000"/>
              <a:gd name="connsiteY29" fmla="*/ 1184011 h 6858000"/>
              <a:gd name="connsiteX30" fmla="*/ 5766109 w 12192000"/>
              <a:gd name="connsiteY30" fmla="*/ 1243656 h 6858000"/>
              <a:gd name="connsiteX31" fmla="*/ 5912470 w 12192000"/>
              <a:gd name="connsiteY31" fmla="*/ 1320604 h 6858000"/>
              <a:gd name="connsiteX32" fmla="*/ 5925644 w 12192000"/>
              <a:gd name="connsiteY32" fmla="*/ 1345645 h 6858000"/>
              <a:gd name="connsiteX33" fmla="*/ 5908138 w 12192000"/>
              <a:gd name="connsiteY33" fmla="*/ 1363402 h 6858000"/>
              <a:gd name="connsiteX34" fmla="*/ 5860855 w 12192000"/>
              <a:gd name="connsiteY34" fmla="*/ 1372508 h 6858000"/>
              <a:gd name="connsiteX35" fmla="*/ 5927087 w 12192000"/>
              <a:gd name="connsiteY35" fmla="*/ 1457878 h 6858000"/>
              <a:gd name="connsiteX36" fmla="*/ 5951271 w 12192000"/>
              <a:gd name="connsiteY36" fmla="*/ 1481553 h 6858000"/>
              <a:gd name="connsiteX37" fmla="*/ 5992599 w 12192000"/>
              <a:gd name="connsiteY37" fmla="*/ 1518207 h 6858000"/>
              <a:gd name="connsiteX38" fmla="*/ 5993321 w 12192000"/>
              <a:gd name="connsiteY38" fmla="*/ 1529362 h 6858000"/>
              <a:gd name="connsiteX39" fmla="*/ 5937015 w 12192000"/>
              <a:gd name="connsiteY39" fmla="*/ 1568746 h 6858000"/>
              <a:gd name="connsiteX40" fmla="*/ 5835410 w 12192000"/>
              <a:gd name="connsiteY40" fmla="*/ 1558045 h 6858000"/>
              <a:gd name="connsiteX41" fmla="*/ 5985561 w 12192000"/>
              <a:gd name="connsiteY41" fmla="*/ 1616780 h 6858000"/>
              <a:gd name="connsiteX42" fmla="*/ 5499552 w 12192000"/>
              <a:gd name="connsiteY42" fmla="*/ 1476774 h 6858000"/>
              <a:gd name="connsiteX43" fmla="*/ 5530593 w 12192000"/>
              <a:gd name="connsiteY43" fmla="*/ 1513425 h 6858000"/>
              <a:gd name="connsiteX44" fmla="*/ 5700597 w 12192000"/>
              <a:gd name="connsiteY44" fmla="*/ 1609949 h 6858000"/>
              <a:gd name="connsiteX45" fmla="*/ 5748782 w 12192000"/>
              <a:gd name="connsiteY45" fmla="*/ 1670507 h 6858000"/>
              <a:gd name="connsiteX46" fmla="*/ 5799315 w 12192000"/>
              <a:gd name="connsiteY46" fmla="*/ 1703970 h 6858000"/>
              <a:gd name="connsiteX47" fmla="*/ 5870240 w 12192000"/>
              <a:gd name="connsiteY47" fmla="*/ 1703289 h 6858000"/>
              <a:gd name="connsiteX48" fmla="*/ 5920591 w 12192000"/>
              <a:gd name="connsiteY48" fmla="*/ 1754738 h 6858000"/>
              <a:gd name="connsiteX49" fmla="*/ 5868074 w 12192000"/>
              <a:gd name="connsiteY49" fmla="*/ 1765665 h 6858000"/>
              <a:gd name="connsiteX50" fmla="*/ 5806533 w 12192000"/>
              <a:gd name="connsiteY50" fmla="*/ 1757242 h 6858000"/>
              <a:gd name="connsiteX51" fmla="*/ 5673706 w 12192000"/>
              <a:gd name="connsiteY51" fmla="*/ 1759972 h 6858000"/>
              <a:gd name="connsiteX52" fmla="*/ 5597548 w 12192000"/>
              <a:gd name="connsiteY52" fmla="*/ 1769990 h 6858000"/>
              <a:gd name="connsiteX53" fmla="*/ 5422491 w 12192000"/>
              <a:gd name="connsiteY53" fmla="*/ 1752916 h 6858000"/>
              <a:gd name="connsiteX54" fmla="*/ 5432778 w 12192000"/>
              <a:gd name="connsiteY54" fmla="*/ 1796626 h 6858000"/>
              <a:gd name="connsiteX55" fmla="*/ 5426281 w 12192000"/>
              <a:gd name="connsiteY55" fmla="*/ 1834644 h 6858000"/>
              <a:gd name="connsiteX56" fmla="*/ 5423754 w 12192000"/>
              <a:gd name="connsiteY56" fmla="*/ 1917282 h 6858000"/>
              <a:gd name="connsiteX57" fmla="*/ 5425378 w 12192000"/>
              <a:gd name="connsiteY57" fmla="*/ 1930714 h 6858000"/>
              <a:gd name="connsiteX58" fmla="*/ 5386217 w 12192000"/>
              <a:gd name="connsiteY58" fmla="*/ 1939365 h 6858000"/>
              <a:gd name="connsiteX59" fmla="*/ 5619566 w 12192000"/>
              <a:gd name="connsiteY59" fmla="*/ 2111243 h 6858000"/>
              <a:gd name="connsiteX60" fmla="*/ 5463640 w 12192000"/>
              <a:gd name="connsiteY60" fmla="*/ 2067533 h 6858000"/>
              <a:gd name="connsiteX61" fmla="*/ 5442523 w 12192000"/>
              <a:gd name="connsiteY61" fmla="*/ 2139700 h 6858000"/>
              <a:gd name="connsiteX62" fmla="*/ 5515794 w 12192000"/>
              <a:gd name="connsiteY62" fmla="*/ 2203898 h 6858000"/>
              <a:gd name="connsiteX63" fmla="*/ 5542865 w 12192000"/>
              <a:gd name="connsiteY63" fmla="*/ 2330929 h 6858000"/>
              <a:gd name="connsiteX64" fmla="*/ 5529691 w 12192000"/>
              <a:gd name="connsiteY64" fmla="*/ 2447031 h 6858000"/>
              <a:gd name="connsiteX65" fmla="*/ 5498289 w 12192000"/>
              <a:gd name="connsiteY65" fmla="*/ 2483910 h 6858000"/>
              <a:gd name="connsiteX66" fmla="*/ 5452810 w 12192000"/>
              <a:gd name="connsiteY66" fmla="*/ 2550157 h 6858000"/>
              <a:gd name="connsiteX67" fmla="*/ 5424658 w 12192000"/>
              <a:gd name="connsiteY67" fmla="*/ 2591135 h 6858000"/>
              <a:gd name="connsiteX68" fmla="*/ 5326841 w 12192000"/>
              <a:gd name="connsiteY68" fmla="*/ 2575200 h 6858000"/>
              <a:gd name="connsiteX69" fmla="*/ 5457322 w 12192000"/>
              <a:gd name="connsiteY69" fmla="*/ 2679238 h 6858000"/>
              <a:gd name="connsiteX70" fmla="*/ 5351566 w 12192000"/>
              <a:gd name="connsiteY70" fmla="*/ 2666261 h 6858000"/>
              <a:gd name="connsiteX71" fmla="*/ 5317096 w 12192000"/>
              <a:gd name="connsiteY71" fmla="*/ 2673546 h 6858000"/>
              <a:gd name="connsiteX72" fmla="*/ 5336768 w 12192000"/>
              <a:gd name="connsiteY72" fmla="*/ 2707238 h 6858000"/>
              <a:gd name="connsiteX73" fmla="*/ 5414369 w 12192000"/>
              <a:gd name="connsiteY73" fmla="*/ 2764378 h 6858000"/>
              <a:gd name="connsiteX74" fmla="*/ 5574268 w 12192000"/>
              <a:gd name="connsiteY74" fmla="*/ 2919184 h 6858000"/>
              <a:gd name="connsiteX75" fmla="*/ 5419422 w 12192000"/>
              <a:gd name="connsiteY75" fmla="*/ 2848157 h 6858000"/>
              <a:gd name="connsiteX76" fmla="*/ 5582568 w 12192000"/>
              <a:gd name="connsiteY76" fmla="*/ 3007285 h 6858000"/>
              <a:gd name="connsiteX77" fmla="*/ 5618844 w 12192000"/>
              <a:gd name="connsiteY77" fmla="*/ 3060100 h 6858000"/>
              <a:gd name="connsiteX78" fmla="*/ 5692115 w 12192000"/>
              <a:gd name="connsiteY78" fmla="*/ 3191228 h 6858000"/>
              <a:gd name="connsiteX79" fmla="*/ 5688506 w 12192000"/>
              <a:gd name="connsiteY79" fmla="*/ 3206025 h 6858000"/>
              <a:gd name="connsiteX80" fmla="*/ 5603864 w 12192000"/>
              <a:gd name="connsiteY80" fmla="*/ 3184854 h 6858000"/>
              <a:gd name="connsiteX81" fmla="*/ 5713591 w 12192000"/>
              <a:gd name="connsiteY81" fmla="*/ 3295040 h 6858000"/>
              <a:gd name="connsiteX82" fmla="*/ 5826927 w 12192000"/>
              <a:gd name="connsiteY82" fmla="*/ 3379724 h 6858000"/>
              <a:gd name="connsiteX83" fmla="*/ 5746436 w 12192000"/>
              <a:gd name="connsiteY83" fmla="*/ 3366750 h 6858000"/>
              <a:gd name="connsiteX84" fmla="*/ 5635807 w 12192000"/>
              <a:gd name="connsiteY84" fmla="*/ 3318259 h 6858000"/>
              <a:gd name="connsiteX85" fmla="*/ 5597367 w 12192000"/>
              <a:gd name="connsiteY85" fmla="*/ 3336472 h 6858000"/>
              <a:gd name="connsiteX86" fmla="*/ 5702221 w 12192000"/>
              <a:gd name="connsiteY86" fmla="*/ 3416605 h 6858000"/>
              <a:gd name="connsiteX87" fmla="*/ 5762317 w 12192000"/>
              <a:gd name="connsiteY87" fmla="*/ 3453714 h 6858000"/>
              <a:gd name="connsiteX88" fmla="*/ 5786319 w 12192000"/>
              <a:gd name="connsiteY88" fmla="*/ 3482169 h 6858000"/>
              <a:gd name="connsiteX89" fmla="*/ 5854901 w 12192000"/>
              <a:gd name="connsiteY89" fmla="*/ 3583703 h 6858000"/>
              <a:gd name="connsiteX90" fmla="*/ 6056305 w 12192000"/>
              <a:gd name="connsiteY90" fmla="*/ 3694570 h 6858000"/>
              <a:gd name="connsiteX91" fmla="*/ 6244716 w 12192000"/>
              <a:gd name="connsiteY91" fmla="*/ 3832301 h 6858000"/>
              <a:gd name="connsiteX92" fmla="*/ 6391802 w 12192000"/>
              <a:gd name="connsiteY92" fmla="*/ 3918125 h 6858000"/>
              <a:gd name="connsiteX93" fmla="*/ 6763572 w 12192000"/>
              <a:gd name="connsiteY93" fmla="*/ 4028537 h 6858000"/>
              <a:gd name="connsiteX94" fmla="*/ 8173592 w 12192000"/>
              <a:gd name="connsiteY94" fmla="*/ 3279560 h 6858000"/>
              <a:gd name="connsiteX95" fmla="*/ 8191458 w 12192000"/>
              <a:gd name="connsiteY95" fmla="*/ 3257248 h 6858000"/>
              <a:gd name="connsiteX96" fmla="*/ 8259856 w 12192000"/>
              <a:gd name="connsiteY96" fmla="*/ 3173245 h 6858000"/>
              <a:gd name="connsiteX97" fmla="*/ 8317969 w 12192000"/>
              <a:gd name="connsiteY97" fmla="*/ 3097663 h 6858000"/>
              <a:gd name="connsiteX98" fmla="*/ 8287650 w 12192000"/>
              <a:gd name="connsiteY98" fmla="*/ 3072166 h 6858000"/>
              <a:gd name="connsiteX99" fmla="*/ 8328617 w 12192000"/>
              <a:gd name="connsiteY99" fmla="*/ 3000000 h 6858000"/>
              <a:gd name="connsiteX100" fmla="*/ 8458917 w 12192000"/>
              <a:gd name="connsiteY100" fmla="*/ 2777583 h 6858000"/>
              <a:gd name="connsiteX101" fmla="*/ 8516125 w 12192000"/>
              <a:gd name="connsiteY101" fmla="*/ 2728639 h 6858000"/>
              <a:gd name="connsiteX102" fmla="*/ 8585788 w 12192000"/>
              <a:gd name="connsiteY102" fmla="*/ 2605478 h 6858000"/>
              <a:gd name="connsiteX103" fmla="*/ 8595714 w 12192000"/>
              <a:gd name="connsiteY103" fmla="*/ 2577023 h 6858000"/>
              <a:gd name="connsiteX104" fmla="*/ 8581457 w 12192000"/>
              <a:gd name="connsiteY104" fmla="*/ 2540823 h 6858000"/>
              <a:gd name="connsiteX105" fmla="*/ 8570809 w 12192000"/>
              <a:gd name="connsiteY105" fmla="*/ 2504399 h 6858000"/>
              <a:gd name="connsiteX106" fmla="*/ 8584705 w 12192000"/>
              <a:gd name="connsiteY106" fmla="*/ 2493699 h 6858000"/>
              <a:gd name="connsiteX107" fmla="*/ 8674038 w 12192000"/>
              <a:gd name="connsiteY107" fmla="*/ 2475260 h 6858000"/>
              <a:gd name="connsiteX108" fmla="*/ 8622243 w 12192000"/>
              <a:gd name="connsiteY108" fmla="*/ 2406054 h 6858000"/>
              <a:gd name="connsiteX109" fmla="*/ 8530925 w 12192000"/>
              <a:gd name="connsiteY109" fmla="*/ 2302926 h 6858000"/>
              <a:gd name="connsiteX110" fmla="*/ 8489417 w 12192000"/>
              <a:gd name="connsiteY110" fmla="*/ 2229622 h 6858000"/>
              <a:gd name="connsiteX111" fmla="*/ 8484543 w 12192000"/>
              <a:gd name="connsiteY111" fmla="*/ 2164058 h 6858000"/>
              <a:gd name="connsiteX112" fmla="*/ 8402970 w 12192000"/>
              <a:gd name="connsiteY112" fmla="*/ 2125358 h 6858000"/>
              <a:gd name="connsiteX113" fmla="*/ 8479670 w 12192000"/>
              <a:gd name="connsiteY113" fmla="*/ 1986716 h 6858000"/>
              <a:gd name="connsiteX114" fmla="*/ 8487432 w 12192000"/>
              <a:gd name="connsiteY114" fmla="*/ 1958032 h 6858000"/>
              <a:gd name="connsiteX115" fmla="*/ 8441412 w 12192000"/>
              <a:gd name="connsiteY115" fmla="*/ 1855361 h 6858000"/>
              <a:gd name="connsiteX116" fmla="*/ 8433831 w 12192000"/>
              <a:gd name="connsiteY116" fmla="*/ 1838969 h 6858000"/>
              <a:gd name="connsiteX117" fmla="*/ 8416868 w 12192000"/>
              <a:gd name="connsiteY117" fmla="*/ 1806187 h 6858000"/>
              <a:gd name="connsiteX118" fmla="*/ 8368140 w 12192000"/>
              <a:gd name="connsiteY118" fmla="*/ 1798219 h 6858000"/>
              <a:gd name="connsiteX119" fmla="*/ 8393405 w 12192000"/>
              <a:gd name="connsiteY119" fmla="*/ 1774999 h 6858000"/>
              <a:gd name="connsiteX120" fmla="*/ 8442495 w 12192000"/>
              <a:gd name="connsiteY120" fmla="*/ 1696458 h 6858000"/>
              <a:gd name="connsiteX121" fmla="*/ 8409828 w 12192000"/>
              <a:gd name="connsiteY121" fmla="*/ 1621332 h 6858000"/>
              <a:gd name="connsiteX122" fmla="*/ 8407664 w 12192000"/>
              <a:gd name="connsiteY122" fmla="*/ 1579899 h 6858000"/>
              <a:gd name="connsiteX123" fmla="*/ 8462707 w 12192000"/>
              <a:gd name="connsiteY123" fmla="*/ 1526857 h 6858000"/>
              <a:gd name="connsiteX124" fmla="*/ 8504215 w 12192000"/>
              <a:gd name="connsiteY124" fmla="*/ 1505913 h 6858000"/>
              <a:gd name="connsiteX125" fmla="*/ 8523345 w 12192000"/>
              <a:gd name="connsiteY125" fmla="*/ 1475863 h 6858000"/>
              <a:gd name="connsiteX126" fmla="*/ 8500786 w 12192000"/>
              <a:gd name="connsiteY126" fmla="*/ 1450820 h 6858000"/>
              <a:gd name="connsiteX127" fmla="*/ 8400624 w 12192000"/>
              <a:gd name="connsiteY127" fmla="*/ 1391176 h 6858000"/>
              <a:gd name="connsiteX128" fmla="*/ 8454585 w 12192000"/>
              <a:gd name="connsiteY128" fmla="*/ 1341319 h 6858000"/>
              <a:gd name="connsiteX129" fmla="*/ 8172509 w 12192000"/>
              <a:gd name="connsiteY129" fmla="*/ 1106153 h 6858000"/>
              <a:gd name="connsiteX130" fmla="*/ 8138399 w 12192000"/>
              <a:gd name="connsiteY130" fmla="*/ 1070184 h 6858000"/>
              <a:gd name="connsiteX131" fmla="*/ 7957388 w 12192000"/>
              <a:gd name="connsiteY131" fmla="*/ 982992 h 6858000"/>
              <a:gd name="connsiteX132" fmla="*/ 7771142 w 12192000"/>
              <a:gd name="connsiteY132" fmla="*/ 921300 h 6858000"/>
              <a:gd name="connsiteX133" fmla="*/ 7900539 w 12192000"/>
              <a:gd name="connsiteY133" fmla="*/ 791082 h 6858000"/>
              <a:gd name="connsiteX134" fmla="*/ 7702923 w 12192000"/>
              <a:gd name="connsiteY134" fmla="*/ 760803 h 6858000"/>
              <a:gd name="connsiteX135" fmla="*/ 7683614 w 12192000"/>
              <a:gd name="connsiteY135" fmla="*/ 761714 h 6858000"/>
              <a:gd name="connsiteX136" fmla="*/ 7295600 w 12192000"/>
              <a:gd name="connsiteY136" fmla="*/ 741680 h 6858000"/>
              <a:gd name="connsiteX137" fmla="*/ 6739388 w 12192000"/>
              <a:gd name="connsiteY137" fmla="*/ 675206 h 6858000"/>
              <a:gd name="connsiteX138" fmla="*/ 6279006 w 12192000"/>
              <a:gd name="connsiteY138" fmla="*/ 635367 h 6858000"/>
              <a:gd name="connsiteX139" fmla="*/ 5788847 w 12192000"/>
              <a:gd name="connsiteY139" fmla="*/ 557964 h 6858000"/>
              <a:gd name="connsiteX140" fmla="*/ 5765387 w 12192000"/>
              <a:gd name="connsiteY140" fmla="*/ 552984 h 6858000"/>
              <a:gd name="connsiteX141" fmla="*/ 0 w 12192000"/>
              <a:gd name="connsiteY141" fmla="*/ 0 h 6858000"/>
              <a:gd name="connsiteX142" fmla="*/ 768106 w 12192000"/>
              <a:gd name="connsiteY142" fmla="*/ 0 h 6858000"/>
              <a:gd name="connsiteX143" fmla="*/ 767098 w 12192000"/>
              <a:gd name="connsiteY143" fmla="*/ 10118 h 6858000"/>
              <a:gd name="connsiteX144" fmla="*/ 756850 w 12192000"/>
              <a:gd name="connsiteY144" fmla="*/ 43654 h 6858000"/>
              <a:gd name="connsiteX145" fmla="*/ 768357 w 12192000"/>
              <a:gd name="connsiteY145" fmla="*/ 76852 h 6858000"/>
              <a:gd name="connsiteX146" fmla="*/ 882077 w 12192000"/>
              <a:gd name="connsiteY146" fmla="*/ 237315 h 6858000"/>
              <a:gd name="connsiteX147" fmla="*/ 761133 w 12192000"/>
              <a:gd name="connsiteY147" fmla="*/ 282106 h 6858000"/>
              <a:gd name="connsiteX148" fmla="*/ 753907 w 12192000"/>
              <a:gd name="connsiteY148" fmla="*/ 357988 h 6858000"/>
              <a:gd name="connsiteX149" fmla="*/ 692364 w 12192000"/>
              <a:gd name="connsiteY149" fmla="*/ 442830 h 6858000"/>
              <a:gd name="connsiteX150" fmla="*/ 556972 w 12192000"/>
              <a:gd name="connsiteY150" fmla="*/ 562188 h 6858000"/>
              <a:gd name="connsiteX151" fmla="*/ 480177 w 12192000"/>
              <a:gd name="connsiteY151" fmla="*/ 642286 h 6858000"/>
              <a:gd name="connsiteX152" fmla="*/ 612627 w 12192000"/>
              <a:gd name="connsiteY152" fmla="*/ 663627 h 6858000"/>
              <a:gd name="connsiteX153" fmla="*/ 633230 w 12192000"/>
              <a:gd name="connsiteY153" fmla="*/ 676011 h 6858000"/>
              <a:gd name="connsiteX154" fmla="*/ 617443 w 12192000"/>
              <a:gd name="connsiteY154" fmla="*/ 718168 h 6858000"/>
              <a:gd name="connsiteX155" fmla="*/ 596304 w 12192000"/>
              <a:gd name="connsiteY155" fmla="*/ 760064 h 6858000"/>
              <a:gd name="connsiteX156" fmla="*/ 611021 w 12192000"/>
              <a:gd name="connsiteY156" fmla="*/ 792998 h 6858000"/>
              <a:gd name="connsiteX157" fmla="*/ 714308 w 12192000"/>
              <a:gd name="connsiteY157" fmla="*/ 935543 h 6858000"/>
              <a:gd name="connsiteX158" fmla="*/ 799128 w 12192000"/>
              <a:gd name="connsiteY158" fmla="*/ 992190 h 6858000"/>
              <a:gd name="connsiteX159" fmla="*/ 992317 w 12192000"/>
              <a:gd name="connsiteY159" fmla="*/ 1249612 h 6858000"/>
              <a:gd name="connsiteX160" fmla="*/ 1053058 w 12192000"/>
              <a:gd name="connsiteY160" fmla="*/ 1333136 h 6858000"/>
              <a:gd name="connsiteX161" fmla="*/ 1008104 w 12192000"/>
              <a:gd name="connsiteY161" fmla="*/ 1362645 h 6858000"/>
              <a:gd name="connsiteX162" fmla="*/ 1094265 w 12192000"/>
              <a:gd name="connsiteY162" fmla="*/ 1450123 h 6858000"/>
              <a:gd name="connsiteX163" fmla="*/ 1195677 w 12192000"/>
              <a:gd name="connsiteY163" fmla="*/ 1547347 h 6858000"/>
              <a:gd name="connsiteX164" fmla="*/ 1222166 w 12192000"/>
              <a:gd name="connsiteY164" fmla="*/ 1573170 h 6858000"/>
              <a:gd name="connsiteX165" fmla="*/ 3312738 w 12192000"/>
              <a:gd name="connsiteY165" fmla="*/ 2440024 h 6858000"/>
              <a:gd name="connsiteX166" fmla="*/ 3863944 w 12192000"/>
              <a:gd name="connsiteY166" fmla="*/ 2312235 h 6858000"/>
              <a:gd name="connsiteX167" fmla="*/ 4082022 w 12192000"/>
              <a:gd name="connsiteY167" fmla="*/ 2212904 h 6858000"/>
              <a:gd name="connsiteX168" fmla="*/ 4361371 w 12192000"/>
              <a:gd name="connsiteY168" fmla="*/ 2053496 h 6858000"/>
              <a:gd name="connsiteX169" fmla="*/ 4659987 w 12192000"/>
              <a:gd name="connsiteY169" fmla="*/ 1925180 h 6858000"/>
              <a:gd name="connsiteX170" fmla="*/ 4761667 w 12192000"/>
              <a:gd name="connsiteY170" fmla="*/ 1807667 h 6858000"/>
              <a:gd name="connsiteX171" fmla="*/ 4797253 w 12192000"/>
              <a:gd name="connsiteY171" fmla="*/ 1774733 h 6858000"/>
              <a:gd name="connsiteX172" fmla="*/ 4886356 w 12192000"/>
              <a:gd name="connsiteY172" fmla="*/ 1731784 h 6858000"/>
              <a:gd name="connsiteX173" fmla="*/ 5041818 w 12192000"/>
              <a:gd name="connsiteY173" fmla="*/ 1639039 h 6858000"/>
              <a:gd name="connsiteX174" fmla="*/ 4984824 w 12192000"/>
              <a:gd name="connsiteY174" fmla="*/ 1617960 h 6858000"/>
              <a:gd name="connsiteX175" fmla="*/ 4820800 w 12192000"/>
              <a:gd name="connsiteY175" fmla="*/ 1674082 h 6858000"/>
              <a:gd name="connsiteX176" fmla="*/ 4701459 w 12192000"/>
              <a:gd name="connsiteY176" fmla="*/ 1689099 h 6858000"/>
              <a:gd name="connsiteX177" fmla="*/ 4869498 w 12192000"/>
              <a:gd name="connsiteY177" fmla="*/ 1591086 h 6858000"/>
              <a:gd name="connsiteX178" fmla="*/ 5032185 w 12192000"/>
              <a:gd name="connsiteY178" fmla="*/ 1463559 h 6858000"/>
              <a:gd name="connsiteX179" fmla="*/ 4906692 w 12192000"/>
              <a:gd name="connsiteY179" fmla="*/ 1488062 h 6858000"/>
              <a:gd name="connsiteX180" fmla="*/ 4901340 w 12192000"/>
              <a:gd name="connsiteY180" fmla="*/ 1470936 h 6858000"/>
              <a:gd name="connsiteX181" fmla="*/ 5009976 w 12192000"/>
              <a:gd name="connsiteY181" fmla="*/ 1319171 h 6858000"/>
              <a:gd name="connsiteX182" fmla="*/ 5063760 w 12192000"/>
              <a:gd name="connsiteY182" fmla="*/ 1258044 h 6858000"/>
              <a:gd name="connsiteX183" fmla="*/ 5305648 w 12192000"/>
              <a:gd name="connsiteY183" fmla="*/ 1073871 h 6858000"/>
              <a:gd name="connsiteX184" fmla="*/ 5076067 w 12192000"/>
              <a:gd name="connsiteY184" fmla="*/ 1156077 h 6858000"/>
              <a:gd name="connsiteX185" fmla="*/ 5313141 w 12192000"/>
              <a:gd name="connsiteY185" fmla="*/ 976907 h 6858000"/>
              <a:gd name="connsiteX186" fmla="*/ 5428196 w 12192000"/>
              <a:gd name="connsiteY186" fmla="*/ 910774 h 6858000"/>
              <a:gd name="connsiteX187" fmla="*/ 5457363 w 12192000"/>
              <a:gd name="connsiteY187" fmla="*/ 871779 h 6858000"/>
              <a:gd name="connsiteX188" fmla="*/ 5406256 w 12192000"/>
              <a:gd name="connsiteY188" fmla="*/ 863347 h 6858000"/>
              <a:gd name="connsiteX189" fmla="*/ 5249456 w 12192000"/>
              <a:gd name="connsiteY189" fmla="*/ 878367 h 6858000"/>
              <a:gd name="connsiteX190" fmla="*/ 5442914 w 12192000"/>
              <a:gd name="connsiteY190" fmla="*/ 757955 h 6858000"/>
              <a:gd name="connsiteX191" fmla="*/ 5297887 w 12192000"/>
              <a:gd name="connsiteY191" fmla="*/ 776398 h 6858000"/>
              <a:gd name="connsiteX192" fmla="*/ 5256146 w 12192000"/>
              <a:gd name="connsiteY192" fmla="*/ 728971 h 6858000"/>
              <a:gd name="connsiteX193" fmla="*/ 5188716 w 12192000"/>
              <a:gd name="connsiteY193" fmla="*/ 652298 h 6858000"/>
              <a:gd name="connsiteX194" fmla="*/ 5142160 w 12192000"/>
              <a:gd name="connsiteY194" fmla="*/ 609614 h 6858000"/>
              <a:gd name="connsiteX195" fmla="*/ 5122626 w 12192000"/>
              <a:gd name="connsiteY195" fmla="*/ 475239 h 6858000"/>
              <a:gd name="connsiteX196" fmla="*/ 5162763 w 12192000"/>
              <a:gd name="connsiteY196" fmla="*/ 328215 h 6858000"/>
              <a:gd name="connsiteX197" fmla="*/ 5271399 w 12192000"/>
              <a:gd name="connsiteY197" fmla="*/ 253914 h 6858000"/>
              <a:gd name="connsiteX198" fmla="*/ 5240091 w 12192000"/>
              <a:gd name="connsiteY198" fmla="*/ 170389 h 6858000"/>
              <a:gd name="connsiteX199" fmla="*/ 5008904 w 12192000"/>
              <a:gd name="connsiteY199" fmla="*/ 220979 h 6858000"/>
              <a:gd name="connsiteX200" fmla="*/ 5354881 w 12192000"/>
              <a:gd name="connsiteY200" fmla="*/ 22050 h 6858000"/>
              <a:gd name="connsiteX201" fmla="*/ 5296818 w 12192000"/>
              <a:gd name="connsiteY201" fmla="*/ 12038 h 6858000"/>
              <a:gd name="connsiteX202" fmla="*/ 5297018 w 12192000"/>
              <a:gd name="connsiteY202" fmla="*/ 3177 h 6858000"/>
              <a:gd name="connsiteX203" fmla="*/ 5298067 w 12192000"/>
              <a:gd name="connsiteY203" fmla="*/ 0 h 6858000"/>
              <a:gd name="connsiteX204" fmla="*/ 8958468 w 12192000"/>
              <a:gd name="connsiteY204" fmla="*/ 0 h 6858000"/>
              <a:gd name="connsiteX205" fmla="*/ 8936439 w 12192000"/>
              <a:gd name="connsiteY205" fmla="*/ 18562 h 6858000"/>
              <a:gd name="connsiteX206" fmla="*/ 8934304 w 12192000"/>
              <a:gd name="connsiteY206" fmla="*/ 46608 h 6858000"/>
              <a:gd name="connsiteX207" fmla="*/ 9027240 w 12192000"/>
              <a:gd name="connsiteY207" fmla="*/ 113638 h 6858000"/>
              <a:gd name="connsiteX208" fmla="*/ 8854734 w 12192000"/>
              <a:gd name="connsiteY208" fmla="*/ 193826 h 6858000"/>
              <a:gd name="connsiteX209" fmla="*/ 8815880 w 12192000"/>
              <a:gd name="connsiteY209" fmla="*/ 227493 h 6858000"/>
              <a:gd name="connsiteX210" fmla="*/ 8848828 w 12192000"/>
              <a:gd name="connsiteY210" fmla="*/ 267894 h 6858000"/>
              <a:gd name="connsiteX211" fmla="*/ 8920315 w 12192000"/>
              <a:gd name="connsiteY211" fmla="*/ 296052 h 6858000"/>
              <a:gd name="connsiteX212" fmla="*/ 9015115 w 12192000"/>
              <a:gd name="connsiteY212" fmla="*/ 367363 h 6858000"/>
              <a:gd name="connsiteX213" fmla="*/ 9011388 w 12192000"/>
              <a:gd name="connsiteY213" fmla="*/ 423067 h 6858000"/>
              <a:gd name="connsiteX214" fmla="*/ 8955127 w 12192000"/>
              <a:gd name="connsiteY214" fmla="*/ 524068 h 6858000"/>
              <a:gd name="connsiteX215" fmla="*/ 9039672 w 12192000"/>
              <a:gd name="connsiteY215" fmla="*/ 629661 h 6858000"/>
              <a:gd name="connsiteX216" fmla="*/ 9083187 w 12192000"/>
              <a:gd name="connsiteY216" fmla="*/ 660880 h 6858000"/>
              <a:gd name="connsiteX217" fmla="*/ 8999263 w 12192000"/>
              <a:gd name="connsiteY217" fmla="*/ 671592 h 6858000"/>
              <a:gd name="connsiteX218" fmla="*/ 8970048 w 12192000"/>
              <a:gd name="connsiteY218" fmla="*/ 715664 h 6858000"/>
              <a:gd name="connsiteX219" fmla="*/ 8956992 w 12192000"/>
              <a:gd name="connsiteY219" fmla="*/ 737702 h 6858000"/>
              <a:gd name="connsiteX220" fmla="*/ 8877733 w 12192000"/>
              <a:gd name="connsiteY220" fmla="*/ 875737 h 6858000"/>
              <a:gd name="connsiteX221" fmla="*/ 8891100 w 12192000"/>
              <a:gd name="connsiteY221" fmla="*/ 914300 h 6858000"/>
              <a:gd name="connsiteX222" fmla="*/ 9023199 w 12192000"/>
              <a:gd name="connsiteY222" fmla="*/ 1100695 h 6858000"/>
              <a:gd name="connsiteX223" fmla="*/ 8882708 w 12192000"/>
              <a:gd name="connsiteY223" fmla="*/ 1152725 h 6858000"/>
              <a:gd name="connsiteX224" fmla="*/ 8874315 w 12192000"/>
              <a:gd name="connsiteY224" fmla="*/ 1240870 h 6858000"/>
              <a:gd name="connsiteX225" fmla="*/ 8802826 w 12192000"/>
              <a:gd name="connsiteY225" fmla="*/ 1339424 h 6858000"/>
              <a:gd name="connsiteX226" fmla="*/ 8645552 w 12192000"/>
              <a:gd name="connsiteY226" fmla="*/ 1478072 h 6858000"/>
              <a:gd name="connsiteX227" fmla="*/ 8556347 w 12192000"/>
              <a:gd name="connsiteY227" fmla="*/ 1571114 h 6858000"/>
              <a:gd name="connsiteX228" fmla="*/ 8710202 w 12192000"/>
              <a:gd name="connsiteY228" fmla="*/ 1595904 h 6858000"/>
              <a:gd name="connsiteX229" fmla="*/ 8734135 w 12192000"/>
              <a:gd name="connsiteY229" fmla="*/ 1610290 h 6858000"/>
              <a:gd name="connsiteX230" fmla="*/ 8715797 w 12192000"/>
              <a:gd name="connsiteY230" fmla="*/ 1659260 h 6858000"/>
              <a:gd name="connsiteX231" fmla="*/ 8691242 w 12192000"/>
              <a:gd name="connsiteY231" fmla="*/ 1707927 h 6858000"/>
              <a:gd name="connsiteX232" fmla="*/ 8708337 w 12192000"/>
              <a:gd name="connsiteY232" fmla="*/ 1746183 h 6858000"/>
              <a:gd name="connsiteX233" fmla="*/ 8828316 w 12192000"/>
              <a:gd name="connsiteY233" fmla="*/ 1911765 h 6858000"/>
              <a:gd name="connsiteX234" fmla="*/ 8926844 w 12192000"/>
              <a:gd name="connsiteY234" fmla="*/ 1977567 h 6858000"/>
              <a:gd name="connsiteX235" fmla="*/ 9151255 w 12192000"/>
              <a:gd name="connsiteY235" fmla="*/ 2276592 h 6858000"/>
              <a:gd name="connsiteX236" fmla="*/ 9221812 w 12192000"/>
              <a:gd name="connsiteY236" fmla="*/ 2373614 h 6858000"/>
              <a:gd name="connsiteX237" fmla="*/ 9169593 w 12192000"/>
              <a:gd name="connsiteY237" fmla="*/ 2407892 h 6858000"/>
              <a:gd name="connsiteX238" fmla="*/ 9269679 w 12192000"/>
              <a:gd name="connsiteY238" fmla="*/ 2509507 h 6858000"/>
              <a:gd name="connsiteX239" fmla="*/ 9387480 w 12192000"/>
              <a:gd name="connsiteY239" fmla="*/ 2622444 h 6858000"/>
              <a:gd name="connsiteX240" fmla="*/ 9418250 w 12192000"/>
              <a:gd name="connsiteY240" fmla="*/ 2652440 h 6858000"/>
              <a:gd name="connsiteX241" fmla="*/ 11846684 w 12192000"/>
              <a:gd name="connsiteY241" fmla="*/ 3659389 h 6858000"/>
              <a:gd name="connsiteX242" fmla="*/ 12172890 w 12192000"/>
              <a:gd name="connsiteY242" fmla="*/ 3610878 h 6858000"/>
              <a:gd name="connsiteX243" fmla="*/ 12192000 w 12192000"/>
              <a:gd name="connsiteY243" fmla="*/ 3605403 h 6858000"/>
              <a:gd name="connsiteX244" fmla="*/ 12192000 w 12192000"/>
              <a:gd name="connsiteY244" fmla="*/ 6858000 h 6858000"/>
              <a:gd name="connsiteX245" fmla="*/ 2667892 w 12192000"/>
              <a:gd name="connsiteY245" fmla="*/ 6858000 h 6858000"/>
              <a:gd name="connsiteX246" fmla="*/ 2654380 w 12192000"/>
              <a:gd name="connsiteY246" fmla="*/ 6849405 h 6858000"/>
              <a:gd name="connsiteX247" fmla="*/ 2517472 w 12192000"/>
              <a:gd name="connsiteY247" fmla="*/ 6768410 h 6858000"/>
              <a:gd name="connsiteX248" fmla="*/ 2863768 w 12192000"/>
              <a:gd name="connsiteY248" fmla="*/ 6678867 h 6858000"/>
              <a:gd name="connsiteX249" fmla="*/ 3200332 w 12192000"/>
              <a:gd name="connsiteY249" fmla="*/ 6552312 h 6858000"/>
              <a:gd name="connsiteX250" fmla="*/ 3263755 w 12192000"/>
              <a:gd name="connsiteY250" fmla="*/ 6500106 h 6858000"/>
              <a:gd name="connsiteX251" fmla="*/ 3788234 w 12192000"/>
              <a:gd name="connsiteY251" fmla="*/ 6158777 h 6858000"/>
              <a:gd name="connsiteX252" fmla="*/ 3687901 w 12192000"/>
              <a:gd name="connsiteY252" fmla="*/ 6086412 h 6858000"/>
              <a:gd name="connsiteX253" fmla="*/ 3874137 w 12192000"/>
              <a:gd name="connsiteY253" fmla="*/ 5999841 h 6858000"/>
              <a:gd name="connsiteX254" fmla="*/ 3916083 w 12192000"/>
              <a:gd name="connsiteY254" fmla="*/ 5963494 h 6858000"/>
              <a:gd name="connsiteX255" fmla="*/ 3880513 w 12192000"/>
              <a:gd name="connsiteY255" fmla="*/ 5919878 h 6858000"/>
              <a:gd name="connsiteX256" fmla="*/ 3803335 w 12192000"/>
              <a:gd name="connsiteY256" fmla="*/ 5889479 h 6858000"/>
              <a:gd name="connsiteX257" fmla="*/ 3700990 w 12192000"/>
              <a:gd name="connsiteY257" fmla="*/ 5812491 h 6858000"/>
              <a:gd name="connsiteX258" fmla="*/ 3705014 w 12192000"/>
              <a:gd name="connsiteY258" fmla="*/ 5752353 h 6858000"/>
              <a:gd name="connsiteX259" fmla="*/ 3765753 w 12192000"/>
              <a:gd name="connsiteY259" fmla="*/ 5643313 h 6858000"/>
              <a:gd name="connsiteX260" fmla="*/ 3674479 w 12192000"/>
              <a:gd name="connsiteY260" fmla="*/ 5529315 h 6858000"/>
              <a:gd name="connsiteX261" fmla="*/ 3627501 w 12192000"/>
              <a:gd name="connsiteY261" fmla="*/ 5495612 h 6858000"/>
              <a:gd name="connsiteX262" fmla="*/ 3718104 w 12192000"/>
              <a:gd name="connsiteY262" fmla="*/ 5484048 h 6858000"/>
              <a:gd name="connsiteX263" fmla="*/ 3749644 w 12192000"/>
              <a:gd name="connsiteY263" fmla="*/ 5436467 h 6858000"/>
              <a:gd name="connsiteX264" fmla="*/ 3763740 w 12192000"/>
              <a:gd name="connsiteY264" fmla="*/ 5412675 h 6858000"/>
              <a:gd name="connsiteX265" fmla="*/ 3849307 w 12192000"/>
              <a:gd name="connsiteY265" fmla="*/ 5263654 h 6858000"/>
              <a:gd name="connsiteX266" fmla="*/ 3834876 w 12192000"/>
              <a:gd name="connsiteY266" fmla="*/ 5222021 h 6858000"/>
              <a:gd name="connsiteX267" fmla="*/ 3692263 w 12192000"/>
              <a:gd name="connsiteY267" fmla="*/ 5020790 h 6858000"/>
              <a:gd name="connsiteX268" fmla="*/ 3843936 w 12192000"/>
              <a:gd name="connsiteY268" fmla="*/ 4964619 h 6858000"/>
              <a:gd name="connsiteX269" fmla="*/ 3852997 w 12192000"/>
              <a:gd name="connsiteY269" fmla="*/ 4869458 h 6858000"/>
              <a:gd name="connsiteX270" fmla="*/ 3930177 w 12192000"/>
              <a:gd name="connsiteY270" fmla="*/ 4763060 h 6858000"/>
              <a:gd name="connsiteX271" fmla="*/ 4099968 w 12192000"/>
              <a:gd name="connsiteY271" fmla="*/ 4613376 h 6858000"/>
              <a:gd name="connsiteX272" fmla="*/ 4196274 w 12192000"/>
              <a:gd name="connsiteY272" fmla="*/ 4512928 h 6858000"/>
              <a:gd name="connsiteX273" fmla="*/ 4030173 w 12192000"/>
              <a:gd name="connsiteY273" fmla="*/ 4486165 h 6858000"/>
              <a:gd name="connsiteX274" fmla="*/ 4004335 w 12192000"/>
              <a:gd name="connsiteY274" fmla="*/ 4470634 h 6858000"/>
              <a:gd name="connsiteX275" fmla="*/ 4024133 w 12192000"/>
              <a:gd name="connsiteY275" fmla="*/ 4417767 h 6858000"/>
              <a:gd name="connsiteX276" fmla="*/ 4050642 w 12192000"/>
              <a:gd name="connsiteY276" fmla="*/ 4365226 h 6858000"/>
              <a:gd name="connsiteX277" fmla="*/ 4032186 w 12192000"/>
              <a:gd name="connsiteY277" fmla="*/ 4323924 h 6858000"/>
              <a:gd name="connsiteX278" fmla="*/ 3902658 w 12192000"/>
              <a:gd name="connsiteY278" fmla="*/ 4145163 h 6858000"/>
              <a:gd name="connsiteX279" fmla="*/ 3796288 w 12192000"/>
              <a:gd name="connsiteY279" fmla="*/ 4074123 h 6858000"/>
              <a:gd name="connsiteX280" fmla="*/ 3554015 w 12192000"/>
              <a:gd name="connsiteY280" fmla="*/ 3751298 h 6858000"/>
              <a:gd name="connsiteX281" fmla="*/ 3477841 w 12192000"/>
              <a:gd name="connsiteY281" fmla="*/ 3646554 h 6858000"/>
              <a:gd name="connsiteX282" fmla="*/ 3534217 w 12192000"/>
              <a:gd name="connsiteY282" fmla="*/ 3609547 h 6858000"/>
              <a:gd name="connsiteX283" fmla="*/ 3426164 w 12192000"/>
              <a:gd name="connsiteY283" fmla="*/ 3499844 h 6858000"/>
              <a:gd name="connsiteX284" fmla="*/ 3298987 w 12192000"/>
              <a:gd name="connsiteY284" fmla="*/ 3377918 h 6858000"/>
              <a:gd name="connsiteX285" fmla="*/ 3265768 w 12192000"/>
              <a:gd name="connsiteY285" fmla="*/ 3345534 h 6858000"/>
              <a:gd name="connsiteX286" fmla="*/ 698533 w 12192000"/>
              <a:gd name="connsiteY286" fmla="*/ 2257448 h 6858000"/>
              <a:gd name="connsiteX287" fmla="*/ 644044 w 12192000"/>
              <a:gd name="connsiteY287" fmla="*/ 2258439 h 6858000"/>
              <a:gd name="connsiteX288" fmla="*/ 121106 w 12192000"/>
              <a:gd name="connsiteY288" fmla="*/ 2359734 h 6858000"/>
              <a:gd name="connsiteX289" fmla="*/ 0 w 12192000"/>
              <a:gd name="connsiteY289" fmla="*/ 240215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92000" h="6858000">
                <a:moveTo>
                  <a:pt x="5765387" y="552984"/>
                </a:moveTo>
                <a:cubicBezTo>
                  <a:pt x="5757491" y="552728"/>
                  <a:pt x="5749866" y="555802"/>
                  <a:pt x="5743549" y="567982"/>
                </a:cubicBezTo>
                <a:cubicBezTo>
                  <a:pt x="5777117" y="600080"/>
                  <a:pt x="5819889" y="588014"/>
                  <a:pt x="5865186" y="624212"/>
                </a:cubicBezTo>
                <a:cubicBezTo>
                  <a:pt x="5791555" y="612828"/>
                  <a:pt x="5733261" y="603722"/>
                  <a:pt x="5674970" y="594618"/>
                </a:cubicBezTo>
                <a:cubicBezTo>
                  <a:pt x="5673886" y="600991"/>
                  <a:pt x="5672804" y="607366"/>
                  <a:pt x="5671722" y="613739"/>
                </a:cubicBezTo>
                <a:cubicBezTo>
                  <a:pt x="5746257" y="627171"/>
                  <a:pt x="5815197" y="661774"/>
                  <a:pt x="5887746" y="686133"/>
                </a:cubicBezTo>
                <a:cubicBezTo>
                  <a:pt x="5881068" y="701160"/>
                  <a:pt x="5874392" y="698199"/>
                  <a:pt x="5868434" y="697289"/>
                </a:cubicBezTo>
                <a:cubicBezTo>
                  <a:pt x="5829634" y="691369"/>
                  <a:pt x="5790832" y="685452"/>
                  <a:pt x="5753657" y="669287"/>
                </a:cubicBezTo>
                <a:cubicBezTo>
                  <a:pt x="5745355" y="665643"/>
                  <a:pt x="5735248" y="665643"/>
                  <a:pt x="5730555" y="676572"/>
                </a:cubicBezTo>
                <a:cubicBezTo>
                  <a:pt x="5723878" y="692053"/>
                  <a:pt x="5733442" y="702070"/>
                  <a:pt x="5741924" y="710491"/>
                </a:cubicBezTo>
                <a:cubicBezTo>
                  <a:pt x="5756724" y="725062"/>
                  <a:pt x="5774589" y="720965"/>
                  <a:pt x="5791735" y="723695"/>
                </a:cubicBezTo>
                <a:cubicBezTo>
                  <a:pt x="5837394" y="730753"/>
                  <a:pt x="5859232" y="752836"/>
                  <a:pt x="5869339" y="803376"/>
                </a:cubicBezTo>
                <a:cubicBezTo>
                  <a:pt x="5829273" y="782886"/>
                  <a:pt x="5790652" y="808156"/>
                  <a:pt x="5751851" y="793813"/>
                </a:cubicBezTo>
                <a:cubicBezTo>
                  <a:pt x="5741745" y="790172"/>
                  <a:pt x="5725683" y="795634"/>
                  <a:pt x="5731096" y="813164"/>
                </a:cubicBezTo>
                <a:cubicBezTo>
                  <a:pt x="5736150" y="829555"/>
                  <a:pt x="5752933" y="841392"/>
                  <a:pt x="5723155" y="838206"/>
                </a:cubicBezTo>
                <a:cubicBezTo>
                  <a:pt x="5701860" y="835929"/>
                  <a:pt x="5660171" y="854369"/>
                  <a:pt x="5677677" y="858922"/>
                </a:cubicBezTo>
                <a:cubicBezTo>
                  <a:pt x="5699694" y="864614"/>
                  <a:pt x="5721172" y="872810"/>
                  <a:pt x="5749146" y="882143"/>
                </a:cubicBezTo>
                <a:cubicBezTo>
                  <a:pt x="5718283" y="897394"/>
                  <a:pt x="5696085" y="894207"/>
                  <a:pt x="5672804" y="882143"/>
                </a:cubicBezTo>
                <a:cubicBezTo>
                  <a:pt x="5658728" y="874858"/>
                  <a:pt x="5642530" y="866776"/>
                  <a:pt x="5626987" y="862565"/>
                </a:cubicBezTo>
                <a:lnTo>
                  <a:pt x="5611575" y="860624"/>
                </a:lnTo>
                <a:lnTo>
                  <a:pt x="5629275" y="904875"/>
                </a:lnTo>
                <a:cubicBezTo>
                  <a:pt x="5636975" y="929899"/>
                  <a:pt x="5648325" y="981075"/>
                  <a:pt x="5648325" y="981075"/>
                </a:cubicBezTo>
                <a:lnTo>
                  <a:pt x="5646577" y="1001285"/>
                </a:lnTo>
                <a:lnTo>
                  <a:pt x="5653179" y="1004447"/>
                </a:lnTo>
                <a:cubicBezTo>
                  <a:pt x="5672649" y="1015232"/>
                  <a:pt x="5691732" y="1027443"/>
                  <a:pt x="5710342" y="1041501"/>
                </a:cubicBezTo>
                <a:cubicBezTo>
                  <a:pt x="5704025" y="1052200"/>
                  <a:pt x="5671903" y="1082706"/>
                  <a:pt x="5685076" y="1084982"/>
                </a:cubicBezTo>
                <a:cubicBezTo>
                  <a:pt x="5722072" y="1091584"/>
                  <a:pt x="5754918" y="1113894"/>
                  <a:pt x="5788666" y="1132334"/>
                </a:cubicBezTo>
                <a:cubicBezTo>
                  <a:pt x="5803286" y="1140301"/>
                  <a:pt x="5820971" y="1150775"/>
                  <a:pt x="5814113" y="1179230"/>
                </a:cubicBezTo>
                <a:cubicBezTo>
                  <a:pt x="5801661" y="1187198"/>
                  <a:pt x="5792457" y="1176043"/>
                  <a:pt x="5782171" y="1175133"/>
                </a:cubicBezTo>
                <a:cubicBezTo>
                  <a:pt x="5771703" y="1174223"/>
                  <a:pt x="5748241" y="1180140"/>
                  <a:pt x="5754739" y="1184011"/>
                </a:cubicBezTo>
                <a:cubicBezTo>
                  <a:pt x="5784336" y="1201540"/>
                  <a:pt x="5731096" y="1243656"/>
                  <a:pt x="5766109" y="1243656"/>
                </a:cubicBezTo>
                <a:cubicBezTo>
                  <a:pt x="5824761" y="1243883"/>
                  <a:pt x="5855983" y="1318554"/>
                  <a:pt x="5912470" y="1320604"/>
                </a:cubicBezTo>
                <a:cubicBezTo>
                  <a:pt x="5921493" y="1320830"/>
                  <a:pt x="5925825" y="1334034"/>
                  <a:pt x="5925644" y="1345645"/>
                </a:cubicBezTo>
                <a:cubicBezTo>
                  <a:pt x="5925644" y="1359532"/>
                  <a:pt x="5917343" y="1362036"/>
                  <a:pt x="5908138" y="1363402"/>
                </a:cubicBezTo>
                <a:cubicBezTo>
                  <a:pt x="5894061" y="1365450"/>
                  <a:pt x="5879444" y="1345645"/>
                  <a:pt x="5860855" y="1372508"/>
                </a:cubicBezTo>
                <a:cubicBezTo>
                  <a:pt x="5894242" y="1388215"/>
                  <a:pt x="5927629" y="1403924"/>
                  <a:pt x="5927087" y="1457878"/>
                </a:cubicBezTo>
                <a:cubicBezTo>
                  <a:pt x="5926908" y="1472447"/>
                  <a:pt x="5940804" y="1477911"/>
                  <a:pt x="5951271" y="1481553"/>
                </a:cubicBezTo>
                <a:cubicBezTo>
                  <a:pt x="5968597" y="1487473"/>
                  <a:pt x="5983213" y="1497945"/>
                  <a:pt x="5992599" y="1518207"/>
                </a:cubicBezTo>
                <a:cubicBezTo>
                  <a:pt x="5992418" y="1522076"/>
                  <a:pt x="5992238" y="1526174"/>
                  <a:pt x="5993321" y="1529362"/>
                </a:cubicBezTo>
                <a:cubicBezTo>
                  <a:pt x="5990253" y="1578306"/>
                  <a:pt x="5964988" y="1576939"/>
                  <a:pt x="5937015" y="1568746"/>
                </a:cubicBezTo>
                <a:cubicBezTo>
                  <a:pt x="5903627" y="1558728"/>
                  <a:pt x="5870601" y="1540515"/>
                  <a:pt x="5835410" y="1558045"/>
                </a:cubicBezTo>
                <a:cubicBezTo>
                  <a:pt x="5885040" y="1581493"/>
                  <a:pt x="5938999" y="1583315"/>
                  <a:pt x="5985561" y="1616780"/>
                </a:cubicBezTo>
                <a:cubicBezTo>
                  <a:pt x="5815197" y="1622927"/>
                  <a:pt x="5664684" y="1517295"/>
                  <a:pt x="5499552" y="1476774"/>
                </a:cubicBezTo>
                <a:cubicBezTo>
                  <a:pt x="5505146" y="1503863"/>
                  <a:pt x="5518501" y="1509327"/>
                  <a:pt x="5530593" y="1513425"/>
                </a:cubicBezTo>
                <a:cubicBezTo>
                  <a:pt x="5591592" y="1533915"/>
                  <a:pt x="5645011" y="1574665"/>
                  <a:pt x="5700597" y="1609949"/>
                </a:cubicBezTo>
                <a:cubicBezTo>
                  <a:pt x="5723516" y="1624519"/>
                  <a:pt x="5740121" y="1639091"/>
                  <a:pt x="5748782" y="1670507"/>
                </a:cubicBezTo>
                <a:cubicBezTo>
                  <a:pt x="5756544" y="1698963"/>
                  <a:pt x="5771522" y="1712167"/>
                  <a:pt x="5799315" y="1703970"/>
                </a:cubicBezTo>
                <a:cubicBezTo>
                  <a:pt x="5821873" y="1697141"/>
                  <a:pt x="5846597" y="1700783"/>
                  <a:pt x="5870240" y="1703289"/>
                </a:cubicBezTo>
                <a:cubicBezTo>
                  <a:pt x="5897491" y="1706020"/>
                  <a:pt x="5927991" y="1738119"/>
                  <a:pt x="5920591" y="1754738"/>
                </a:cubicBezTo>
                <a:cubicBezTo>
                  <a:pt x="5907958" y="1782967"/>
                  <a:pt x="5886844" y="1768852"/>
                  <a:pt x="5868074" y="1765665"/>
                </a:cubicBezTo>
                <a:cubicBezTo>
                  <a:pt x="5846778" y="1761795"/>
                  <a:pt x="5807256" y="1753826"/>
                  <a:pt x="5806533" y="1757242"/>
                </a:cubicBezTo>
                <a:cubicBezTo>
                  <a:pt x="5792636" y="1828042"/>
                  <a:pt x="5694821" y="1766350"/>
                  <a:pt x="5673706" y="1759972"/>
                </a:cubicBezTo>
                <a:cubicBezTo>
                  <a:pt x="5647358" y="1752006"/>
                  <a:pt x="5622635" y="1766576"/>
                  <a:pt x="5597548" y="1769990"/>
                </a:cubicBezTo>
                <a:cubicBezTo>
                  <a:pt x="5575169" y="1773177"/>
                  <a:pt x="5448658" y="1782967"/>
                  <a:pt x="5422491" y="1752916"/>
                </a:cubicBezTo>
                <a:cubicBezTo>
                  <a:pt x="5418882" y="1776364"/>
                  <a:pt x="5426460" y="1785926"/>
                  <a:pt x="5432778" y="1796626"/>
                </a:cubicBezTo>
                <a:cubicBezTo>
                  <a:pt x="5441620" y="1811878"/>
                  <a:pt x="5443065" y="1822578"/>
                  <a:pt x="5426281" y="1834644"/>
                </a:cubicBezTo>
                <a:cubicBezTo>
                  <a:pt x="5378455" y="1869248"/>
                  <a:pt x="5379178" y="1870385"/>
                  <a:pt x="5423754" y="1917282"/>
                </a:cubicBezTo>
                <a:cubicBezTo>
                  <a:pt x="5425921" y="1919330"/>
                  <a:pt x="5425017" y="1926161"/>
                  <a:pt x="5425378" y="1930714"/>
                </a:cubicBezTo>
                <a:cubicBezTo>
                  <a:pt x="5413647" y="1937998"/>
                  <a:pt x="5399932" y="1919786"/>
                  <a:pt x="5386217" y="1939365"/>
                </a:cubicBezTo>
                <a:cubicBezTo>
                  <a:pt x="5445952" y="2025417"/>
                  <a:pt x="5537091" y="2046587"/>
                  <a:pt x="5619566" y="2111243"/>
                </a:cubicBezTo>
                <a:cubicBezTo>
                  <a:pt x="5552792" y="2132642"/>
                  <a:pt x="5512726" y="2057972"/>
                  <a:pt x="5463640" y="2067533"/>
                </a:cubicBezTo>
                <a:cubicBezTo>
                  <a:pt x="5439094" y="2090982"/>
                  <a:pt x="5512005" y="2128545"/>
                  <a:pt x="5442523" y="2139700"/>
                </a:cubicBezTo>
                <a:cubicBezTo>
                  <a:pt x="5472663" y="2160188"/>
                  <a:pt x="5495041" y="2180220"/>
                  <a:pt x="5515794" y="2203898"/>
                </a:cubicBezTo>
                <a:cubicBezTo>
                  <a:pt x="5552792" y="2246241"/>
                  <a:pt x="5560010" y="2274014"/>
                  <a:pt x="5542865" y="2330929"/>
                </a:cubicBezTo>
                <a:cubicBezTo>
                  <a:pt x="5531676" y="2368264"/>
                  <a:pt x="5515253" y="2402640"/>
                  <a:pt x="5529691" y="2447031"/>
                </a:cubicBezTo>
                <a:cubicBezTo>
                  <a:pt x="5539796" y="2477537"/>
                  <a:pt x="5535826" y="2497570"/>
                  <a:pt x="5498289" y="2483910"/>
                </a:cubicBezTo>
                <a:cubicBezTo>
                  <a:pt x="5457864" y="2469340"/>
                  <a:pt x="5442704" y="2496659"/>
                  <a:pt x="5452810" y="2550157"/>
                </a:cubicBezTo>
                <a:cubicBezTo>
                  <a:pt x="5459307" y="2584534"/>
                  <a:pt x="5452449" y="2595005"/>
                  <a:pt x="5424658" y="2591135"/>
                </a:cubicBezTo>
                <a:cubicBezTo>
                  <a:pt x="5393976" y="2586810"/>
                  <a:pt x="5364740" y="2564271"/>
                  <a:pt x="5326841" y="2575200"/>
                </a:cubicBezTo>
                <a:cubicBezTo>
                  <a:pt x="5357159" y="2637577"/>
                  <a:pt x="5421950" y="2619820"/>
                  <a:pt x="5457322" y="2679238"/>
                </a:cubicBezTo>
                <a:cubicBezTo>
                  <a:pt x="5415093" y="2679464"/>
                  <a:pt x="5382787" y="2679238"/>
                  <a:pt x="5351566" y="2666261"/>
                </a:cubicBezTo>
                <a:cubicBezTo>
                  <a:pt x="5338571" y="2661024"/>
                  <a:pt x="5324314" y="2655562"/>
                  <a:pt x="5317096" y="2673546"/>
                </a:cubicBezTo>
                <a:cubicBezTo>
                  <a:pt x="5308613" y="2695173"/>
                  <a:pt x="5326119" y="2703369"/>
                  <a:pt x="5336768" y="2707238"/>
                </a:cubicBezTo>
                <a:cubicBezTo>
                  <a:pt x="5366726" y="2718166"/>
                  <a:pt x="5389645" y="2744118"/>
                  <a:pt x="5414369" y="2764378"/>
                </a:cubicBezTo>
                <a:cubicBezTo>
                  <a:pt x="5468692" y="2808772"/>
                  <a:pt x="5528248" y="2845879"/>
                  <a:pt x="5574268" y="2919184"/>
                </a:cubicBezTo>
                <a:cubicBezTo>
                  <a:pt x="5516335" y="2900516"/>
                  <a:pt x="5473203" y="2857035"/>
                  <a:pt x="5419422" y="2848157"/>
                </a:cubicBezTo>
                <a:cubicBezTo>
                  <a:pt x="5465985" y="2914859"/>
                  <a:pt x="5525902" y="2958795"/>
                  <a:pt x="5582568" y="3007285"/>
                </a:cubicBezTo>
                <a:cubicBezTo>
                  <a:pt x="5598811" y="3020945"/>
                  <a:pt x="5615234" y="3030279"/>
                  <a:pt x="5618844" y="3060100"/>
                </a:cubicBezTo>
                <a:cubicBezTo>
                  <a:pt x="5625883" y="3117925"/>
                  <a:pt x="5646997" y="3165732"/>
                  <a:pt x="5692115" y="3191228"/>
                </a:cubicBezTo>
                <a:cubicBezTo>
                  <a:pt x="5692475" y="3191457"/>
                  <a:pt x="5689949" y="3200109"/>
                  <a:pt x="5688506" y="3206025"/>
                </a:cubicBezTo>
                <a:cubicBezTo>
                  <a:pt x="5660893" y="3207848"/>
                  <a:pt x="5639057" y="3173699"/>
                  <a:pt x="5603864" y="3184854"/>
                </a:cubicBezTo>
                <a:cubicBezTo>
                  <a:pt x="5637613" y="3231295"/>
                  <a:pt x="5665767" y="3272957"/>
                  <a:pt x="5713591" y="3295040"/>
                </a:cubicBezTo>
                <a:cubicBezTo>
                  <a:pt x="5751851" y="3312567"/>
                  <a:pt x="5799134" y="3322812"/>
                  <a:pt x="5826927" y="3379724"/>
                </a:cubicBezTo>
                <a:cubicBezTo>
                  <a:pt x="5794623" y="3390881"/>
                  <a:pt x="5770619" y="3376768"/>
                  <a:pt x="5746436" y="3366750"/>
                </a:cubicBezTo>
                <a:cubicBezTo>
                  <a:pt x="5709440" y="3351269"/>
                  <a:pt x="5672804" y="3333741"/>
                  <a:pt x="5635807" y="3318259"/>
                </a:cubicBezTo>
                <a:cubicBezTo>
                  <a:pt x="5621731" y="3312340"/>
                  <a:pt x="5606392" y="3308241"/>
                  <a:pt x="5597367" y="3336472"/>
                </a:cubicBezTo>
                <a:cubicBezTo>
                  <a:pt x="5644471" y="3342391"/>
                  <a:pt x="5672624" y="3380636"/>
                  <a:pt x="5702221" y="3416605"/>
                </a:cubicBezTo>
                <a:cubicBezTo>
                  <a:pt x="5718825" y="3436867"/>
                  <a:pt x="5732361" y="3463958"/>
                  <a:pt x="5762317" y="3453714"/>
                </a:cubicBezTo>
                <a:cubicBezTo>
                  <a:pt x="5778019" y="3448251"/>
                  <a:pt x="5787944" y="3463501"/>
                  <a:pt x="5786319" y="3482169"/>
                </a:cubicBezTo>
                <a:cubicBezTo>
                  <a:pt x="5780365" y="3547962"/>
                  <a:pt x="5817001" y="3570954"/>
                  <a:pt x="5854901" y="3583703"/>
                </a:cubicBezTo>
                <a:cubicBezTo>
                  <a:pt x="5926728" y="3607607"/>
                  <a:pt x="5986464" y="3663836"/>
                  <a:pt x="6056305" y="3694570"/>
                </a:cubicBezTo>
                <a:cubicBezTo>
                  <a:pt x="6124163" y="3724393"/>
                  <a:pt x="6176680" y="3795192"/>
                  <a:pt x="6244716" y="3832301"/>
                </a:cubicBezTo>
                <a:cubicBezTo>
                  <a:pt x="6293986" y="3859164"/>
                  <a:pt x="6341089" y="3893766"/>
                  <a:pt x="6391802" y="3918125"/>
                </a:cubicBezTo>
                <a:cubicBezTo>
                  <a:pt x="6511814" y="3975722"/>
                  <a:pt x="6634174" y="4021935"/>
                  <a:pt x="6763572" y="4028537"/>
                </a:cubicBezTo>
                <a:cubicBezTo>
                  <a:pt x="6870411" y="4033774"/>
                  <a:pt x="7797129" y="4028766"/>
                  <a:pt x="8173592" y="3279560"/>
                </a:cubicBezTo>
                <a:cubicBezTo>
                  <a:pt x="8180811" y="3275916"/>
                  <a:pt x="8188931" y="3266355"/>
                  <a:pt x="8191458" y="3257248"/>
                </a:cubicBezTo>
                <a:cubicBezTo>
                  <a:pt x="8203550" y="3214677"/>
                  <a:pt x="8233147" y="3196237"/>
                  <a:pt x="8259856" y="3173245"/>
                </a:cubicBezTo>
                <a:cubicBezTo>
                  <a:pt x="8283318" y="3152983"/>
                  <a:pt x="8308224" y="3131812"/>
                  <a:pt x="8317969" y="3097663"/>
                </a:cubicBezTo>
                <a:cubicBezTo>
                  <a:pt x="8330783" y="3052133"/>
                  <a:pt x="8294328" y="3089468"/>
                  <a:pt x="8287650" y="3072166"/>
                </a:cubicBezTo>
                <a:cubicBezTo>
                  <a:pt x="8301546" y="3048491"/>
                  <a:pt x="8323023" y="3026863"/>
                  <a:pt x="8328617" y="3000000"/>
                </a:cubicBezTo>
                <a:cubicBezTo>
                  <a:pt x="8349009" y="2903020"/>
                  <a:pt x="8393045" y="2832447"/>
                  <a:pt x="8458917" y="2777583"/>
                </a:cubicBezTo>
                <a:cubicBezTo>
                  <a:pt x="8477866" y="2761875"/>
                  <a:pt x="8490318" y="2733190"/>
                  <a:pt x="8516125" y="2728639"/>
                </a:cubicBezTo>
                <a:cubicBezTo>
                  <a:pt x="8573515" y="2718621"/>
                  <a:pt x="8555468" y="2640309"/>
                  <a:pt x="8585788" y="2605478"/>
                </a:cubicBezTo>
                <a:cubicBezTo>
                  <a:pt x="8591563" y="2598874"/>
                  <a:pt x="8596796" y="2585900"/>
                  <a:pt x="8595714" y="2577023"/>
                </a:cubicBezTo>
                <a:cubicBezTo>
                  <a:pt x="8594091" y="2564271"/>
                  <a:pt x="8587232" y="2552206"/>
                  <a:pt x="8581457" y="2540823"/>
                </a:cubicBezTo>
                <a:cubicBezTo>
                  <a:pt x="8575501" y="2529441"/>
                  <a:pt x="8566478" y="2519424"/>
                  <a:pt x="8570809" y="2504399"/>
                </a:cubicBezTo>
                <a:cubicBezTo>
                  <a:pt x="8572612" y="2498253"/>
                  <a:pt x="8571351" y="2476854"/>
                  <a:pt x="8584705" y="2493699"/>
                </a:cubicBezTo>
                <a:cubicBezTo>
                  <a:pt x="8621340" y="2539914"/>
                  <a:pt x="8642637" y="2496205"/>
                  <a:pt x="8674038" y="2475260"/>
                </a:cubicBezTo>
                <a:cubicBezTo>
                  <a:pt x="8648772" y="2453632"/>
                  <a:pt x="8626033" y="2438380"/>
                  <a:pt x="8622243" y="2406054"/>
                </a:cubicBezTo>
                <a:cubicBezTo>
                  <a:pt x="8614483" y="2339351"/>
                  <a:pt x="8581278" y="2308846"/>
                  <a:pt x="8530925" y="2302926"/>
                </a:cubicBezTo>
                <a:cubicBezTo>
                  <a:pt x="8549513" y="2238501"/>
                  <a:pt x="8549513" y="2238501"/>
                  <a:pt x="8489417" y="2229622"/>
                </a:cubicBezTo>
                <a:cubicBezTo>
                  <a:pt x="8512517" y="2188645"/>
                  <a:pt x="8512517" y="2178173"/>
                  <a:pt x="8484543" y="2164058"/>
                </a:cubicBezTo>
                <a:cubicBezTo>
                  <a:pt x="8457653" y="2150626"/>
                  <a:pt x="8427876" y="2146073"/>
                  <a:pt x="8402970" y="2125358"/>
                </a:cubicBezTo>
                <a:cubicBezTo>
                  <a:pt x="8425891" y="2072997"/>
                  <a:pt x="8432387" y="2012214"/>
                  <a:pt x="8479670" y="1986716"/>
                </a:cubicBezTo>
                <a:cubicBezTo>
                  <a:pt x="8487070" y="1982846"/>
                  <a:pt x="8492123" y="1967138"/>
                  <a:pt x="8487432" y="1958032"/>
                </a:cubicBezTo>
                <a:cubicBezTo>
                  <a:pt x="8470286" y="1925023"/>
                  <a:pt x="8494830" y="1862417"/>
                  <a:pt x="8441412" y="1855361"/>
                </a:cubicBezTo>
                <a:cubicBezTo>
                  <a:pt x="8434733" y="1854678"/>
                  <a:pt x="8428597" y="1847847"/>
                  <a:pt x="8433831" y="1838969"/>
                </a:cubicBezTo>
                <a:cubicBezTo>
                  <a:pt x="8451879" y="1808009"/>
                  <a:pt x="8430041" y="1810057"/>
                  <a:pt x="8416868" y="1806187"/>
                </a:cubicBezTo>
                <a:cubicBezTo>
                  <a:pt x="8400985" y="1801408"/>
                  <a:pt x="8382938" y="1815066"/>
                  <a:pt x="8368140" y="1798219"/>
                </a:cubicBezTo>
                <a:cubicBezTo>
                  <a:pt x="8371569" y="1780462"/>
                  <a:pt x="8384382" y="1780689"/>
                  <a:pt x="8393405" y="1774999"/>
                </a:cubicBezTo>
                <a:cubicBezTo>
                  <a:pt x="8419754" y="1758607"/>
                  <a:pt x="8441231" y="1739030"/>
                  <a:pt x="8442495" y="1696458"/>
                </a:cubicBezTo>
                <a:cubicBezTo>
                  <a:pt x="8443396" y="1662083"/>
                  <a:pt x="8446284" y="1631805"/>
                  <a:pt x="8409828" y="1621332"/>
                </a:cubicBezTo>
                <a:cubicBezTo>
                  <a:pt x="8394669" y="1617006"/>
                  <a:pt x="8399001" y="1592193"/>
                  <a:pt x="8407664" y="1579899"/>
                </a:cubicBezTo>
                <a:cubicBezTo>
                  <a:pt x="8423184" y="1558045"/>
                  <a:pt x="8435996" y="1528906"/>
                  <a:pt x="8462707" y="1526857"/>
                </a:cubicBezTo>
                <a:cubicBezTo>
                  <a:pt x="8478949" y="1525492"/>
                  <a:pt x="8491402" y="1516384"/>
                  <a:pt x="8504215" y="1505913"/>
                </a:cubicBezTo>
                <a:cubicBezTo>
                  <a:pt x="8513419" y="1498398"/>
                  <a:pt x="8524428" y="1492025"/>
                  <a:pt x="8523345" y="1475863"/>
                </a:cubicBezTo>
                <a:cubicBezTo>
                  <a:pt x="8522262" y="1460382"/>
                  <a:pt x="8511615" y="1454008"/>
                  <a:pt x="8500786" y="1450820"/>
                </a:cubicBezTo>
                <a:cubicBezTo>
                  <a:pt x="8464691" y="1440577"/>
                  <a:pt x="8430764" y="1425551"/>
                  <a:pt x="8400624" y="1391176"/>
                </a:cubicBezTo>
                <a:cubicBezTo>
                  <a:pt x="8420657" y="1372963"/>
                  <a:pt x="8439787" y="1359759"/>
                  <a:pt x="8454585" y="1341319"/>
                </a:cubicBezTo>
                <a:cubicBezTo>
                  <a:pt x="8490318" y="1296701"/>
                  <a:pt x="8187668" y="1156238"/>
                  <a:pt x="8172509" y="1106153"/>
                </a:cubicBezTo>
                <a:cubicBezTo>
                  <a:pt x="8167817" y="1090673"/>
                  <a:pt x="8151755" y="1074738"/>
                  <a:pt x="8138399" y="1070184"/>
                </a:cubicBezTo>
                <a:cubicBezTo>
                  <a:pt x="8075777" y="1048785"/>
                  <a:pt x="8021456" y="1000749"/>
                  <a:pt x="7957388" y="982992"/>
                </a:cubicBezTo>
                <a:cubicBezTo>
                  <a:pt x="7896929" y="966147"/>
                  <a:pt x="7837375" y="943608"/>
                  <a:pt x="7771142" y="921300"/>
                </a:cubicBezTo>
                <a:cubicBezTo>
                  <a:pt x="7811747" y="865296"/>
                  <a:pt x="7883756" y="871899"/>
                  <a:pt x="7900539" y="791082"/>
                </a:cubicBezTo>
                <a:cubicBezTo>
                  <a:pt x="7835028" y="770137"/>
                  <a:pt x="7766090" y="794042"/>
                  <a:pt x="7702923" y="760803"/>
                </a:cubicBezTo>
                <a:cubicBezTo>
                  <a:pt x="7697509" y="757845"/>
                  <a:pt x="7690109" y="760803"/>
                  <a:pt x="7683614" y="761714"/>
                </a:cubicBezTo>
                <a:cubicBezTo>
                  <a:pt x="7553493" y="779471"/>
                  <a:pt x="7423915" y="763991"/>
                  <a:pt x="7295600" y="741680"/>
                </a:cubicBezTo>
                <a:cubicBezTo>
                  <a:pt x="7110798" y="709810"/>
                  <a:pt x="6925273" y="689548"/>
                  <a:pt x="6739388" y="675206"/>
                </a:cubicBezTo>
                <a:cubicBezTo>
                  <a:pt x="6585807" y="663367"/>
                  <a:pt x="6431866" y="658132"/>
                  <a:pt x="6279006" y="635367"/>
                </a:cubicBezTo>
                <a:cubicBezTo>
                  <a:pt x="6115501" y="611009"/>
                  <a:pt x="5952175" y="583462"/>
                  <a:pt x="5788847" y="557964"/>
                </a:cubicBezTo>
                <a:cubicBezTo>
                  <a:pt x="5781448" y="556825"/>
                  <a:pt x="5773282" y="553240"/>
                  <a:pt x="5765387" y="552984"/>
                </a:cubicBezTo>
                <a:close/>
                <a:moveTo>
                  <a:pt x="0" y="0"/>
                </a:moveTo>
                <a:lnTo>
                  <a:pt x="768106" y="0"/>
                </a:lnTo>
                <a:lnTo>
                  <a:pt x="767098" y="10118"/>
                </a:lnTo>
                <a:cubicBezTo>
                  <a:pt x="765697" y="22412"/>
                  <a:pt x="763205" y="34103"/>
                  <a:pt x="756850" y="43654"/>
                </a:cubicBezTo>
                <a:cubicBezTo>
                  <a:pt x="749894" y="54193"/>
                  <a:pt x="757386" y="72374"/>
                  <a:pt x="768357" y="76852"/>
                </a:cubicBezTo>
                <a:cubicBezTo>
                  <a:pt x="838462" y="106364"/>
                  <a:pt x="848094" y="176713"/>
                  <a:pt x="882077" y="237315"/>
                </a:cubicBezTo>
                <a:cubicBezTo>
                  <a:pt x="845150" y="261290"/>
                  <a:pt x="801001" y="266560"/>
                  <a:pt x="761133" y="282106"/>
                </a:cubicBezTo>
                <a:cubicBezTo>
                  <a:pt x="719657" y="298442"/>
                  <a:pt x="719657" y="310562"/>
                  <a:pt x="753907" y="357988"/>
                </a:cubicBezTo>
                <a:cubicBezTo>
                  <a:pt x="664804" y="368265"/>
                  <a:pt x="664804" y="368265"/>
                  <a:pt x="692364" y="442830"/>
                </a:cubicBezTo>
                <a:cubicBezTo>
                  <a:pt x="617709" y="449681"/>
                  <a:pt x="568477" y="484987"/>
                  <a:pt x="556972" y="562188"/>
                </a:cubicBezTo>
                <a:cubicBezTo>
                  <a:pt x="551352" y="599602"/>
                  <a:pt x="517637" y="617254"/>
                  <a:pt x="480177" y="642286"/>
                </a:cubicBezTo>
                <a:cubicBezTo>
                  <a:pt x="526734" y="666528"/>
                  <a:pt x="558310" y="717115"/>
                  <a:pt x="612627" y="663627"/>
                </a:cubicBezTo>
                <a:cubicBezTo>
                  <a:pt x="632427" y="644130"/>
                  <a:pt x="630557" y="668898"/>
                  <a:pt x="633230" y="676011"/>
                </a:cubicBezTo>
                <a:cubicBezTo>
                  <a:pt x="639651" y="693400"/>
                  <a:pt x="626274" y="704995"/>
                  <a:pt x="617443" y="718168"/>
                </a:cubicBezTo>
                <a:cubicBezTo>
                  <a:pt x="608881" y="731343"/>
                  <a:pt x="598711" y="745306"/>
                  <a:pt x="596304" y="760064"/>
                </a:cubicBezTo>
                <a:cubicBezTo>
                  <a:pt x="594700" y="770339"/>
                  <a:pt x="602459" y="785355"/>
                  <a:pt x="611021" y="792998"/>
                </a:cubicBezTo>
                <a:cubicBezTo>
                  <a:pt x="655975" y="833311"/>
                  <a:pt x="629217" y="923949"/>
                  <a:pt x="714308" y="935543"/>
                </a:cubicBezTo>
                <a:cubicBezTo>
                  <a:pt x="752570" y="940811"/>
                  <a:pt x="771032" y="974010"/>
                  <a:pt x="799128" y="992190"/>
                </a:cubicBezTo>
                <a:cubicBezTo>
                  <a:pt x="896793" y="1055689"/>
                  <a:pt x="962082" y="1137368"/>
                  <a:pt x="992317" y="1249612"/>
                </a:cubicBezTo>
                <a:cubicBezTo>
                  <a:pt x="1000611" y="1280703"/>
                  <a:pt x="1032454" y="1305735"/>
                  <a:pt x="1053058" y="1333136"/>
                </a:cubicBezTo>
                <a:cubicBezTo>
                  <a:pt x="1043156" y="1353160"/>
                  <a:pt x="989106" y="1309949"/>
                  <a:pt x="1008104" y="1362645"/>
                </a:cubicBezTo>
                <a:cubicBezTo>
                  <a:pt x="1022553" y="1402169"/>
                  <a:pt x="1059480" y="1426672"/>
                  <a:pt x="1094265" y="1450123"/>
                </a:cubicBezTo>
                <a:cubicBezTo>
                  <a:pt x="1133866" y="1476733"/>
                  <a:pt x="1177749" y="1498075"/>
                  <a:pt x="1195677" y="1547347"/>
                </a:cubicBezTo>
                <a:cubicBezTo>
                  <a:pt x="1199423" y="1557887"/>
                  <a:pt x="1211463" y="1568953"/>
                  <a:pt x="1222166" y="1573170"/>
                </a:cubicBezTo>
                <a:cubicBezTo>
                  <a:pt x="1780331" y="2440289"/>
                  <a:pt x="3154333" y="2446085"/>
                  <a:pt x="3312738" y="2440024"/>
                </a:cubicBezTo>
                <a:cubicBezTo>
                  <a:pt x="3504591" y="2432384"/>
                  <a:pt x="3686008" y="2378897"/>
                  <a:pt x="3863944" y="2312235"/>
                </a:cubicBezTo>
                <a:cubicBezTo>
                  <a:pt x="3939135" y="2284043"/>
                  <a:pt x="4008972" y="2243995"/>
                  <a:pt x="4082022" y="2212904"/>
                </a:cubicBezTo>
                <a:cubicBezTo>
                  <a:pt x="4182897" y="2169955"/>
                  <a:pt x="4260761" y="2088012"/>
                  <a:pt x="4361371" y="2053496"/>
                </a:cubicBezTo>
                <a:cubicBezTo>
                  <a:pt x="4464921" y="2017925"/>
                  <a:pt x="4553490" y="1952846"/>
                  <a:pt x="4659987" y="1925180"/>
                </a:cubicBezTo>
                <a:cubicBezTo>
                  <a:pt x="4716177" y="1910425"/>
                  <a:pt x="4770494" y="1883815"/>
                  <a:pt x="4761667" y="1807667"/>
                </a:cubicBezTo>
                <a:cubicBezTo>
                  <a:pt x="4759257" y="1786061"/>
                  <a:pt x="4773973" y="1768410"/>
                  <a:pt x="4797253" y="1774733"/>
                </a:cubicBezTo>
                <a:cubicBezTo>
                  <a:pt x="4841669" y="1786589"/>
                  <a:pt x="4861738" y="1755234"/>
                  <a:pt x="4886356" y="1731784"/>
                </a:cubicBezTo>
                <a:cubicBezTo>
                  <a:pt x="4930237" y="1690154"/>
                  <a:pt x="4971978" y="1645890"/>
                  <a:pt x="5041818" y="1639039"/>
                </a:cubicBezTo>
                <a:cubicBezTo>
                  <a:pt x="5028440" y="1606365"/>
                  <a:pt x="5005695" y="1611110"/>
                  <a:pt x="4984824" y="1617960"/>
                </a:cubicBezTo>
                <a:cubicBezTo>
                  <a:pt x="4929971" y="1635878"/>
                  <a:pt x="4875653" y="1656165"/>
                  <a:pt x="4820800" y="1674082"/>
                </a:cubicBezTo>
                <a:cubicBezTo>
                  <a:pt x="4784945" y="1685677"/>
                  <a:pt x="4749356" y="1702012"/>
                  <a:pt x="4701459" y="1689099"/>
                </a:cubicBezTo>
                <a:cubicBezTo>
                  <a:pt x="4742668" y="1623230"/>
                  <a:pt x="4812771" y="1611373"/>
                  <a:pt x="4869498" y="1591086"/>
                </a:cubicBezTo>
                <a:cubicBezTo>
                  <a:pt x="4940404" y="1565528"/>
                  <a:pt x="4982147" y="1517309"/>
                  <a:pt x="5032185" y="1463559"/>
                </a:cubicBezTo>
                <a:cubicBezTo>
                  <a:pt x="4980006" y="1450649"/>
                  <a:pt x="4947630" y="1490172"/>
                  <a:pt x="4906692" y="1488062"/>
                </a:cubicBezTo>
                <a:cubicBezTo>
                  <a:pt x="4904550" y="1481215"/>
                  <a:pt x="4900805" y="1471202"/>
                  <a:pt x="4901340" y="1470936"/>
                </a:cubicBezTo>
                <a:cubicBezTo>
                  <a:pt x="4968234" y="1441427"/>
                  <a:pt x="4999539" y="1386097"/>
                  <a:pt x="5009976" y="1319171"/>
                </a:cubicBezTo>
                <a:cubicBezTo>
                  <a:pt x="5015328" y="1284656"/>
                  <a:pt x="5039677" y="1273853"/>
                  <a:pt x="5063760" y="1258044"/>
                </a:cubicBezTo>
                <a:cubicBezTo>
                  <a:pt x="5147777" y="1201922"/>
                  <a:pt x="5236613" y="1151071"/>
                  <a:pt x="5305648" y="1073871"/>
                </a:cubicBezTo>
                <a:cubicBezTo>
                  <a:pt x="5225910" y="1084147"/>
                  <a:pt x="5161960" y="1134471"/>
                  <a:pt x="5076067" y="1156077"/>
                </a:cubicBezTo>
                <a:cubicBezTo>
                  <a:pt x="5144298" y="1071235"/>
                  <a:pt x="5232600" y="1028288"/>
                  <a:pt x="5313141" y="976907"/>
                </a:cubicBezTo>
                <a:cubicBezTo>
                  <a:pt x="5349798" y="953458"/>
                  <a:pt x="5383779" y="923421"/>
                  <a:pt x="5428196" y="910774"/>
                </a:cubicBezTo>
                <a:cubicBezTo>
                  <a:pt x="5443985" y="906295"/>
                  <a:pt x="5469939" y="896809"/>
                  <a:pt x="5457363" y="871779"/>
                </a:cubicBezTo>
                <a:cubicBezTo>
                  <a:pt x="5446661" y="850965"/>
                  <a:pt x="5425523" y="857286"/>
                  <a:pt x="5406256" y="863347"/>
                </a:cubicBezTo>
                <a:cubicBezTo>
                  <a:pt x="5359965" y="878367"/>
                  <a:pt x="5312069" y="878629"/>
                  <a:pt x="5249456" y="878367"/>
                </a:cubicBezTo>
                <a:cubicBezTo>
                  <a:pt x="5301901" y="809597"/>
                  <a:pt x="5397963" y="830149"/>
                  <a:pt x="5442914" y="757955"/>
                </a:cubicBezTo>
                <a:cubicBezTo>
                  <a:pt x="5386723" y="745306"/>
                  <a:pt x="5343376" y="771392"/>
                  <a:pt x="5297887" y="776398"/>
                </a:cubicBezTo>
                <a:cubicBezTo>
                  <a:pt x="5256683" y="780877"/>
                  <a:pt x="5246513" y="768758"/>
                  <a:pt x="5256146" y="728971"/>
                </a:cubicBezTo>
                <a:cubicBezTo>
                  <a:pt x="5271129" y="667053"/>
                  <a:pt x="5248653" y="635435"/>
                  <a:pt x="5188716" y="652298"/>
                </a:cubicBezTo>
                <a:cubicBezTo>
                  <a:pt x="5133062" y="668107"/>
                  <a:pt x="5127175" y="644922"/>
                  <a:pt x="5142160" y="609614"/>
                </a:cubicBezTo>
                <a:cubicBezTo>
                  <a:pt x="5163564" y="558237"/>
                  <a:pt x="5139216" y="518450"/>
                  <a:pt x="5122626" y="475239"/>
                </a:cubicBezTo>
                <a:cubicBezTo>
                  <a:pt x="5097205" y="409367"/>
                  <a:pt x="5107908" y="377223"/>
                  <a:pt x="5162763" y="328215"/>
                </a:cubicBezTo>
                <a:cubicBezTo>
                  <a:pt x="5193532" y="300811"/>
                  <a:pt x="5226711" y="277627"/>
                  <a:pt x="5271399" y="253914"/>
                </a:cubicBezTo>
                <a:cubicBezTo>
                  <a:pt x="5168381" y="241003"/>
                  <a:pt x="5276483" y="197528"/>
                  <a:pt x="5240091" y="170389"/>
                </a:cubicBezTo>
                <a:cubicBezTo>
                  <a:pt x="5167310" y="159323"/>
                  <a:pt x="5107908" y="245745"/>
                  <a:pt x="5008904" y="220979"/>
                </a:cubicBezTo>
                <a:cubicBezTo>
                  <a:pt x="5131187" y="146147"/>
                  <a:pt x="5266315" y="121645"/>
                  <a:pt x="5354881" y="22050"/>
                </a:cubicBezTo>
                <a:cubicBezTo>
                  <a:pt x="5334546" y="-611"/>
                  <a:pt x="5314210" y="20468"/>
                  <a:pt x="5296818" y="12038"/>
                </a:cubicBezTo>
                <a:cubicBezTo>
                  <a:pt x="5297085" y="9403"/>
                  <a:pt x="5296884" y="6109"/>
                  <a:pt x="5297018" y="3177"/>
                </a:cubicBezTo>
                <a:lnTo>
                  <a:pt x="5298067" y="0"/>
                </a:lnTo>
                <a:lnTo>
                  <a:pt x="8958468" y="0"/>
                </a:lnTo>
                <a:lnTo>
                  <a:pt x="8936439" y="18562"/>
                </a:lnTo>
                <a:cubicBezTo>
                  <a:pt x="8928025" y="29598"/>
                  <a:pt x="8926611" y="39110"/>
                  <a:pt x="8934304" y="46608"/>
                </a:cubicBezTo>
                <a:cubicBezTo>
                  <a:pt x="8959791" y="71400"/>
                  <a:pt x="8992737" y="89152"/>
                  <a:pt x="9027240" y="113638"/>
                </a:cubicBezTo>
                <a:cubicBezTo>
                  <a:pt x="8975330" y="159853"/>
                  <a:pt x="8916899" y="180054"/>
                  <a:pt x="8854734" y="193826"/>
                </a:cubicBezTo>
                <a:cubicBezTo>
                  <a:pt x="8836083" y="198111"/>
                  <a:pt x="8817746" y="206680"/>
                  <a:pt x="8815880" y="227493"/>
                </a:cubicBezTo>
                <a:cubicBezTo>
                  <a:pt x="8814017" y="249223"/>
                  <a:pt x="8832977" y="257791"/>
                  <a:pt x="8848828" y="267894"/>
                </a:cubicBezTo>
                <a:cubicBezTo>
                  <a:pt x="8870895" y="281971"/>
                  <a:pt x="8892342" y="294216"/>
                  <a:pt x="8920315" y="296052"/>
                </a:cubicBezTo>
                <a:cubicBezTo>
                  <a:pt x="8966319" y="298806"/>
                  <a:pt x="8988385" y="337982"/>
                  <a:pt x="9015115" y="367363"/>
                </a:cubicBezTo>
                <a:cubicBezTo>
                  <a:pt x="9030034" y="383892"/>
                  <a:pt x="9037496" y="417251"/>
                  <a:pt x="9011388" y="423067"/>
                </a:cubicBezTo>
                <a:cubicBezTo>
                  <a:pt x="8948601" y="437148"/>
                  <a:pt x="8953575" y="477853"/>
                  <a:pt x="8955127" y="524068"/>
                </a:cubicBezTo>
                <a:cubicBezTo>
                  <a:pt x="8957303" y="581304"/>
                  <a:pt x="8994292" y="607624"/>
                  <a:pt x="9039672" y="629661"/>
                </a:cubicBezTo>
                <a:cubicBezTo>
                  <a:pt x="9055213" y="637312"/>
                  <a:pt x="9077279" y="637006"/>
                  <a:pt x="9083187" y="660880"/>
                </a:cubicBezTo>
                <a:cubicBezTo>
                  <a:pt x="9057699" y="683528"/>
                  <a:pt x="9026617" y="665166"/>
                  <a:pt x="8999263" y="671592"/>
                </a:cubicBezTo>
                <a:cubicBezTo>
                  <a:pt x="8976575" y="676794"/>
                  <a:pt x="8938965" y="674041"/>
                  <a:pt x="8970048" y="715664"/>
                </a:cubicBezTo>
                <a:cubicBezTo>
                  <a:pt x="8979063" y="727601"/>
                  <a:pt x="8968494" y="736784"/>
                  <a:pt x="8956992" y="737702"/>
                </a:cubicBezTo>
                <a:cubicBezTo>
                  <a:pt x="8864991" y="747189"/>
                  <a:pt x="8907262" y="831359"/>
                  <a:pt x="8877733" y="875737"/>
                </a:cubicBezTo>
                <a:cubicBezTo>
                  <a:pt x="8869654" y="887979"/>
                  <a:pt x="8878357" y="909097"/>
                  <a:pt x="8891100" y="914300"/>
                </a:cubicBezTo>
                <a:cubicBezTo>
                  <a:pt x="8972534" y="948581"/>
                  <a:pt x="8983724" y="1030299"/>
                  <a:pt x="9023199" y="1100695"/>
                </a:cubicBezTo>
                <a:cubicBezTo>
                  <a:pt x="8980304" y="1128545"/>
                  <a:pt x="8929020" y="1134666"/>
                  <a:pt x="8882708" y="1152725"/>
                </a:cubicBezTo>
                <a:cubicBezTo>
                  <a:pt x="8834530" y="1171701"/>
                  <a:pt x="8834530" y="1185780"/>
                  <a:pt x="8874315" y="1240870"/>
                </a:cubicBezTo>
                <a:cubicBezTo>
                  <a:pt x="8770812" y="1252808"/>
                  <a:pt x="8770812" y="1252808"/>
                  <a:pt x="8802826" y="1339424"/>
                </a:cubicBezTo>
                <a:cubicBezTo>
                  <a:pt x="8716105" y="1347382"/>
                  <a:pt x="8658917" y="1388394"/>
                  <a:pt x="8645552" y="1478072"/>
                </a:cubicBezTo>
                <a:cubicBezTo>
                  <a:pt x="8639024" y="1521532"/>
                  <a:pt x="8599861" y="1542037"/>
                  <a:pt x="8556347" y="1571114"/>
                </a:cubicBezTo>
                <a:cubicBezTo>
                  <a:pt x="8610428" y="1599274"/>
                  <a:pt x="8647106" y="1658037"/>
                  <a:pt x="8710202" y="1595904"/>
                </a:cubicBezTo>
                <a:cubicBezTo>
                  <a:pt x="8733202" y="1573257"/>
                  <a:pt x="8731030" y="1602027"/>
                  <a:pt x="8734135" y="1610290"/>
                </a:cubicBezTo>
                <a:cubicBezTo>
                  <a:pt x="8741594" y="1630489"/>
                  <a:pt x="8726054" y="1643958"/>
                  <a:pt x="8715797" y="1659260"/>
                </a:cubicBezTo>
                <a:cubicBezTo>
                  <a:pt x="8705851" y="1674564"/>
                  <a:pt x="8694038" y="1690784"/>
                  <a:pt x="8691242" y="1707927"/>
                </a:cubicBezTo>
                <a:cubicBezTo>
                  <a:pt x="8689378" y="1719862"/>
                  <a:pt x="8698391" y="1737306"/>
                  <a:pt x="8708337" y="1746183"/>
                </a:cubicBezTo>
                <a:cubicBezTo>
                  <a:pt x="8760556" y="1793011"/>
                  <a:pt x="8729474" y="1898297"/>
                  <a:pt x="8828316" y="1911765"/>
                </a:cubicBezTo>
                <a:cubicBezTo>
                  <a:pt x="8872762" y="1917884"/>
                  <a:pt x="8894207" y="1956449"/>
                  <a:pt x="8926844" y="1977567"/>
                </a:cubicBezTo>
                <a:cubicBezTo>
                  <a:pt x="9040293" y="2051328"/>
                  <a:pt x="9116134" y="2146208"/>
                  <a:pt x="9151255" y="2276592"/>
                </a:cubicBezTo>
                <a:cubicBezTo>
                  <a:pt x="9160890" y="2312707"/>
                  <a:pt x="9197879" y="2341785"/>
                  <a:pt x="9221812" y="2373614"/>
                </a:cubicBezTo>
                <a:cubicBezTo>
                  <a:pt x="9210310" y="2396875"/>
                  <a:pt x="9147525" y="2346680"/>
                  <a:pt x="9169593" y="2407892"/>
                </a:cubicBezTo>
                <a:cubicBezTo>
                  <a:pt x="9186377" y="2453803"/>
                  <a:pt x="9229272" y="2482267"/>
                  <a:pt x="9269679" y="2509507"/>
                </a:cubicBezTo>
                <a:cubicBezTo>
                  <a:pt x="9315680" y="2540419"/>
                  <a:pt x="9366654" y="2565210"/>
                  <a:pt x="9387480" y="2622444"/>
                </a:cubicBezTo>
                <a:cubicBezTo>
                  <a:pt x="9391832" y="2634687"/>
                  <a:pt x="9405817" y="2647542"/>
                  <a:pt x="9418250" y="2652440"/>
                </a:cubicBezTo>
                <a:cubicBezTo>
                  <a:pt x="10066621" y="3659697"/>
                  <a:pt x="11662679" y="3666430"/>
                  <a:pt x="11846684" y="3659389"/>
                </a:cubicBezTo>
                <a:cubicBezTo>
                  <a:pt x="11958113" y="3654952"/>
                  <a:pt x="12066512" y="3637200"/>
                  <a:pt x="12172890" y="3610878"/>
                </a:cubicBezTo>
                <a:lnTo>
                  <a:pt x="12192000" y="3605403"/>
                </a:lnTo>
                <a:lnTo>
                  <a:pt x="12192000" y="6858000"/>
                </a:lnTo>
                <a:lnTo>
                  <a:pt x="2667892" y="6858000"/>
                </a:lnTo>
                <a:lnTo>
                  <a:pt x="2654380" y="6849405"/>
                </a:lnTo>
                <a:cubicBezTo>
                  <a:pt x="2607569" y="6826978"/>
                  <a:pt x="2555222" y="6809052"/>
                  <a:pt x="2517472" y="6768410"/>
                </a:cubicBezTo>
                <a:cubicBezTo>
                  <a:pt x="2640621" y="6736030"/>
                  <a:pt x="2751355" y="6703317"/>
                  <a:pt x="2863768" y="6678867"/>
                </a:cubicBezTo>
                <a:cubicBezTo>
                  <a:pt x="2982893" y="6653093"/>
                  <a:pt x="3083895" y="6583373"/>
                  <a:pt x="3200332" y="6552312"/>
                </a:cubicBezTo>
                <a:cubicBezTo>
                  <a:pt x="3225166" y="6545703"/>
                  <a:pt x="3255030" y="6522574"/>
                  <a:pt x="3263755" y="6500106"/>
                </a:cubicBezTo>
                <a:cubicBezTo>
                  <a:pt x="3291941" y="6427411"/>
                  <a:pt x="3854674" y="6223537"/>
                  <a:pt x="3788234" y="6158777"/>
                </a:cubicBezTo>
                <a:cubicBezTo>
                  <a:pt x="3760718" y="6132011"/>
                  <a:pt x="3725150" y="6112847"/>
                  <a:pt x="3687901" y="6086412"/>
                </a:cubicBezTo>
                <a:cubicBezTo>
                  <a:pt x="3743942" y="6036518"/>
                  <a:pt x="3807024" y="6014710"/>
                  <a:pt x="3874137" y="5999841"/>
                </a:cubicBezTo>
                <a:cubicBezTo>
                  <a:pt x="3894273" y="5995216"/>
                  <a:pt x="3914069" y="5985964"/>
                  <a:pt x="3916083" y="5963494"/>
                </a:cubicBezTo>
                <a:cubicBezTo>
                  <a:pt x="3918095" y="5940035"/>
                  <a:pt x="3897626" y="5930785"/>
                  <a:pt x="3880513" y="5919878"/>
                </a:cubicBezTo>
                <a:cubicBezTo>
                  <a:pt x="3856689" y="5904680"/>
                  <a:pt x="3833535" y="5891460"/>
                  <a:pt x="3803335" y="5889479"/>
                </a:cubicBezTo>
                <a:cubicBezTo>
                  <a:pt x="3753670" y="5886505"/>
                  <a:pt x="3729848" y="5844211"/>
                  <a:pt x="3700990" y="5812491"/>
                </a:cubicBezTo>
                <a:cubicBezTo>
                  <a:pt x="3684884" y="5794647"/>
                  <a:pt x="3676828" y="5758633"/>
                  <a:pt x="3705014" y="5752353"/>
                </a:cubicBezTo>
                <a:cubicBezTo>
                  <a:pt x="3772798" y="5737152"/>
                  <a:pt x="3767428" y="5693207"/>
                  <a:pt x="3765753" y="5643313"/>
                </a:cubicBezTo>
                <a:cubicBezTo>
                  <a:pt x="3763404" y="5581522"/>
                  <a:pt x="3723470" y="5553107"/>
                  <a:pt x="3674479" y="5529315"/>
                </a:cubicBezTo>
                <a:cubicBezTo>
                  <a:pt x="3657701" y="5521056"/>
                  <a:pt x="3633878" y="5521386"/>
                  <a:pt x="3627501" y="5495612"/>
                </a:cubicBezTo>
                <a:cubicBezTo>
                  <a:pt x="3655017" y="5471161"/>
                  <a:pt x="3688572" y="5490985"/>
                  <a:pt x="3718104" y="5484048"/>
                </a:cubicBezTo>
                <a:cubicBezTo>
                  <a:pt x="3742598" y="5478431"/>
                  <a:pt x="3783202" y="5481403"/>
                  <a:pt x="3749644" y="5436467"/>
                </a:cubicBezTo>
                <a:cubicBezTo>
                  <a:pt x="3739912" y="5423580"/>
                  <a:pt x="3751322" y="5413666"/>
                  <a:pt x="3763740" y="5412675"/>
                </a:cubicBezTo>
                <a:cubicBezTo>
                  <a:pt x="3863064" y="5402433"/>
                  <a:pt x="3817428" y="5311564"/>
                  <a:pt x="3849307" y="5263654"/>
                </a:cubicBezTo>
                <a:cubicBezTo>
                  <a:pt x="3858030" y="5250437"/>
                  <a:pt x="3848634" y="5227638"/>
                  <a:pt x="3834876" y="5222021"/>
                </a:cubicBezTo>
                <a:cubicBezTo>
                  <a:pt x="3746960" y="5185011"/>
                  <a:pt x="3734880" y="5096789"/>
                  <a:pt x="3692263" y="5020790"/>
                </a:cubicBezTo>
                <a:cubicBezTo>
                  <a:pt x="3738572" y="4990724"/>
                  <a:pt x="3793938" y="4984115"/>
                  <a:pt x="3843936" y="4964619"/>
                </a:cubicBezTo>
                <a:cubicBezTo>
                  <a:pt x="3895949" y="4944132"/>
                  <a:pt x="3895949" y="4928933"/>
                  <a:pt x="3852997" y="4869458"/>
                </a:cubicBezTo>
                <a:cubicBezTo>
                  <a:pt x="3964739" y="4856569"/>
                  <a:pt x="3964739" y="4856569"/>
                  <a:pt x="3930177" y="4763060"/>
                </a:cubicBezTo>
                <a:cubicBezTo>
                  <a:pt x="4023800" y="4754468"/>
                  <a:pt x="4085540" y="4710192"/>
                  <a:pt x="4099968" y="4613376"/>
                </a:cubicBezTo>
                <a:cubicBezTo>
                  <a:pt x="4107016" y="4566456"/>
                  <a:pt x="4149296" y="4544320"/>
                  <a:pt x="4196274" y="4512928"/>
                </a:cubicBezTo>
                <a:cubicBezTo>
                  <a:pt x="4137888" y="4482527"/>
                  <a:pt x="4098290" y="4419087"/>
                  <a:pt x="4030173" y="4486165"/>
                </a:cubicBezTo>
                <a:cubicBezTo>
                  <a:pt x="4005342" y="4510615"/>
                  <a:pt x="4007687" y="4479555"/>
                  <a:pt x="4004335" y="4470634"/>
                </a:cubicBezTo>
                <a:cubicBezTo>
                  <a:pt x="3996282" y="4448827"/>
                  <a:pt x="4013059" y="4434287"/>
                  <a:pt x="4024133" y="4417767"/>
                </a:cubicBezTo>
                <a:cubicBezTo>
                  <a:pt x="4034870" y="4401245"/>
                  <a:pt x="4047624" y="4383734"/>
                  <a:pt x="4050642" y="4365226"/>
                </a:cubicBezTo>
                <a:cubicBezTo>
                  <a:pt x="4052655" y="4352340"/>
                  <a:pt x="4042924" y="4333509"/>
                  <a:pt x="4032186" y="4323924"/>
                </a:cubicBezTo>
                <a:cubicBezTo>
                  <a:pt x="3975811" y="4273370"/>
                  <a:pt x="4009367" y="4159704"/>
                  <a:pt x="3902658" y="4145163"/>
                </a:cubicBezTo>
                <a:cubicBezTo>
                  <a:pt x="3854674" y="4138557"/>
                  <a:pt x="3831522" y="4096923"/>
                  <a:pt x="3796288" y="4074123"/>
                </a:cubicBezTo>
                <a:cubicBezTo>
                  <a:pt x="3673808" y="3994492"/>
                  <a:pt x="3591931" y="3892060"/>
                  <a:pt x="3554015" y="3751298"/>
                </a:cubicBezTo>
                <a:cubicBezTo>
                  <a:pt x="3543613" y="3712308"/>
                  <a:pt x="3503679" y="3680917"/>
                  <a:pt x="3477841" y="3646554"/>
                </a:cubicBezTo>
                <a:cubicBezTo>
                  <a:pt x="3490259" y="3621441"/>
                  <a:pt x="3558041" y="3675631"/>
                  <a:pt x="3534217" y="3609547"/>
                </a:cubicBezTo>
                <a:cubicBezTo>
                  <a:pt x="3516097" y="3559982"/>
                  <a:pt x="3469788" y="3529253"/>
                  <a:pt x="3426164" y="3499844"/>
                </a:cubicBezTo>
                <a:cubicBezTo>
                  <a:pt x="3376502" y="3466472"/>
                  <a:pt x="3321470" y="3439708"/>
                  <a:pt x="3298987" y="3377918"/>
                </a:cubicBezTo>
                <a:cubicBezTo>
                  <a:pt x="3294289" y="3364700"/>
                  <a:pt x="3279190" y="3350823"/>
                  <a:pt x="3265768" y="3345534"/>
                </a:cubicBezTo>
                <a:cubicBezTo>
                  <a:pt x="2609539" y="2326070"/>
                  <a:pt x="1054085" y="2255965"/>
                  <a:pt x="698533" y="2257448"/>
                </a:cubicBezTo>
                <a:cubicBezTo>
                  <a:pt x="674830" y="2257546"/>
                  <a:pt x="656459" y="2257963"/>
                  <a:pt x="644044" y="2258439"/>
                </a:cubicBezTo>
                <a:cubicBezTo>
                  <a:pt x="463596" y="2265625"/>
                  <a:pt x="290510" y="2305151"/>
                  <a:pt x="121106" y="2359734"/>
                </a:cubicBezTo>
                <a:lnTo>
                  <a:pt x="0" y="2402158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6C2C4-7122-D36C-DE04-E071EE83D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724" y="2490720"/>
            <a:ext cx="6864412" cy="475740"/>
          </a:xfrm>
        </p:spPr>
        <p:txBody>
          <a:bodyPr anchor="b">
            <a:normAutofit fontScale="90000"/>
          </a:bodyPr>
          <a:lstStyle/>
          <a:p>
            <a:r>
              <a:rPr lang="en-GB" sz="3600" b="1" u="sng"/>
              <a:t>1.8 market research -</a:t>
            </a:r>
            <a:r>
              <a:rPr lang="en-GB" sz="3600" b="1" dirty="0"/>
              <a:t> </a:t>
            </a:r>
          </a:p>
        </p:txBody>
      </p:sp>
      <p:pic>
        <p:nvPicPr>
          <p:cNvPr id="7" name="Picture 6" descr="A cartoon of a person with a speech bubble&#10;&#10;AI-generated content may be incorrect.">
            <a:extLst>
              <a:ext uri="{FF2B5EF4-FFF2-40B4-BE49-F238E27FC236}">
                <a16:creationId xmlns:a16="http://schemas.microsoft.com/office/drawing/2014/main" id="{DB45810A-75B2-7E2E-1BC7-D16F82A7BE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1546" y="394599"/>
            <a:ext cx="2256431" cy="1461039"/>
          </a:xfrm>
          <a:prstGeom prst="rect">
            <a:avLst/>
          </a:prstGeom>
        </p:spPr>
      </p:pic>
      <p:pic>
        <p:nvPicPr>
          <p:cNvPr id="5" name="Picture 4" descr="A black circle with a white and blue logo&#10;&#10;AI-generated content may be incorrect.">
            <a:extLst>
              <a:ext uri="{FF2B5EF4-FFF2-40B4-BE49-F238E27FC236}">
                <a16:creationId xmlns:a16="http://schemas.microsoft.com/office/drawing/2014/main" id="{7BDEC4DE-EA0B-C223-76DA-FAED67C8F1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374" y="3608530"/>
            <a:ext cx="2563781" cy="2442001"/>
          </a:xfrm>
          <a:prstGeom prst="rect">
            <a:avLst/>
          </a:prstGeom>
        </p:spPr>
      </p:pic>
      <p:pic>
        <p:nvPicPr>
          <p:cNvPr id="4" name="Picture 3" descr="A logo of a camera&#10;&#10;AI-generated content may be incorrect.">
            <a:extLst>
              <a:ext uri="{FF2B5EF4-FFF2-40B4-BE49-F238E27FC236}">
                <a16:creationId xmlns:a16="http://schemas.microsoft.com/office/drawing/2014/main" id="{0EBA28CA-6C89-B3B1-1DB7-63ECF47517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8316" y="1464599"/>
            <a:ext cx="1746914" cy="1755692"/>
          </a:xfrm>
          <a:prstGeom prst="rect">
            <a:avLst/>
          </a:prstGeom>
        </p:spPr>
      </p:pic>
      <p:pic>
        <p:nvPicPr>
          <p:cNvPr id="6" name="Picture 5" descr="A person holding a pencil&#10;&#10;AI-generated content may be incorrect.">
            <a:extLst>
              <a:ext uri="{FF2B5EF4-FFF2-40B4-BE49-F238E27FC236}">
                <a16:creationId xmlns:a16="http://schemas.microsoft.com/office/drawing/2014/main" id="{184B931D-FE49-99C4-D060-26F9ACB498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4376" y="828962"/>
            <a:ext cx="2183642" cy="14521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EC58D-708A-B474-65D2-552180BD7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0066" y="3609899"/>
            <a:ext cx="8714981" cy="323993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/>
              <a:t>Secondary research - </a:t>
            </a:r>
            <a:endParaRPr lang="en-US" sz="2400"/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Social media see latest trends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Competitors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Industry research see different costs and what is popular</a:t>
            </a:r>
          </a:p>
          <a:p>
            <a:pPr marL="0" indent="0">
              <a:buNone/>
            </a:pPr>
            <a:r>
              <a:rPr lang="en-GB" sz="2400"/>
              <a:t>Primary research -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Talk to people about their experiences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400"/>
              <a:t>Online surveys/polls to see what people want</a:t>
            </a:r>
          </a:p>
          <a:p>
            <a:pPr marL="0" indent="0">
              <a:buNone/>
            </a:pPr>
            <a:endParaRPr lang="en-GB" sz="500"/>
          </a:p>
          <a:p>
            <a:pPr>
              <a:buFont typeface="Calibri" panose="020B0604020202020204" pitchFamily="34" charset="0"/>
              <a:buChar char="-"/>
            </a:pPr>
            <a:endParaRPr lang="en-GB" sz="500"/>
          </a:p>
          <a:p>
            <a:pPr>
              <a:buFont typeface="Calibri" panose="020B0604020202020204" pitchFamily="34" charset="0"/>
              <a:buChar char="-"/>
            </a:pPr>
            <a:endParaRPr lang="en-GB" sz="500"/>
          </a:p>
        </p:txBody>
      </p:sp>
    </p:spTree>
    <p:extLst>
      <p:ext uri="{BB962C8B-B14F-4D97-AF65-F5344CB8AC3E}">
        <p14:creationId xmlns:p14="http://schemas.microsoft.com/office/powerpoint/2010/main" val="104294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07F5D-6D4D-04F3-5B27-DEB84A951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u="sng">
                <a:solidFill>
                  <a:srgbClr val="595959"/>
                </a:solidFill>
              </a:rPr>
              <a:t>12-month marketing strategy -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AAB4E-4C06-2F4D-34DA-C01E625FF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768321"/>
            <a:ext cx="8959892" cy="28285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1- 3 months foundation and launch – registering, building a social media platform, Stocking on makeup supplies</a:t>
            </a:r>
          </a:p>
          <a:p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4-6 months – building client base I will be promoting services regularly and networking with photographers.</a:t>
            </a:r>
          </a:p>
          <a:p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7-9 months – growth and brand awareness</a:t>
            </a:r>
          </a:p>
          <a:p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10-12 months - I will be looking into revieing pricing and profits, I will try to introduce new services, I will look to strengthen customer loyalty, and I will also be setting goals for myself in the following year to better myself.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lumMod val="65000"/>
                    <a:lumOff val="35000"/>
                  </a:schemeClr>
                </a:solidFill>
              </a:rPr>
              <a:t>These are my goals to establish my business on a loyal client base.</a:t>
            </a:r>
          </a:p>
        </p:txBody>
      </p:sp>
      <p:pic>
        <p:nvPicPr>
          <p:cNvPr id="5" name="Picture 4" descr="Image">
            <a:extLst>
              <a:ext uri="{FF2B5EF4-FFF2-40B4-BE49-F238E27FC236}">
                <a16:creationId xmlns:a16="http://schemas.microsoft.com/office/drawing/2014/main" id="{57FA798F-0C4A-0875-DE82-10305C3701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" y="-1833"/>
            <a:ext cx="1751692" cy="172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102528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4D85B6A-FF18-4EFD-BD23-77FDE89EC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AAB596-4870-4D7C-9F51-06F1F7367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1B6B1-B7BF-B9F8-9643-156418D38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26" y="4093845"/>
            <a:ext cx="4271252" cy="1495289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/>
              <a:t>2.1 - strategy initiative - </a:t>
            </a:r>
          </a:p>
        </p:txBody>
      </p:sp>
      <p:pic>
        <p:nvPicPr>
          <p:cNvPr id="5" name="Picture 4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C38B17C3-885D-E9CB-2BBA-E941843EA5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54" r="20477" b="-3"/>
          <a:stretch>
            <a:fillRect/>
          </a:stretch>
        </p:blipFill>
        <p:spPr>
          <a:xfrm>
            <a:off x="1" y="10"/>
            <a:ext cx="4048364" cy="3385728"/>
          </a:xfrm>
          <a:custGeom>
            <a:avLst/>
            <a:gdLst/>
            <a:ahLst/>
            <a:cxnLst/>
            <a:rect l="l" t="t" r="r" b="b"/>
            <a:pathLst>
              <a:path w="4048364" h="3385738">
                <a:moveTo>
                  <a:pt x="0" y="0"/>
                </a:moveTo>
                <a:lnTo>
                  <a:pt x="4048364" y="0"/>
                </a:lnTo>
                <a:lnTo>
                  <a:pt x="4048364" y="3128862"/>
                </a:lnTo>
                <a:lnTo>
                  <a:pt x="4028354" y="3127605"/>
                </a:lnTo>
                <a:lnTo>
                  <a:pt x="4027052" y="3128074"/>
                </a:lnTo>
                <a:cubicBezTo>
                  <a:pt x="4021308" y="3129081"/>
                  <a:pt x="4017789" y="3128835"/>
                  <a:pt x="4015263" y="3128035"/>
                </a:cubicBezTo>
                <a:lnTo>
                  <a:pt x="4012855" y="3126647"/>
                </a:lnTo>
                <a:cubicBezTo>
                  <a:pt x="4010177" y="3126494"/>
                  <a:pt x="4007499" y="3126340"/>
                  <a:pt x="4004821" y="3126187"/>
                </a:cubicBezTo>
                <a:lnTo>
                  <a:pt x="3989141" y="3124118"/>
                </a:lnTo>
                <a:lnTo>
                  <a:pt x="3986071" y="3124823"/>
                </a:lnTo>
                <a:cubicBezTo>
                  <a:pt x="3978117" y="3124349"/>
                  <a:pt x="3970163" y="3123876"/>
                  <a:pt x="3962210" y="3123402"/>
                </a:cubicBezTo>
                <a:lnTo>
                  <a:pt x="3961815" y="3123900"/>
                </a:lnTo>
                <a:cubicBezTo>
                  <a:pt x="3960390" y="3124987"/>
                  <a:pt x="3958310" y="3125727"/>
                  <a:pt x="3954808" y="3125765"/>
                </a:cubicBezTo>
                <a:cubicBezTo>
                  <a:pt x="3959236" y="3133302"/>
                  <a:pt x="3952279" y="3128699"/>
                  <a:pt x="3941561" y="3128145"/>
                </a:cubicBezTo>
                <a:cubicBezTo>
                  <a:pt x="3946046" y="3139728"/>
                  <a:pt x="3916172" y="3133567"/>
                  <a:pt x="3910218" y="3140049"/>
                </a:cubicBezTo>
                <a:cubicBezTo>
                  <a:pt x="3902241" y="3139380"/>
                  <a:pt x="3893889" y="3138886"/>
                  <a:pt x="3885332" y="3138624"/>
                </a:cubicBezTo>
                <a:cubicBezTo>
                  <a:pt x="3883646" y="3138622"/>
                  <a:pt x="3881962" y="3138621"/>
                  <a:pt x="3880277" y="3138620"/>
                </a:cubicBezTo>
                <a:lnTo>
                  <a:pt x="3880157" y="3138737"/>
                </a:lnTo>
                <a:cubicBezTo>
                  <a:pt x="3879018" y="3138984"/>
                  <a:pt x="3877339" y="3139076"/>
                  <a:pt x="3874788" y="3138963"/>
                </a:cubicBezTo>
                <a:cubicBezTo>
                  <a:pt x="3873545" y="3138846"/>
                  <a:pt x="3872302" y="3138728"/>
                  <a:pt x="3871060" y="3138611"/>
                </a:cubicBezTo>
                <a:cubicBezTo>
                  <a:pt x="3867792" y="3138609"/>
                  <a:pt x="3864523" y="3138606"/>
                  <a:pt x="3861255" y="3138604"/>
                </a:cubicBezTo>
                <a:lnTo>
                  <a:pt x="3857750" y="3139376"/>
                </a:lnTo>
                <a:cubicBezTo>
                  <a:pt x="3846075" y="3144353"/>
                  <a:pt x="3854999" y="3159606"/>
                  <a:pt x="3830684" y="3154005"/>
                </a:cubicBezTo>
                <a:cubicBezTo>
                  <a:pt x="3806135" y="3158310"/>
                  <a:pt x="3796087" y="3168731"/>
                  <a:pt x="3769301" y="3167144"/>
                </a:cubicBezTo>
                <a:cubicBezTo>
                  <a:pt x="3746341" y="3171207"/>
                  <a:pt x="3728802" y="3177834"/>
                  <a:pt x="3707507" y="3178801"/>
                </a:cubicBezTo>
                <a:cubicBezTo>
                  <a:pt x="3701485" y="3182680"/>
                  <a:pt x="3694773" y="3184962"/>
                  <a:pt x="3684642" y="3182365"/>
                </a:cubicBezTo>
                <a:cubicBezTo>
                  <a:pt x="3664039" y="3187250"/>
                  <a:pt x="3662921" y="3193571"/>
                  <a:pt x="3646059" y="3191612"/>
                </a:cubicBezTo>
                <a:cubicBezTo>
                  <a:pt x="3640580" y="3202449"/>
                  <a:pt x="3637332" y="3199208"/>
                  <a:pt x="3629738" y="3197639"/>
                </a:cubicBezTo>
                <a:cubicBezTo>
                  <a:pt x="3629422" y="3197624"/>
                  <a:pt x="3629107" y="3197610"/>
                  <a:pt x="3628792" y="3197595"/>
                </a:cubicBezTo>
                <a:lnTo>
                  <a:pt x="3628083" y="3199132"/>
                </a:lnTo>
                <a:lnTo>
                  <a:pt x="3625096" y="3200289"/>
                </a:lnTo>
                <a:lnTo>
                  <a:pt x="3615459" y="3201481"/>
                </a:lnTo>
                <a:lnTo>
                  <a:pt x="3611591" y="3201604"/>
                </a:lnTo>
                <a:cubicBezTo>
                  <a:pt x="3609016" y="3201810"/>
                  <a:pt x="3607422" y="3202103"/>
                  <a:pt x="3606451" y="3202476"/>
                </a:cubicBezTo>
                <a:cubicBezTo>
                  <a:pt x="3606434" y="3202517"/>
                  <a:pt x="3606416" y="3202558"/>
                  <a:pt x="3606400" y="3202600"/>
                </a:cubicBezTo>
                <a:lnTo>
                  <a:pt x="3601432" y="3203215"/>
                </a:lnTo>
                <a:cubicBezTo>
                  <a:pt x="3592873" y="3204015"/>
                  <a:pt x="3584373" y="3204569"/>
                  <a:pt x="3576144" y="3204914"/>
                </a:cubicBezTo>
                <a:cubicBezTo>
                  <a:pt x="3574128" y="3211763"/>
                  <a:pt x="3541136" y="3209599"/>
                  <a:pt x="3552393" y="3219987"/>
                </a:cubicBezTo>
                <a:cubicBezTo>
                  <a:pt x="3541534" y="3220777"/>
                  <a:pt x="3531979" y="3217280"/>
                  <a:pt x="3540787" y="3223856"/>
                </a:cubicBezTo>
                <a:cubicBezTo>
                  <a:pt x="3537368" y="3224320"/>
                  <a:pt x="3535763" y="3225273"/>
                  <a:pt x="3535004" y="3226474"/>
                </a:cubicBezTo>
                <a:lnTo>
                  <a:pt x="3534913" y="3226993"/>
                </a:lnTo>
                <a:lnTo>
                  <a:pt x="3510631" y="3228569"/>
                </a:lnTo>
                <a:lnTo>
                  <a:pt x="3508032" y="3229611"/>
                </a:lnTo>
                <a:cubicBezTo>
                  <a:pt x="3502489" y="3229598"/>
                  <a:pt x="3496946" y="3217293"/>
                  <a:pt x="3491403" y="3217280"/>
                </a:cubicBezTo>
                <a:lnTo>
                  <a:pt x="3483240" y="3230123"/>
                </a:lnTo>
                <a:lnTo>
                  <a:pt x="3480053" y="3229107"/>
                </a:lnTo>
                <a:cubicBezTo>
                  <a:pt x="3477098" y="3228661"/>
                  <a:pt x="3473497" y="3228859"/>
                  <a:pt x="3468451" y="3230512"/>
                </a:cubicBezTo>
                <a:lnTo>
                  <a:pt x="3467451" y="3231115"/>
                </a:lnTo>
                <a:cubicBezTo>
                  <a:pt x="3463724" y="3230736"/>
                  <a:pt x="3465319" y="3225693"/>
                  <a:pt x="3446095" y="3228240"/>
                </a:cubicBezTo>
                <a:cubicBezTo>
                  <a:pt x="3420782" y="3241826"/>
                  <a:pt x="3385281" y="3239224"/>
                  <a:pt x="3352101" y="3246398"/>
                </a:cubicBezTo>
                <a:cubicBezTo>
                  <a:pt x="3308926" y="3245374"/>
                  <a:pt x="3300141" y="3236748"/>
                  <a:pt x="3271822" y="3247544"/>
                </a:cubicBezTo>
                <a:cubicBezTo>
                  <a:pt x="3258345" y="3251268"/>
                  <a:pt x="3238074" y="3249030"/>
                  <a:pt x="3203831" y="3257844"/>
                </a:cubicBezTo>
                <a:cubicBezTo>
                  <a:pt x="3171582" y="3264392"/>
                  <a:pt x="3141884" y="3266922"/>
                  <a:pt x="3112954" y="3273149"/>
                </a:cubicBezTo>
                <a:cubicBezTo>
                  <a:pt x="3078476" y="3279234"/>
                  <a:pt x="3086597" y="3279502"/>
                  <a:pt x="3066210" y="3283409"/>
                </a:cubicBezTo>
                <a:cubicBezTo>
                  <a:pt x="3062644" y="3284830"/>
                  <a:pt x="3028337" y="3292032"/>
                  <a:pt x="3025254" y="3293851"/>
                </a:cubicBezTo>
                <a:cubicBezTo>
                  <a:pt x="3006685" y="3298201"/>
                  <a:pt x="2983512" y="3305242"/>
                  <a:pt x="2954798" y="3309512"/>
                </a:cubicBezTo>
                <a:cubicBezTo>
                  <a:pt x="2932037" y="3306567"/>
                  <a:pt x="2909137" y="3323699"/>
                  <a:pt x="2880670" y="3319465"/>
                </a:cubicBezTo>
                <a:cubicBezTo>
                  <a:pt x="2870569" y="3318853"/>
                  <a:pt x="2841559" y="3322739"/>
                  <a:pt x="2837450" y="3326994"/>
                </a:cubicBezTo>
                <a:cubicBezTo>
                  <a:pt x="2831684" y="3328529"/>
                  <a:pt x="2824114" y="3328158"/>
                  <a:pt x="2822806" y="3332324"/>
                </a:cubicBezTo>
                <a:cubicBezTo>
                  <a:pt x="2819977" y="3337498"/>
                  <a:pt x="2796022" y="3333071"/>
                  <a:pt x="2801164" y="3338109"/>
                </a:cubicBezTo>
                <a:cubicBezTo>
                  <a:pt x="2784223" y="3335142"/>
                  <a:pt x="2776048" y="3346261"/>
                  <a:pt x="2764344" y="3350228"/>
                </a:cubicBezTo>
                <a:cubicBezTo>
                  <a:pt x="2757478" y="3348562"/>
                  <a:pt x="2751292" y="3350631"/>
                  <a:pt x="2743431" y="3353702"/>
                </a:cubicBezTo>
                <a:lnTo>
                  <a:pt x="2732627" y="3357764"/>
                </a:lnTo>
                <a:cubicBezTo>
                  <a:pt x="2730974" y="3357887"/>
                  <a:pt x="2729319" y="3358011"/>
                  <a:pt x="2727665" y="3358134"/>
                </a:cubicBezTo>
                <a:cubicBezTo>
                  <a:pt x="2718835" y="3359036"/>
                  <a:pt x="2689731" y="3362522"/>
                  <a:pt x="2679642" y="3363177"/>
                </a:cubicBezTo>
                <a:lnTo>
                  <a:pt x="2667138" y="3362068"/>
                </a:lnTo>
                <a:cubicBezTo>
                  <a:pt x="2663221" y="3362857"/>
                  <a:pt x="2659468" y="3367183"/>
                  <a:pt x="2656143" y="3367913"/>
                </a:cubicBezTo>
                <a:lnTo>
                  <a:pt x="2647194" y="3366448"/>
                </a:lnTo>
                <a:cubicBezTo>
                  <a:pt x="2648133" y="3370674"/>
                  <a:pt x="2637589" y="3367195"/>
                  <a:pt x="2629621" y="3367085"/>
                </a:cubicBezTo>
                <a:cubicBezTo>
                  <a:pt x="2613302" y="3367205"/>
                  <a:pt x="2596982" y="3367324"/>
                  <a:pt x="2580663" y="3367443"/>
                </a:cubicBezTo>
                <a:lnTo>
                  <a:pt x="2550440" y="3369943"/>
                </a:lnTo>
                <a:lnTo>
                  <a:pt x="2541181" y="3368444"/>
                </a:lnTo>
                <a:cubicBezTo>
                  <a:pt x="2521017" y="3368085"/>
                  <a:pt x="2498723" y="3374020"/>
                  <a:pt x="2484405" y="3369178"/>
                </a:cubicBezTo>
                <a:cubicBezTo>
                  <a:pt x="2478585" y="3368607"/>
                  <a:pt x="2473319" y="3368738"/>
                  <a:pt x="2468424" y="3369303"/>
                </a:cubicBezTo>
                <a:lnTo>
                  <a:pt x="2455357" y="3371902"/>
                </a:lnTo>
                <a:lnTo>
                  <a:pt x="2429477" y="3378972"/>
                </a:lnTo>
                <a:cubicBezTo>
                  <a:pt x="2428170" y="3366751"/>
                  <a:pt x="2368370" y="3383654"/>
                  <a:pt x="2374910" y="3372826"/>
                </a:cubicBezTo>
                <a:cubicBezTo>
                  <a:pt x="2351003" y="3375026"/>
                  <a:pt x="2328875" y="3353198"/>
                  <a:pt x="2305825" y="3364960"/>
                </a:cubicBezTo>
                <a:cubicBezTo>
                  <a:pt x="2269964" y="3363999"/>
                  <a:pt x="2218889" y="3367921"/>
                  <a:pt x="2183980" y="3367060"/>
                </a:cubicBezTo>
                <a:cubicBezTo>
                  <a:pt x="2190418" y="3372011"/>
                  <a:pt x="2159099" y="3370877"/>
                  <a:pt x="2155235" y="3370737"/>
                </a:cubicBezTo>
                <a:cubicBezTo>
                  <a:pt x="2131791" y="3368260"/>
                  <a:pt x="2111535" y="3369043"/>
                  <a:pt x="2071012" y="3365882"/>
                </a:cubicBezTo>
                <a:cubicBezTo>
                  <a:pt x="2035156" y="3367426"/>
                  <a:pt x="2003987" y="3359257"/>
                  <a:pt x="1970953" y="3368185"/>
                </a:cubicBezTo>
                <a:cubicBezTo>
                  <a:pt x="1968713" y="3366515"/>
                  <a:pt x="1965947" y="3365226"/>
                  <a:pt x="1962822" y="3364213"/>
                </a:cubicBezTo>
                <a:lnTo>
                  <a:pt x="1953120" y="3362020"/>
                </a:lnTo>
                <a:lnTo>
                  <a:pt x="1951768" y="3362436"/>
                </a:lnTo>
                <a:cubicBezTo>
                  <a:pt x="1945920" y="3363208"/>
                  <a:pt x="1942436" y="3362820"/>
                  <a:pt x="1940004" y="3361921"/>
                </a:cubicBezTo>
                <a:lnTo>
                  <a:pt x="1937753" y="3360440"/>
                </a:lnTo>
                <a:cubicBezTo>
                  <a:pt x="1935095" y="3360180"/>
                  <a:pt x="1932438" y="3359919"/>
                  <a:pt x="1929780" y="3359659"/>
                </a:cubicBezTo>
                <a:lnTo>
                  <a:pt x="1887540" y="3355160"/>
                </a:lnTo>
                <a:lnTo>
                  <a:pt x="1887093" y="3355641"/>
                </a:lnTo>
                <a:cubicBezTo>
                  <a:pt x="1885548" y="3356665"/>
                  <a:pt x="1883390" y="3357319"/>
                  <a:pt x="1879887" y="3357216"/>
                </a:cubicBezTo>
                <a:cubicBezTo>
                  <a:pt x="1883470" y="3364909"/>
                  <a:pt x="1877035" y="3360039"/>
                  <a:pt x="1866395" y="3359055"/>
                </a:cubicBezTo>
                <a:cubicBezTo>
                  <a:pt x="1869584" y="3370783"/>
                  <a:pt x="1840440" y="3363434"/>
                  <a:pt x="1833771" y="3369655"/>
                </a:cubicBezTo>
                <a:cubicBezTo>
                  <a:pt x="1825883" y="3368668"/>
                  <a:pt x="1817596" y="3367837"/>
                  <a:pt x="1809081" y="3367230"/>
                </a:cubicBezTo>
                <a:cubicBezTo>
                  <a:pt x="1807399" y="3367161"/>
                  <a:pt x="1805718" y="3367091"/>
                  <a:pt x="1804036" y="3367022"/>
                </a:cubicBezTo>
                <a:cubicBezTo>
                  <a:pt x="1803991" y="3367059"/>
                  <a:pt x="1803946" y="3367097"/>
                  <a:pt x="1803901" y="3367134"/>
                </a:cubicBezTo>
                <a:cubicBezTo>
                  <a:pt x="1802735" y="3367334"/>
                  <a:pt x="1801050" y="3367359"/>
                  <a:pt x="1798514" y="3367143"/>
                </a:cubicBezTo>
                <a:lnTo>
                  <a:pt x="1794832" y="3366642"/>
                </a:lnTo>
                <a:cubicBezTo>
                  <a:pt x="1791569" y="3366507"/>
                  <a:pt x="1788305" y="3366373"/>
                  <a:pt x="1785042" y="3366238"/>
                </a:cubicBezTo>
                <a:lnTo>
                  <a:pt x="1781456" y="3366865"/>
                </a:lnTo>
                <a:lnTo>
                  <a:pt x="1779723" y="3368220"/>
                </a:lnTo>
                <a:cubicBezTo>
                  <a:pt x="1779440" y="3368155"/>
                  <a:pt x="1779156" y="3368091"/>
                  <a:pt x="1778873" y="3368027"/>
                </a:cubicBezTo>
                <a:cubicBezTo>
                  <a:pt x="1772915" y="3365312"/>
                  <a:pt x="1772165" y="3361694"/>
                  <a:pt x="1759487" y="3371174"/>
                </a:cubicBezTo>
                <a:cubicBezTo>
                  <a:pt x="1745189" y="3366602"/>
                  <a:pt x="1739727" y="3372462"/>
                  <a:pt x="1717161" y="3373831"/>
                </a:cubicBezTo>
                <a:cubicBezTo>
                  <a:pt x="1709564" y="3369729"/>
                  <a:pt x="1701729" y="3370835"/>
                  <a:pt x="1693416" y="3373577"/>
                </a:cubicBezTo>
                <a:cubicBezTo>
                  <a:pt x="1672951" y="3371092"/>
                  <a:pt x="1652013" y="3374616"/>
                  <a:pt x="1627833" y="3374823"/>
                </a:cubicBezTo>
                <a:lnTo>
                  <a:pt x="1562462" y="3384313"/>
                </a:lnTo>
                <a:lnTo>
                  <a:pt x="1500041" y="3383500"/>
                </a:lnTo>
                <a:cubicBezTo>
                  <a:pt x="1492272" y="3381880"/>
                  <a:pt x="1484857" y="3380071"/>
                  <a:pt x="1477912" y="3378156"/>
                </a:cubicBezTo>
                <a:cubicBezTo>
                  <a:pt x="1467843" y="3383396"/>
                  <a:pt x="1444391" y="3372727"/>
                  <a:pt x="1440452" y="3384511"/>
                </a:cubicBezTo>
                <a:cubicBezTo>
                  <a:pt x="1430880" y="3382266"/>
                  <a:pt x="1427637" y="3376755"/>
                  <a:pt x="1426476" y="3384665"/>
                </a:cubicBezTo>
                <a:cubicBezTo>
                  <a:pt x="1423197" y="3384140"/>
                  <a:pt x="1420743" y="3384515"/>
                  <a:pt x="1418659" y="3385325"/>
                </a:cubicBezTo>
                <a:lnTo>
                  <a:pt x="1417944" y="3385738"/>
                </a:lnTo>
                <a:lnTo>
                  <a:pt x="1396764" y="3380560"/>
                </a:lnTo>
                <a:cubicBezTo>
                  <a:pt x="1395649" y="3380621"/>
                  <a:pt x="1394534" y="3380681"/>
                  <a:pt x="1393418" y="3380742"/>
                </a:cubicBezTo>
                <a:lnTo>
                  <a:pt x="1380294" y="3376255"/>
                </a:lnTo>
                <a:lnTo>
                  <a:pt x="1351459" y="3367829"/>
                </a:lnTo>
                <a:cubicBezTo>
                  <a:pt x="1349081" y="3366466"/>
                  <a:pt x="1319507" y="3359407"/>
                  <a:pt x="1318363" y="3357511"/>
                </a:cubicBezTo>
                <a:cubicBezTo>
                  <a:pt x="1281509" y="3362193"/>
                  <a:pt x="1312014" y="3347744"/>
                  <a:pt x="1276860" y="3344906"/>
                </a:cubicBezTo>
                <a:cubicBezTo>
                  <a:pt x="1253785" y="3356533"/>
                  <a:pt x="1256695" y="3340712"/>
                  <a:pt x="1204286" y="3337488"/>
                </a:cubicBezTo>
                <a:cubicBezTo>
                  <a:pt x="1177346" y="3330862"/>
                  <a:pt x="1162856" y="3334854"/>
                  <a:pt x="1123710" y="3321651"/>
                </a:cubicBezTo>
                <a:cubicBezTo>
                  <a:pt x="1085454" y="3316709"/>
                  <a:pt x="1005363" y="3310335"/>
                  <a:pt x="974748" y="3307837"/>
                </a:cubicBezTo>
                <a:cubicBezTo>
                  <a:pt x="945739" y="3316478"/>
                  <a:pt x="964147" y="3307413"/>
                  <a:pt x="940014" y="3306660"/>
                </a:cubicBezTo>
                <a:cubicBezTo>
                  <a:pt x="952701" y="3296927"/>
                  <a:pt x="908686" y="3309051"/>
                  <a:pt x="914712" y="3297017"/>
                </a:cubicBezTo>
                <a:cubicBezTo>
                  <a:pt x="910130" y="3297260"/>
                  <a:pt x="905499" y="3297876"/>
                  <a:pt x="900809" y="3298584"/>
                </a:cubicBezTo>
                <a:cubicBezTo>
                  <a:pt x="899990" y="3298705"/>
                  <a:pt x="899172" y="3298828"/>
                  <a:pt x="898353" y="3298949"/>
                </a:cubicBezTo>
                <a:lnTo>
                  <a:pt x="889782" y="3298355"/>
                </a:lnTo>
                <a:lnTo>
                  <a:pt x="885796" y="3300754"/>
                </a:lnTo>
                <a:lnTo>
                  <a:pt x="871773" y="3301699"/>
                </a:lnTo>
                <a:cubicBezTo>
                  <a:pt x="866761" y="3301657"/>
                  <a:pt x="861656" y="3301147"/>
                  <a:pt x="856438" y="3299888"/>
                </a:cubicBezTo>
                <a:cubicBezTo>
                  <a:pt x="842058" y="3291303"/>
                  <a:pt x="802729" y="3299624"/>
                  <a:pt x="785420" y="3288419"/>
                </a:cubicBezTo>
                <a:cubicBezTo>
                  <a:pt x="778178" y="3285195"/>
                  <a:pt x="750397" y="3280699"/>
                  <a:pt x="741879" y="3283188"/>
                </a:cubicBezTo>
                <a:cubicBezTo>
                  <a:pt x="735414" y="3282940"/>
                  <a:pt x="729876" y="3280596"/>
                  <a:pt x="723686" y="3283763"/>
                </a:cubicBezTo>
                <a:cubicBezTo>
                  <a:pt x="715044" y="3287372"/>
                  <a:pt x="701553" y="3277214"/>
                  <a:pt x="699393" y="3282843"/>
                </a:cubicBezTo>
                <a:cubicBezTo>
                  <a:pt x="672713" y="3280073"/>
                  <a:pt x="587034" y="3269505"/>
                  <a:pt x="563609" y="3267140"/>
                </a:cubicBezTo>
                <a:cubicBezTo>
                  <a:pt x="562182" y="3267737"/>
                  <a:pt x="560575" y="3268245"/>
                  <a:pt x="558841" y="3268647"/>
                </a:cubicBezTo>
                <a:cubicBezTo>
                  <a:pt x="548753" y="3270983"/>
                  <a:pt x="536540" y="3269324"/>
                  <a:pt x="531566" y="3264943"/>
                </a:cubicBezTo>
                <a:cubicBezTo>
                  <a:pt x="504471" y="3249476"/>
                  <a:pt x="472712" y="3245273"/>
                  <a:pt x="444697" y="3238795"/>
                </a:cubicBezTo>
                <a:cubicBezTo>
                  <a:pt x="412178" y="3232635"/>
                  <a:pt x="425904" y="3247936"/>
                  <a:pt x="391157" y="3231917"/>
                </a:cubicBezTo>
                <a:cubicBezTo>
                  <a:pt x="383742" y="3235456"/>
                  <a:pt x="378300" y="3234891"/>
                  <a:pt x="370757" y="3231601"/>
                </a:cubicBezTo>
                <a:cubicBezTo>
                  <a:pt x="354739" y="3228921"/>
                  <a:pt x="348695" y="3239635"/>
                  <a:pt x="336665" y="3230937"/>
                </a:cubicBezTo>
                <a:cubicBezTo>
                  <a:pt x="335690" y="3237020"/>
                  <a:pt x="304301" y="3228709"/>
                  <a:pt x="307742" y="3235671"/>
                </a:cubicBezTo>
                <a:cubicBezTo>
                  <a:pt x="293579" y="3239310"/>
                  <a:pt x="294219" y="3230068"/>
                  <a:pt x="280601" y="3233044"/>
                </a:cubicBezTo>
                <a:cubicBezTo>
                  <a:pt x="268012" y="3232391"/>
                  <a:pt x="291593" y="3227968"/>
                  <a:pt x="278749" y="3225671"/>
                </a:cubicBezTo>
                <a:cubicBezTo>
                  <a:pt x="262467" y="3223907"/>
                  <a:pt x="269675" y="3213530"/>
                  <a:pt x="248269" y="3225056"/>
                </a:cubicBezTo>
                <a:cubicBezTo>
                  <a:pt x="233782" y="3219511"/>
                  <a:pt x="226442" y="3225015"/>
                  <a:pt x="201544" y="3224865"/>
                </a:cubicBezTo>
                <a:lnTo>
                  <a:pt x="194948" y="3222950"/>
                </a:lnTo>
                <a:lnTo>
                  <a:pt x="186529" y="3228320"/>
                </a:lnTo>
                <a:cubicBezTo>
                  <a:pt x="181850" y="3230472"/>
                  <a:pt x="176241" y="3231774"/>
                  <a:pt x="168765" y="3231015"/>
                </a:cubicBezTo>
                <a:cubicBezTo>
                  <a:pt x="124081" y="3216459"/>
                  <a:pt x="165980" y="3240734"/>
                  <a:pt x="91518" y="3231445"/>
                </a:cubicBezTo>
                <a:cubicBezTo>
                  <a:pt x="87975" y="3229296"/>
                  <a:pt x="77991" y="3230542"/>
                  <a:pt x="77943" y="3233140"/>
                </a:cubicBezTo>
                <a:cubicBezTo>
                  <a:pt x="73437" y="3232021"/>
                  <a:pt x="63858" y="3226368"/>
                  <a:pt x="61120" y="3230347"/>
                </a:cubicBezTo>
                <a:cubicBezTo>
                  <a:pt x="48916" y="3229750"/>
                  <a:pt x="37022" y="3228445"/>
                  <a:pt x="25722" y="3226477"/>
                </a:cubicBezTo>
                <a:lnTo>
                  <a:pt x="2781" y="3220829"/>
                </a:lnTo>
                <a:lnTo>
                  <a:pt x="0" y="3222232"/>
                </a:lnTo>
                <a:close/>
              </a:path>
            </a:pathLst>
          </a:custGeom>
        </p:spPr>
      </p:pic>
      <p:pic>
        <p:nvPicPr>
          <p:cNvPr id="6" name="Picture 5" descr="A wedding rings on a calendar&#10;&#10;AI-generated content may be incorrect.">
            <a:extLst>
              <a:ext uri="{FF2B5EF4-FFF2-40B4-BE49-F238E27FC236}">
                <a16:creationId xmlns:a16="http://schemas.microsoft.com/office/drawing/2014/main" id="{3815E3C5-B4DC-B13C-5718-A23603C2621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599" r="11750" b="-3"/>
          <a:stretch>
            <a:fillRect/>
          </a:stretch>
        </p:blipFill>
        <p:spPr>
          <a:xfrm>
            <a:off x="4048364" y="10"/>
            <a:ext cx="4047893" cy="3130303"/>
          </a:xfrm>
          <a:custGeom>
            <a:avLst/>
            <a:gdLst/>
            <a:ahLst/>
            <a:cxnLst/>
            <a:rect l="l" t="t" r="r" b="b"/>
            <a:pathLst>
              <a:path w="4047893" h="3130313">
                <a:moveTo>
                  <a:pt x="0" y="0"/>
                </a:moveTo>
                <a:lnTo>
                  <a:pt x="4047893" y="0"/>
                </a:lnTo>
                <a:lnTo>
                  <a:pt x="4047893" y="2992525"/>
                </a:lnTo>
                <a:lnTo>
                  <a:pt x="4044945" y="2992586"/>
                </a:lnTo>
                <a:cubicBezTo>
                  <a:pt x="4013007" y="2983988"/>
                  <a:pt x="4029496" y="3002088"/>
                  <a:pt x="3993923" y="2999580"/>
                </a:cubicBezTo>
                <a:cubicBezTo>
                  <a:pt x="3953690" y="2999973"/>
                  <a:pt x="3925732" y="2991464"/>
                  <a:pt x="3899257" y="2991280"/>
                </a:cubicBezTo>
                <a:cubicBezTo>
                  <a:pt x="3886826" y="2992016"/>
                  <a:pt x="3796118" y="2992410"/>
                  <a:pt x="3803589" y="2988457"/>
                </a:cubicBezTo>
                <a:cubicBezTo>
                  <a:pt x="3771479" y="2987956"/>
                  <a:pt x="3724459" y="2987111"/>
                  <a:pt x="3706605" y="2988270"/>
                </a:cubicBezTo>
                <a:cubicBezTo>
                  <a:pt x="3703225" y="2988426"/>
                  <a:pt x="3699845" y="2995259"/>
                  <a:pt x="3696464" y="2995413"/>
                </a:cubicBezTo>
                <a:cubicBezTo>
                  <a:pt x="3673602" y="2986686"/>
                  <a:pt x="3685958" y="2988536"/>
                  <a:pt x="3662169" y="2987908"/>
                </a:cubicBezTo>
                <a:cubicBezTo>
                  <a:pt x="3644316" y="2989346"/>
                  <a:pt x="3656616" y="2981280"/>
                  <a:pt x="3638764" y="2982720"/>
                </a:cubicBezTo>
                <a:cubicBezTo>
                  <a:pt x="3602893" y="3008058"/>
                  <a:pt x="3578600" y="2986261"/>
                  <a:pt x="3530424" y="2996502"/>
                </a:cubicBezTo>
                <a:lnTo>
                  <a:pt x="3456483" y="2997177"/>
                </a:lnTo>
                <a:cubicBezTo>
                  <a:pt x="3450083" y="2997047"/>
                  <a:pt x="3443320" y="2998716"/>
                  <a:pt x="3439236" y="2995748"/>
                </a:cubicBezTo>
                <a:cubicBezTo>
                  <a:pt x="3425274" y="2994993"/>
                  <a:pt x="3393296" y="2993247"/>
                  <a:pt x="3372711" y="2992647"/>
                </a:cubicBezTo>
                <a:cubicBezTo>
                  <a:pt x="3352114" y="2993339"/>
                  <a:pt x="3350044" y="2997183"/>
                  <a:pt x="3326457" y="2999562"/>
                </a:cubicBezTo>
                <a:cubicBezTo>
                  <a:pt x="3268010" y="2985834"/>
                  <a:pt x="3302346" y="3004193"/>
                  <a:pt x="3274937" y="3010764"/>
                </a:cubicBezTo>
                <a:lnTo>
                  <a:pt x="3247552" y="3008692"/>
                </a:lnTo>
                <a:cubicBezTo>
                  <a:pt x="3239494" y="3005937"/>
                  <a:pt x="3224032" y="3005163"/>
                  <a:pt x="3216589" y="3008563"/>
                </a:cubicBezTo>
                <a:cubicBezTo>
                  <a:pt x="3181100" y="3020067"/>
                  <a:pt x="3210475" y="3004709"/>
                  <a:pt x="3179493" y="3008658"/>
                </a:cubicBezTo>
                <a:lnTo>
                  <a:pt x="3149112" y="3020078"/>
                </a:lnTo>
                <a:cubicBezTo>
                  <a:pt x="3138430" y="3019544"/>
                  <a:pt x="3127747" y="3019009"/>
                  <a:pt x="3117065" y="3018475"/>
                </a:cubicBezTo>
                <a:cubicBezTo>
                  <a:pt x="3100309" y="3015895"/>
                  <a:pt x="3095375" y="3026139"/>
                  <a:pt x="3085852" y="3024583"/>
                </a:cubicBezTo>
                <a:cubicBezTo>
                  <a:pt x="3083205" y="3019193"/>
                  <a:pt x="3077928" y="3019162"/>
                  <a:pt x="3068056" y="3021444"/>
                </a:cubicBezTo>
                <a:cubicBezTo>
                  <a:pt x="3067547" y="3021351"/>
                  <a:pt x="3067037" y="3021259"/>
                  <a:pt x="3066528" y="3021166"/>
                </a:cubicBezTo>
                <a:lnTo>
                  <a:pt x="3051628" y="3025475"/>
                </a:lnTo>
                <a:cubicBezTo>
                  <a:pt x="3054335" y="3020346"/>
                  <a:pt x="3000640" y="3019856"/>
                  <a:pt x="3008147" y="3014221"/>
                </a:cubicBezTo>
                <a:cubicBezTo>
                  <a:pt x="2996636" y="3010443"/>
                  <a:pt x="2991707" y="3018195"/>
                  <a:pt x="2980324" y="3014998"/>
                </a:cubicBezTo>
                <a:cubicBezTo>
                  <a:pt x="2967759" y="3014889"/>
                  <a:pt x="2987908" y="3019812"/>
                  <a:pt x="2974105" y="3021060"/>
                </a:cubicBezTo>
                <a:lnTo>
                  <a:pt x="2898967" y="3017706"/>
                </a:lnTo>
                <a:cubicBezTo>
                  <a:pt x="2889133" y="3021187"/>
                  <a:pt x="2880975" y="3020246"/>
                  <a:pt x="2872906" y="3017913"/>
                </a:cubicBezTo>
                <a:cubicBezTo>
                  <a:pt x="2849600" y="3020012"/>
                  <a:pt x="2847396" y="3018756"/>
                  <a:pt x="2821030" y="3018570"/>
                </a:cubicBezTo>
                <a:cubicBezTo>
                  <a:pt x="2792862" y="3023488"/>
                  <a:pt x="2758404" y="3014645"/>
                  <a:pt x="2730230" y="3014478"/>
                </a:cubicBezTo>
                <a:cubicBezTo>
                  <a:pt x="2702955" y="3023440"/>
                  <a:pt x="2711231" y="3004407"/>
                  <a:pt x="2687628" y="3005991"/>
                </a:cubicBezTo>
                <a:cubicBezTo>
                  <a:pt x="2649605" y="3014731"/>
                  <a:pt x="2688189" y="2999782"/>
                  <a:pt x="2628951" y="3004830"/>
                </a:cubicBezTo>
                <a:cubicBezTo>
                  <a:pt x="2625663" y="3006155"/>
                  <a:pt x="2618407" y="3015266"/>
                  <a:pt x="2619087" y="3013614"/>
                </a:cubicBezTo>
                <a:cubicBezTo>
                  <a:pt x="2606112" y="3014782"/>
                  <a:pt x="2568093" y="2997243"/>
                  <a:pt x="2549635" y="2999983"/>
                </a:cubicBezTo>
                <a:cubicBezTo>
                  <a:pt x="2513091" y="2997030"/>
                  <a:pt x="2495971" y="3005531"/>
                  <a:pt x="2469604" y="3005376"/>
                </a:cubicBezTo>
                <a:cubicBezTo>
                  <a:pt x="2460397" y="2976697"/>
                  <a:pt x="2420737" y="2997007"/>
                  <a:pt x="2366760" y="2987305"/>
                </a:cubicBezTo>
                <a:lnTo>
                  <a:pt x="2184478" y="2961828"/>
                </a:lnTo>
                <a:cubicBezTo>
                  <a:pt x="2115036" y="2937464"/>
                  <a:pt x="2031972" y="2970268"/>
                  <a:pt x="1991474" y="2962283"/>
                </a:cubicBezTo>
                <a:cubicBezTo>
                  <a:pt x="1975906" y="2972633"/>
                  <a:pt x="1961170" y="2963900"/>
                  <a:pt x="1941495" y="2969250"/>
                </a:cubicBezTo>
                <a:cubicBezTo>
                  <a:pt x="1896970" y="2975048"/>
                  <a:pt x="1881450" y="2995138"/>
                  <a:pt x="1822493" y="2993245"/>
                </a:cubicBezTo>
                <a:cubicBezTo>
                  <a:pt x="1799752" y="2992680"/>
                  <a:pt x="1701905" y="3006271"/>
                  <a:pt x="1648275" y="3026984"/>
                </a:cubicBezTo>
                <a:cubicBezTo>
                  <a:pt x="1616403" y="3033006"/>
                  <a:pt x="1600867" y="3023480"/>
                  <a:pt x="1591543" y="3039507"/>
                </a:cubicBezTo>
                <a:cubicBezTo>
                  <a:pt x="1575633" y="3031550"/>
                  <a:pt x="1526767" y="3047631"/>
                  <a:pt x="1510786" y="3050338"/>
                </a:cubicBezTo>
                <a:cubicBezTo>
                  <a:pt x="1497175" y="3045578"/>
                  <a:pt x="1491407" y="3051196"/>
                  <a:pt x="1479840" y="3053327"/>
                </a:cubicBezTo>
                <a:cubicBezTo>
                  <a:pt x="1474089" y="3050164"/>
                  <a:pt x="1464204" y="3051201"/>
                  <a:pt x="1461357" y="3055733"/>
                </a:cubicBezTo>
                <a:cubicBezTo>
                  <a:pt x="1467349" y="3065105"/>
                  <a:pt x="1432334" y="3063173"/>
                  <a:pt x="1430609" y="3070139"/>
                </a:cubicBezTo>
                <a:cubicBezTo>
                  <a:pt x="1410809" y="3073257"/>
                  <a:pt x="1323018" y="3072123"/>
                  <a:pt x="1309663" y="3084181"/>
                </a:cubicBezTo>
                <a:cubicBezTo>
                  <a:pt x="1269914" y="3092768"/>
                  <a:pt x="1209429" y="3080588"/>
                  <a:pt x="1192304" y="3082361"/>
                </a:cubicBezTo>
                <a:cubicBezTo>
                  <a:pt x="1184634" y="3081978"/>
                  <a:pt x="1176965" y="3081596"/>
                  <a:pt x="1169295" y="3081213"/>
                </a:cubicBezTo>
                <a:cubicBezTo>
                  <a:pt x="1168466" y="3081343"/>
                  <a:pt x="1167637" y="3081472"/>
                  <a:pt x="1166808" y="3081602"/>
                </a:cubicBezTo>
                <a:lnTo>
                  <a:pt x="1115657" y="3078399"/>
                </a:lnTo>
                <a:cubicBezTo>
                  <a:pt x="1085018" y="3091808"/>
                  <a:pt x="1079065" y="3095515"/>
                  <a:pt x="1042697" y="3099190"/>
                </a:cubicBezTo>
                <a:cubicBezTo>
                  <a:pt x="1032644" y="3098127"/>
                  <a:pt x="979772" y="3096610"/>
                  <a:pt x="977694" y="3101331"/>
                </a:cubicBezTo>
                <a:cubicBezTo>
                  <a:pt x="961202" y="3095237"/>
                  <a:pt x="940975" y="3100420"/>
                  <a:pt x="924689" y="3093967"/>
                </a:cubicBezTo>
                <a:lnTo>
                  <a:pt x="908550" y="3095950"/>
                </a:lnTo>
                <a:cubicBezTo>
                  <a:pt x="877246" y="3094415"/>
                  <a:pt x="882046" y="3103801"/>
                  <a:pt x="845329" y="3093766"/>
                </a:cubicBezTo>
                <a:cubicBezTo>
                  <a:pt x="837507" y="3090489"/>
                  <a:pt x="824678" y="3090903"/>
                  <a:pt x="816675" y="3094689"/>
                </a:cubicBezTo>
                <a:cubicBezTo>
                  <a:pt x="815297" y="3095340"/>
                  <a:pt x="814119" y="3096069"/>
                  <a:pt x="813174" y="3096853"/>
                </a:cubicBezTo>
                <a:cubicBezTo>
                  <a:pt x="790135" y="3089266"/>
                  <a:pt x="783048" y="3095936"/>
                  <a:pt x="771013" y="3090209"/>
                </a:cubicBezTo>
                <a:cubicBezTo>
                  <a:pt x="742645" y="3091492"/>
                  <a:pt x="725377" y="3101546"/>
                  <a:pt x="714380" y="3096594"/>
                </a:cubicBezTo>
                <a:cubicBezTo>
                  <a:pt x="693975" y="3099397"/>
                  <a:pt x="662383" y="3104717"/>
                  <a:pt x="648585" y="3107030"/>
                </a:cubicBezTo>
                <a:cubicBezTo>
                  <a:pt x="644887" y="3110964"/>
                  <a:pt x="637955" y="3109672"/>
                  <a:pt x="631605" y="3110477"/>
                </a:cubicBezTo>
                <a:cubicBezTo>
                  <a:pt x="625207" y="3114153"/>
                  <a:pt x="595514" y="3114423"/>
                  <a:pt x="586338" y="3112586"/>
                </a:cubicBezTo>
                <a:lnTo>
                  <a:pt x="557969" y="3117189"/>
                </a:lnTo>
                <a:cubicBezTo>
                  <a:pt x="508787" y="3109938"/>
                  <a:pt x="487300" y="3138257"/>
                  <a:pt x="448505" y="3111851"/>
                </a:cubicBezTo>
                <a:cubicBezTo>
                  <a:pt x="430568" y="3111958"/>
                  <a:pt x="443794" y="3120275"/>
                  <a:pt x="425858" y="3120382"/>
                </a:cubicBezTo>
                <a:cubicBezTo>
                  <a:pt x="402271" y="3123546"/>
                  <a:pt x="413517" y="3112174"/>
                  <a:pt x="391847" y="3124849"/>
                </a:cubicBezTo>
                <a:cubicBezTo>
                  <a:pt x="349157" y="3121702"/>
                  <a:pt x="326774" y="3134560"/>
                  <a:pt x="288285" y="3125383"/>
                </a:cubicBezTo>
                <a:cubicBezTo>
                  <a:pt x="295755" y="3130096"/>
                  <a:pt x="205047" y="3129625"/>
                  <a:pt x="192615" y="3128748"/>
                </a:cubicBezTo>
                <a:cubicBezTo>
                  <a:pt x="166142" y="3128967"/>
                  <a:pt x="138184" y="3127169"/>
                  <a:pt x="97952" y="3126700"/>
                </a:cubicBezTo>
                <a:cubicBezTo>
                  <a:pt x="62377" y="3129690"/>
                  <a:pt x="78866" y="3120054"/>
                  <a:pt x="46928" y="3130306"/>
                </a:cubicBezTo>
                <a:cubicBezTo>
                  <a:pt x="37098" y="3130381"/>
                  <a:pt x="21188" y="3129913"/>
                  <a:pt x="7323" y="3129322"/>
                </a:cubicBezTo>
                <a:lnTo>
                  <a:pt x="0" y="3128862"/>
                </a:lnTo>
                <a:close/>
              </a:path>
            </a:pathLst>
          </a:custGeom>
        </p:spPr>
      </p:pic>
      <p:pic>
        <p:nvPicPr>
          <p:cNvPr id="4" name="Picture 3" descr="A yellow megaphone with a purple and blue text&#10;&#10;AI-generated content may be incorrect.">
            <a:extLst>
              <a:ext uri="{FF2B5EF4-FFF2-40B4-BE49-F238E27FC236}">
                <a16:creationId xmlns:a16="http://schemas.microsoft.com/office/drawing/2014/main" id="{A7A5AB47-34BA-1FC9-0999-C82CBD0C50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8" r="11101" b="4"/>
          <a:stretch>
            <a:fillRect/>
          </a:stretch>
        </p:blipFill>
        <p:spPr>
          <a:xfrm>
            <a:off x="8096257" y="10"/>
            <a:ext cx="4095743" cy="3206832"/>
          </a:xfrm>
          <a:custGeom>
            <a:avLst/>
            <a:gdLst/>
            <a:ahLst/>
            <a:cxnLst/>
            <a:rect l="l" t="t" r="r" b="b"/>
            <a:pathLst>
              <a:path w="4095743" h="3206842">
                <a:moveTo>
                  <a:pt x="0" y="0"/>
                </a:moveTo>
                <a:lnTo>
                  <a:pt x="4095743" y="0"/>
                </a:lnTo>
                <a:lnTo>
                  <a:pt x="4095743" y="136523"/>
                </a:lnTo>
                <a:lnTo>
                  <a:pt x="4095743" y="1701208"/>
                </a:lnTo>
                <a:lnTo>
                  <a:pt x="4095743" y="3071014"/>
                </a:lnTo>
                <a:cubicBezTo>
                  <a:pt x="4095742" y="3071024"/>
                  <a:pt x="4095742" y="3071035"/>
                  <a:pt x="4095741" y="3071045"/>
                </a:cubicBezTo>
                <a:cubicBezTo>
                  <a:pt x="4095657" y="3071040"/>
                  <a:pt x="4095572" y="3071032"/>
                  <a:pt x="4095488" y="3071025"/>
                </a:cubicBezTo>
                <a:lnTo>
                  <a:pt x="4089562" y="3068518"/>
                </a:lnTo>
                <a:lnTo>
                  <a:pt x="4066621" y="3073254"/>
                </a:lnTo>
                <a:cubicBezTo>
                  <a:pt x="4055320" y="3074906"/>
                  <a:pt x="4043427" y="3076001"/>
                  <a:pt x="4031223" y="3076501"/>
                </a:cubicBezTo>
                <a:cubicBezTo>
                  <a:pt x="4028484" y="3073164"/>
                  <a:pt x="4018905" y="3077906"/>
                  <a:pt x="4014400" y="3078843"/>
                </a:cubicBezTo>
                <a:cubicBezTo>
                  <a:pt x="4014351" y="3076664"/>
                  <a:pt x="4004368" y="3075619"/>
                  <a:pt x="4000825" y="3077423"/>
                </a:cubicBezTo>
                <a:cubicBezTo>
                  <a:pt x="3926364" y="3085214"/>
                  <a:pt x="3968261" y="3064853"/>
                  <a:pt x="3923579" y="3077062"/>
                </a:cubicBezTo>
                <a:cubicBezTo>
                  <a:pt x="3916103" y="3077698"/>
                  <a:pt x="3910492" y="3076605"/>
                  <a:pt x="3905815" y="3074801"/>
                </a:cubicBezTo>
                <a:lnTo>
                  <a:pt x="3897396" y="3070297"/>
                </a:lnTo>
                <a:lnTo>
                  <a:pt x="3890800" y="3071903"/>
                </a:lnTo>
                <a:cubicBezTo>
                  <a:pt x="3865901" y="3072029"/>
                  <a:pt x="3858562" y="3067412"/>
                  <a:pt x="3844074" y="3072063"/>
                </a:cubicBezTo>
                <a:cubicBezTo>
                  <a:pt x="3822669" y="3062396"/>
                  <a:pt x="3829876" y="3071099"/>
                  <a:pt x="3813596" y="3072579"/>
                </a:cubicBezTo>
                <a:cubicBezTo>
                  <a:pt x="3800751" y="3074505"/>
                  <a:pt x="3824330" y="3078216"/>
                  <a:pt x="3811743" y="3078763"/>
                </a:cubicBezTo>
                <a:cubicBezTo>
                  <a:pt x="3798124" y="3076266"/>
                  <a:pt x="3798764" y="3084018"/>
                  <a:pt x="3784600" y="3080966"/>
                </a:cubicBezTo>
                <a:cubicBezTo>
                  <a:pt x="3788042" y="3075127"/>
                  <a:pt x="3756652" y="3082098"/>
                  <a:pt x="3755678" y="3076997"/>
                </a:cubicBezTo>
                <a:cubicBezTo>
                  <a:pt x="3743648" y="3084291"/>
                  <a:pt x="3737604" y="3075305"/>
                  <a:pt x="3721587" y="3077553"/>
                </a:cubicBezTo>
                <a:cubicBezTo>
                  <a:pt x="3714042" y="3080313"/>
                  <a:pt x="3708600" y="3080787"/>
                  <a:pt x="3701187" y="3077818"/>
                </a:cubicBezTo>
                <a:cubicBezTo>
                  <a:pt x="3666438" y="3091253"/>
                  <a:pt x="3680164" y="3078420"/>
                  <a:pt x="3647646" y="3083588"/>
                </a:cubicBezTo>
                <a:cubicBezTo>
                  <a:pt x="3619631" y="3089020"/>
                  <a:pt x="3587871" y="3092545"/>
                  <a:pt x="3560777" y="3105520"/>
                </a:cubicBezTo>
                <a:cubicBezTo>
                  <a:pt x="3555802" y="3109193"/>
                  <a:pt x="3543591" y="3110585"/>
                  <a:pt x="3533503" y="3108626"/>
                </a:cubicBezTo>
                <a:cubicBezTo>
                  <a:pt x="3531768" y="3108290"/>
                  <a:pt x="3530162" y="3107864"/>
                  <a:pt x="3528735" y="3107361"/>
                </a:cubicBezTo>
                <a:cubicBezTo>
                  <a:pt x="3505309" y="3109347"/>
                  <a:pt x="3419631" y="3118211"/>
                  <a:pt x="3392949" y="3120534"/>
                </a:cubicBezTo>
                <a:cubicBezTo>
                  <a:pt x="3390791" y="3115813"/>
                  <a:pt x="3377299" y="3124333"/>
                  <a:pt x="3368657" y="3121305"/>
                </a:cubicBezTo>
                <a:cubicBezTo>
                  <a:pt x="3362467" y="3118650"/>
                  <a:pt x="3356930" y="3120616"/>
                  <a:pt x="3350465" y="3120823"/>
                </a:cubicBezTo>
                <a:cubicBezTo>
                  <a:pt x="3341947" y="3118736"/>
                  <a:pt x="3314164" y="3122506"/>
                  <a:pt x="3306922" y="3125212"/>
                </a:cubicBezTo>
                <a:cubicBezTo>
                  <a:pt x="3289615" y="3134610"/>
                  <a:pt x="3250286" y="3127630"/>
                  <a:pt x="3235905" y="3134831"/>
                </a:cubicBezTo>
                <a:cubicBezTo>
                  <a:pt x="3230686" y="3135887"/>
                  <a:pt x="3225583" y="3136314"/>
                  <a:pt x="3220570" y="3136351"/>
                </a:cubicBezTo>
                <a:lnTo>
                  <a:pt x="3206547" y="3135559"/>
                </a:lnTo>
                <a:lnTo>
                  <a:pt x="3202562" y="3133546"/>
                </a:lnTo>
                <a:lnTo>
                  <a:pt x="3193989" y="3134044"/>
                </a:lnTo>
                <a:cubicBezTo>
                  <a:pt x="3193170" y="3133943"/>
                  <a:pt x="3192354" y="3133838"/>
                  <a:pt x="3191535" y="3133737"/>
                </a:cubicBezTo>
                <a:cubicBezTo>
                  <a:pt x="3186844" y="3133143"/>
                  <a:pt x="3182215" y="3132626"/>
                  <a:pt x="3177631" y="3132423"/>
                </a:cubicBezTo>
                <a:cubicBezTo>
                  <a:pt x="3183659" y="3142516"/>
                  <a:pt x="3139642" y="3132347"/>
                  <a:pt x="3152328" y="3140511"/>
                </a:cubicBezTo>
                <a:cubicBezTo>
                  <a:pt x="3128198" y="3141143"/>
                  <a:pt x="3146604" y="3148747"/>
                  <a:pt x="3117596" y="3141499"/>
                </a:cubicBezTo>
                <a:cubicBezTo>
                  <a:pt x="3086979" y="3143595"/>
                  <a:pt x="3006888" y="3148940"/>
                  <a:pt x="2968634" y="3153086"/>
                </a:cubicBezTo>
                <a:cubicBezTo>
                  <a:pt x="2929486" y="3164160"/>
                  <a:pt x="2914998" y="3160811"/>
                  <a:pt x="2888057" y="3166369"/>
                </a:cubicBezTo>
                <a:cubicBezTo>
                  <a:pt x="2835648" y="3169073"/>
                  <a:pt x="2838558" y="3182345"/>
                  <a:pt x="2815482" y="3172591"/>
                </a:cubicBezTo>
                <a:cubicBezTo>
                  <a:pt x="2780330" y="3174973"/>
                  <a:pt x="2810834" y="3187092"/>
                  <a:pt x="2773979" y="3183164"/>
                </a:cubicBezTo>
                <a:cubicBezTo>
                  <a:pt x="2772836" y="3184755"/>
                  <a:pt x="2747271" y="3200694"/>
                  <a:pt x="2744895" y="3201836"/>
                </a:cubicBezTo>
                <a:cubicBezTo>
                  <a:pt x="2729571" y="3202108"/>
                  <a:pt x="2714249" y="3202379"/>
                  <a:pt x="2698926" y="3202651"/>
                </a:cubicBezTo>
                <a:lnTo>
                  <a:pt x="2695579" y="3202498"/>
                </a:lnTo>
                <a:lnTo>
                  <a:pt x="2674400" y="3206842"/>
                </a:lnTo>
                <a:lnTo>
                  <a:pt x="2673684" y="3206495"/>
                </a:lnTo>
                <a:cubicBezTo>
                  <a:pt x="2671600" y="3205816"/>
                  <a:pt x="2669147" y="3205501"/>
                  <a:pt x="2665867" y="3205942"/>
                </a:cubicBezTo>
                <a:cubicBezTo>
                  <a:pt x="2655994" y="3204939"/>
                  <a:pt x="2626692" y="3200644"/>
                  <a:pt x="2614431" y="3200481"/>
                </a:cubicBezTo>
                <a:cubicBezTo>
                  <a:pt x="2607486" y="3202087"/>
                  <a:pt x="2600071" y="3203605"/>
                  <a:pt x="2592303" y="3204964"/>
                </a:cubicBezTo>
                <a:lnTo>
                  <a:pt x="2529882" y="3205645"/>
                </a:lnTo>
                <a:lnTo>
                  <a:pt x="2464509" y="3197687"/>
                </a:lnTo>
                <a:cubicBezTo>
                  <a:pt x="2440330" y="3197513"/>
                  <a:pt x="2419394" y="3194556"/>
                  <a:pt x="2398926" y="3196641"/>
                </a:cubicBezTo>
                <a:cubicBezTo>
                  <a:pt x="2390615" y="3194341"/>
                  <a:pt x="2382779" y="3200091"/>
                  <a:pt x="2375181" y="3203534"/>
                </a:cubicBezTo>
                <a:cubicBezTo>
                  <a:pt x="2352617" y="3202385"/>
                  <a:pt x="2347156" y="3190791"/>
                  <a:pt x="2332855" y="3194625"/>
                </a:cubicBezTo>
                <a:cubicBezTo>
                  <a:pt x="2320177" y="3186674"/>
                  <a:pt x="2319429" y="3189708"/>
                  <a:pt x="2313469" y="3191985"/>
                </a:cubicBezTo>
                <a:cubicBezTo>
                  <a:pt x="2313187" y="3192040"/>
                  <a:pt x="2312903" y="3192094"/>
                  <a:pt x="2312621" y="3192148"/>
                </a:cubicBezTo>
                <a:lnTo>
                  <a:pt x="2310886" y="3191011"/>
                </a:lnTo>
                <a:cubicBezTo>
                  <a:pt x="2309691" y="3190836"/>
                  <a:pt x="2308496" y="3190660"/>
                  <a:pt x="2307301" y="3190485"/>
                </a:cubicBezTo>
                <a:cubicBezTo>
                  <a:pt x="2304038" y="3190598"/>
                  <a:pt x="2300775" y="3190712"/>
                  <a:pt x="2297511" y="3190825"/>
                </a:cubicBezTo>
                <a:cubicBezTo>
                  <a:pt x="2296284" y="3190964"/>
                  <a:pt x="2295057" y="3191105"/>
                  <a:pt x="2293829" y="3191244"/>
                </a:cubicBezTo>
                <a:cubicBezTo>
                  <a:pt x="2291292" y="3191425"/>
                  <a:pt x="2289608" y="3191405"/>
                  <a:pt x="2288442" y="3191236"/>
                </a:cubicBezTo>
                <a:cubicBezTo>
                  <a:pt x="2288397" y="3191205"/>
                  <a:pt x="2288352" y="3191173"/>
                  <a:pt x="2288307" y="3191142"/>
                </a:cubicBezTo>
                <a:cubicBezTo>
                  <a:pt x="2286625" y="3191201"/>
                  <a:pt x="2292966" y="3181241"/>
                  <a:pt x="2291282" y="3181298"/>
                </a:cubicBezTo>
                <a:cubicBezTo>
                  <a:pt x="2282768" y="3181808"/>
                  <a:pt x="2266459" y="3192523"/>
                  <a:pt x="2258572" y="3193351"/>
                </a:cubicBezTo>
                <a:cubicBezTo>
                  <a:pt x="2251903" y="3188132"/>
                  <a:pt x="2222758" y="3194297"/>
                  <a:pt x="2225949" y="3184460"/>
                </a:cubicBezTo>
                <a:cubicBezTo>
                  <a:pt x="2215309" y="3185285"/>
                  <a:pt x="2208874" y="3189370"/>
                  <a:pt x="2212457" y="3182918"/>
                </a:cubicBezTo>
                <a:cubicBezTo>
                  <a:pt x="2208954" y="3183005"/>
                  <a:pt x="2206796" y="3182455"/>
                  <a:pt x="2205250" y="3181596"/>
                </a:cubicBezTo>
                <a:lnTo>
                  <a:pt x="2204802" y="3181191"/>
                </a:lnTo>
                <a:cubicBezTo>
                  <a:pt x="2196360" y="3181862"/>
                  <a:pt x="2165295" y="3184604"/>
                  <a:pt x="2154589" y="3185621"/>
                </a:cubicBezTo>
                <a:lnTo>
                  <a:pt x="2140577" y="3187296"/>
                </a:lnTo>
                <a:lnTo>
                  <a:pt x="2139223" y="3186946"/>
                </a:lnTo>
                <a:lnTo>
                  <a:pt x="2129522" y="3182108"/>
                </a:lnTo>
                <a:cubicBezTo>
                  <a:pt x="2126396" y="3182958"/>
                  <a:pt x="2123631" y="3190717"/>
                  <a:pt x="2121389" y="3192118"/>
                </a:cubicBezTo>
                <a:cubicBezTo>
                  <a:pt x="2088356" y="3184630"/>
                  <a:pt x="2057187" y="3191481"/>
                  <a:pt x="2021332" y="3190187"/>
                </a:cubicBezTo>
                <a:cubicBezTo>
                  <a:pt x="1980808" y="3192837"/>
                  <a:pt x="1960551" y="3192182"/>
                  <a:pt x="1937109" y="3194259"/>
                </a:cubicBezTo>
                <a:cubicBezTo>
                  <a:pt x="1933244" y="3194376"/>
                  <a:pt x="1901924" y="3195327"/>
                  <a:pt x="1908362" y="3191174"/>
                </a:cubicBezTo>
                <a:cubicBezTo>
                  <a:pt x="1873455" y="3191897"/>
                  <a:pt x="1822379" y="3188607"/>
                  <a:pt x="1786518" y="3189413"/>
                </a:cubicBezTo>
                <a:cubicBezTo>
                  <a:pt x="1763469" y="3179547"/>
                  <a:pt x="1741339" y="3197857"/>
                  <a:pt x="1717434" y="3196011"/>
                </a:cubicBezTo>
                <a:cubicBezTo>
                  <a:pt x="1723972" y="3205094"/>
                  <a:pt x="1664175" y="3190915"/>
                  <a:pt x="1662865" y="3201166"/>
                </a:cubicBezTo>
                <a:lnTo>
                  <a:pt x="1636987" y="3195235"/>
                </a:lnTo>
                <a:lnTo>
                  <a:pt x="1623920" y="3183037"/>
                </a:lnTo>
                <a:cubicBezTo>
                  <a:pt x="1619023" y="3182563"/>
                  <a:pt x="1613758" y="3192473"/>
                  <a:pt x="1607939" y="3192950"/>
                </a:cubicBezTo>
                <a:cubicBezTo>
                  <a:pt x="1593621" y="3197013"/>
                  <a:pt x="1571326" y="3192034"/>
                  <a:pt x="1551162" y="3192335"/>
                </a:cubicBezTo>
                <a:lnTo>
                  <a:pt x="1541903" y="3186915"/>
                </a:lnTo>
                <a:lnTo>
                  <a:pt x="1511680" y="3191495"/>
                </a:lnTo>
                <a:cubicBezTo>
                  <a:pt x="1489503" y="3191217"/>
                  <a:pt x="1467326" y="3190938"/>
                  <a:pt x="1445149" y="3190660"/>
                </a:cubicBezTo>
                <a:lnTo>
                  <a:pt x="1436200" y="3191890"/>
                </a:lnTo>
                <a:cubicBezTo>
                  <a:pt x="1432876" y="3191277"/>
                  <a:pt x="1429122" y="3201007"/>
                  <a:pt x="1425206" y="3200344"/>
                </a:cubicBezTo>
                <a:lnTo>
                  <a:pt x="1412701" y="3187919"/>
                </a:lnTo>
                <a:cubicBezTo>
                  <a:pt x="1402612" y="3187367"/>
                  <a:pt x="1373509" y="3184444"/>
                  <a:pt x="1364678" y="3183688"/>
                </a:cubicBezTo>
                <a:cubicBezTo>
                  <a:pt x="1363023" y="3183583"/>
                  <a:pt x="1361370" y="3183479"/>
                  <a:pt x="1359716" y="3183377"/>
                </a:cubicBezTo>
                <a:lnTo>
                  <a:pt x="1327998" y="3173718"/>
                </a:lnTo>
                <a:cubicBezTo>
                  <a:pt x="1303324" y="3168363"/>
                  <a:pt x="1243415" y="3156944"/>
                  <a:pt x="1211674" y="3151252"/>
                </a:cubicBezTo>
                <a:cubicBezTo>
                  <a:pt x="1183206" y="3154805"/>
                  <a:pt x="1160307" y="3140433"/>
                  <a:pt x="1137545" y="3142903"/>
                </a:cubicBezTo>
                <a:cubicBezTo>
                  <a:pt x="1108831" y="3139323"/>
                  <a:pt x="1085657" y="3133417"/>
                  <a:pt x="1067088" y="3129767"/>
                </a:cubicBezTo>
                <a:cubicBezTo>
                  <a:pt x="1064006" y="3128241"/>
                  <a:pt x="1029699" y="3122201"/>
                  <a:pt x="1026132" y="3121008"/>
                </a:cubicBezTo>
                <a:cubicBezTo>
                  <a:pt x="1005747" y="3117732"/>
                  <a:pt x="1013867" y="3117508"/>
                  <a:pt x="979389" y="3112403"/>
                </a:cubicBezTo>
                <a:cubicBezTo>
                  <a:pt x="950459" y="3107178"/>
                  <a:pt x="920762" y="3105056"/>
                  <a:pt x="888511" y="3099565"/>
                </a:cubicBezTo>
                <a:cubicBezTo>
                  <a:pt x="854269" y="3092172"/>
                  <a:pt x="833998" y="3094049"/>
                  <a:pt x="820520" y="3090926"/>
                </a:cubicBezTo>
                <a:cubicBezTo>
                  <a:pt x="792202" y="3081871"/>
                  <a:pt x="783417" y="3082958"/>
                  <a:pt x="740242" y="3083816"/>
                </a:cubicBezTo>
                <a:cubicBezTo>
                  <a:pt x="707061" y="3077800"/>
                  <a:pt x="671560" y="3086129"/>
                  <a:pt x="646247" y="3074734"/>
                </a:cubicBezTo>
                <a:cubicBezTo>
                  <a:pt x="642938" y="3075735"/>
                  <a:pt x="639394" y="3076369"/>
                  <a:pt x="635700" y="3076739"/>
                </a:cubicBezTo>
                <a:cubicBezTo>
                  <a:pt x="632097" y="3076874"/>
                  <a:pt x="628494" y="3077010"/>
                  <a:pt x="624891" y="3077145"/>
                </a:cubicBezTo>
                <a:lnTo>
                  <a:pt x="614671" y="3073567"/>
                </a:lnTo>
                <a:cubicBezTo>
                  <a:pt x="603428" y="3072991"/>
                  <a:pt x="568522" y="3074251"/>
                  <a:pt x="557430" y="3073687"/>
                </a:cubicBezTo>
                <a:lnTo>
                  <a:pt x="557338" y="3073252"/>
                </a:lnTo>
                <a:cubicBezTo>
                  <a:pt x="554424" y="3072272"/>
                  <a:pt x="546805" y="3070825"/>
                  <a:pt x="539949" y="3067812"/>
                </a:cubicBezTo>
                <a:cubicBezTo>
                  <a:pt x="528878" y="3064560"/>
                  <a:pt x="503526" y="3056658"/>
                  <a:pt x="490911" y="3053742"/>
                </a:cubicBezTo>
                <a:lnTo>
                  <a:pt x="468269" y="3040300"/>
                </a:lnTo>
                <a:lnTo>
                  <a:pt x="446284" y="3044010"/>
                </a:lnTo>
                <a:cubicBezTo>
                  <a:pt x="429421" y="3045653"/>
                  <a:pt x="428304" y="3040351"/>
                  <a:pt x="407700" y="3036255"/>
                </a:cubicBezTo>
                <a:cubicBezTo>
                  <a:pt x="397569" y="3038433"/>
                  <a:pt x="390857" y="3046536"/>
                  <a:pt x="384835" y="3043282"/>
                </a:cubicBezTo>
                <a:cubicBezTo>
                  <a:pt x="363540" y="3042472"/>
                  <a:pt x="346002" y="3026895"/>
                  <a:pt x="323041" y="3023486"/>
                </a:cubicBezTo>
                <a:cubicBezTo>
                  <a:pt x="296255" y="3024819"/>
                  <a:pt x="286207" y="3016076"/>
                  <a:pt x="261659" y="3012466"/>
                </a:cubicBezTo>
                <a:cubicBezTo>
                  <a:pt x="237343" y="3017165"/>
                  <a:pt x="246269" y="3004370"/>
                  <a:pt x="234593" y="3000196"/>
                </a:cubicBezTo>
                <a:lnTo>
                  <a:pt x="231087" y="2999548"/>
                </a:lnTo>
                <a:lnTo>
                  <a:pt x="182124" y="3000760"/>
                </a:lnTo>
                <a:cubicBezTo>
                  <a:pt x="176172" y="2995322"/>
                  <a:pt x="146296" y="3000490"/>
                  <a:pt x="150781" y="2990775"/>
                </a:cubicBezTo>
                <a:cubicBezTo>
                  <a:pt x="135014" y="2988838"/>
                  <a:pt x="99403" y="2989342"/>
                  <a:pt x="87521" y="2989133"/>
                </a:cubicBezTo>
                <a:cubicBezTo>
                  <a:pt x="84843" y="2989261"/>
                  <a:pt x="82166" y="2989390"/>
                  <a:pt x="79487" y="2989518"/>
                </a:cubicBezTo>
                <a:lnTo>
                  <a:pt x="77079" y="2990682"/>
                </a:lnTo>
                <a:cubicBezTo>
                  <a:pt x="74554" y="2991354"/>
                  <a:pt x="71035" y="2991559"/>
                  <a:pt x="65291" y="2990716"/>
                </a:cubicBezTo>
                <a:cubicBezTo>
                  <a:pt x="64857" y="2990584"/>
                  <a:pt x="64422" y="2990453"/>
                  <a:pt x="63989" y="2990321"/>
                </a:cubicBezTo>
                <a:cubicBezTo>
                  <a:pt x="62342" y="2990669"/>
                  <a:pt x="50523" y="2991267"/>
                  <a:pt x="36658" y="2991762"/>
                </a:cubicBezTo>
                <a:lnTo>
                  <a:pt x="0" y="2992525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49425-AEE7-4BC5-CF64-81102E3C1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5690" y="3600359"/>
            <a:ext cx="6931824" cy="294671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/>
              <a:t>I will build my brand awareness  – network with local relevant business, introduction promotions and referral discounts, I will want to gain trust from my clients and ensure they feel comfortable to be loyal customers. Encourage positive reviews.</a:t>
            </a:r>
            <a:endParaRPr lang="en-US" sz="2000"/>
          </a:p>
          <a:p>
            <a:r>
              <a:rPr lang="en-GB" sz="2000"/>
              <a:t>Grow a client base</a:t>
            </a:r>
          </a:p>
          <a:p>
            <a:r>
              <a:rPr lang="en-GB" sz="2000"/>
              <a:t>Deliver exceptional customer service – </a:t>
            </a:r>
          </a:p>
          <a:p>
            <a:r>
              <a:rPr lang="en-GB" sz="2000"/>
              <a:t>Enhancing skills and knowledge by attending classes and taring to further my knowledge.</a:t>
            </a:r>
          </a:p>
        </p:txBody>
      </p:sp>
    </p:spTree>
    <p:extLst>
      <p:ext uri="{BB962C8B-B14F-4D97-AF65-F5344CB8AC3E}">
        <p14:creationId xmlns:p14="http://schemas.microsoft.com/office/powerpoint/2010/main" val="2064149510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419EE-AA66-C329-0976-03CAACD57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/>
              <a:t>2.2 marketing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2F2BD-7B0C-14AE-800E-988DA65C5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345" y="2481943"/>
            <a:ext cx="4646905" cy="387440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/>
              <a:t>I would like to promote through word of mouth </a:t>
            </a:r>
          </a:p>
          <a:p>
            <a:r>
              <a:rPr lang="en-GB" sz="2000"/>
              <a:t>Before and after pictures on all social media platforms</a:t>
            </a:r>
          </a:p>
          <a:p>
            <a:r>
              <a:rPr lang="en-GB" sz="2000"/>
              <a:t>Share makeup tutorials, tips and products</a:t>
            </a:r>
          </a:p>
          <a:p>
            <a:r>
              <a:rPr lang="en-GB" sz="2000"/>
              <a:t>Referral programs </a:t>
            </a:r>
          </a:p>
          <a:p>
            <a:r>
              <a:rPr lang="en-GB" sz="2000"/>
              <a:t>I would also give new clients discounts when referred</a:t>
            </a:r>
          </a:p>
          <a:p>
            <a:r>
              <a:rPr lang="en-GB" sz="2000"/>
              <a:t>Content marketing - </a:t>
            </a:r>
          </a:p>
          <a:p>
            <a:r>
              <a:rPr lang="en-GB" sz="2000"/>
              <a:t>Networking with local businesses</a:t>
            </a:r>
          </a:p>
        </p:txBody>
      </p:sp>
      <p:pic>
        <p:nvPicPr>
          <p:cNvPr id="5" name="Picture 4" descr="Make-up set in yellow background">
            <a:extLst>
              <a:ext uri="{FF2B5EF4-FFF2-40B4-BE49-F238E27FC236}">
                <a16:creationId xmlns:a16="http://schemas.microsoft.com/office/drawing/2014/main" id="{072C039B-DDC8-F65D-C116-E77ED17B77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0" r="39806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1565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mage">
            <a:extLst>
              <a:ext uri="{FF2B5EF4-FFF2-40B4-BE49-F238E27FC236}">
                <a16:creationId xmlns:a16="http://schemas.microsoft.com/office/drawing/2014/main" id="{3F44831C-81DF-90E9-91B3-5C860C6AF7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34" b="2194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E0BB3-3D75-39C1-2A2B-34412CC44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u="sng"/>
              <a:t>2.3 -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5B1F0-0A7C-D3A0-CAD1-C70654F1C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257" y="1715744"/>
            <a:ext cx="3822189" cy="43886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To build my brand I will be professional and would want it to be creative have good quality.</a:t>
            </a:r>
          </a:p>
          <a:p>
            <a:r>
              <a:rPr lang="en-GB" sz="2400"/>
              <a:t>Brand personality – friendly, reliable, client focussed</a:t>
            </a:r>
          </a:p>
          <a:p>
            <a:r>
              <a:rPr lang="en-GB" sz="2400"/>
              <a:t>Visual branding – professional business cards, high-quality portfolio and consistent social media design.</a:t>
            </a:r>
          </a:p>
        </p:txBody>
      </p:sp>
    </p:spTree>
    <p:extLst>
      <p:ext uri="{BB962C8B-B14F-4D97-AF65-F5344CB8AC3E}">
        <p14:creationId xmlns:p14="http://schemas.microsoft.com/office/powerpoint/2010/main" val="406015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F9394-A0B4-0120-5FD5-96EC2D0B9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Angel investor pitch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798A2-0333-45B4-BF60-D352BFA8D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 am a professional makeup artist and will offer personalised makeup services that enhances natural beauty and confidence. I specialise in creating flawless long lasting looks for special </a:t>
            </a:r>
            <a:r>
              <a:rPr lang="en-GB"/>
              <a:t>occasions or such as party's weddings, any events and even pick me up days.</a:t>
            </a:r>
            <a:endParaRPr lang="en-US"/>
          </a:p>
          <a:p>
            <a:pPr marL="0" indent="0">
              <a:buNone/>
            </a:pPr>
            <a:r>
              <a:rPr lang="en-GB" dirty="0"/>
              <a:t>My focus is to deliver a tailored </a:t>
            </a:r>
            <a:r>
              <a:rPr lang="en-GB"/>
              <a:t>high-quality</a:t>
            </a:r>
            <a:r>
              <a:rPr lang="en-GB" dirty="0"/>
              <a:t> experience leaving every client feeling confident and comfortable feeling their absolute best.</a:t>
            </a:r>
            <a:endParaRPr lang="en-GB"/>
          </a:p>
          <a:p>
            <a:pPr marL="0" indent="0">
              <a:buNone/>
            </a:pPr>
            <a:r>
              <a:rPr lang="en-GB" dirty="0"/>
              <a:t>I will be </a:t>
            </a:r>
            <a:r>
              <a:rPr lang="en-GB"/>
              <a:t>providing</a:t>
            </a:r>
            <a:r>
              <a:rPr lang="en-GB" dirty="0"/>
              <a:t> premium makeup which is inclusive to everyone, I will ensure to keep my clients happy and leave content.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981051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F13CF-27EC-19F0-13A3-3A83B5501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720115" cy="396649"/>
          </a:xfrm>
        </p:spPr>
        <p:txBody>
          <a:bodyPr>
            <a:normAutofit fontScale="90000"/>
          </a:bodyPr>
          <a:lstStyle/>
          <a:p>
            <a:r>
              <a:rPr lang="en-GB" b="1" u="sng"/>
              <a:t>3.1 features and benefits -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ABF64-1A37-94DB-646E-8B41E9041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3" y="1056368"/>
            <a:ext cx="11596914" cy="54471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200"/>
              <a:t>Personalised</a:t>
            </a:r>
            <a:r>
              <a:rPr lang="en-GB" sz="2200" dirty="0"/>
              <a:t> makeup applications, clients get unique looks that enhances their natural </a:t>
            </a:r>
            <a:r>
              <a:rPr lang="en-GB" sz="2200"/>
              <a:t>beauty and suits them perfectly. </a:t>
            </a:r>
          </a:p>
          <a:p>
            <a:r>
              <a:rPr lang="en-GB" sz="2200"/>
              <a:t>I will be using high-quality products, makeup that stays for hours without touch ups.</a:t>
            </a:r>
          </a:p>
          <a:p>
            <a:r>
              <a:rPr lang="en-GB" sz="2200"/>
              <a:t>A wide range of styles clients can get exactly the looks they want</a:t>
            </a:r>
            <a:endParaRPr lang="en-GB"/>
          </a:p>
          <a:p>
            <a:r>
              <a:rPr lang="en-GB" sz="2200"/>
              <a:t>Hygiene and professional standards.</a:t>
            </a:r>
          </a:p>
          <a:p>
            <a:r>
              <a:rPr lang="en-GB" sz="2200"/>
              <a:t>Mobile</a:t>
            </a:r>
            <a:r>
              <a:rPr lang="en-GB" sz="2200" dirty="0"/>
              <a:t> or on location service - I will be convenient for my clients to reduce their stress, </a:t>
            </a:r>
            <a:r>
              <a:rPr lang="en-GB" sz="2200"/>
              <a:t>especially for weddings and event and even hard days where they</a:t>
            </a:r>
            <a:r>
              <a:rPr lang="en-GB" sz="2200" dirty="0"/>
              <a:t> need a little bit of a one-to- makeup glam</a:t>
            </a:r>
            <a:endParaRPr lang="en-GB"/>
          </a:p>
          <a:p>
            <a:r>
              <a:rPr lang="en-GB" sz="2200" dirty="0"/>
              <a:t>Consultation before service – making sure all clients are satisfied by discussing what the client wants and needs to avoid any </a:t>
            </a:r>
            <a:r>
              <a:rPr lang="en-GB" sz="2200"/>
              <a:t>misunderstanding</a:t>
            </a:r>
            <a:r>
              <a:rPr lang="en-GB" sz="2200" dirty="0"/>
              <a:t>.</a:t>
            </a:r>
          </a:p>
          <a:p>
            <a:r>
              <a:rPr lang="en-GB" sz="2200" dirty="0"/>
              <a:t>The finish – taking pictures of before and </a:t>
            </a:r>
            <a:r>
              <a:rPr lang="en-GB" sz="2200"/>
              <a:t>after</a:t>
            </a:r>
            <a:r>
              <a:rPr lang="en-GB" sz="2200" dirty="0"/>
              <a:t> making sure the client looks </a:t>
            </a:r>
            <a:r>
              <a:rPr lang="en-GB" sz="2200"/>
              <a:t>camera</a:t>
            </a:r>
            <a:r>
              <a:rPr lang="en-GB" sz="2200" dirty="0"/>
              <a:t> ready.</a:t>
            </a:r>
          </a:p>
        </p:txBody>
      </p:sp>
    </p:spTree>
    <p:extLst>
      <p:ext uri="{BB962C8B-B14F-4D97-AF65-F5344CB8AC3E}">
        <p14:creationId xmlns:p14="http://schemas.microsoft.com/office/powerpoint/2010/main" val="2180647360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14CFC-BE65-2F24-1957-DA97CAF7C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692400" cy="962706"/>
          </a:xfrm>
        </p:spPr>
        <p:txBody>
          <a:bodyPr/>
          <a:lstStyle/>
          <a:p>
            <a:r>
              <a:rPr lang="en-GB" b="1" u="sng"/>
              <a:t>Why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C92F6-1BB9-7D0C-1583-55D25DECC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3911"/>
            <a:ext cx="10515600" cy="48230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 I would like to say I'm professional, and I will run my business with my heart. I have clear passions and visions my clients will always feel valued, confident and comfortable.</a:t>
            </a:r>
            <a:endParaRPr lang="en-US"/>
          </a:p>
          <a:p>
            <a:r>
              <a:rPr lang="en-GB" dirty="0"/>
              <a:t>I have strong marketing demands; I also am starting </a:t>
            </a:r>
            <a:r>
              <a:rPr lang="en-GB"/>
              <a:t>off</a:t>
            </a:r>
            <a:r>
              <a:rPr lang="en-GB" dirty="0"/>
              <a:t> with high growth potential.</a:t>
            </a:r>
          </a:p>
          <a:p>
            <a:r>
              <a:rPr lang="en-GB" dirty="0"/>
              <a:t>I will always want to focus on a customer </a:t>
            </a:r>
            <a:r>
              <a:rPr lang="en-GB"/>
              <a:t>focused</a:t>
            </a:r>
            <a:r>
              <a:rPr lang="en-GB" dirty="0"/>
              <a:t> approach</a:t>
            </a:r>
          </a:p>
          <a:p>
            <a:r>
              <a:rPr lang="en-GB" dirty="0"/>
              <a:t>I will also have a strong marketing strategy and forever will be </a:t>
            </a:r>
            <a:r>
              <a:rPr lang="en-GB"/>
              <a:t>committed</a:t>
            </a:r>
            <a:r>
              <a:rPr lang="en-GB" dirty="0"/>
              <a:t> for growth.</a:t>
            </a:r>
          </a:p>
        </p:txBody>
      </p:sp>
    </p:spTree>
    <p:extLst>
      <p:ext uri="{BB962C8B-B14F-4D97-AF65-F5344CB8AC3E}">
        <p14:creationId xmlns:p14="http://schemas.microsoft.com/office/powerpoint/2010/main" val="321539315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741E9-26E7-9B20-B510-97BD9B9E3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9" y="2268"/>
            <a:ext cx="10515600" cy="592592"/>
          </a:xfrm>
        </p:spPr>
        <p:txBody>
          <a:bodyPr>
            <a:normAutofit/>
          </a:bodyPr>
          <a:lstStyle/>
          <a:p>
            <a:r>
              <a:rPr lang="en-GB" sz="3200" dirty="0"/>
              <a:t>  </a:t>
            </a:r>
            <a:r>
              <a:rPr lang="en-GB" sz="3200" u="sng"/>
              <a:t>Reference list -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8E19E-15EB-ED10-AF04-CF7E2C588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14" y="620382"/>
            <a:ext cx="11916228" cy="60210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1.Barone, A. (2024).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Marketing Strategy: What It Is, How It Works, How To Create One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Investopedia.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2"/>
              </a:rPr>
              <a:t>https://www.investopedia.com/terms/m/marketing-strategy.asp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2.Barstow, S.R. (2026).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The Importance of Business Names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smallbusiness.chron.com.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3"/>
              </a:rPr>
              <a:t>https://smallbusiness.chron.com/importance-business-names-75779.html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3.aton, K. (2024).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The pros and cons of using your own money to start a business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@moneycouk.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4"/>
              </a:rPr>
              <a:t>https://www.money.co.uk/business/guides/using-your-own-money-to-start-a-business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4.Jordan, A. (2022).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7 advantages of being a sole trader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Small Business UK.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5"/>
              </a:rPr>
              <a:t>https://smallbusiness.co.uk/7-advantages-of-being-a-sole-trader-2563180/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5.Joshi, V. (2024). The power of social media in modern marketing.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Forbes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9 Oct.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6"/>
              </a:rPr>
              <a:t>https://www.forbes.com/councils/forbesbusinesscouncil/2024/10/09/the-power-of-social-media-in-modern-marketing/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6.MAC (2019).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M·A·C Cosmetics Homepage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MAC Cosmetics - Official Site.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7"/>
              </a:rPr>
              <a:t>https://www.maccosmetics.co.uk/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7.Marshall, V. (2025). Why Branding Is Such A Critical—Yet Often Overlooked—Asset.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Forbes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7 Jul.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8"/>
              </a:rPr>
              <a:t>https://www.forbes.com/councils/forbesbusinesscouncil/2025/07/07/why-branding-is-such-a-critical-yet-often-overlooked-asset/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8.Podolsky, M. (2024). Council Post: The Power Of Bad Reviews: Strategies For Business Improvement.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Forbes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12 Aug.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9"/>
              </a:rPr>
              <a:t>https://www.forbes.com/councils/forbesbusinesscouncil/2024/04/09/the-power-of-bad-reviews-strategies-for-business-improvement/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9.Walls, P. (2022).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{{ </a:t>
            </a:r>
            <a:r>
              <a:rPr lang="en-GB" sz="14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idea_pros_and_cons_count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 }} Pros &amp; Cons Of Starting {{{ </a:t>
            </a:r>
            <a:r>
              <a:rPr lang="en-GB" sz="14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name_indefinite_uppercase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 }}} ({{ </a:t>
            </a:r>
            <a:r>
              <a:rPr lang="en-GB" sz="14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current_year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 }})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[online] Starterstory.com. Available at: </a:t>
            </a:r>
            <a:r>
              <a:rPr lang="en-GB" sz="1400" u="sng" dirty="0">
                <a:highlight>
                  <a:srgbClr val="FFFFFF"/>
                </a:highlight>
                <a:latin typeface="Arial Nova"/>
                <a:hlinkClick r:id="rId10"/>
              </a:rPr>
              <a:t>https://www.starterstory.com/ideas/trucking-haulage-business/pros-and-cons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10.Wessel, K. (2023). Why Business Reviews Are A Must—Plus Five Tips To Get More Reviews.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Forbes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20 Jun. Available at:</a:t>
            </a:r>
            <a:endParaRPr lang="en-GB" sz="1400" dirty="0">
              <a:highlight>
                <a:srgbClr val="606060"/>
              </a:highlight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 u="sng" dirty="0">
                <a:highlight>
                  <a:srgbClr val="FFFFFF"/>
                </a:highlight>
                <a:latin typeface="Arial Nova"/>
                <a:hlinkClick r:id="rId11"/>
              </a:rPr>
              <a:t>https://www.forbes.com/councils/forbescommunicationscouncil/2023/06/20/why-business-reviews-are-a-must-plus-five-tips-to-get-more-reviews/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541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Module name – managing enterprise  Code– BMSW4011 Student number – 2509342 Student name – Maria Islam Lecturer – Melaine Squire     AI acknowledgement I confirm that I have not presented any AI generated materials as my own work.  I confirm that I have copies of my drafts, notes, and other resources I used, which I may be asked to provide in evidence.   </vt:lpstr>
      <vt:lpstr>Presentation overview</vt:lpstr>
      <vt:lpstr>PowerPoint Presentation</vt:lpstr>
      <vt:lpstr>1.2 Mission statement/USP</vt:lpstr>
      <vt:lpstr>SMART objectives</vt:lpstr>
      <vt:lpstr>1.3 legal structure</vt:lpstr>
      <vt:lpstr>1.4 HRM strategy</vt:lpstr>
      <vt:lpstr>1.5 - location</vt:lpstr>
      <vt:lpstr>1.6 brief financial overview </vt:lpstr>
      <vt:lpstr>1.7 - SWOT</vt:lpstr>
      <vt:lpstr>1.8 market research - </vt:lpstr>
      <vt:lpstr>12-month marketing strategy -</vt:lpstr>
      <vt:lpstr>2.1 - strategy initiative - </vt:lpstr>
      <vt:lpstr>2.2 marketing example</vt:lpstr>
      <vt:lpstr>2.3 - branding</vt:lpstr>
      <vt:lpstr>Angel investor pitch</vt:lpstr>
      <vt:lpstr>3.1 features and benefits - </vt:lpstr>
      <vt:lpstr>Why ME</vt:lpstr>
      <vt:lpstr>  Reference list -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327</cp:revision>
  <dcterms:created xsi:type="dcterms:W3CDTF">2026-06-21T16:02:28Z</dcterms:created>
  <dcterms:modified xsi:type="dcterms:W3CDTF">2026-08-31T20:43:52Z</dcterms:modified>
</cp:coreProperties>
</file>