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4E5F76-CB9C-47E6-A014-E8DEBC585394}" type="doc">
      <dgm:prSet loTypeId="urn:microsoft.com/office/officeart/2005/8/layout/vList2" loCatId="list" qsTypeId="urn:microsoft.com/office/officeart/2005/8/quickstyle/simple2" qsCatId="simple" csTypeId="urn:microsoft.com/office/officeart/2005/8/colors/accent0_3" csCatId="mainScheme" phldr="1"/>
      <dgm:spPr/>
      <dgm:t>
        <a:bodyPr/>
        <a:lstStyle/>
        <a:p>
          <a:endParaRPr lang="it-IT"/>
        </a:p>
      </dgm:t>
    </dgm:pt>
    <dgm:pt modelId="{2F6A2AAA-3271-47D1-93BA-9C24C5A5E958}">
      <dgm:prSet phldrT="[Testo]" phldr="0"/>
      <dgm:spPr/>
      <dgm:t>
        <a:bodyPr/>
        <a:lstStyle/>
        <a:p>
          <a:pPr rtl="0"/>
          <a:r>
            <a:rPr lang="it-IT">
              <a:latin typeface="Calibri Light" panose="020F0302020204030204"/>
            </a:rPr>
            <a:t>Open check-list 10 AM</a:t>
          </a:r>
          <a:endParaRPr lang="it-IT"/>
        </a:p>
      </dgm:t>
    </dgm:pt>
    <dgm:pt modelId="{176079BE-32A2-48A2-9629-A2F78139E32A}" type="parTrans" cxnId="{B6DA09DA-243F-4727-8031-9466EAB31B18}">
      <dgm:prSet/>
      <dgm:spPr/>
      <dgm:t>
        <a:bodyPr/>
        <a:lstStyle/>
        <a:p>
          <a:endParaRPr lang="it-IT"/>
        </a:p>
      </dgm:t>
    </dgm:pt>
    <dgm:pt modelId="{08FAD6CD-5D86-4E33-98E1-2D1474AB8223}" type="sibTrans" cxnId="{B6DA09DA-243F-4727-8031-9466EAB31B18}">
      <dgm:prSet/>
      <dgm:spPr/>
      <dgm:t>
        <a:bodyPr/>
        <a:lstStyle/>
        <a:p>
          <a:endParaRPr lang="it-IT"/>
        </a:p>
      </dgm:t>
    </dgm:pt>
    <dgm:pt modelId="{05A37F40-D97C-459B-8A0B-45E00C09EB1E}">
      <dgm:prSet phldrT="[Testo]" phldr="0"/>
      <dgm:spPr/>
      <dgm:t>
        <a:bodyPr/>
        <a:lstStyle/>
        <a:p>
          <a:pPr rtl="0"/>
          <a:r>
            <a:rPr lang="it-IT">
              <a:latin typeface="Calibri Light" panose="020F0302020204030204"/>
            </a:rPr>
            <a:t>Head chef and general manager on the premises</a:t>
          </a:r>
          <a:endParaRPr lang="it-IT"/>
        </a:p>
      </dgm:t>
    </dgm:pt>
    <dgm:pt modelId="{E3D9D7E5-C363-43DE-9895-B0093A2D91ED}" type="parTrans" cxnId="{20C3BE42-0201-4F5D-9D95-0D9287E9CFD0}">
      <dgm:prSet/>
      <dgm:spPr/>
      <dgm:t>
        <a:bodyPr/>
        <a:lstStyle/>
        <a:p>
          <a:endParaRPr lang="it-IT"/>
        </a:p>
      </dgm:t>
    </dgm:pt>
    <dgm:pt modelId="{A6391B09-80E6-4231-B982-4F3CC0C07E78}" type="sibTrans" cxnId="{20C3BE42-0201-4F5D-9D95-0D9287E9CFD0}">
      <dgm:prSet/>
      <dgm:spPr/>
      <dgm:t>
        <a:bodyPr/>
        <a:lstStyle/>
        <a:p>
          <a:endParaRPr lang="it-IT"/>
        </a:p>
      </dgm:t>
    </dgm:pt>
    <dgm:pt modelId="{23EF9150-8E8E-459D-946E-8E2A3E633E1C}">
      <dgm:prSet phldrT="[Testo]" phldr="0"/>
      <dgm:spPr/>
      <dgm:t>
        <a:bodyPr/>
        <a:lstStyle/>
        <a:p>
          <a:pPr rtl="0"/>
          <a:r>
            <a:rPr lang="it-IT">
              <a:latin typeface="Calibri Light" panose="020F0302020204030204"/>
            </a:rPr>
            <a:t>Checking booking sistem</a:t>
          </a:r>
          <a:endParaRPr lang="it-IT"/>
        </a:p>
      </dgm:t>
    </dgm:pt>
    <dgm:pt modelId="{9669B448-7079-4C48-BDE9-4D9347B29A0B}" type="parTrans" cxnId="{E6756406-EF0A-4CEC-BD95-C2DC8E696086}">
      <dgm:prSet/>
      <dgm:spPr/>
      <dgm:t>
        <a:bodyPr/>
        <a:lstStyle/>
        <a:p>
          <a:endParaRPr lang="it-IT"/>
        </a:p>
      </dgm:t>
    </dgm:pt>
    <dgm:pt modelId="{9ADCAC0A-9914-4B2E-9AF7-2BB6CB0E0914}" type="sibTrans" cxnId="{E6756406-EF0A-4CEC-BD95-C2DC8E696086}">
      <dgm:prSet/>
      <dgm:spPr/>
      <dgm:t>
        <a:bodyPr/>
        <a:lstStyle/>
        <a:p>
          <a:endParaRPr lang="it-IT"/>
        </a:p>
      </dgm:t>
    </dgm:pt>
    <dgm:pt modelId="{81660A98-EC7C-4D9B-B884-707B7FC26E98}">
      <dgm:prSet phldrT="[Testo]" phldr="0"/>
      <dgm:spPr/>
      <dgm:t>
        <a:bodyPr/>
        <a:lstStyle/>
        <a:p>
          <a:pPr rtl="0"/>
          <a:r>
            <a:rPr lang="it-IT">
              <a:latin typeface="Calibri Light" panose="020F0302020204030204"/>
            </a:rPr>
            <a:t>Mise en place and table plan</a:t>
          </a:r>
          <a:endParaRPr lang="it-IT"/>
        </a:p>
      </dgm:t>
    </dgm:pt>
    <dgm:pt modelId="{03F7B84E-5262-4857-85D0-1B2AA4598B16}" type="parTrans" cxnId="{276B3BA1-DC02-4746-9EE1-0504970E7E3F}">
      <dgm:prSet/>
      <dgm:spPr/>
      <dgm:t>
        <a:bodyPr/>
        <a:lstStyle/>
        <a:p>
          <a:endParaRPr lang="it-IT"/>
        </a:p>
      </dgm:t>
    </dgm:pt>
    <dgm:pt modelId="{16160096-AE55-4FEE-B0EC-D0CFAD0E7377}" type="sibTrans" cxnId="{276B3BA1-DC02-4746-9EE1-0504970E7E3F}">
      <dgm:prSet/>
      <dgm:spPr/>
      <dgm:t>
        <a:bodyPr/>
        <a:lstStyle/>
        <a:p>
          <a:endParaRPr lang="it-IT"/>
        </a:p>
      </dgm:t>
    </dgm:pt>
    <dgm:pt modelId="{84FEC8F2-D5D6-4A55-8026-3156701E1983}">
      <dgm:prSet phldrT="[Testo]" phldr="0"/>
      <dgm:spPr/>
      <dgm:t>
        <a:bodyPr/>
        <a:lstStyle/>
        <a:p>
          <a:pPr rtl="0"/>
          <a:r>
            <a:rPr lang="it-IT">
              <a:latin typeface="Calibri Light" panose="020F0302020204030204"/>
            </a:rPr>
            <a:t>Briefing staff</a:t>
          </a:r>
          <a:endParaRPr lang="it-IT"/>
        </a:p>
      </dgm:t>
    </dgm:pt>
    <dgm:pt modelId="{0DF138BD-F17F-4B38-B0E3-E88F01777B37}" type="parTrans" cxnId="{558A3B14-4434-4C68-BCA4-F0BC57A432F5}">
      <dgm:prSet/>
      <dgm:spPr/>
      <dgm:t>
        <a:bodyPr/>
        <a:lstStyle/>
        <a:p>
          <a:endParaRPr lang="it-IT"/>
        </a:p>
      </dgm:t>
    </dgm:pt>
    <dgm:pt modelId="{3634F2A4-D20D-4ADC-AE89-84E0A0F83183}" type="sibTrans" cxnId="{558A3B14-4434-4C68-BCA4-F0BC57A432F5}">
      <dgm:prSet/>
      <dgm:spPr/>
      <dgm:t>
        <a:bodyPr/>
        <a:lstStyle/>
        <a:p>
          <a:endParaRPr lang="it-IT"/>
        </a:p>
      </dgm:t>
    </dgm:pt>
    <dgm:pt modelId="{BF779394-7C79-48D9-85B8-48513882EE30}">
      <dgm:prSet phldrT="[Testo]" phldr="0"/>
      <dgm:spPr/>
      <dgm:t>
        <a:bodyPr/>
        <a:lstStyle/>
        <a:p>
          <a:pPr rtl="0"/>
          <a:r>
            <a:rPr lang="it-IT" err="1">
              <a:latin typeface="Calibri Light" panose="020F0302020204030204"/>
            </a:rPr>
            <a:t>Starting</a:t>
          </a:r>
          <a:r>
            <a:rPr lang="it-IT">
              <a:latin typeface="Calibri Light" panose="020F0302020204030204"/>
            </a:rPr>
            <a:t> service 12 AM</a:t>
          </a:r>
          <a:endParaRPr lang="it-IT"/>
        </a:p>
      </dgm:t>
    </dgm:pt>
    <dgm:pt modelId="{3E03D308-A446-4B09-9404-BEA8220A88BB}" type="parTrans" cxnId="{69B841B1-1D23-4357-8F24-5F625CB5230E}">
      <dgm:prSet/>
      <dgm:spPr/>
      <dgm:t>
        <a:bodyPr/>
        <a:lstStyle/>
        <a:p>
          <a:endParaRPr lang="it-IT"/>
        </a:p>
      </dgm:t>
    </dgm:pt>
    <dgm:pt modelId="{2C5E3397-89E9-458F-B08E-0F1657298D1C}" type="sibTrans" cxnId="{69B841B1-1D23-4357-8F24-5F625CB5230E}">
      <dgm:prSet/>
      <dgm:spPr/>
      <dgm:t>
        <a:bodyPr/>
        <a:lstStyle/>
        <a:p>
          <a:endParaRPr lang="it-IT"/>
        </a:p>
      </dgm:t>
    </dgm:pt>
    <dgm:pt modelId="{4B55A781-F3E9-474E-80ED-366D06C1B896}">
      <dgm:prSet phldrT="[Testo]" phldr="0"/>
      <dgm:spPr/>
      <dgm:t>
        <a:bodyPr/>
        <a:lstStyle/>
        <a:p>
          <a:pPr rtl="0"/>
          <a:r>
            <a:rPr lang="it-IT">
              <a:latin typeface="Calibri Light" panose="020F0302020204030204"/>
            </a:rPr>
            <a:t>Make sure the service going well</a:t>
          </a:r>
          <a:endParaRPr lang="it-IT"/>
        </a:p>
      </dgm:t>
    </dgm:pt>
    <dgm:pt modelId="{35A74E4D-4EA1-4F78-8B78-4F1F33C60D7A}" type="parTrans" cxnId="{301E4017-2C4F-4159-9A14-6C4F839FD7BD}">
      <dgm:prSet/>
      <dgm:spPr/>
      <dgm:t>
        <a:bodyPr/>
        <a:lstStyle/>
        <a:p>
          <a:endParaRPr lang="it-IT"/>
        </a:p>
      </dgm:t>
    </dgm:pt>
    <dgm:pt modelId="{0141F54A-BDA4-4DAD-AEB6-D9404BE0B853}" type="sibTrans" cxnId="{301E4017-2C4F-4159-9A14-6C4F839FD7BD}">
      <dgm:prSet/>
      <dgm:spPr/>
      <dgm:t>
        <a:bodyPr/>
        <a:lstStyle/>
        <a:p>
          <a:endParaRPr lang="it-IT"/>
        </a:p>
      </dgm:t>
    </dgm:pt>
    <dgm:pt modelId="{EED36AF1-833B-4597-BDAC-077402505E94}">
      <dgm:prSet phldrT="[Testo]" phldr="0"/>
      <dgm:spPr/>
      <dgm:t>
        <a:bodyPr/>
        <a:lstStyle/>
        <a:p>
          <a:pPr rtl="0"/>
          <a:r>
            <a:rPr lang="it-IT">
              <a:latin typeface="Calibri Light" panose="020F0302020204030204"/>
            </a:rPr>
            <a:t>Closing chek-list</a:t>
          </a:r>
          <a:endParaRPr lang="it-IT"/>
        </a:p>
      </dgm:t>
    </dgm:pt>
    <dgm:pt modelId="{685A4CD3-D967-4DCD-8B5D-0288167FE7D9}" type="parTrans" cxnId="{CB8CBFE2-5764-40C8-8134-17FEDE6A859B}">
      <dgm:prSet/>
      <dgm:spPr/>
      <dgm:t>
        <a:bodyPr/>
        <a:lstStyle/>
        <a:p>
          <a:endParaRPr lang="it-IT"/>
        </a:p>
      </dgm:t>
    </dgm:pt>
    <dgm:pt modelId="{BC1E215D-E72E-4292-A1AD-51E17FDFED28}" type="sibTrans" cxnId="{CB8CBFE2-5764-40C8-8134-17FEDE6A859B}">
      <dgm:prSet/>
      <dgm:spPr/>
      <dgm:t>
        <a:bodyPr/>
        <a:lstStyle/>
        <a:p>
          <a:endParaRPr lang="it-IT"/>
        </a:p>
      </dgm:t>
    </dgm:pt>
    <dgm:pt modelId="{5C42BAC3-54FB-45E1-9A46-AB4F41D6EB9F}">
      <dgm:prSet phldr="0"/>
      <dgm:spPr/>
      <dgm:t>
        <a:bodyPr/>
        <a:lstStyle/>
        <a:p>
          <a:pPr rtl="0"/>
          <a:r>
            <a:rPr lang="it-IT" err="1">
              <a:latin typeface="Calibri Light" panose="020F0302020204030204"/>
            </a:rPr>
            <a:t>During</a:t>
          </a:r>
          <a:r>
            <a:rPr lang="it-IT">
              <a:latin typeface="Calibri Light" panose="020F0302020204030204"/>
            </a:rPr>
            <a:t> service</a:t>
          </a:r>
        </a:p>
      </dgm:t>
    </dgm:pt>
    <dgm:pt modelId="{64717351-D142-4DC4-A813-B659327DF010}" type="parTrans" cxnId="{CA3AC9E1-E793-46CB-8207-1AF94F945F07}">
      <dgm:prSet/>
      <dgm:spPr/>
    </dgm:pt>
    <dgm:pt modelId="{88B6DB0E-7D63-4EE3-8EDA-DDBEC80F366A}" type="sibTrans" cxnId="{CA3AC9E1-E793-46CB-8207-1AF94F945F07}">
      <dgm:prSet/>
      <dgm:spPr/>
    </dgm:pt>
    <dgm:pt modelId="{DEF35A6E-5C1C-4456-961B-19F6AD1BB012}">
      <dgm:prSet phldr="0"/>
      <dgm:spPr/>
      <dgm:t>
        <a:bodyPr/>
        <a:lstStyle/>
        <a:p>
          <a:pPr rtl="0"/>
          <a:r>
            <a:rPr lang="it-IT" err="1">
              <a:latin typeface="Calibri Light" panose="020F0302020204030204"/>
            </a:rPr>
            <a:t>Assigning</a:t>
          </a:r>
          <a:r>
            <a:rPr lang="it-IT">
              <a:latin typeface="Calibri Light" panose="020F0302020204030204"/>
            </a:rPr>
            <a:t> </a:t>
          </a:r>
          <a:r>
            <a:rPr lang="it-IT" err="1">
              <a:latin typeface="Calibri Light" panose="020F0302020204030204"/>
            </a:rPr>
            <a:t>roles</a:t>
          </a:r>
          <a:r>
            <a:rPr lang="it-IT">
              <a:latin typeface="Calibri Light" panose="020F0302020204030204"/>
            </a:rPr>
            <a:t> and tasks to the team FOH and BOH</a:t>
          </a:r>
        </a:p>
      </dgm:t>
    </dgm:pt>
    <dgm:pt modelId="{F63DC54B-F559-4D4E-BDC1-ADC5533EF1C1}" type="parTrans" cxnId="{CDA365DC-7DB4-4461-B2C0-2F92DA862CA9}">
      <dgm:prSet/>
      <dgm:spPr/>
    </dgm:pt>
    <dgm:pt modelId="{74F9E670-A763-470F-A036-DC9A90DE7950}" type="sibTrans" cxnId="{CDA365DC-7DB4-4461-B2C0-2F92DA862CA9}">
      <dgm:prSet/>
      <dgm:spPr/>
    </dgm:pt>
    <dgm:pt modelId="{268F2ED1-5C11-4A54-A5DE-43610587BF11}" type="pres">
      <dgm:prSet presAssocID="{DF4E5F76-CB9C-47E6-A014-E8DEBC585394}" presName="linear" presStyleCnt="0">
        <dgm:presLayoutVars>
          <dgm:animLvl val="lvl"/>
          <dgm:resizeHandles val="exact"/>
        </dgm:presLayoutVars>
      </dgm:prSet>
      <dgm:spPr/>
    </dgm:pt>
    <dgm:pt modelId="{B0F9CBB6-B91A-4D14-B54A-B4824EE648E1}" type="pres">
      <dgm:prSet presAssocID="{2F6A2AAA-3271-47D1-93BA-9C24C5A5E958}" presName="parentText" presStyleLbl="node1" presStyleIdx="0" presStyleCnt="10">
        <dgm:presLayoutVars>
          <dgm:chMax val="0"/>
          <dgm:bulletEnabled val="1"/>
        </dgm:presLayoutVars>
      </dgm:prSet>
      <dgm:spPr/>
    </dgm:pt>
    <dgm:pt modelId="{FAEDA408-44E0-47B0-832C-5B5B8B7E4B18}" type="pres">
      <dgm:prSet presAssocID="{08FAD6CD-5D86-4E33-98E1-2D1474AB8223}" presName="spacer" presStyleCnt="0"/>
      <dgm:spPr/>
    </dgm:pt>
    <dgm:pt modelId="{A41D99BF-15DF-493D-A10C-EFD656F20AB0}" type="pres">
      <dgm:prSet presAssocID="{05A37F40-D97C-459B-8A0B-45E00C09EB1E}" presName="parentText" presStyleLbl="node1" presStyleIdx="1" presStyleCnt="10">
        <dgm:presLayoutVars>
          <dgm:chMax val="0"/>
          <dgm:bulletEnabled val="1"/>
        </dgm:presLayoutVars>
      </dgm:prSet>
      <dgm:spPr/>
    </dgm:pt>
    <dgm:pt modelId="{DB7119FC-8F33-49B8-80C0-7E8CBF1DEFD9}" type="pres">
      <dgm:prSet presAssocID="{A6391B09-80E6-4231-B982-4F3CC0C07E78}" presName="spacer" presStyleCnt="0"/>
      <dgm:spPr/>
    </dgm:pt>
    <dgm:pt modelId="{37FC1469-D177-41BC-A05B-C98F99800583}" type="pres">
      <dgm:prSet presAssocID="{23EF9150-8E8E-459D-946E-8E2A3E633E1C}" presName="parentText" presStyleLbl="node1" presStyleIdx="2" presStyleCnt="10">
        <dgm:presLayoutVars>
          <dgm:chMax val="0"/>
          <dgm:bulletEnabled val="1"/>
        </dgm:presLayoutVars>
      </dgm:prSet>
      <dgm:spPr/>
    </dgm:pt>
    <dgm:pt modelId="{A58A7B23-0C5D-4F6A-923C-58C60E1284E9}" type="pres">
      <dgm:prSet presAssocID="{9ADCAC0A-9914-4B2E-9AF7-2BB6CB0E0914}" presName="spacer" presStyleCnt="0"/>
      <dgm:spPr/>
    </dgm:pt>
    <dgm:pt modelId="{D700B67F-918D-4A96-A0BB-6FB7ACD385D3}" type="pres">
      <dgm:prSet presAssocID="{81660A98-EC7C-4D9B-B884-707B7FC26E98}" presName="parentText" presStyleLbl="node1" presStyleIdx="3" presStyleCnt="10">
        <dgm:presLayoutVars>
          <dgm:chMax val="0"/>
          <dgm:bulletEnabled val="1"/>
        </dgm:presLayoutVars>
      </dgm:prSet>
      <dgm:spPr/>
    </dgm:pt>
    <dgm:pt modelId="{25EEF6B8-D99A-4E39-8FD5-631F5A586C03}" type="pres">
      <dgm:prSet presAssocID="{16160096-AE55-4FEE-B0EC-D0CFAD0E7377}" presName="spacer" presStyleCnt="0"/>
      <dgm:spPr/>
    </dgm:pt>
    <dgm:pt modelId="{4BDAAFDC-5D4F-4EB8-A920-E6B36BB6E483}" type="pres">
      <dgm:prSet presAssocID="{84FEC8F2-D5D6-4A55-8026-3156701E1983}" presName="parentText" presStyleLbl="node1" presStyleIdx="4" presStyleCnt="10">
        <dgm:presLayoutVars>
          <dgm:chMax val="0"/>
          <dgm:bulletEnabled val="1"/>
        </dgm:presLayoutVars>
      </dgm:prSet>
      <dgm:spPr/>
    </dgm:pt>
    <dgm:pt modelId="{FCE7F90B-1038-45AF-BE46-844A50759D87}" type="pres">
      <dgm:prSet presAssocID="{3634F2A4-D20D-4ADC-AE89-84E0A0F83183}" presName="spacer" presStyleCnt="0"/>
      <dgm:spPr/>
    </dgm:pt>
    <dgm:pt modelId="{2869F519-44B8-44CE-9AB4-472EC005F585}" type="pres">
      <dgm:prSet presAssocID="{DEF35A6E-5C1C-4456-961B-19F6AD1BB012}" presName="parentText" presStyleLbl="node1" presStyleIdx="5" presStyleCnt="10">
        <dgm:presLayoutVars>
          <dgm:chMax val="0"/>
          <dgm:bulletEnabled val="1"/>
        </dgm:presLayoutVars>
      </dgm:prSet>
      <dgm:spPr/>
    </dgm:pt>
    <dgm:pt modelId="{E0483774-C3CF-4AB5-B6C4-A3AC7C37FA27}" type="pres">
      <dgm:prSet presAssocID="{74F9E670-A763-470F-A036-DC9A90DE7950}" presName="spacer" presStyleCnt="0"/>
      <dgm:spPr/>
    </dgm:pt>
    <dgm:pt modelId="{3BFC7793-1277-49E4-BDD1-4DA4F57C71A0}" type="pres">
      <dgm:prSet presAssocID="{BF779394-7C79-48D9-85B8-48513882EE30}" presName="parentText" presStyleLbl="node1" presStyleIdx="6" presStyleCnt="10">
        <dgm:presLayoutVars>
          <dgm:chMax val="0"/>
          <dgm:bulletEnabled val="1"/>
        </dgm:presLayoutVars>
      </dgm:prSet>
      <dgm:spPr/>
    </dgm:pt>
    <dgm:pt modelId="{0A4AF679-7A10-4F40-AED1-2331BA8ED1BA}" type="pres">
      <dgm:prSet presAssocID="{2C5E3397-89E9-458F-B08E-0F1657298D1C}" presName="spacer" presStyleCnt="0"/>
      <dgm:spPr/>
    </dgm:pt>
    <dgm:pt modelId="{960E7F5B-C22C-4F11-8E39-39880465B009}" type="pres">
      <dgm:prSet presAssocID="{5C42BAC3-54FB-45E1-9A46-AB4F41D6EB9F}" presName="parentText" presStyleLbl="node1" presStyleIdx="7" presStyleCnt="10">
        <dgm:presLayoutVars>
          <dgm:chMax val="0"/>
          <dgm:bulletEnabled val="1"/>
        </dgm:presLayoutVars>
      </dgm:prSet>
      <dgm:spPr/>
    </dgm:pt>
    <dgm:pt modelId="{FAD8D2A3-1A3C-4A8B-B639-78F134896A93}" type="pres">
      <dgm:prSet presAssocID="{88B6DB0E-7D63-4EE3-8EDA-DDBEC80F366A}" presName="spacer" presStyleCnt="0"/>
      <dgm:spPr/>
    </dgm:pt>
    <dgm:pt modelId="{EAD4B2B0-1983-4753-A7AE-70A428D4F6C3}" type="pres">
      <dgm:prSet presAssocID="{4B55A781-F3E9-474E-80ED-366D06C1B896}" presName="parentText" presStyleLbl="node1" presStyleIdx="8" presStyleCnt="10">
        <dgm:presLayoutVars>
          <dgm:chMax val="0"/>
          <dgm:bulletEnabled val="1"/>
        </dgm:presLayoutVars>
      </dgm:prSet>
      <dgm:spPr/>
    </dgm:pt>
    <dgm:pt modelId="{77521FEF-1A2D-4935-B5B0-A8F7A6AA1B1D}" type="pres">
      <dgm:prSet presAssocID="{0141F54A-BDA4-4DAD-AEB6-D9404BE0B853}" presName="spacer" presStyleCnt="0"/>
      <dgm:spPr/>
    </dgm:pt>
    <dgm:pt modelId="{BF03CB68-202C-4D91-8159-1F5AEB5CD0F0}" type="pres">
      <dgm:prSet presAssocID="{EED36AF1-833B-4597-BDAC-077402505E94}" presName="parentText" presStyleLbl="node1" presStyleIdx="9" presStyleCnt="10">
        <dgm:presLayoutVars>
          <dgm:chMax val="0"/>
          <dgm:bulletEnabled val="1"/>
        </dgm:presLayoutVars>
      </dgm:prSet>
      <dgm:spPr/>
    </dgm:pt>
  </dgm:ptLst>
  <dgm:cxnLst>
    <dgm:cxn modelId="{E6756406-EF0A-4CEC-BD95-C2DC8E696086}" srcId="{DF4E5F76-CB9C-47E6-A014-E8DEBC585394}" destId="{23EF9150-8E8E-459D-946E-8E2A3E633E1C}" srcOrd="2" destOrd="0" parTransId="{9669B448-7079-4C48-BDE9-4D9347B29A0B}" sibTransId="{9ADCAC0A-9914-4B2E-9AF7-2BB6CB0E0914}"/>
    <dgm:cxn modelId="{20B3690C-DCE8-49C5-8E53-64AEB9755EBF}" type="presOf" srcId="{4B55A781-F3E9-474E-80ED-366D06C1B896}" destId="{EAD4B2B0-1983-4753-A7AE-70A428D4F6C3}" srcOrd="0" destOrd="0" presId="urn:microsoft.com/office/officeart/2005/8/layout/vList2"/>
    <dgm:cxn modelId="{558A3B14-4434-4C68-BCA4-F0BC57A432F5}" srcId="{DF4E5F76-CB9C-47E6-A014-E8DEBC585394}" destId="{84FEC8F2-D5D6-4A55-8026-3156701E1983}" srcOrd="4" destOrd="0" parTransId="{0DF138BD-F17F-4B38-B0E3-E88F01777B37}" sibTransId="{3634F2A4-D20D-4ADC-AE89-84E0A0F83183}"/>
    <dgm:cxn modelId="{301E4017-2C4F-4159-9A14-6C4F839FD7BD}" srcId="{DF4E5F76-CB9C-47E6-A014-E8DEBC585394}" destId="{4B55A781-F3E9-474E-80ED-366D06C1B896}" srcOrd="8" destOrd="0" parTransId="{35A74E4D-4EA1-4F78-8B78-4F1F33C60D7A}" sibTransId="{0141F54A-BDA4-4DAD-AEB6-D9404BE0B853}"/>
    <dgm:cxn modelId="{9B48AF1F-AF88-4262-A7E6-5C48EAE5383A}" type="presOf" srcId="{DF4E5F76-CB9C-47E6-A014-E8DEBC585394}" destId="{268F2ED1-5C11-4A54-A5DE-43610587BF11}" srcOrd="0" destOrd="0" presId="urn:microsoft.com/office/officeart/2005/8/layout/vList2"/>
    <dgm:cxn modelId="{60BBD828-4619-444E-90E1-F18FD28D9F98}" type="presOf" srcId="{05A37F40-D97C-459B-8A0B-45E00C09EB1E}" destId="{A41D99BF-15DF-493D-A10C-EFD656F20AB0}" srcOrd="0" destOrd="0" presId="urn:microsoft.com/office/officeart/2005/8/layout/vList2"/>
    <dgm:cxn modelId="{0681BE2D-32AD-4C9A-BE6F-87B737CA317E}" type="presOf" srcId="{84FEC8F2-D5D6-4A55-8026-3156701E1983}" destId="{4BDAAFDC-5D4F-4EB8-A920-E6B36BB6E483}" srcOrd="0" destOrd="0" presId="urn:microsoft.com/office/officeart/2005/8/layout/vList2"/>
    <dgm:cxn modelId="{20C3BE42-0201-4F5D-9D95-0D9287E9CFD0}" srcId="{DF4E5F76-CB9C-47E6-A014-E8DEBC585394}" destId="{05A37F40-D97C-459B-8A0B-45E00C09EB1E}" srcOrd="1" destOrd="0" parTransId="{E3D9D7E5-C363-43DE-9895-B0093A2D91ED}" sibTransId="{A6391B09-80E6-4231-B982-4F3CC0C07E78}"/>
    <dgm:cxn modelId="{16806A6F-5DCD-4C4F-9267-94B70864CA74}" type="presOf" srcId="{DEF35A6E-5C1C-4456-961B-19F6AD1BB012}" destId="{2869F519-44B8-44CE-9AB4-472EC005F585}" srcOrd="0" destOrd="0" presId="urn:microsoft.com/office/officeart/2005/8/layout/vList2"/>
    <dgm:cxn modelId="{7B5C5776-20E1-44CE-BC42-8BB94E292C4C}" type="presOf" srcId="{5C42BAC3-54FB-45E1-9A46-AB4F41D6EB9F}" destId="{960E7F5B-C22C-4F11-8E39-39880465B009}" srcOrd="0" destOrd="0" presId="urn:microsoft.com/office/officeart/2005/8/layout/vList2"/>
    <dgm:cxn modelId="{276B3BA1-DC02-4746-9EE1-0504970E7E3F}" srcId="{DF4E5F76-CB9C-47E6-A014-E8DEBC585394}" destId="{81660A98-EC7C-4D9B-B884-707B7FC26E98}" srcOrd="3" destOrd="0" parTransId="{03F7B84E-5262-4857-85D0-1B2AA4598B16}" sibTransId="{16160096-AE55-4FEE-B0EC-D0CFAD0E7377}"/>
    <dgm:cxn modelId="{02E97BA8-B2D3-4CE7-AFA0-A74DE40810C9}" type="presOf" srcId="{2F6A2AAA-3271-47D1-93BA-9C24C5A5E958}" destId="{B0F9CBB6-B91A-4D14-B54A-B4824EE648E1}" srcOrd="0" destOrd="0" presId="urn:microsoft.com/office/officeart/2005/8/layout/vList2"/>
    <dgm:cxn modelId="{132CB7AB-FB03-4E68-A566-D713F7921109}" type="presOf" srcId="{81660A98-EC7C-4D9B-B884-707B7FC26E98}" destId="{D700B67F-918D-4A96-A0BB-6FB7ACD385D3}" srcOrd="0" destOrd="0" presId="urn:microsoft.com/office/officeart/2005/8/layout/vList2"/>
    <dgm:cxn modelId="{2DEF2AAD-9E77-41B1-BE0C-6A889AD9ED1A}" type="presOf" srcId="{EED36AF1-833B-4597-BDAC-077402505E94}" destId="{BF03CB68-202C-4D91-8159-1F5AEB5CD0F0}" srcOrd="0" destOrd="0" presId="urn:microsoft.com/office/officeart/2005/8/layout/vList2"/>
    <dgm:cxn modelId="{69B841B1-1D23-4357-8F24-5F625CB5230E}" srcId="{DF4E5F76-CB9C-47E6-A014-E8DEBC585394}" destId="{BF779394-7C79-48D9-85B8-48513882EE30}" srcOrd="6" destOrd="0" parTransId="{3E03D308-A446-4B09-9404-BEA8220A88BB}" sibTransId="{2C5E3397-89E9-458F-B08E-0F1657298D1C}"/>
    <dgm:cxn modelId="{B6DA09DA-243F-4727-8031-9466EAB31B18}" srcId="{DF4E5F76-CB9C-47E6-A014-E8DEBC585394}" destId="{2F6A2AAA-3271-47D1-93BA-9C24C5A5E958}" srcOrd="0" destOrd="0" parTransId="{176079BE-32A2-48A2-9629-A2F78139E32A}" sibTransId="{08FAD6CD-5D86-4E33-98E1-2D1474AB8223}"/>
    <dgm:cxn modelId="{EDD8D4DB-95DA-4F0D-AB65-74FBAB395771}" type="presOf" srcId="{23EF9150-8E8E-459D-946E-8E2A3E633E1C}" destId="{37FC1469-D177-41BC-A05B-C98F99800583}" srcOrd="0" destOrd="0" presId="urn:microsoft.com/office/officeart/2005/8/layout/vList2"/>
    <dgm:cxn modelId="{CDA365DC-7DB4-4461-B2C0-2F92DA862CA9}" srcId="{DF4E5F76-CB9C-47E6-A014-E8DEBC585394}" destId="{DEF35A6E-5C1C-4456-961B-19F6AD1BB012}" srcOrd="5" destOrd="0" parTransId="{F63DC54B-F559-4D4E-BDC1-ADC5533EF1C1}" sibTransId="{74F9E670-A763-470F-A036-DC9A90DE7950}"/>
    <dgm:cxn modelId="{CA3AC9E1-E793-46CB-8207-1AF94F945F07}" srcId="{DF4E5F76-CB9C-47E6-A014-E8DEBC585394}" destId="{5C42BAC3-54FB-45E1-9A46-AB4F41D6EB9F}" srcOrd="7" destOrd="0" parTransId="{64717351-D142-4DC4-A813-B659327DF010}" sibTransId="{88B6DB0E-7D63-4EE3-8EDA-DDBEC80F366A}"/>
    <dgm:cxn modelId="{CB8CBFE2-5764-40C8-8134-17FEDE6A859B}" srcId="{DF4E5F76-CB9C-47E6-A014-E8DEBC585394}" destId="{EED36AF1-833B-4597-BDAC-077402505E94}" srcOrd="9" destOrd="0" parTransId="{685A4CD3-D967-4DCD-8B5D-0288167FE7D9}" sibTransId="{BC1E215D-E72E-4292-A1AD-51E17FDFED28}"/>
    <dgm:cxn modelId="{EDEC84FE-6411-403E-9024-195A8BDDDC91}" type="presOf" srcId="{BF779394-7C79-48D9-85B8-48513882EE30}" destId="{3BFC7793-1277-49E4-BDD1-4DA4F57C71A0}" srcOrd="0" destOrd="0" presId="urn:microsoft.com/office/officeart/2005/8/layout/vList2"/>
    <dgm:cxn modelId="{2A41C523-9BD1-497F-8A1E-333E18F6D3F5}" type="presParOf" srcId="{268F2ED1-5C11-4A54-A5DE-43610587BF11}" destId="{B0F9CBB6-B91A-4D14-B54A-B4824EE648E1}" srcOrd="0" destOrd="0" presId="urn:microsoft.com/office/officeart/2005/8/layout/vList2"/>
    <dgm:cxn modelId="{C1F6426B-2E05-4112-88AA-00B84CD7DC57}" type="presParOf" srcId="{268F2ED1-5C11-4A54-A5DE-43610587BF11}" destId="{FAEDA408-44E0-47B0-832C-5B5B8B7E4B18}" srcOrd="1" destOrd="0" presId="urn:microsoft.com/office/officeart/2005/8/layout/vList2"/>
    <dgm:cxn modelId="{A73FC1BF-47A4-4403-88CE-296CF12B193D}" type="presParOf" srcId="{268F2ED1-5C11-4A54-A5DE-43610587BF11}" destId="{A41D99BF-15DF-493D-A10C-EFD656F20AB0}" srcOrd="2" destOrd="0" presId="urn:microsoft.com/office/officeart/2005/8/layout/vList2"/>
    <dgm:cxn modelId="{354AF0E8-96A2-4668-88F9-F016F91A1BD2}" type="presParOf" srcId="{268F2ED1-5C11-4A54-A5DE-43610587BF11}" destId="{DB7119FC-8F33-49B8-80C0-7E8CBF1DEFD9}" srcOrd="3" destOrd="0" presId="urn:microsoft.com/office/officeart/2005/8/layout/vList2"/>
    <dgm:cxn modelId="{B2C265AE-C27A-40D2-84E8-B33D4A5FA65D}" type="presParOf" srcId="{268F2ED1-5C11-4A54-A5DE-43610587BF11}" destId="{37FC1469-D177-41BC-A05B-C98F99800583}" srcOrd="4" destOrd="0" presId="urn:microsoft.com/office/officeart/2005/8/layout/vList2"/>
    <dgm:cxn modelId="{9A74A9C7-B81F-4221-B4A6-DD2A2F702340}" type="presParOf" srcId="{268F2ED1-5C11-4A54-A5DE-43610587BF11}" destId="{A58A7B23-0C5D-4F6A-923C-58C60E1284E9}" srcOrd="5" destOrd="0" presId="urn:microsoft.com/office/officeart/2005/8/layout/vList2"/>
    <dgm:cxn modelId="{CF06CC83-CD0A-4425-8270-6EA3D85D1631}" type="presParOf" srcId="{268F2ED1-5C11-4A54-A5DE-43610587BF11}" destId="{D700B67F-918D-4A96-A0BB-6FB7ACD385D3}" srcOrd="6" destOrd="0" presId="urn:microsoft.com/office/officeart/2005/8/layout/vList2"/>
    <dgm:cxn modelId="{73C50042-ADBD-4CDE-9E1B-CECFE2EBEC73}" type="presParOf" srcId="{268F2ED1-5C11-4A54-A5DE-43610587BF11}" destId="{25EEF6B8-D99A-4E39-8FD5-631F5A586C03}" srcOrd="7" destOrd="0" presId="urn:microsoft.com/office/officeart/2005/8/layout/vList2"/>
    <dgm:cxn modelId="{F557A3AB-DF65-4237-BAFF-B24E63499363}" type="presParOf" srcId="{268F2ED1-5C11-4A54-A5DE-43610587BF11}" destId="{4BDAAFDC-5D4F-4EB8-A920-E6B36BB6E483}" srcOrd="8" destOrd="0" presId="urn:microsoft.com/office/officeart/2005/8/layout/vList2"/>
    <dgm:cxn modelId="{A8A8E3A4-8188-417A-9C58-344ED6780027}" type="presParOf" srcId="{268F2ED1-5C11-4A54-A5DE-43610587BF11}" destId="{FCE7F90B-1038-45AF-BE46-844A50759D87}" srcOrd="9" destOrd="0" presId="urn:microsoft.com/office/officeart/2005/8/layout/vList2"/>
    <dgm:cxn modelId="{01D8DCD8-33D9-4E40-A924-5A712D1BB70E}" type="presParOf" srcId="{268F2ED1-5C11-4A54-A5DE-43610587BF11}" destId="{2869F519-44B8-44CE-9AB4-472EC005F585}" srcOrd="10" destOrd="0" presId="urn:microsoft.com/office/officeart/2005/8/layout/vList2"/>
    <dgm:cxn modelId="{DDA71DCF-4264-4A75-828E-BF98E7C972A5}" type="presParOf" srcId="{268F2ED1-5C11-4A54-A5DE-43610587BF11}" destId="{E0483774-C3CF-4AB5-B6C4-A3AC7C37FA27}" srcOrd="11" destOrd="0" presId="urn:microsoft.com/office/officeart/2005/8/layout/vList2"/>
    <dgm:cxn modelId="{614E2AAD-A227-43EF-BFD8-7E4D0B8DACDB}" type="presParOf" srcId="{268F2ED1-5C11-4A54-A5DE-43610587BF11}" destId="{3BFC7793-1277-49E4-BDD1-4DA4F57C71A0}" srcOrd="12" destOrd="0" presId="urn:microsoft.com/office/officeart/2005/8/layout/vList2"/>
    <dgm:cxn modelId="{E23C41D1-8203-456E-947B-FCB511D6C966}" type="presParOf" srcId="{268F2ED1-5C11-4A54-A5DE-43610587BF11}" destId="{0A4AF679-7A10-4F40-AED1-2331BA8ED1BA}" srcOrd="13" destOrd="0" presId="urn:microsoft.com/office/officeart/2005/8/layout/vList2"/>
    <dgm:cxn modelId="{78AC9D15-3327-46D4-831F-92A9118CC92B}" type="presParOf" srcId="{268F2ED1-5C11-4A54-A5DE-43610587BF11}" destId="{960E7F5B-C22C-4F11-8E39-39880465B009}" srcOrd="14" destOrd="0" presId="urn:microsoft.com/office/officeart/2005/8/layout/vList2"/>
    <dgm:cxn modelId="{BF6457BF-E100-416B-996C-ED1B89AFB7BA}" type="presParOf" srcId="{268F2ED1-5C11-4A54-A5DE-43610587BF11}" destId="{FAD8D2A3-1A3C-4A8B-B639-78F134896A93}" srcOrd="15" destOrd="0" presId="urn:microsoft.com/office/officeart/2005/8/layout/vList2"/>
    <dgm:cxn modelId="{61B7F461-4497-414D-813F-0758628EBB46}" type="presParOf" srcId="{268F2ED1-5C11-4A54-A5DE-43610587BF11}" destId="{EAD4B2B0-1983-4753-A7AE-70A428D4F6C3}" srcOrd="16" destOrd="0" presId="urn:microsoft.com/office/officeart/2005/8/layout/vList2"/>
    <dgm:cxn modelId="{71578EFB-91B2-4336-8B77-E4D0DC1099C2}" type="presParOf" srcId="{268F2ED1-5C11-4A54-A5DE-43610587BF11}" destId="{77521FEF-1A2D-4935-B5B0-A8F7A6AA1B1D}" srcOrd="17" destOrd="0" presId="urn:microsoft.com/office/officeart/2005/8/layout/vList2"/>
    <dgm:cxn modelId="{B580AF6C-3666-4D02-8ADA-1E4D64558B41}" type="presParOf" srcId="{268F2ED1-5C11-4A54-A5DE-43610587BF11}" destId="{BF03CB68-202C-4D91-8159-1F5AEB5CD0F0}" srcOrd="1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8D9459E-614D-4218-87DA-5B8C74B3875D}" type="doc">
      <dgm:prSet loTypeId="urn:microsoft.com/office/officeart/2008/layout/LinedList" loCatId="list" qsTypeId="urn:microsoft.com/office/officeart/2005/8/quickstyle/simple2" qsCatId="simple" csTypeId="urn:microsoft.com/office/officeart/2005/8/colors/accent3_2" csCatId="accent3" phldr="1"/>
      <dgm:spPr/>
    </dgm:pt>
    <dgm:pt modelId="{1A00D699-2722-4AF4-AA5D-AB43DBEDC52A}">
      <dgm:prSet phldrT="[Testo]" phldr="0"/>
      <dgm:spPr/>
      <dgm:t>
        <a:bodyPr/>
        <a:lstStyle/>
        <a:p>
          <a:pPr rtl="0"/>
          <a:r>
            <a:rPr lang="it-IT">
              <a:latin typeface="Georgia Pro"/>
            </a:rPr>
            <a:t>1 Head Chef </a:t>
          </a:r>
        </a:p>
      </dgm:t>
    </dgm:pt>
    <dgm:pt modelId="{BC641030-3F81-4B8C-B351-E0EAE8CB670C}" type="parTrans" cxnId="{8E5763E7-EC8A-4DD2-85ED-97A24F430316}">
      <dgm:prSet/>
      <dgm:spPr/>
    </dgm:pt>
    <dgm:pt modelId="{30B40337-6038-485C-885E-141D7309406E}" type="sibTrans" cxnId="{8E5763E7-EC8A-4DD2-85ED-97A24F430316}">
      <dgm:prSet/>
      <dgm:spPr/>
    </dgm:pt>
    <dgm:pt modelId="{8B9B52C5-5FE5-4826-A8DB-4A3657D5796A}">
      <dgm:prSet phldrT="[Testo]" phldr="0"/>
      <dgm:spPr/>
      <dgm:t>
        <a:bodyPr/>
        <a:lstStyle/>
        <a:p>
          <a:pPr rtl="0"/>
          <a:r>
            <a:rPr lang="it-IT">
              <a:latin typeface="Georgia Pro"/>
            </a:rPr>
            <a:t>1 Sous Chef</a:t>
          </a:r>
        </a:p>
      </dgm:t>
    </dgm:pt>
    <dgm:pt modelId="{8EB844F2-5F95-4127-A9E5-5DC80658B60E}" type="parTrans" cxnId="{0E047E4C-2F3E-491F-96A2-36629000FDAD}">
      <dgm:prSet/>
      <dgm:spPr/>
    </dgm:pt>
    <dgm:pt modelId="{47CDF974-2B0E-49D3-A4DA-B294BA35E4D0}" type="sibTrans" cxnId="{0E047E4C-2F3E-491F-96A2-36629000FDAD}">
      <dgm:prSet/>
      <dgm:spPr/>
    </dgm:pt>
    <dgm:pt modelId="{A72B7940-7961-444B-9A66-41707961D891}">
      <dgm:prSet phldrT="[Testo]" phldr="0"/>
      <dgm:spPr/>
      <dgm:t>
        <a:bodyPr/>
        <a:lstStyle/>
        <a:p>
          <a:pPr rtl="0"/>
          <a:r>
            <a:rPr lang="it-IT">
              <a:latin typeface="Georgia Pro"/>
            </a:rPr>
            <a:t>2 Commis Chef</a:t>
          </a:r>
        </a:p>
      </dgm:t>
    </dgm:pt>
    <dgm:pt modelId="{20316F72-CCBF-4274-BC03-0CB26C67BC5F}" type="parTrans" cxnId="{66B47591-B0BF-4503-AB34-0B94A8D8AF68}">
      <dgm:prSet/>
      <dgm:spPr/>
    </dgm:pt>
    <dgm:pt modelId="{5154B909-6AA3-4597-89BC-C5CE3CF6719B}" type="sibTrans" cxnId="{66B47591-B0BF-4503-AB34-0B94A8D8AF68}">
      <dgm:prSet/>
      <dgm:spPr/>
    </dgm:pt>
    <dgm:pt modelId="{551E1E99-8AD7-498D-BFDC-0570A77190BC}">
      <dgm:prSet phldr="0"/>
      <dgm:spPr/>
      <dgm:t>
        <a:bodyPr/>
        <a:lstStyle/>
        <a:p>
          <a:pPr rtl="0"/>
          <a:r>
            <a:rPr lang="it-IT">
              <a:latin typeface="Georgia Pro"/>
            </a:rPr>
            <a:t>1 Kitchen Porter</a:t>
          </a:r>
        </a:p>
      </dgm:t>
    </dgm:pt>
    <dgm:pt modelId="{75A35198-9AB7-41A5-B4BC-A272D1401F65}" type="parTrans" cxnId="{E4052800-0ACF-49D0-A048-E94230D92087}">
      <dgm:prSet/>
      <dgm:spPr/>
    </dgm:pt>
    <dgm:pt modelId="{63F5AA04-864D-423F-89B3-772EA6F2EEDC}" type="sibTrans" cxnId="{E4052800-0ACF-49D0-A048-E94230D92087}">
      <dgm:prSet/>
      <dgm:spPr/>
    </dgm:pt>
    <dgm:pt modelId="{BB77B89E-4967-465E-8821-4C802CF7B8F6}" type="pres">
      <dgm:prSet presAssocID="{98D9459E-614D-4218-87DA-5B8C74B3875D}" presName="vert0" presStyleCnt="0">
        <dgm:presLayoutVars>
          <dgm:dir/>
          <dgm:animOne val="branch"/>
          <dgm:animLvl val="lvl"/>
        </dgm:presLayoutVars>
      </dgm:prSet>
      <dgm:spPr/>
    </dgm:pt>
    <dgm:pt modelId="{EFC20942-A4B9-4938-B75A-5EB56060A757}" type="pres">
      <dgm:prSet presAssocID="{1A00D699-2722-4AF4-AA5D-AB43DBEDC52A}" presName="thickLine" presStyleLbl="alignNode1" presStyleIdx="0" presStyleCnt="4"/>
      <dgm:spPr/>
    </dgm:pt>
    <dgm:pt modelId="{00D0BC2C-2939-4F61-BE6D-6C232D88D8B7}" type="pres">
      <dgm:prSet presAssocID="{1A00D699-2722-4AF4-AA5D-AB43DBEDC52A}" presName="horz1" presStyleCnt="0"/>
      <dgm:spPr/>
    </dgm:pt>
    <dgm:pt modelId="{48574EAD-14DE-44C5-B69E-CFF8F6CB7841}" type="pres">
      <dgm:prSet presAssocID="{1A00D699-2722-4AF4-AA5D-AB43DBEDC52A}" presName="tx1" presStyleLbl="revTx" presStyleIdx="0" presStyleCnt="4"/>
      <dgm:spPr/>
    </dgm:pt>
    <dgm:pt modelId="{3377EBC6-51EF-4870-BDA5-A98176B3CB5E}" type="pres">
      <dgm:prSet presAssocID="{1A00D699-2722-4AF4-AA5D-AB43DBEDC52A}" presName="vert1" presStyleCnt="0"/>
      <dgm:spPr/>
    </dgm:pt>
    <dgm:pt modelId="{14BB6BE6-5E48-4FFC-88D3-D631A12542DC}" type="pres">
      <dgm:prSet presAssocID="{8B9B52C5-5FE5-4826-A8DB-4A3657D5796A}" presName="thickLine" presStyleLbl="alignNode1" presStyleIdx="1" presStyleCnt="4"/>
      <dgm:spPr/>
    </dgm:pt>
    <dgm:pt modelId="{EF2C77A8-7C0D-4173-94EF-9A7A7DC3BD99}" type="pres">
      <dgm:prSet presAssocID="{8B9B52C5-5FE5-4826-A8DB-4A3657D5796A}" presName="horz1" presStyleCnt="0"/>
      <dgm:spPr/>
    </dgm:pt>
    <dgm:pt modelId="{F93194DD-2898-4755-B07E-CE90703E5F62}" type="pres">
      <dgm:prSet presAssocID="{8B9B52C5-5FE5-4826-A8DB-4A3657D5796A}" presName="tx1" presStyleLbl="revTx" presStyleIdx="1" presStyleCnt="4"/>
      <dgm:spPr/>
    </dgm:pt>
    <dgm:pt modelId="{859881BA-8D18-477E-93A4-8136B6101544}" type="pres">
      <dgm:prSet presAssocID="{8B9B52C5-5FE5-4826-A8DB-4A3657D5796A}" presName="vert1" presStyleCnt="0"/>
      <dgm:spPr/>
    </dgm:pt>
    <dgm:pt modelId="{8CE67543-4519-4D4A-963B-9CEF31C077DA}" type="pres">
      <dgm:prSet presAssocID="{A72B7940-7961-444B-9A66-41707961D891}" presName="thickLine" presStyleLbl="alignNode1" presStyleIdx="2" presStyleCnt="4"/>
      <dgm:spPr/>
    </dgm:pt>
    <dgm:pt modelId="{F1E6D051-0DFF-4700-B708-D330D2B9C94F}" type="pres">
      <dgm:prSet presAssocID="{A72B7940-7961-444B-9A66-41707961D891}" presName="horz1" presStyleCnt="0"/>
      <dgm:spPr/>
    </dgm:pt>
    <dgm:pt modelId="{1E3FBDFA-FF92-4B7C-A324-A5674EF693FE}" type="pres">
      <dgm:prSet presAssocID="{A72B7940-7961-444B-9A66-41707961D891}" presName="tx1" presStyleLbl="revTx" presStyleIdx="2" presStyleCnt="4"/>
      <dgm:spPr/>
    </dgm:pt>
    <dgm:pt modelId="{CB52C093-AD07-4F5B-A599-7600B4644D69}" type="pres">
      <dgm:prSet presAssocID="{A72B7940-7961-444B-9A66-41707961D891}" presName="vert1" presStyleCnt="0"/>
      <dgm:spPr/>
    </dgm:pt>
    <dgm:pt modelId="{94B3F45B-BC96-4B21-B140-B1D9DF5D7D27}" type="pres">
      <dgm:prSet presAssocID="{551E1E99-8AD7-498D-BFDC-0570A77190BC}" presName="thickLine" presStyleLbl="alignNode1" presStyleIdx="3" presStyleCnt="4"/>
      <dgm:spPr/>
    </dgm:pt>
    <dgm:pt modelId="{FEE19C44-0449-4C0B-B7D7-93AC29A061B9}" type="pres">
      <dgm:prSet presAssocID="{551E1E99-8AD7-498D-BFDC-0570A77190BC}" presName="horz1" presStyleCnt="0"/>
      <dgm:spPr/>
    </dgm:pt>
    <dgm:pt modelId="{EAA703E7-3CDB-45A5-A33F-C8A8B7C5FB5B}" type="pres">
      <dgm:prSet presAssocID="{551E1E99-8AD7-498D-BFDC-0570A77190BC}" presName="tx1" presStyleLbl="revTx" presStyleIdx="3" presStyleCnt="4"/>
      <dgm:spPr/>
    </dgm:pt>
    <dgm:pt modelId="{1C4834BA-7B4B-41F2-B85B-02E7C0F6E3D2}" type="pres">
      <dgm:prSet presAssocID="{551E1E99-8AD7-498D-BFDC-0570A77190BC}" presName="vert1" presStyleCnt="0"/>
      <dgm:spPr/>
    </dgm:pt>
  </dgm:ptLst>
  <dgm:cxnLst>
    <dgm:cxn modelId="{E4052800-0ACF-49D0-A048-E94230D92087}" srcId="{98D9459E-614D-4218-87DA-5B8C74B3875D}" destId="{551E1E99-8AD7-498D-BFDC-0570A77190BC}" srcOrd="3" destOrd="0" parTransId="{75A35198-9AB7-41A5-B4BC-A272D1401F65}" sibTransId="{63F5AA04-864D-423F-89B3-772EA6F2EEDC}"/>
    <dgm:cxn modelId="{3FD67905-888B-4A3D-A58E-14327F400CD1}" type="presOf" srcId="{8B9B52C5-5FE5-4826-A8DB-4A3657D5796A}" destId="{F93194DD-2898-4755-B07E-CE90703E5F62}" srcOrd="0" destOrd="0" presId="urn:microsoft.com/office/officeart/2008/layout/LinedList"/>
    <dgm:cxn modelId="{ACD1262D-C07E-48C4-836D-1FA82624F59C}" type="presOf" srcId="{A72B7940-7961-444B-9A66-41707961D891}" destId="{1E3FBDFA-FF92-4B7C-A324-A5674EF693FE}" srcOrd="0" destOrd="0" presId="urn:microsoft.com/office/officeart/2008/layout/LinedList"/>
    <dgm:cxn modelId="{830E5E36-EA26-4B67-AC29-B08A5C8F9999}" type="presOf" srcId="{551E1E99-8AD7-498D-BFDC-0570A77190BC}" destId="{EAA703E7-3CDB-45A5-A33F-C8A8B7C5FB5B}" srcOrd="0" destOrd="0" presId="urn:microsoft.com/office/officeart/2008/layout/LinedList"/>
    <dgm:cxn modelId="{0E047E4C-2F3E-491F-96A2-36629000FDAD}" srcId="{98D9459E-614D-4218-87DA-5B8C74B3875D}" destId="{8B9B52C5-5FE5-4826-A8DB-4A3657D5796A}" srcOrd="1" destOrd="0" parTransId="{8EB844F2-5F95-4127-A9E5-5DC80658B60E}" sibTransId="{47CDF974-2B0E-49D3-A4DA-B294BA35E4D0}"/>
    <dgm:cxn modelId="{66B47591-B0BF-4503-AB34-0B94A8D8AF68}" srcId="{98D9459E-614D-4218-87DA-5B8C74B3875D}" destId="{A72B7940-7961-444B-9A66-41707961D891}" srcOrd="2" destOrd="0" parTransId="{20316F72-CCBF-4274-BC03-0CB26C67BC5F}" sibTransId="{5154B909-6AA3-4597-89BC-C5CE3CF6719B}"/>
    <dgm:cxn modelId="{2DDF45DC-8F0D-45D6-BD01-F5E39B789E47}" type="presOf" srcId="{1A00D699-2722-4AF4-AA5D-AB43DBEDC52A}" destId="{48574EAD-14DE-44C5-B69E-CFF8F6CB7841}" srcOrd="0" destOrd="0" presId="urn:microsoft.com/office/officeart/2008/layout/LinedList"/>
    <dgm:cxn modelId="{8E5763E7-EC8A-4DD2-85ED-97A24F430316}" srcId="{98D9459E-614D-4218-87DA-5B8C74B3875D}" destId="{1A00D699-2722-4AF4-AA5D-AB43DBEDC52A}" srcOrd="0" destOrd="0" parTransId="{BC641030-3F81-4B8C-B351-E0EAE8CB670C}" sibTransId="{30B40337-6038-485C-885E-141D7309406E}"/>
    <dgm:cxn modelId="{2DD552F1-7B65-4846-A8A0-526CB99D1F3D}" type="presOf" srcId="{98D9459E-614D-4218-87DA-5B8C74B3875D}" destId="{BB77B89E-4967-465E-8821-4C802CF7B8F6}" srcOrd="0" destOrd="0" presId="urn:microsoft.com/office/officeart/2008/layout/LinedList"/>
    <dgm:cxn modelId="{CE02C610-C90A-44C5-867C-D6852BD0BB3C}" type="presParOf" srcId="{BB77B89E-4967-465E-8821-4C802CF7B8F6}" destId="{EFC20942-A4B9-4938-B75A-5EB56060A757}" srcOrd="0" destOrd="0" presId="urn:microsoft.com/office/officeart/2008/layout/LinedList"/>
    <dgm:cxn modelId="{47C74ABD-5819-44AC-BF47-CCBA2F3CEB02}" type="presParOf" srcId="{BB77B89E-4967-465E-8821-4C802CF7B8F6}" destId="{00D0BC2C-2939-4F61-BE6D-6C232D88D8B7}" srcOrd="1" destOrd="0" presId="urn:microsoft.com/office/officeart/2008/layout/LinedList"/>
    <dgm:cxn modelId="{3ACE7E70-D438-4F84-A766-FA8F67256DFB}" type="presParOf" srcId="{00D0BC2C-2939-4F61-BE6D-6C232D88D8B7}" destId="{48574EAD-14DE-44C5-B69E-CFF8F6CB7841}" srcOrd="0" destOrd="0" presId="urn:microsoft.com/office/officeart/2008/layout/LinedList"/>
    <dgm:cxn modelId="{6E014A29-BE86-4C7F-AE1F-01D3645FC0FE}" type="presParOf" srcId="{00D0BC2C-2939-4F61-BE6D-6C232D88D8B7}" destId="{3377EBC6-51EF-4870-BDA5-A98176B3CB5E}" srcOrd="1" destOrd="0" presId="urn:microsoft.com/office/officeart/2008/layout/LinedList"/>
    <dgm:cxn modelId="{F6602498-3B8D-4166-9BF0-F21229D87E43}" type="presParOf" srcId="{BB77B89E-4967-465E-8821-4C802CF7B8F6}" destId="{14BB6BE6-5E48-4FFC-88D3-D631A12542DC}" srcOrd="2" destOrd="0" presId="urn:microsoft.com/office/officeart/2008/layout/LinedList"/>
    <dgm:cxn modelId="{80CD5086-4D9F-48B3-A115-FCFEB54F2873}" type="presParOf" srcId="{BB77B89E-4967-465E-8821-4C802CF7B8F6}" destId="{EF2C77A8-7C0D-4173-94EF-9A7A7DC3BD99}" srcOrd="3" destOrd="0" presId="urn:microsoft.com/office/officeart/2008/layout/LinedList"/>
    <dgm:cxn modelId="{B6EE07F6-B862-4076-A450-14086070BBC6}" type="presParOf" srcId="{EF2C77A8-7C0D-4173-94EF-9A7A7DC3BD99}" destId="{F93194DD-2898-4755-B07E-CE90703E5F62}" srcOrd="0" destOrd="0" presId="urn:microsoft.com/office/officeart/2008/layout/LinedList"/>
    <dgm:cxn modelId="{219A0FA6-C51E-4EB9-B665-4392E13C4B17}" type="presParOf" srcId="{EF2C77A8-7C0D-4173-94EF-9A7A7DC3BD99}" destId="{859881BA-8D18-477E-93A4-8136B6101544}" srcOrd="1" destOrd="0" presId="urn:microsoft.com/office/officeart/2008/layout/LinedList"/>
    <dgm:cxn modelId="{87842AD6-4209-4A2C-9135-55C4E0947835}" type="presParOf" srcId="{BB77B89E-4967-465E-8821-4C802CF7B8F6}" destId="{8CE67543-4519-4D4A-963B-9CEF31C077DA}" srcOrd="4" destOrd="0" presId="urn:microsoft.com/office/officeart/2008/layout/LinedList"/>
    <dgm:cxn modelId="{C21E888D-EDD8-454A-93F4-93622032BC5B}" type="presParOf" srcId="{BB77B89E-4967-465E-8821-4C802CF7B8F6}" destId="{F1E6D051-0DFF-4700-B708-D330D2B9C94F}" srcOrd="5" destOrd="0" presId="urn:microsoft.com/office/officeart/2008/layout/LinedList"/>
    <dgm:cxn modelId="{2C39EEF3-2E96-4AD1-81D6-82F41A53EEF3}" type="presParOf" srcId="{F1E6D051-0DFF-4700-B708-D330D2B9C94F}" destId="{1E3FBDFA-FF92-4B7C-A324-A5674EF693FE}" srcOrd="0" destOrd="0" presId="urn:microsoft.com/office/officeart/2008/layout/LinedList"/>
    <dgm:cxn modelId="{0D2D655F-0AE8-4E71-90AE-9A26BAED0894}" type="presParOf" srcId="{F1E6D051-0DFF-4700-B708-D330D2B9C94F}" destId="{CB52C093-AD07-4F5B-A599-7600B4644D69}" srcOrd="1" destOrd="0" presId="urn:microsoft.com/office/officeart/2008/layout/LinedList"/>
    <dgm:cxn modelId="{360006AF-F999-41A1-905B-759FBDABF5A8}" type="presParOf" srcId="{BB77B89E-4967-465E-8821-4C802CF7B8F6}" destId="{94B3F45B-BC96-4B21-B140-B1D9DF5D7D27}" srcOrd="6" destOrd="0" presId="urn:microsoft.com/office/officeart/2008/layout/LinedList"/>
    <dgm:cxn modelId="{D609EEDC-9E86-4EF9-BCB7-912C672A8E96}" type="presParOf" srcId="{BB77B89E-4967-465E-8821-4C802CF7B8F6}" destId="{FEE19C44-0449-4C0B-B7D7-93AC29A061B9}" srcOrd="7" destOrd="0" presId="urn:microsoft.com/office/officeart/2008/layout/LinedList"/>
    <dgm:cxn modelId="{7B1A0657-DE66-458E-BD94-A607A6D8F30F}" type="presParOf" srcId="{FEE19C44-0449-4C0B-B7D7-93AC29A061B9}" destId="{EAA703E7-3CDB-45A5-A33F-C8A8B7C5FB5B}" srcOrd="0" destOrd="0" presId="urn:microsoft.com/office/officeart/2008/layout/LinedList"/>
    <dgm:cxn modelId="{6EB91B49-D4D3-4E01-9612-410EA163F3B2}" type="presParOf" srcId="{FEE19C44-0449-4C0B-B7D7-93AC29A061B9}" destId="{1C4834BA-7B4B-41F2-B85B-02E7C0F6E3D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F9CBB6-B91A-4D14-B54A-B4824EE648E1}">
      <dsp:nvSpPr>
        <dsp:cNvPr id="0" name=""/>
        <dsp:cNvSpPr/>
      </dsp:nvSpPr>
      <dsp:spPr>
        <a:xfrm>
          <a:off x="0" y="424656"/>
          <a:ext cx="4713585" cy="40774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>
              <a:latin typeface="Calibri Light" panose="020F0302020204030204"/>
            </a:rPr>
            <a:t>Open check-list 10 AM</a:t>
          </a:r>
          <a:endParaRPr lang="it-IT" sz="1700" kern="1200"/>
        </a:p>
      </dsp:txBody>
      <dsp:txXfrm>
        <a:off x="19904" y="444560"/>
        <a:ext cx="4673777" cy="367937"/>
      </dsp:txXfrm>
    </dsp:sp>
    <dsp:sp modelId="{A41D99BF-15DF-493D-A10C-EFD656F20AB0}">
      <dsp:nvSpPr>
        <dsp:cNvPr id="0" name=""/>
        <dsp:cNvSpPr/>
      </dsp:nvSpPr>
      <dsp:spPr>
        <a:xfrm>
          <a:off x="0" y="881361"/>
          <a:ext cx="4713585" cy="40774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>
              <a:latin typeface="Calibri Light" panose="020F0302020204030204"/>
            </a:rPr>
            <a:t>Head chef and general manager on the premises</a:t>
          </a:r>
          <a:endParaRPr lang="it-IT" sz="1700" kern="1200"/>
        </a:p>
      </dsp:txBody>
      <dsp:txXfrm>
        <a:off x="19904" y="901265"/>
        <a:ext cx="4673777" cy="367937"/>
      </dsp:txXfrm>
    </dsp:sp>
    <dsp:sp modelId="{37FC1469-D177-41BC-A05B-C98F99800583}">
      <dsp:nvSpPr>
        <dsp:cNvPr id="0" name=""/>
        <dsp:cNvSpPr/>
      </dsp:nvSpPr>
      <dsp:spPr>
        <a:xfrm>
          <a:off x="0" y="1338066"/>
          <a:ext cx="4713585" cy="40774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>
              <a:latin typeface="Calibri Light" panose="020F0302020204030204"/>
            </a:rPr>
            <a:t>Checking booking sistem</a:t>
          </a:r>
          <a:endParaRPr lang="it-IT" sz="1700" kern="1200"/>
        </a:p>
      </dsp:txBody>
      <dsp:txXfrm>
        <a:off x="19904" y="1357970"/>
        <a:ext cx="4673777" cy="367937"/>
      </dsp:txXfrm>
    </dsp:sp>
    <dsp:sp modelId="{D700B67F-918D-4A96-A0BB-6FB7ACD385D3}">
      <dsp:nvSpPr>
        <dsp:cNvPr id="0" name=""/>
        <dsp:cNvSpPr/>
      </dsp:nvSpPr>
      <dsp:spPr>
        <a:xfrm>
          <a:off x="0" y="1794771"/>
          <a:ext cx="4713585" cy="40774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>
              <a:latin typeface="Calibri Light" panose="020F0302020204030204"/>
            </a:rPr>
            <a:t>Mise en place and table plan</a:t>
          </a:r>
          <a:endParaRPr lang="it-IT" sz="1700" kern="1200"/>
        </a:p>
      </dsp:txBody>
      <dsp:txXfrm>
        <a:off x="19904" y="1814675"/>
        <a:ext cx="4673777" cy="367937"/>
      </dsp:txXfrm>
    </dsp:sp>
    <dsp:sp modelId="{4BDAAFDC-5D4F-4EB8-A920-E6B36BB6E483}">
      <dsp:nvSpPr>
        <dsp:cNvPr id="0" name=""/>
        <dsp:cNvSpPr/>
      </dsp:nvSpPr>
      <dsp:spPr>
        <a:xfrm>
          <a:off x="0" y="2251476"/>
          <a:ext cx="4713585" cy="40774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>
              <a:latin typeface="Calibri Light" panose="020F0302020204030204"/>
            </a:rPr>
            <a:t>Briefing staff</a:t>
          </a:r>
          <a:endParaRPr lang="it-IT" sz="1700" kern="1200"/>
        </a:p>
      </dsp:txBody>
      <dsp:txXfrm>
        <a:off x="19904" y="2271380"/>
        <a:ext cx="4673777" cy="367937"/>
      </dsp:txXfrm>
    </dsp:sp>
    <dsp:sp modelId="{2869F519-44B8-44CE-9AB4-472EC005F585}">
      <dsp:nvSpPr>
        <dsp:cNvPr id="0" name=""/>
        <dsp:cNvSpPr/>
      </dsp:nvSpPr>
      <dsp:spPr>
        <a:xfrm>
          <a:off x="0" y="2708181"/>
          <a:ext cx="4713585" cy="40774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err="1">
              <a:latin typeface="Calibri Light" panose="020F0302020204030204"/>
            </a:rPr>
            <a:t>Assigning</a:t>
          </a:r>
          <a:r>
            <a:rPr lang="it-IT" sz="1700" kern="1200">
              <a:latin typeface="Calibri Light" panose="020F0302020204030204"/>
            </a:rPr>
            <a:t> </a:t>
          </a:r>
          <a:r>
            <a:rPr lang="it-IT" sz="1700" kern="1200" err="1">
              <a:latin typeface="Calibri Light" panose="020F0302020204030204"/>
            </a:rPr>
            <a:t>roles</a:t>
          </a:r>
          <a:r>
            <a:rPr lang="it-IT" sz="1700" kern="1200">
              <a:latin typeface="Calibri Light" panose="020F0302020204030204"/>
            </a:rPr>
            <a:t> and tasks to the team FOH and BOH</a:t>
          </a:r>
        </a:p>
      </dsp:txBody>
      <dsp:txXfrm>
        <a:off x="19904" y="2728085"/>
        <a:ext cx="4673777" cy="367937"/>
      </dsp:txXfrm>
    </dsp:sp>
    <dsp:sp modelId="{3BFC7793-1277-49E4-BDD1-4DA4F57C71A0}">
      <dsp:nvSpPr>
        <dsp:cNvPr id="0" name=""/>
        <dsp:cNvSpPr/>
      </dsp:nvSpPr>
      <dsp:spPr>
        <a:xfrm>
          <a:off x="0" y="3164886"/>
          <a:ext cx="4713585" cy="40774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err="1">
              <a:latin typeface="Calibri Light" panose="020F0302020204030204"/>
            </a:rPr>
            <a:t>Starting</a:t>
          </a:r>
          <a:r>
            <a:rPr lang="it-IT" sz="1700" kern="1200">
              <a:latin typeface="Calibri Light" panose="020F0302020204030204"/>
            </a:rPr>
            <a:t> service 12 AM</a:t>
          </a:r>
          <a:endParaRPr lang="it-IT" sz="1700" kern="1200"/>
        </a:p>
      </dsp:txBody>
      <dsp:txXfrm>
        <a:off x="19904" y="3184790"/>
        <a:ext cx="4673777" cy="367937"/>
      </dsp:txXfrm>
    </dsp:sp>
    <dsp:sp modelId="{960E7F5B-C22C-4F11-8E39-39880465B009}">
      <dsp:nvSpPr>
        <dsp:cNvPr id="0" name=""/>
        <dsp:cNvSpPr/>
      </dsp:nvSpPr>
      <dsp:spPr>
        <a:xfrm>
          <a:off x="0" y="3621591"/>
          <a:ext cx="4713585" cy="40774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 err="1">
              <a:latin typeface="Calibri Light" panose="020F0302020204030204"/>
            </a:rPr>
            <a:t>During</a:t>
          </a:r>
          <a:r>
            <a:rPr lang="it-IT" sz="1700" kern="1200">
              <a:latin typeface="Calibri Light" panose="020F0302020204030204"/>
            </a:rPr>
            <a:t> service</a:t>
          </a:r>
        </a:p>
      </dsp:txBody>
      <dsp:txXfrm>
        <a:off x="19904" y="3641495"/>
        <a:ext cx="4673777" cy="367937"/>
      </dsp:txXfrm>
    </dsp:sp>
    <dsp:sp modelId="{EAD4B2B0-1983-4753-A7AE-70A428D4F6C3}">
      <dsp:nvSpPr>
        <dsp:cNvPr id="0" name=""/>
        <dsp:cNvSpPr/>
      </dsp:nvSpPr>
      <dsp:spPr>
        <a:xfrm>
          <a:off x="0" y="4078296"/>
          <a:ext cx="4713585" cy="40774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>
              <a:latin typeface="Calibri Light" panose="020F0302020204030204"/>
            </a:rPr>
            <a:t>Make sure the service going well</a:t>
          </a:r>
          <a:endParaRPr lang="it-IT" sz="1700" kern="1200"/>
        </a:p>
      </dsp:txBody>
      <dsp:txXfrm>
        <a:off x="19904" y="4098200"/>
        <a:ext cx="4673777" cy="367937"/>
      </dsp:txXfrm>
    </dsp:sp>
    <dsp:sp modelId="{BF03CB68-202C-4D91-8159-1F5AEB5CD0F0}">
      <dsp:nvSpPr>
        <dsp:cNvPr id="0" name=""/>
        <dsp:cNvSpPr/>
      </dsp:nvSpPr>
      <dsp:spPr>
        <a:xfrm>
          <a:off x="0" y="4535001"/>
          <a:ext cx="4713585" cy="407745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1700" kern="1200">
              <a:latin typeface="Calibri Light" panose="020F0302020204030204"/>
            </a:rPr>
            <a:t>Closing chek-list</a:t>
          </a:r>
          <a:endParaRPr lang="it-IT" sz="1700" kern="1200"/>
        </a:p>
      </dsp:txBody>
      <dsp:txXfrm>
        <a:off x="19904" y="4554905"/>
        <a:ext cx="4673777" cy="3679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C20942-A4B9-4938-B75A-5EB56060A757}">
      <dsp:nvSpPr>
        <dsp:cNvPr id="0" name=""/>
        <dsp:cNvSpPr/>
      </dsp:nvSpPr>
      <dsp:spPr>
        <a:xfrm>
          <a:off x="0" y="0"/>
          <a:ext cx="4243589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48574EAD-14DE-44C5-B69E-CFF8F6CB7841}">
      <dsp:nvSpPr>
        <dsp:cNvPr id="0" name=""/>
        <dsp:cNvSpPr/>
      </dsp:nvSpPr>
      <dsp:spPr>
        <a:xfrm>
          <a:off x="0" y="0"/>
          <a:ext cx="4243589" cy="830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t" anchorCtr="0">
          <a:noAutofit/>
        </a:bodyPr>
        <a:lstStyle/>
        <a:p>
          <a:pPr marL="0" lvl="0" indent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200" kern="1200">
              <a:latin typeface="Georgia Pro"/>
            </a:rPr>
            <a:t>1 Head Chef </a:t>
          </a:r>
        </a:p>
      </dsp:txBody>
      <dsp:txXfrm>
        <a:off x="0" y="0"/>
        <a:ext cx="4243589" cy="830167"/>
      </dsp:txXfrm>
    </dsp:sp>
    <dsp:sp modelId="{14BB6BE6-5E48-4FFC-88D3-D631A12542DC}">
      <dsp:nvSpPr>
        <dsp:cNvPr id="0" name=""/>
        <dsp:cNvSpPr/>
      </dsp:nvSpPr>
      <dsp:spPr>
        <a:xfrm>
          <a:off x="0" y="830167"/>
          <a:ext cx="4243589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93194DD-2898-4755-B07E-CE90703E5F62}">
      <dsp:nvSpPr>
        <dsp:cNvPr id="0" name=""/>
        <dsp:cNvSpPr/>
      </dsp:nvSpPr>
      <dsp:spPr>
        <a:xfrm>
          <a:off x="0" y="830167"/>
          <a:ext cx="4243589" cy="830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t" anchorCtr="0">
          <a:noAutofit/>
        </a:bodyPr>
        <a:lstStyle/>
        <a:p>
          <a:pPr marL="0" lvl="0" indent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200" kern="1200">
              <a:latin typeface="Georgia Pro"/>
            </a:rPr>
            <a:t>1 Sous Chef</a:t>
          </a:r>
        </a:p>
      </dsp:txBody>
      <dsp:txXfrm>
        <a:off x="0" y="830167"/>
        <a:ext cx="4243589" cy="830167"/>
      </dsp:txXfrm>
    </dsp:sp>
    <dsp:sp modelId="{8CE67543-4519-4D4A-963B-9CEF31C077DA}">
      <dsp:nvSpPr>
        <dsp:cNvPr id="0" name=""/>
        <dsp:cNvSpPr/>
      </dsp:nvSpPr>
      <dsp:spPr>
        <a:xfrm>
          <a:off x="0" y="1660334"/>
          <a:ext cx="4243589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E3FBDFA-FF92-4B7C-A324-A5674EF693FE}">
      <dsp:nvSpPr>
        <dsp:cNvPr id="0" name=""/>
        <dsp:cNvSpPr/>
      </dsp:nvSpPr>
      <dsp:spPr>
        <a:xfrm>
          <a:off x="0" y="1660334"/>
          <a:ext cx="4243589" cy="830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t" anchorCtr="0">
          <a:noAutofit/>
        </a:bodyPr>
        <a:lstStyle/>
        <a:p>
          <a:pPr marL="0" lvl="0" indent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200" kern="1200">
              <a:latin typeface="Georgia Pro"/>
            </a:rPr>
            <a:t>2 Commis Chef</a:t>
          </a:r>
        </a:p>
      </dsp:txBody>
      <dsp:txXfrm>
        <a:off x="0" y="1660334"/>
        <a:ext cx="4243589" cy="830167"/>
      </dsp:txXfrm>
    </dsp:sp>
    <dsp:sp modelId="{94B3F45B-BC96-4B21-B140-B1D9DF5D7D27}">
      <dsp:nvSpPr>
        <dsp:cNvPr id="0" name=""/>
        <dsp:cNvSpPr/>
      </dsp:nvSpPr>
      <dsp:spPr>
        <a:xfrm>
          <a:off x="0" y="2490501"/>
          <a:ext cx="4243589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EAA703E7-3CDB-45A5-A33F-C8A8B7C5FB5B}">
      <dsp:nvSpPr>
        <dsp:cNvPr id="0" name=""/>
        <dsp:cNvSpPr/>
      </dsp:nvSpPr>
      <dsp:spPr>
        <a:xfrm>
          <a:off x="0" y="2490501"/>
          <a:ext cx="4243589" cy="8301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160020" rIns="160020" bIns="160020" numCol="1" spcCol="1270" anchor="t" anchorCtr="0">
          <a:noAutofit/>
        </a:bodyPr>
        <a:lstStyle/>
        <a:p>
          <a:pPr marL="0" lvl="0" indent="0" algn="l" defTabSz="1866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it-IT" sz="4200" kern="1200">
              <a:latin typeface="Georgia Pro"/>
            </a:rPr>
            <a:t>1 Kitchen Porter</a:t>
          </a:r>
        </a:p>
      </dsp:txBody>
      <dsp:txXfrm>
        <a:off x="0" y="2490501"/>
        <a:ext cx="4243589" cy="83016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  <a:endParaRPr lang="de-DE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de-DE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07.03.23</a:t>
            </a:fld>
            <a:endParaRPr lang="de-DE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186192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de-DE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e-DE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07.03.23</a:t>
            </a:fld>
            <a:endParaRPr lang="de-DE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63181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  <a:endParaRPr lang="de-DE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07.03.23</a:t>
            </a:fld>
            <a:endParaRPr lang="de-DE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5773935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de-DE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e-DE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e-DE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07.03.23</a:t>
            </a:fld>
            <a:endParaRPr lang="de-DE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2840897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de-DE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e-DE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e-DE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07.03.23</a:t>
            </a:fld>
            <a:endParaRPr lang="de-DE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479829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de-DE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07.03.23</a:t>
            </a:fld>
            <a:endParaRPr lang="de-DE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17825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07.03.23</a:t>
            </a:fld>
            <a:endParaRPr lang="de-DE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940951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de-DE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e-DE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07.03.23</a:t>
            </a:fld>
            <a:endParaRPr lang="de-DE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658163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de-DE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07.03.23</a:t>
            </a:fld>
            <a:endParaRPr lang="de-DE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88576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de-DE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e-DE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07.03.23</a:t>
            </a:fld>
            <a:endParaRPr lang="de-DE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24469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de-DE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e-DE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A8E5F-40E5-4553-9F3C-699F1A5B8145}" type="datetimeFigureOut">
              <a:rPr lang="de-DE" smtClean="0"/>
              <a:t>07.03.23</a:t>
            </a:fld>
            <a:endParaRPr lang="de-DE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D45B7-DFE2-4393-8D37-380FC36BF3AA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68423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de-DE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de-DE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A8E5F-40E5-4553-9F3C-699F1A5B8145}" type="datetimeFigureOut">
              <a:rPr lang="de-DE" smtClean="0"/>
              <a:t>07.03.23</a:t>
            </a:fld>
            <a:endParaRPr lang="de-DE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D45B7-DFE2-4393-8D37-380FC36BF3AA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019314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10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magine 4">
            <a:extLst>
              <a:ext uri="{FF2B5EF4-FFF2-40B4-BE49-F238E27FC236}">
                <a16:creationId xmlns:a16="http://schemas.microsoft.com/office/drawing/2014/main" id="{B9D48DA3-A140-AB0E-9DEE-97BDAF6EC4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452" b="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42" name="Rectangle 12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D2E3F6BA-CBC1-BC5A-9D67-64A713BC47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02479" y="365125"/>
            <a:ext cx="6812678" cy="1540479"/>
          </a:xfrm>
        </p:spPr>
        <p:txBody>
          <a:bodyPr>
            <a:normAutofit/>
          </a:bodyPr>
          <a:lstStyle/>
          <a:p>
            <a:r>
              <a:rPr lang="it-IT" sz="2000">
                <a:latin typeface="Sitka Text"/>
                <a:cs typeface="Calibri Light"/>
              </a:rPr>
              <a:t>Silvio Lisciandrelli</a:t>
            </a:r>
            <a:br>
              <a:rPr lang="it-IT" sz="2000">
                <a:latin typeface="Sitka Text"/>
                <a:cs typeface="Calibri Light"/>
              </a:rPr>
            </a:br>
            <a:r>
              <a:rPr lang="it-IT" sz="2000" err="1">
                <a:latin typeface="Sitka Text"/>
                <a:cs typeface="Calibri Light"/>
              </a:rPr>
              <a:t>Student</a:t>
            </a:r>
            <a:r>
              <a:rPr lang="it-IT" sz="2000">
                <a:latin typeface="Sitka Text"/>
                <a:cs typeface="Calibri Light"/>
              </a:rPr>
              <a:t> </a:t>
            </a:r>
            <a:r>
              <a:rPr lang="it-IT" sz="2000" err="1">
                <a:latin typeface="Sitka Text"/>
                <a:cs typeface="Calibri Light"/>
              </a:rPr>
              <a:t>Number</a:t>
            </a:r>
            <a:r>
              <a:rPr lang="it-IT" sz="2000">
                <a:latin typeface="Sitka Text"/>
                <a:cs typeface="Calibri Light"/>
              </a:rPr>
              <a:t>: 2133468</a:t>
            </a:r>
            <a:br>
              <a:rPr lang="it-IT" sz="2000">
                <a:latin typeface="Sitka Text"/>
                <a:cs typeface="Calibri Light"/>
              </a:rPr>
            </a:br>
            <a:r>
              <a:rPr lang="it-IT" sz="2000" err="1">
                <a:latin typeface="Sitka Text"/>
                <a:cs typeface="Calibri Light"/>
              </a:rPr>
              <a:t>Effective</a:t>
            </a:r>
            <a:r>
              <a:rPr lang="it-IT" sz="2000">
                <a:latin typeface="Sitka Text"/>
                <a:cs typeface="Calibri Light"/>
              </a:rPr>
              <a:t> Management BMGM4000_GRP</a:t>
            </a:r>
            <a:br>
              <a:rPr lang="en-US"/>
            </a:br>
            <a:r>
              <a:rPr lang="it-IT" sz="2000" err="1">
                <a:latin typeface="Sitka Text"/>
                <a:cs typeface="Calibri Light"/>
              </a:rPr>
              <a:t>Jayne</a:t>
            </a:r>
            <a:r>
              <a:rPr lang="it-IT" sz="2000">
                <a:latin typeface="Sitka Text"/>
                <a:cs typeface="Calibri Light"/>
              </a:rPr>
              <a:t> Griffith Parry</a:t>
            </a:r>
            <a:endParaRPr lang="it-IT" sz="3200">
              <a:latin typeface="Sitka Text"/>
              <a:cs typeface="Calibri Light"/>
            </a:endParaRPr>
          </a:p>
        </p:txBody>
      </p:sp>
    </p:spTree>
    <p:extLst>
      <p:ext uri="{BB962C8B-B14F-4D97-AF65-F5344CB8AC3E}">
        <p14:creationId xmlns:p14="http://schemas.microsoft.com/office/powerpoint/2010/main" val="38766029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magine 5" descr="Immagine che contiene persona, interni, parete, uomo&#10;&#10;Descrizione generata automaticamente">
            <a:extLst>
              <a:ext uri="{FF2B5EF4-FFF2-40B4-BE49-F238E27FC236}">
                <a16:creationId xmlns:a16="http://schemas.microsoft.com/office/drawing/2014/main" id="{4EC644E6-D2EF-4957-7466-0E672253A69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882" b="-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18" name="Rectangle 2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14" name="Diagramma 15">
            <a:extLst>
              <a:ext uri="{FF2B5EF4-FFF2-40B4-BE49-F238E27FC236}">
                <a16:creationId xmlns:a16="http://schemas.microsoft.com/office/drawing/2014/main" id="{4FC0F399-C54E-4819-6CA5-BC857F8532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48813588"/>
              </p:ext>
            </p:extLst>
          </p:nvPr>
        </p:nvGraphicFramePr>
        <p:xfrm>
          <a:off x="7315950" y="1715333"/>
          <a:ext cx="4713585" cy="53674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745" name="CasellaDiTesto 6744">
            <a:extLst>
              <a:ext uri="{FF2B5EF4-FFF2-40B4-BE49-F238E27FC236}">
                <a16:creationId xmlns:a16="http://schemas.microsoft.com/office/drawing/2014/main" id="{D47DA27B-5A27-1F96-607A-CC02A7BFED91}"/>
              </a:ext>
            </a:extLst>
          </p:cNvPr>
          <p:cNvSpPr txBox="1"/>
          <p:nvPr/>
        </p:nvSpPr>
        <p:spPr>
          <a:xfrm>
            <a:off x="8071323" y="418506"/>
            <a:ext cx="5184913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it-IT" sz="3600">
                <a:latin typeface="Sitka Text"/>
                <a:cs typeface="Calibri"/>
              </a:rPr>
              <a:t>INTRODUCTION</a:t>
            </a:r>
            <a:endParaRPr lang="it-IT" sz="3200">
              <a:latin typeface="Sitka Text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96258394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CC3B3512-EABD-EB6E-528C-D2FF045A69B8}"/>
              </a:ext>
            </a:extLst>
          </p:cNvPr>
          <p:cNvSpPr txBox="1"/>
          <p:nvPr/>
        </p:nvSpPr>
        <p:spPr>
          <a:xfrm>
            <a:off x="640080" y="325369"/>
            <a:ext cx="4368602" cy="1956841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b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>
                <a:latin typeface="+mj-lt"/>
                <a:ea typeface="+mj-ea"/>
                <a:cs typeface="+mj-cs"/>
              </a:rPr>
              <a:t>KITCHEN BRIGATE</a:t>
            </a:r>
          </a:p>
        </p:txBody>
      </p:sp>
      <p:sp>
        <p:nvSpPr>
          <p:cNvPr id="15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Immagine 5" descr="Immagine che contiene persona, interni, uomo, cucina&#10;&#10;Descrizione generata automaticamente">
            <a:extLst>
              <a:ext uri="{FF2B5EF4-FFF2-40B4-BE49-F238E27FC236}">
                <a16:creationId xmlns:a16="http://schemas.microsoft.com/office/drawing/2014/main" id="{CE8083B5-B639-8E33-849E-48704DFCE5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443" r="7603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7" name="CasellaDiTesto 6">
            <a:extLst>
              <a:ext uri="{FF2B5EF4-FFF2-40B4-BE49-F238E27FC236}">
                <a16:creationId xmlns:a16="http://schemas.microsoft.com/office/drawing/2014/main" id="{D03DF031-BA1D-69B7-F0BA-610E0AE8D7A4}"/>
              </a:ext>
            </a:extLst>
          </p:cNvPr>
          <p:cNvSpPr txBox="1"/>
          <p:nvPr/>
        </p:nvSpPr>
        <p:spPr>
          <a:xfrm>
            <a:off x="198782" y="1142999"/>
            <a:ext cx="6410739" cy="318052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it-IT"/>
          </a:p>
        </p:txBody>
      </p:sp>
      <p:graphicFrame>
        <p:nvGraphicFramePr>
          <p:cNvPr id="8" name="Diagramma 8">
            <a:extLst>
              <a:ext uri="{FF2B5EF4-FFF2-40B4-BE49-F238E27FC236}">
                <a16:creationId xmlns:a16="http://schemas.microsoft.com/office/drawing/2014/main" id="{99129A81-A33C-EADB-D181-09F19B02FA7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94318501"/>
              </p:ext>
            </p:extLst>
          </p:nvPr>
        </p:nvGraphicFramePr>
        <p:xfrm>
          <a:off x="640080" y="2872899"/>
          <a:ext cx="4243589" cy="33206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7269700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8">
            <a:extLst>
              <a:ext uri="{FF2B5EF4-FFF2-40B4-BE49-F238E27FC236}">
                <a16:creationId xmlns:a16="http://schemas.microsoft.com/office/drawing/2014/main" id="{E35A04CF-97D4-4FF7-B359-C546B1F62E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0">
            <a:extLst>
              <a:ext uri="{FF2B5EF4-FFF2-40B4-BE49-F238E27FC236}">
                <a16:creationId xmlns:a16="http://schemas.microsoft.com/office/drawing/2014/main" id="{1DE7243B-5109-444B-8FAF-7437C66BC0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421332" cy="6858000"/>
          </a:xfrm>
          <a:custGeom>
            <a:avLst/>
            <a:gdLst>
              <a:gd name="connsiteX0" fmla="*/ 4421332 w 4421332"/>
              <a:gd name="connsiteY0" fmla="*/ 0 h 6858000"/>
              <a:gd name="connsiteX1" fmla="*/ 69075 w 4421332"/>
              <a:gd name="connsiteY1" fmla="*/ 0 h 6858000"/>
              <a:gd name="connsiteX2" fmla="*/ 35131 w 4421332"/>
              <a:gd name="connsiteY2" fmla="*/ 267128 h 6858000"/>
              <a:gd name="connsiteX3" fmla="*/ 0 w 4421332"/>
              <a:gd name="connsiteY3" fmla="*/ 962845 h 6858000"/>
              <a:gd name="connsiteX4" fmla="*/ 3276103 w 4421332"/>
              <a:gd name="connsiteY4" fmla="*/ 6782205 h 6858000"/>
              <a:gd name="connsiteX5" fmla="*/ 3407923 w 4421332"/>
              <a:gd name="connsiteY5" fmla="*/ 6858000 h 6858000"/>
              <a:gd name="connsiteX6" fmla="*/ 4421332 w 442133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21332" h="6858000">
                <a:moveTo>
                  <a:pt x="442133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442133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Freeform: Shape 12">
            <a:extLst>
              <a:ext uri="{FF2B5EF4-FFF2-40B4-BE49-F238E27FC236}">
                <a16:creationId xmlns:a16="http://schemas.microsoft.com/office/drawing/2014/main" id="{4C5D6221-DA7B-4611-AA26-7D8E349FDE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232227" cy="6858000"/>
          </a:xfrm>
          <a:custGeom>
            <a:avLst/>
            <a:gdLst>
              <a:gd name="connsiteX0" fmla="*/ 0 w 4232227"/>
              <a:gd name="connsiteY0" fmla="*/ 0 h 6858000"/>
              <a:gd name="connsiteX1" fmla="*/ 4161853 w 4232227"/>
              <a:gd name="connsiteY1" fmla="*/ 0 h 6858000"/>
              <a:gd name="connsiteX2" fmla="*/ 4197953 w 4232227"/>
              <a:gd name="connsiteY2" fmla="*/ 284091 h 6858000"/>
              <a:gd name="connsiteX3" fmla="*/ 4232227 w 4232227"/>
              <a:gd name="connsiteY3" fmla="*/ 962844 h 6858000"/>
              <a:gd name="connsiteX4" fmla="*/ 758007 w 4232227"/>
              <a:gd name="connsiteY4" fmla="*/ 6800152 h 6858000"/>
              <a:gd name="connsiteX5" fmla="*/ 645060 w 4232227"/>
              <a:gd name="connsiteY5" fmla="*/ 6858000 h 6858000"/>
              <a:gd name="connsiteX6" fmla="*/ 0 w 4232227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32227" h="6858000">
                <a:moveTo>
                  <a:pt x="0" y="0"/>
                </a:moveTo>
                <a:lnTo>
                  <a:pt x="4161853" y="0"/>
                </a:lnTo>
                <a:lnTo>
                  <a:pt x="4197953" y="284091"/>
                </a:lnTo>
                <a:cubicBezTo>
                  <a:pt x="4220617" y="507260"/>
                  <a:pt x="4232227" y="733696"/>
                  <a:pt x="4232227" y="962844"/>
                </a:cubicBezTo>
                <a:cubicBezTo>
                  <a:pt x="4232227" y="3483472"/>
                  <a:pt x="2827409" y="5675986"/>
                  <a:pt x="758007" y="6800152"/>
                </a:cubicBezTo>
                <a:lnTo>
                  <a:pt x="64506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olo 1">
            <a:extLst>
              <a:ext uri="{FF2B5EF4-FFF2-40B4-BE49-F238E27FC236}">
                <a16:creationId xmlns:a16="http://schemas.microsoft.com/office/drawing/2014/main" id="{115C2B75-C322-1F5B-DF82-9997C8238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1412489"/>
            <a:ext cx="2871095" cy="2156621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FOH BRIGATE</a:t>
            </a:r>
          </a:p>
        </p:txBody>
      </p:sp>
      <p:sp>
        <p:nvSpPr>
          <p:cNvPr id="3" name="Segnaposto contenuto 2">
            <a:extLst>
              <a:ext uri="{FF2B5EF4-FFF2-40B4-BE49-F238E27FC236}">
                <a16:creationId xmlns:a16="http://schemas.microsoft.com/office/drawing/2014/main" id="{2C8D8028-2D64-9B0A-F206-68565EBF2B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98993" y="1412489"/>
            <a:ext cx="2926080" cy="436384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000"/>
              <a:t>Floor </a:t>
            </a:r>
            <a:r>
              <a:rPr lang="en-US" sz="2000" err="1"/>
              <a:t>brigate</a:t>
            </a:r>
            <a:r>
              <a:rPr lang="en-US" sz="2000"/>
              <a:t>:</a:t>
            </a:r>
            <a:endParaRPr lang="it-IT"/>
          </a:p>
          <a:p>
            <a:r>
              <a:rPr lang="en-US" sz="2000"/>
              <a:t>1 General manager</a:t>
            </a:r>
            <a:endParaRPr lang="en-US" sz="2000">
              <a:cs typeface="Calibri"/>
            </a:endParaRPr>
          </a:p>
          <a:p>
            <a:r>
              <a:rPr lang="en-US" sz="2000"/>
              <a:t>1 Head waiter</a:t>
            </a:r>
            <a:endParaRPr lang="en-US" sz="2000">
              <a:cs typeface="Calibri"/>
            </a:endParaRPr>
          </a:p>
          <a:p>
            <a:r>
              <a:rPr lang="en-US" sz="2000"/>
              <a:t>4 waiter/waitress</a:t>
            </a:r>
            <a:endParaRPr lang="en-US" sz="2000">
              <a:cs typeface="Calibri"/>
            </a:endParaRPr>
          </a:p>
          <a:p>
            <a:r>
              <a:rPr lang="en-US" sz="2000"/>
              <a:t>1 Host</a:t>
            </a:r>
            <a:endParaRPr lang="en-US" sz="2000">
              <a:cs typeface="Calibri"/>
            </a:endParaRPr>
          </a:p>
        </p:txBody>
      </p:sp>
      <p:sp>
        <p:nvSpPr>
          <p:cNvPr id="4" name="CasellaDiTesto 3">
            <a:extLst>
              <a:ext uri="{FF2B5EF4-FFF2-40B4-BE49-F238E27FC236}">
                <a16:creationId xmlns:a16="http://schemas.microsoft.com/office/drawing/2014/main" id="{AC714553-65C1-0423-D9C6-FB84D719F835}"/>
              </a:ext>
            </a:extLst>
          </p:cNvPr>
          <p:cNvSpPr txBox="1"/>
          <p:nvPr/>
        </p:nvSpPr>
        <p:spPr>
          <a:xfrm>
            <a:off x="8451604" y="1412489"/>
            <a:ext cx="2926080" cy="4363844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000"/>
              <a:t>  Bar </a:t>
            </a:r>
            <a:r>
              <a:rPr lang="en-US" sz="2000" err="1"/>
              <a:t>brigate</a:t>
            </a:r>
            <a:r>
              <a:rPr lang="en-US" sz="2000"/>
              <a:t>:</a:t>
            </a:r>
            <a:endParaRPr lang="it-IT"/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1 Bar manager</a:t>
            </a:r>
            <a:endParaRPr lang="en-US" sz="2000">
              <a:cs typeface="Calibri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1 Bartender</a:t>
            </a:r>
            <a:endParaRPr lang="en-US" sz="2000">
              <a:cs typeface="Calibri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/>
              <a:t>1 Bar back</a:t>
            </a:r>
            <a:endParaRPr lang="en-US" sz="2000">
              <a:cs typeface="Calibri"/>
            </a:endParaRPr>
          </a:p>
        </p:txBody>
      </p:sp>
      <p:pic>
        <p:nvPicPr>
          <p:cNvPr id="5" name="Immagine 5" descr="Immagine che contiene persona, inpiedi, posando, gruppo&#10;&#10;Descrizione generata automaticamente">
            <a:extLst>
              <a:ext uri="{FF2B5EF4-FFF2-40B4-BE49-F238E27FC236}">
                <a16:creationId xmlns:a16="http://schemas.microsoft.com/office/drawing/2014/main" id="{CA39A3A8-347C-A5F5-1CBB-65BFC7EB29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3679166"/>
            <a:ext cx="2743200" cy="1828800"/>
          </a:xfrm>
          <a:prstGeom prst="rect">
            <a:avLst/>
          </a:prstGeom>
        </p:spPr>
      </p:pic>
      <p:pic>
        <p:nvPicPr>
          <p:cNvPr id="6" name="Immagine 6" descr="Immagine che contiene persona, interni&#10;&#10;Descrizione generata automaticamente">
            <a:extLst>
              <a:ext uri="{FF2B5EF4-FFF2-40B4-BE49-F238E27FC236}">
                <a16:creationId xmlns:a16="http://schemas.microsoft.com/office/drawing/2014/main" id="{64A68AB3-03C7-213C-9DFB-D269544C06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03721" y="3678452"/>
            <a:ext cx="2743200" cy="1830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816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A81E7530-396C-45F0-92F4-A885648D16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magine 4" descr="Immagine che contiene tavolo, vino, persona, occhiali&#10;&#10;Descrizione generata automaticamente">
            <a:extLst>
              <a:ext uri="{FF2B5EF4-FFF2-40B4-BE49-F238E27FC236}">
                <a16:creationId xmlns:a16="http://schemas.microsoft.com/office/drawing/2014/main" id="{70A7479D-D280-7FD8-1B61-C2C4EA17F26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1" b="2984"/>
          <a:stretch/>
        </p:blipFill>
        <p:spPr>
          <a:xfrm>
            <a:off x="603671" y="-1"/>
            <a:ext cx="11588329" cy="6857999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7316481C-0A49-4796-812B-0D64F063B7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5419898" cy="6858000"/>
          </a:xfrm>
          <a:prstGeom prst="rect">
            <a:avLst/>
          </a:prstGeom>
          <a:solidFill>
            <a:schemeClr val="tx1">
              <a:alpha val="5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asellaDiTesto 5">
            <a:extLst>
              <a:ext uri="{FF2B5EF4-FFF2-40B4-BE49-F238E27FC236}">
                <a16:creationId xmlns:a16="http://schemas.microsoft.com/office/drawing/2014/main" id="{F983270D-A025-4363-5DD1-79E6A1ADDC78}"/>
              </a:ext>
            </a:extLst>
          </p:cNvPr>
          <p:cNvSpPr txBox="1"/>
          <p:nvPr/>
        </p:nvSpPr>
        <p:spPr>
          <a:xfrm>
            <a:off x="1166649" y="721805"/>
            <a:ext cx="3874686" cy="2147520"/>
          </a:xfrm>
          <a:prstGeom prst="ellipse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2800">
                <a:solidFill>
                  <a:schemeClr val="bg1"/>
                </a:solidFill>
                <a:latin typeface="+mj-lt"/>
                <a:ea typeface="+mj-ea"/>
                <a:cs typeface="+mj-cs"/>
              </a:rPr>
              <a:t>MISE EN PLACE AND BRIEFING STAFF 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5271697-90F1-4A23-8EF2-0179F2EAFA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1"/>
            <a:ext cx="606972" cy="3233984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4" name="Group 33">
            <a:extLst>
              <a:ext uri="{FF2B5EF4-FFF2-40B4-BE49-F238E27FC236}">
                <a16:creationId xmlns:a16="http://schemas.microsoft.com/office/drawing/2014/main" id="{81DE8B58-F373-409E-A253-4380A6609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88720" y="73152"/>
            <a:ext cx="1178966" cy="232963"/>
            <a:chOff x="1188720" y="73152"/>
            <a:chExt cx="1178966" cy="232963"/>
          </a:xfrm>
        </p:grpSpPr>
        <p:sp>
          <p:nvSpPr>
            <p:cNvPr id="35" name="Rectangle 64">
              <a:extLst>
                <a:ext uri="{FF2B5EF4-FFF2-40B4-BE49-F238E27FC236}">
                  <a16:creationId xmlns:a16="http://schemas.microsoft.com/office/drawing/2014/main" id="{F5ACE265-D22D-48CC-99DE-EB81AE9229E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8541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6" name="Rectangle 66">
              <a:extLst>
                <a:ext uri="{FF2B5EF4-FFF2-40B4-BE49-F238E27FC236}">
                  <a16:creationId xmlns:a16="http://schemas.microsoft.com/office/drawing/2014/main" id="{6FE80EEA-F4ED-4436-8861-0BEAAEFE76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688541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Rectangle 64">
              <a:extLst>
                <a:ext uri="{FF2B5EF4-FFF2-40B4-BE49-F238E27FC236}">
                  <a16:creationId xmlns:a16="http://schemas.microsoft.com/office/drawing/2014/main" id="{C3642BC8-86E8-47D0-8846-3E4D49E4B4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3586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Rectangle 66">
              <a:extLst>
                <a:ext uri="{FF2B5EF4-FFF2-40B4-BE49-F238E27FC236}">
                  <a16:creationId xmlns:a16="http://schemas.microsoft.com/office/drawing/2014/main" id="{82D35214-3634-4180-BF0E-45B6145161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63586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Rectangle 64">
              <a:extLst>
                <a:ext uri="{FF2B5EF4-FFF2-40B4-BE49-F238E27FC236}">
                  <a16:creationId xmlns:a16="http://schemas.microsoft.com/office/drawing/2014/main" id="{15BE89E6-3D1C-42B5-A950-E72889F8BB6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38631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Rectangle 66">
              <a:extLst>
                <a:ext uri="{FF2B5EF4-FFF2-40B4-BE49-F238E27FC236}">
                  <a16:creationId xmlns:a16="http://schemas.microsoft.com/office/drawing/2014/main" id="{473771CC-5097-4E08-9606-24B0BC9A0D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438631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Rectangle 64">
              <a:extLst>
                <a:ext uri="{FF2B5EF4-FFF2-40B4-BE49-F238E27FC236}">
                  <a16:creationId xmlns:a16="http://schemas.microsoft.com/office/drawing/2014/main" id="{BE872634-00DA-47BD-880D-5C05FFADCC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3675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Rectangle 66">
              <a:extLst>
                <a:ext uri="{FF2B5EF4-FFF2-40B4-BE49-F238E27FC236}">
                  <a16:creationId xmlns:a16="http://schemas.microsoft.com/office/drawing/2014/main" id="{4F151F5C-DE9B-460E-BC51-471F4A8A5A2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313675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Rectangle 64">
              <a:extLst>
                <a:ext uri="{FF2B5EF4-FFF2-40B4-BE49-F238E27FC236}">
                  <a16:creationId xmlns:a16="http://schemas.microsoft.com/office/drawing/2014/main" id="{34557B8A-4D2F-4D0D-B746-59EA85318C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8720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Rectangle 66">
              <a:extLst>
                <a:ext uri="{FF2B5EF4-FFF2-40B4-BE49-F238E27FC236}">
                  <a16:creationId xmlns:a16="http://schemas.microsoft.com/office/drawing/2014/main" id="{C764CD8E-E409-4E9B-8E87-746DDE36D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188720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Rectangle 64">
              <a:extLst>
                <a:ext uri="{FF2B5EF4-FFF2-40B4-BE49-F238E27FC236}">
                  <a16:creationId xmlns:a16="http://schemas.microsoft.com/office/drawing/2014/main" id="{8E27A01D-2F01-4286-9453-3FBF6E848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3318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Rectangle 66">
              <a:extLst>
                <a:ext uri="{FF2B5EF4-FFF2-40B4-BE49-F238E27FC236}">
                  <a16:creationId xmlns:a16="http://schemas.microsoft.com/office/drawing/2014/main" id="{460487A5-12EB-422E-9588-8FF06FAF73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313318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Rectangle 64">
              <a:extLst>
                <a:ext uri="{FF2B5EF4-FFF2-40B4-BE49-F238E27FC236}">
                  <a16:creationId xmlns:a16="http://schemas.microsoft.com/office/drawing/2014/main" id="{7D522D20-C9F7-4B34-9066-4B43ADAABD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188363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Rectangle 66">
              <a:extLst>
                <a:ext uri="{FF2B5EF4-FFF2-40B4-BE49-F238E27FC236}">
                  <a16:creationId xmlns:a16="http://schemas.microsoft.com/office/drawing/2014/main" id="{97B04F2C-295B-447A-8941-0AD4F555161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188363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Rectangle 64">
              <a:extLst>
                <a:ext uri="{FF2B5EF4-FFF2-40B4-BE49-F238E27FC236}">
                  <a16:creationId xmlns:a16="http://schemas.microsoft.com/office/drawing/2014/main" id="{17D7FF91-B366-4534-B9B4-5710926EE7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3408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Rectangle 66">
              <a:extLst>
                <a:ext uri="{FF2B5EF4-FFF2-40B4-BE49-F238E27FC236}">
                  <a16:creationId xmlns:a16="http://schemas.microsoft.com/office/drawing/2014/main" id="{B5B8116C-ADD9-4826-9C37-270377E8F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063408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Rectangle 64">
              <a:extLst>
                <a:ext uri="{FF2B5EF4-FFF2-40B4-BE49-F238E27FC236}">
                  <a16:creationId xmlns:a16="http://schemas.microsoft.com/office/drawing/2014/main" id="{22D01D96-8DB8-40BF-83AC-4CA49EC263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8452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Rectangle 66">
              <a:extLst>
                <a:ext uri="{FF2B5EF4-FFF2-40B4-BE49-F238E27FC236}">
                  <a16:creationId xmlns:a16="http://schemas.microsoft.com/office/drawing/2014/main" id="{44B584CD-5E60-4B15-847C-B30D15DA1A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938452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Rectangle 64">
              <a:extLst>
                <a:ext uri="{FF2B5EF4-FFF2-40B4-BE49-F238E27FC236}">
                  <a16:creationId xmlns:a16="http://schemas.microsoft.com/office/drawing/2014/main" id="{CF2BB7DC-B968-4F0B-9748-BF0E6E297C2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13497" y="73152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Rectangle 66">
              <a:extLst>
                <a:ext uri="{FF2B5EF4-FFF2-40B4-BE49-F238E27FC236}">
                  <a16:creationId xmlns:a16="http://schemas.microsoft.com/office/drawing/2014/main" id="{CF12C159-3F09-4861-9450-ECD5DB310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813497" y="246888"/>
              <a:ext cx="54368" cy="59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56" name="Rectangle 55">
            <a:extLst>
              <a:ext uri="{FF2B5EF4-FFF2-40B4-BE49-F238E27FC236}">
                <a16:creationId xmlns:a16="http://schemas.microsoft.com/office/drawing/2014/main" id="{D9F5512A-48E1-4C07-B75E-3CCC517B68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3233984"/>
            <a:ext cx="606972" cy="362401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8E006751-4F23-C04F-2C7D-7731027FE73D}"/>
              </a:ext>
            </a:extLst>
          </p:cNvPr>
          <p:cNvSpPr txBox="1"/>
          <p:nvPr/>
        </p:nvSpPr>
        <p:spPr>
          <a:xfrm>
            <a:off x="1166649" y="3379979"/>
            <a:ext cx="3874685" cy="3186359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</a:rPr>
              <a:t>Assign task to the staff</a:t>
            </a: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</a:rPr>
              <a:t>Roles and </a:t>
            </a:r>
            <a:r>
              <a:rPr lang="en-US" err="1">
                <a:solidFill>
                  <a:schemeClr val="bg1"/>
                </a:solidFill>
              </a:rPr>
              <a:t>suddivison</a:t>
            </a:r>
            <a:r>
              <a:rPr lang="en-US">
                <a:solidFill>
                  <a:schemeClr val="bg1"/>
                </a:solidFill>
              </a:rPr>
              <a:t> of the floor</a:t>
            </a:r>
            <a:endParaRPr lang="en-US">
              <a:solidFill>
                <a:schemeClr val="bg1"/>
              </a:solidFill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</a:rPr>
              <a:t>Speaking about special offers </a:t>
            </a:r>
            <a:endParaRPr lang="en-US">
              <a:solidFill>
                <a:schemeClr val="bg1"/>
              </a:solidFill>
              <a:cs typeface="Calibri"/>
            </a:endParaRPr>
          </a:p>
          <a:p>
            <a:pPr marL="28575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>
                <a:solidFill>
                  <a:schemeClr val="bg1"/>
                </a:solidFill>
              </a:rPr>
              <a:t>Target of the day</a:t>
            </a:r>
            <a:endParaRPr lang="en-US">
              <a:solidFill>
                <a:schemeClr val="bg1"/>
              </a:solidFill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954730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13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asellaDiTesto 4">
            <a:extLst>
              <a:ext uri="{FF2B5EF4-FFF2-40B4-BE49-F238E27FC236}">
                <a16:creationId xmlns:a16="http://schemas.microsoft.com/office/drawing/2014/main" id="{B38E2837-FAAE-89F7-66C1-C5AD41052680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 fontScale="77500" lnSpcReduction="20000"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/>
              <a:t>DURING THE SERVICE</a:t>
            </a: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Supervising and </a:t>
            </a:r>
            <a:r>
              <a:rPr lang="en-US" sz="2400" err="1"/>
              <a:t>cordinating</a:t>
            </a:r>
            <a:r>
              <a:rPr lang="en-US" sz="2400"/>
              <a:t> the staff</a:t>
            </a:r>
            <a:endParaRPr lang="en-US" sz="2400">
              <a:cs typeface="Calibri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Controlling and checking the food quality</a:t>
            </a:r>
            <a:endParaRPr lang="en-US" sz="2400">
              <a:cs typeface="Calibri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Make sure customers having a good experience </a:t>
            </a:r>
            <a:endParaRPr lang="en-US" sz="2400">
              <a:cs typeface="Calibri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Check back every table  and ask feedback</a:t>
            </a:r>
            <a:endParaRPr lang="en-US" sz="2400">
              <a:cs typeface="Calibri"/>
            </a:endParaRPr>
          </a:p>
          <a:p>
            <a:pPr marL="342900"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400"/>
              <a:t>Prevent and sort out any possible issue  and complaint </a:t>
            </a:r>
            <a:endParaRPr lang="en-US" sz="24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700"/>
          </a:p>
        </p:txBody>
      </p:sp>
      <p:pic>
        <p:nvPicPr>
          <p:cNvPr id="4" name="Immagine 4" descr="Immagine che contiene persona, parete, interni, preparato&#10;&#10;Descrizione generata automaticamente">
            <a:extLst>
              <a:ext uri="{FF2B5EF4-FFF2-40B4-BE49-F238E27FC236}">
                <a16:creationId xmlns:a16="http://schemas.microsoft.com/office/drawing/2014/main" id="{CB7E65C7-235C-3B5B-C7D3-C78A8F11AD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64" r="26164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277180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magine 5" descr="Immagine che contiene persona, interni&#10;&#10;Descrizione generata automaticamente">
            <a:extLst>
              <a:ext uri="{FF2B5EF4-FFF2-40B4-BE49-F238E27FC236}">
                <a16:creationId xmlns:a16="http://schemas.microsoft.com/office/drawing/2014/main" id="{DF6914E1-447D-05F7-D67E-834C9D11D4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064" r="-1" b="1116"/>
          <a:stretch/>
        </p:blipFill>
        <p:spPr>
          <a:xfrm>
            <a:off x="5419264" y="3265080"/>
            <a:ext cx="6129269" cy="3592925"/>
          </a:xfrm>
          <a:prstGeom prst="rect">
            <a:avLst/>
          </a:prstGeom>
        </p:spPr>
      </p:pic>
      <p:pic>
        <p:nvPicPr>
          <p:cNvPr id="4" name="Immagine 4" descr="Immagine che contiene persona, interni, preparato&#10;&#10;Descrizione generata automaticamente">
            <a:extLst>
              <a:ext uri="{FF2B5EF4-FFF2-40B4-BE49-F238E27FC236}">
                <a16:creationId xmlns:a16="http://schemas.microsoft.com/office/drawing/2014/main" id="{0F5FB5A4-9CB7-0A70-1030-18C21CF4800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743" r="8672" b="-1"/>
          <a:stretch/>
        </p:blipFill>
        <p:spPr>
          <a:xfrm>
            <a:off x="643467" y="-5"/>
            <a:ext cx="6082711" cy="3920044"/>
          </a:xfrm>
          <a:custGeom>
            <a:avLst/>
            <a:gdLst/>
            <a:ahLst/>
            <a:cxnLst/>
            <a:rect l="l" t="t" r="r" b="b"/>
            <a:pathLst>
              <a:path w="6082711" h="3920044">
                <a:moveTo>
                  <a:pt x="0" y="0"/>
                </a:moveTo>
                <a:lnTo>
                  <a:pt x="6082711" y="0"/>
                </a:lnTo>
                <a:lnTo>
                  <a:pt x="6082711" y="3103225"/>
                </a:lnTo>
                <a:lnTo>
                  <a:pt x="4614930" y="3103225"/>
                </a:lnTo>
                <a:lnTo>
                  <a:pt x="4614930" y="3920044"/>
                </a:lnTo>
                <a:lnTo>
                  <a:pt x="0" y="3920044"/>
                </a:lnTo>
                <a:close/>
              </a:path>
            </a:pathLst>
          </a:cu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7C36FC-DEAA-4DCA-B0AB-7F9357FA4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87045" y="643467"/>
            <a:ext cx="4661488" cy="2460741"/>
          </a:xfrm>
          <a:prstGeom prst="rect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78C38CD-A630-49FF-8417-6792A2B13F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8" y="4080063"/>
            <a:ext cx="4614930" cy="2156145"/>
          </a:xfrm>
          <a:prstGeom prst="rect">
            <a:avLst/>
          </a:prstGeom>
          <a:solidFill>
            <a:schemeClr val="tx1">
              <a:lumMod val="50000"/>
              <a:lumOff val="50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481E8D26-458D-16A6-F770-C9B06BB3DD94}"/>
              </a:ext>
            </a:extLst>
          </p:cNvPr>
          <p:cNvSpPr txBox="1"/>
          <p:nvPr/>
        </p:nvSpPr>
        <p:spPr>
          <a:xfrm>
            <a:off x="6808304" y="33130"/>
            <a:ext cx="5300869" cy="58477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3200">
                <a:latin typeface="Sitka Text"/>
              </a:rPr>
              <a:t>POST SERVICE</a:t>
            </a:r>
          </a:p>
        </p:txBody>
      </p:sp>
      <p:sp>
        <p:nvSpPr>
          <p:cNvPr id="8" name="CasellaDiTesto 7">
            <a:extLst>
              <a:ext uri="{FF2B5EF4-FFF2-40B4-BE49-F238E27FC236}">
                <a16:creationId xmlns:a16="http://schemas.microsoft.com/office/drawing/2014/main" id="{33054DCF-4627-6627-9B4A-2DBD38C33156}"/>
              </a:ext>
            </a:extLst>
          </p:cNvPr>
          <p:cNvSpPr txBox="1"/>
          <p:nvPr/>
        </p:nvSpPr>
        <p:spPr>
          <a:xfrm>
            <a:off x="6940825" y="795130"/>
            <a:ext cx="4505739" cy="267765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it-IT" sz="2400">
                <a:cs typeface="Calibri" panose="020F0502020204030204"/>
              </a:rPr>
              <a:t>    Closing check-list:</a:t>
            </a:r>
          </a:p>
          <a:p>
            <a:pPr marL="285750" indent="-285750">
              <a:buFont typeface="Arial"/>
              <a:buChar char="•"/>
            </a:pPr>
            <a:r>
              <a:rPr lang="it-IT" sz="2400" err="1">
                <a:cs typeface="Calibri" panose="020F0502020204030204"/>
              </a:rPr>
              <a:t>Clining</a:t>
            </a:r>
            <a:r>
              <a:rPr lang="it-IT" sz="2400">
                <a:cs typeface="Calibri" panose="020F0502020204030204"/>
              </a:rPr>
              <a:t> and set up for the </a:t>
            </a:r>
            <a:r>
              <a:rPr lang="it-IT" sz="2400" err="1">
                <a:cs typeface="Calibri" panose="020F0502020204030204"/>
              </a:rPr>
              <a:t>next</a:t>
            </a:r>
            <a:r>
              <a:rPr lang="it-IT" sz="2400">
                <a:cs typeface="Calibri" panose="020F0502020204030204"/>
              </a:rPr>
              <a:t> day</a:t>
            </a:r>
            <a:endParaRPr lang="it-IT"/>
          </a:p>
          <a:p>
            <a:pPr marL="285750" indent="-285750">
              <a:buFont typeface="Arial"/>
              <a:buChar char="•"/>
            </a:pPr>
            <a:r>
              <a:rPr lang="it-IT" sz="2400" err="1">
                <a:cs typeface="Calibri" panose="020F0502020204030204"/>
              </a:rPr>
              <a:t>Refil</a:t>
            </a:r>
            <a:r>
              <a:rPr lang="it-IT" sz="2400">
                <a:cs typeface="Calibri" panose="020F0502020204030204"/>
              </a:rPr>
              <a:t> stock</a:t>
            </a:r>
          </a:p>
          <a:p>
            <a:pPr marL="285750" indent="-285750">
              <a:buFont typeface="Arial"/>
              <a:buChar char="•"/>
            </a:pPr>
            <a:r>
              <a:rPr lang="it-IT" sz="2400" err="1">
                <a:cs typeface="Calibri" panose="020F0502020204030204"/>
              </a:rPr>
              <a:t>Bring</a:t>
            </a:r>
            <a:r>
              <a:rPr lang="it-IT" sz="2400">
                <a:cs typeface="Calibri" panose="020F0502020204030204"/>
              </a:rPr>
              <a:t> out the </a:t>
            </a:r>
            <a:r>
              <a:rPr lang="it-IT" sz="2400" err="1">
                <a:cs typeface="Calibri" panose="020F0502020204030204"/>
              </a:rPr>
              <a:t>rubbish</a:t>
            </a:r>
            <a:endParaRPr lang="it-IT" sz="2400">
              <a:cs typeface="Calibri" panose="020F0502020204030204"/>
            </a:endParaRPr>
          </a:p>
          <a:p>
            <a:pPr marL="285750" indent="-285750">
              <a:buFont typeface="Arial"/>
              <a:buChar char="•"/>
            </a:pPr>
            <a:r>
              <a:rPr lang="it-IT" sz="2400" err="1">
                <a:cs typeface="Calibri" panose="020F0502020204030204"/>
              </a:rPr>
              <a:t>Polish</a:t>
            </a:r>
            <a:r>
              <a:rPr lang="it-IT" sz="2400">
                <a:cs typeface="Calibri" panose="020F0502020204030204"/>
              </a:rPr>
              <a:t> </a:t>
            </a:r>
            <a:r>
              <a:rPr lang="it-IT" sz="2400" err="1">
                <a:cs typeface="Calibri" panose="020F0502020204030204"/>
              </a:rPr>
              <a:t>cutlerys</a:t>
            </a:r>
            <a:r>
              <a:rPr lang="it-IT" sz="2400">
                <a:cs typeface="Calibri" panose="020F0502020204030204"/>
              </a:rPr>
              <a:t> and </a:t>
            </a:r>
            <a:r>
              <a:rPr lang="it-IT" sz="2400" err="1">
                <a:cs typeface="Calibri" panose="020F0502020204030204"/>
              </a:rPr>
              <a:t>plates</a:t>
            </a:r>
            <a:r>
              <a:rPr lang="it-IT" sz="2400">
                <a:cs typeface="Calibri" panose="020F0502020204030204"/>
              </a:rPr>
              <a:t> </a:t>
            </a:r>
          </a:p>
          <a:p>
            <a:pPr marL="285750" indent="-285750">
              <a:buFont typeface="Arial"/>
              <a:buChar char="•"/>
            </a:pPr>
            <a:endParaRPr lang="it-IT" sz="2400">
              <a:cs typeface="Calibri" panose="020F0502020204030204"/>
            </a:endParaRPr>
          </a:p>
        </p:txBody>
      </p:sp>
      <p:sp>
        <p:nvSpPr>
          <p:cNvPr id="9" name="CasellaDiTesto 8">
            <a:extLst>
              <a:ext uri="{FF2B5EF4-FFF2-40B4-BE49-F238E27FC236}">
                <a16:creationId xmlns:a16="http://schemas.microsoft.com/office/drawing/2014/main" id="{35FD60D4-35D2-AA2B-B7EA-3DC5078D11C2}"/>
              </a:ext>
            </a:extLst>
          </p:cNvPr>
          <p:cNvSpPr txBox="1"/>
          <p:nvPr/>
        </p:nvSpPr>
        <p:spPr>
          <a:xfrm>
            <a:off x="728869" y="4174434"/>
            <a:ext cx="4456043" cy="230832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it-IT" sz="2400" err="1">
                <a:cs typeface="Calibri"/>
              </a:rPr>
              <a:t>Clean</a:t>
            </a:r>
            <a:r>
              <a:rPr lang="it-IT" sz="2400">
                <a:cs typeface="Calibri"/>
              </a:rPr>
              <a:t> the </a:t>
            </a:r>
            <a:r>
              <a:rPr lang="it-IT" sz="2400" err="1">
                <a:cs typeface="Calibri"/>
              </a:rPr>
              <a:t>own</a:t>
            </a:r>
            <a:r>
              <a:rPr lang="it-IT" sz="2400">
                <a:cs typeface="Calibri"/>
              </a:rPr>
              <a:t> area</a:t>
            </a:r>
          </a:p>
          <a:p>
            <a:pPr marL="342900" indent="-342900">
              <a:buFont typeface="Arial"/>
              <a:buChar char="•"/>
            </a:pPr>
            <a:r>
              <a:rPr lang="it-IT" sz="2400" err="1">
                <a:cs typeface="Calibri"/>
              </a:rPr>
              <a:t>Cashout</a:t>
            </a:r>
          </a:p>
          <a:p>
            <a:pPr marL="342900" indent="-342900">
              <a:buFont typeface="Arial"/>
              <a:buChar char="•"/>
            </a:pPr>
            <a:r>
              <a:rPr lang="it-IT" sz="2400">
                <a:cs typeface="Calibri"/>
              </a:rPr>
              <a:t>Switch off </a:t>
            </a:r>
            <a:r>
              <a:rPr lang="it-IT" sz="2400" err="1">
                <a:cs typeface="Calibri"/>
              </a:rPr>
              <a:t>all</a:t>
            </a:r>
            <a:r>
              <a:rPr lang="it-IT" sz="2400">
                <a:cs typeface="Calibri"/>
              </a:rPr>
              <a:t> the </a:t>
            </a:r>
            <a:r>
              <a:rPr lang="it-IT" sz="2400" err="1">
                <a:cs typeface="Calibri"/>
              </a:rPr>
              <a:t>lights</a:t>
            </a:r>
          </a:p>
          <a:p>
            <a:pPr marL="342900" indent="-342900">
              <a:buFont typeface="Arial"/>
              <a:buChar char="•"/>
            </a:pPr>
            <a:r>
              <a:rPr lang="it-IT" sz="2400">
                <a:cs typeface="Calibri"/>
              </a:rPr>
              <a:t>Close </a:t>
            </a:r>
            <a:r>
              <a:rPr lang="it-IT" sz="2400" err="1">
                <a:cs typeface="Calibri"/>
              </a:rPr>
              <a:t>all</a:t>
            </a:r>
            <a:r>
              <a:rPr lang="it-IT" sz="2400">
                <a:cs typeface="Calibri"/>
              </a:rPr>
              <a:t> the doors </a:t>
            </a:r>
          </a:p>
          <a:p>
            <a:pPr marL="342900" indent="-342900">
              <a:buFont typeface="Arial"/>
              <a:buChar char="•"/>
            </a:pPr>
            <a:r>
              <a:rPr lang="it-IT" sz="2400" err="1">
                <a:cs typeface="Calibri"/>
              </a:rPr>
              <a:t>Activate</a:t>
            </a:r>
            <a:r>
              <a:rPr lang="it-IT" sz="2400">
                <a:cs typeface="Calibri"/>
              </a:rPr>
              <a:t> the </a:t>
            </a:r>
            <a:r>
              <a:rPr lang="it-IT" sz="2400" err="1">
                <a:cs typeface="Calibri"/>
              </a:rPr>
              <a:t>alarm</a:t>
            </a:r>
            <a:r>
              <a:rPr lang="it-IT" sz="2400">
                <a:cs typeface="Calibri"/>
              </a:rPr>
              <a:t> and close the </a:t>
            </a:r>
            <a:r>
              <a:rPr lang="it-IT" sz="2400" err="1">
                <a:cs typeface="Calibri"/>
              </a:rPr>
              <a:t>restaurant</a:t>
            </a:r>
          </a:p>
        </p:txBody>
      </p:sp>
    </p:spTree>
    <p:extLst>
      <p:ext uri="{BB962C8B-B14F-4D97-AF65-F5344CB8AC3E}">
        <p14:creationId xmlns:p14="http://schemas.microsoft.com/office/powerpoint/2010/main" val="19521914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79BB35BC-D5C2-4C8B-A22A-A71E619191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Immagine 4">
            <a:extLst>
              <a:ext uri="{FF2B5EF4-FFF2-40B4-BE49-F238E27FC236}">
                <a16:creationId xmlns:a16="http://schemas.microsoft.com/office/drawing/2014/main" id="{7956B87C-7846-7471-AAD9-5AF29684E15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352" r="37594" b="1"/>
          <a:stretch/>
        </p:blipFill>
        <p:spPr>
          <a:xfrm>
            <a:off x="20" y="10"/>
            <a:ext cx="6116549" cy="6857990"/>
          </a:xfrm>
          <a:custGeom>
            <a:avLst/>
            <a:gdLst/>
            <a:ahLst/>
            <a:cxnLst/>
            <a:rect l="l" t="t" r="r" b="b"/>
            <a:pathLst>
              <a:path w="6116569" h="6879321">
                <a:moveTo>
                  <a:pt x="0" y="0"/>
                </a:moveTo>
                <a:lnTo>
                  <a:pt x="2935851" y="0"/>
                </a:lnTo>
                <a:cubicBezTo>
                  <a:pt x="3035710" y="10660"/>
                  <a:pt x="3138421" y="17767"/>
                  <a:pt x="3238280" y="31980"/>
                </a:cubicBezTo>
                <a:cubicBezTo>
                  <a:pt x="3817462" y="106602"/>
                  <a:pt x="3127009" y="277163"/>
                  <a:pt x="3660541" y="550772"/>
                </a:cubicBezTo>
                <a:cubicBezTo>
                  <a:pt x="3706191" y="575645"/>
                  <a:pt x="3757546" y="579199"/>
                  <a:pt x="3808902" y="589860"/>
                </a:cubicBezTo>
                <a:cubicBezTo>
                  <a:pt x="4008620" y="625393"/>
                  <a:pt x="4211192" y="618286"/>
                  <a:pt x="4413762" y="625393"/>
                </a:cubicBezTo>
                <a:cubicBezTo>
                  <a:pt x="4465118" y="628946"/>
                  <a:pt x="4525033" y="625393"/>
                  <a:pt x="4567830" y="721333"/>
                </a:cubicBezTo>
                <a:cubicBezTo>
                  <a:pt x="4425175" y="724888"/>
                  <a:pt x="4305344" y="731994"/>
                  <a:pt x="4171247" y="792401"/>
                </a:cubicBezTo>
                <a:cubicBezTo>
                  <a:pt x="4239722" y="859916"/>
                  <a:pt x="4322462" y="795955"/>
                  <a:pt x="4376671" y="842148"/>
                </a:cubicBezTo>
                <a:cubicBezTo>
                  <a:pt x="4428027" y="888342"/>
                  <a:pt x="4470824" y="891896"/>
                  <a:pt x="4527887" y="813722"/>
                </a:cubicBezTo>
                <a:cubicBezTo>
                  <a:pt x="4556417" y="774634"/>
                  <a:pt x="4604920" y="778187"/>
                  <a:pt x="4633452" y="799508"/>
                </a:cubicBezTo>
                <a:cubicBezTo>
                  <a:pt x="4781813" y="913216"/>
                  <a:pt x="4778960" y="909662"/>
                  <a:pt x="4947293" y="870576"/>
                </a:cubicBezTo>
                <a:cubicBezTo>
                  <a:pt x="5055712" y="845701"/>
                  <a:pt x="5166983" y="806615"/>
                  <a:pt x="5263988" y="820828"/>
                </a:cubicBezTo>
                <a:cubicBezTo>
                  <a:pt x="5275401" y="867022"/>
                  <a:pt x="5263988" y="888342"/>
                  <a:pt x="5249723" y="895449"/>
                </a:cubicBezTo>
                <a:cubicBezTo>
                  <a:pt x="5021475" y="1005604"/>
                  <a:pt x="4975825" y="1122864"/>
                  <a:pt x="4744723" y="1197485"/>
                </a:cubicBezTo>
                <a:cubicBezTo>
                  <a:pt x="4724751" y="1268552"/>
                  <a:pt x="4807491" y="1275660"/>
                  <a:pt x="4767548" y="1346727"/>
                </a:cubicBezTo>
                <a:cubicBezTo>
                  <a:pt x="4693367" y="1407134"/>
                  <a:pt x="4610627" y="1346727"/>
                  <a:pt x="4539299" y="1421348"/>
                </a:cubicBezTo>
                <a:cubicBezTo>
                  <a:pt x="4550712" y="1471094"/>
                  <a:pt x="4610627" y="1432008"/>
                  <a:pt x="4607773" y="1485309"/>
                </a:cubicBezTo>
                <a:cubicBezTo>
                  <a:pt x="4604920" y="1517288"/>
                  <a:pt x="4593508" y="1527948"/>
                  <a:pt x="4579242" y="1535055"/>
                </a:cubicBezTo>
                <a:cubicBezTo>
                  <a:pt x="4776107" y="1538608"/>
                  <a:pt x="5383820" y="1574142"/>
                  <a:pt x="5278255" y="1609676"/>
                </a:cubicBezTo>
                <a:cubicBezTo>
                  <a:pt x="5418057" y="1698511"/>
                  <a:pt x="5623481" y="1609676"/>
                  <a:pt x="5771843" y="1630997"/>
                </a:cubicBezTo>
                <a:cubicBezTo>
                  <a:pt x="5925911" y="1652316"/>
                  <a:pt x="6171278" y="1719830"/>
                  <a:pt x="6105656" y="1748257"/>
                </a:cubicBezTo>
                <a:cubicBezTo>
                  <a:pt x="6031475" y="1780238"/>
                  <a:pt x="5766136" y="2146235"/>
                  <a:pt x="5691955" y="2167555"/>
                </a:cubicBezTo>
                <a:cubicBezTo>
                  <a:pt x="5606362" y="2188875"/>
                  <a:pt x="5589243" y="2217302"/>
                  <a:pt x="5475118" y="2348776"/>
                </a:cubicBezTo>
                <a:cubicBezTo>
                  <a:pt x="5398085" y="2437610"/>
                  <a:pt x="5709074" y="2238623"/>
                  <a:pt x="5826051" y="2291922"/>
                </a:cubicBezTo>
                <a:cubicBezTo>
                  <a:pt x="5868848" y="2309690"/>
                  <a:pt x="5552153" y="2554872"/>
                  <a:pt x="5552153" y="2597513"/>
                </a:cubicBezTo>
                <a:cubicBezTo>
                  <a:pt x="5549300" y="2640153"/>
                  <a:pt x="5577831" y="2647260"/>
                  <a:pt x="5603508" y="2647260"/>
                </a:cubicBezTo>
                <a:cubicBezTo>
                  <a:pt x="5660571" y="2647260"/>
                  <a:pt x="5640599" y="2686346"/>
                  <a:pt x="5700515" y="2679240"/>
                </a:cubicBezTo>
                <a:cubicBezTo>
                  <a:pt x="5523622" y="2800055"/>
                  <a:pt x="5418057" y="2778734"/>
                  <a:pt x="5246870" y="2888889"/>
                </a:cubicBezTo>
                <a:cubicBezTo>
                  <a:pt x="5164130" y="2942189"/>
                  <a:pt x="4921615" y="3119857"/>
                  <a:pt x="4836022" y="3169605"/>
                </a:cubicBezTo>
                <a:cubicBezTo>
                  <a:pt x="4801785" y="3187371"/>
                  <a:pt x="4758988" y="3173158"/>
                  <a:pt x="4736163" y="3233565"/>
                </a:cubicBezTo>
                <a:cubicBezTo>
                  <a:pt x="4770400" y="3279759"/>
                  <a:pt x="4816050" y="3254885"/>
                  <a:pt x="4853141" y="3233565"/>
                </a:cubicBezTo>
                <a:cubicBezTo>
                  <a:pt x="4944440" y="3176711"/>
                  <a:pt x="4935881" y="3190925"/>
                  <a:pt x="4944440" y="3226459"/>
                </a:cubicBezTo>
                <a:cubicBezTo>
                  <a:pt x="4972972" y="3350827"/>
                  <a:pt x="5044300" y="3308186"/>
                  <a:pt x="5109921" y="3283313"/>
                </a:cubicBezTo>
                <a:cubicBezTo>
                  <a:pt x="5303932" y="3208692"/>
                  <a:pt x="5500797" y="3215799"/>
                  <a:pt x="5694809" y="3141178"/>
                </a:cubicBezTo>
                <a:cubicBezTo>
                  <a:pt x="5714781" y="3134070"/>
                  <a:pt x="5612068" y="3283313"/>
                  <a:pt x="5566419" y="3301079"/>
                </a:cubicBezTo>
                <a:cubicBezTo>
                  <a:pt x="5515063" y="3322399"/>
                  <a:pt x="5452294" y="3311739"/>
                  <a:pt x="5415203" y="3397020"/>
                </a:cubicBezTo>
                <a:cubicBezTo>
                  <a:pt x="5477972" y="3414787"/>
                  <a:pt x="5552153" y="3372147"/>
                  <a:pt x="5612068" y="3432554"/>
                </a:cubicBezTo>
                <a:cubicBezTo>
                  <a:pt x="5469413" y="3528494"/>
                  <a:pt x="5329610" y="3535601"/>
                  <a:pt x="5206927" y="3599562"/>
                </a:cubicBezTo>
                <a:cubicBezTo>
                  <a:pt x="5192661" y="3706163"/>
                  <a:pt x="5272548" y="3663523"/>
                  <a:pt x="5301079" y="3723930"/>
                </a:cubicBezTo>
                <a:cubicBezTo>
                  <a:pt x="5072830" y="3844745"/>
                  <a:pt x="4564977" y="4232062"/>
                  <a:pt x="4507915" y="4306683"/>
                </a:cubicBezTo>
                <a:cubicBezTo>
                  <a:pt x="4390937" y="4463031"/>
                  <a:pt x="3900202" y="4562525"/>
                  <a:pt x="3982942" y="4587399"/>
                </a:cubicBezTo>
                <a:cubicBezTo>
                  <a:pt x="4051417" y="4608719"/>
                  <a:pt x="4119891" y="4587399"/>
                  <a:pt x="4185513" y="4541205"/>
                </a:cubicBezTo>
                <a:cubicBezTo>
                  <a:pt x="4291078" y="4466584"/>
                  <a:pt x="5010062" y="4523438"/>
                  <a:pt x="5212633" y="4455924"/>
                </a:cubicBezTo>
                <a:cubicBezTo>
                  <a:pt x="5241164" y="4445264"/>
                  <a:pt x="5283960" y="4409730"/>
                  <a:pt x="5312492" y="4473691"/>
                </a:cubicBezTo>
                <a:cubicBezTo>
                  <a:pt x="5098508" y="4704659"/>
                  <a:pt x="4833169" y="4654913"/>
                  <a:pt x="4596361" y="4818368"/>
                </a:cubicBezTo>
                <a:cubicBezTo>
                  <a:pt x="4684807" y="4917861"/>
                  <a:pt x="4776107" y="4907202"/>
                  <a:pt x="4873113" y="4885882"/>
                </a:cubicBezTo>
                <a:cubicBezTo>
                  <a:pt x="4895938" y="4878775"/>
                  <a:pt x="4930175" y="4871668"/>
                  <a:pt x="4935881" y="4914309"/>
                </a:cubicBezTo>
                <a:cubicBezTo>
                  <a:pt x="4941587" y="4967609"/>
                  <a:pt x="4898790" y="4978270"/>
                  <a:pt x="4873113" y="5003143"/>
                </a:cubicBezTo>
                <a:cubicBezTo>
                  <a:pt x="4833169" y="5038676"/>
                  <a:pt x="4773254" y="4999590"/>
                  <a:pt x="4721898" y="5095530"/>
                </a:cubicBezTo>
                <a:cubicBezTo>
                  <a:pt x="4873113" y="5067104"/>
                  <a:pt x="4998650" y="5020910"/>
                  <a:pt x="5132745" y="4949842"/>
                </a:cubicBezTo>
                <a:cubicBezTo>
                  <a:pt x="5121333" y="5006696"/>
                  <a:pt x="5081390" y="5035123"/>
                  <a:pt x="5101362" y="5081317"/>
                </a:cubicBezTo>
                <a:cubicBezTo>
                  <a:pt x="5118480" y="5116850"/>
                  <a:pt x="5164130" y="5131063"/>
                  <a:pt x="5138452" y="5198578"/>
                </a:cubicBezTo>
                <a:cubicBezTo>
                  <a:pt x="5067125" y="5273199"/>
                  <a:pt x="4967265" y="5258986"/>
                  <a:pt x="4904497" y="5362033"/>
                </a:cubicBezTo>
                <a:cubicBezTo>
                  <a:pt x="4818903" y="5507721"/>
                  <a:pt x="4684807" y="5564575"/>
                  <a:pt x="4579242" y="5674729"/>
                </a:cubicBezTo>
                <a:cubicBezTo>
                  <a:pt x="4545005" y="5713816"/>
                  <a:pt x="4313903" y="5841738"/>
                  <a:pt x="4253988" y="5884379"/>
                </a:cubicBezTo>
                <a:cubicBezTo>
                  <a:pt x="4168395" y="5944786"/>
                  <a:pt x="4071389" y="5966106"/>
                  <a:pt x="3985795" y="6069153"/>
                </a:cubicBezTo>
                <a:cubicBezTo>
                  <a:pt x="4065682" y="6086921"/>
                  <a:pt x="4134157" y="5990979"/>
                  <a:pt x="4231163" y="6030066"/>
                </a:cubicBezTo>
                <a:cubicBezTo>
                  <a:pt x="4074242" y="6133114"/>
                  <a:pt x="3931586" y="6182861"/>
                  <a:pt x="3814609" y="6317889"/>
                </a:cubicBezTo>
                <a:cubicBezTo>
                  <a:pt x="3800343" y="6335656"/>
                  <a:pt x="3771812" y="6332102"/>
                  <a:pt x="3751840" y="6339209"/>
                </a:cubicBezTo>
                <a:cubicBezTo>
                  <a:pt x="3529298" y="6406723"/>
                  <a:pt x="3309608" y="6467130"/>
                  <a:pt x="3089919" y="6563071"/>
                </a:cubicBezTo>
                <a:cubicBezTo>
                  <a:pt x="3041416" y="6584392"/>
                  <a:pt x="2955823" y="6595052"/>
                  <a:pt x="2961529" y="6662566"/>
                </a:cubicBezTo>
                <a:cubicBezTo>
                  <a:pt x="2972941" y="6765613"/>
                  <a:pt x="3055681" y="6687439"/>
                  <a:pt x="3107038" y="6673226"/>
                </a:cubicBezTo>
                <a:cubicBezTo>
                  <a:pt x="3269664" y="6634138"/>
                  <a:pt x="3432292" y="6570178"/>
                  <a:pt x="3594919" y="6591499"/>
                </a:cubicBezTo>
                <a:cubicBezTo>
                  <a:pt x="3483648" y="6637693"/>
                  <a:pt x="3372376" y="6680332"/>
                  <a:pt x="3261106" y="6726527"/>
                </a:cubicBezTo>
                <a:cubicBezTo>
                  <a:pt x="3386642" y="6705206"/>
                  <a:pt x="3495061" y="6786934"/>
                  <a:pt x="3620597" y="6740740"/>
                </a:cubicBezTo>
                <a:cubicBezTo>
                  <a:pt x="3660541" y="6726527"/>
                  <a:pt x="3700484" y="6765613"/>
                  <a:pt x="3703337" y="6826020"/>
                </a:cubicBezTo>
                <a:cubicBezTo>
                  <a:pt x="3706191" y="6847340"/>
                  <a:pt x="3700484" y="6865108"/>
                  <a:pt x="3689072" y="6879321"/>
                </a:cubicBezTo>
                <a:lnTo>
                  <a:pt x="0" y="6879321"/>
                </a:lnTo>
                <a:close/>
              </a:path>
            </a:pathLst>
          </a:custGeom>
        </p:spPr>
      </p:pic>
      <p:sp>
        <p:nvSpPr>
          <p:cNvPr id="5" name="CasellaDiTesto 4">
            <a:extLst>
              <a:ext uri="{FF2B5EF4-FFF2-40B4-BE49-F238E27FC236}">
                <a16:creationId xmlns:a16="http://schemas.microsoft.com/office/drawing/2014/main" id="{73F7117D-2A55-2A70-9C90-A3F55DC70C1B}"/>
              </a:ext>
            </a:extLst>
          </p:cNvPr>
          <p:cNvSpPr txBox="1"/>
          <p:nvPr/>
        </p:nvSpPr>
        <p:spPr>
          <a:xfrm>
            <a:off x="6168732" y="521751"/>
            <a:ext cx="5185066" cy="6057778"/>
          </a:xfrm>
          <a:prstGeom prst="rect">
            <a:avLst/>
          </a:prstGeom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References list:</a:t>
            </a:r>
            <a:endParaRPr lang="en-US" sz="16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Service.gov.uk. (2020). </a:t>
            </a:r>
            <a:r>
              <a:rPr lang="en-US" sz="1600" i="1"/>
              <a:t>Waiter | Explore careers</a:t>
            </a:r>
            <a:r>
              <a:rPr lang="en-US" sz="1600"/>
              <a:t>. [online] Available at: https://nationalcareers.service.gov.uk/job-profiles/waiter [Accessed 1 Mar. 2023]</a:t>
            </a:r>
            <a:endParaRPr lang="en-US" sz="16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Recruiting Resources: How to Recruit and Hire Better. (2017). </a:t>
            </a:r>
            <a:r>
              <a:rPr lang="en-US" sz="1600" i="1"/>
              <a:t>Head Chef job description template | Workable</a:t>
            </a:r>
            <a:r>
              <a:rPr lang="en-US" sz="1600"/>
              <a:t>. [online] Available at: https://resources.workable.com/head-chef-job-description [Accessed 2 Mar. 2023].</a:t>
            </a:r>
            <a:endParaRPr lang="en-US" sz="16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/>
              <a:t>Burns, C. (n.d.). </a:t>
            </a:r>
            <a:r>
              <a:rPr lang="en-US" sz="1600" i="1" err="1"/>
              <a:t>Commis</a:t>
            </a:r>
            <a:r>
              <a:rPr lang="en-US" sz="1600" i="1"/>
              <a:t> Chef Job Description Template</a:t>
            </a:r>
            <a:r>
              <a:rPr lang="en-US" sz="1600"/>
              <a:t>. [online] </a:t>
            </a:r>
            <a:r>
              <a:rPr lang="en-US" sz="1600" err="1"/>
              <a:t>Comeet</a:t>
            </a:r>
            <a:r>
              <a:rPr lang="en-US" sz="1600"/>
              <a:t>. Available at: https://www.comeet.com/resources/job-descriptions/cmis-chef [Accessed 2 Mar. 2023].</a:t>
            </a:r>
            <a:endParaRPr lang="en-US" sz="16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err="1"/>
              <a:t>BlueArrow</a:t>
            </a:r>
            <a:r>
              <a:rPr lang="en-US" sz="1600"/>
              <a:t>. (n.d.). </a:t>
            </a:r>
            <a:r>
              <a:rPr lang="en-US" sz="1600" i="1"/>
              <a:t>Kitchen Porter Job Description</a:t>
            </a:r>
            <a:r>
              <a:rPr lang="en-US" sz="1600"/>
              <a:t>. [online] Available at: https://www.bluearrow.co.uk/featured-employers/working-with-sodexo/kitchen-porter-job-description [Accessed  2 Mar. 2023].</a:t>
            </a:r>
            <a:endParaRPr lang="en-US" sz="16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600" i="1"/>
              <a:t>Mise </a:t>
            </a:r>
            <a:r>
              <a:rPr lang="en-US" sz="1600" i="1" err="1"/>
              <a:t>en</a:t>
            </a:r>
            <a:r>
              <a:rPr lang="en-US" sz="1600" i="1"/>
              <a:t> Place - The Philosophy of Preparation and Utility</a:t>
            </a:r>
            <a:r>
              <a:rPr lang="en-US" sz="1600"/>
              <a:t>. [online] Available at: https://www.linkedin.com/pulse/mise-en-place-philosophy-preparation-utility-craig-loss [Accessed 3 Mar. 2023]. </a:t>
            </a:r>
            <a:endParaRPr lang="en-US" sz="1600">
              <a:cs typeface="Calibri"/>
            </a:endParaRPr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6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13741373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8</vt:i4>
      </vt:variant>
    </vt:vector>
  </HeadingPairs>
  <TitlesOfParts>
    <vt:vector size="9" baseType="lpstr">
      <vt:lpstr>Tema di Office</vt:lpstr>
      <vt:lpstr>Silvio Lisciandrelli Student Number: 2133468 Effective Management BMGM4000_GRP Jayne Griffith Parry</vt:lpstr>
      <vt:lpstr>Presentazione standard di PowerPoint</vt:lpstr>
      <vt:lpstr>Presentazione standard di PowerPoint</vt:lpstr>
      <vt:lpstr>FOH BRIGATE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/>
  <cp:lastModifiedBy>Silvio Lisciandrelli (2133468)</cp:lastModifiedBy>
  <cp:revision>2</cp:revision>
  <dcterms:created xsi:type="dcterms:W3CDTF">2023-03-06T11:00:16Z</dcterms:created>
  <dcterms:modified xsi:type="dcterms:W3CDTF">2023-03-07T15:17:37Z</dcterms:modified>
</cp:coreProperties>
</file>