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C2F69-795A-4CB2-2BF9-E56111A81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473AB-5C45-75E1-66A7-548FB1711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06A62-493D-4786-96DF-02AA82FC9300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96BEA5-BC29-84B5-643D-E398960C8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24169-8DEE-69F2-564B-65AC35DD2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E5476-CB88-4203-91D7-86EFF3610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14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2F6018-8C5E-DE72-3513-C7DC462F4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509B27-D8DF-0BB8-7E6C-8EA95BAC81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B5244C-3709-B4F5-D10E-FE86E8647E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06A62-493D-4786-96DF-02AA82FC9300}" type="datetimeFigureOut">
              <a:rPr lang="en-GB" smtClean="0"/>
              <a:t>19/07/2023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8D9FD9-29F3-1A8B-6640-02B8F2D4E5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26D9A4-92F0-872A-2812-4476BA8F74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4E5476-CB88-4203-91D7-86EFF3610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336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3ABBE2-3263-3977-7264-03AAF2E3F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Understanding and engaging in the customer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475696-FBEB-F3F1-B5AB-E6E4FC472F0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444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6B63A99-2A95-1B34-8168-8751B3730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ZARA clothes retailer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6774D7-0995-9149-203D-4C180C2538A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595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637589A-F697-0177-A5D5-A1E9922A7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Customer relationship management (CRM)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1521D5-C867-61F9-59B0-B8EC5EF9AE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121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6EDA74D-86AB-CBD6-6B87-CA11AE8EC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ZARA and CRM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9E94F7-4D04-8EB8-29AB-34AB145A6E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921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AD43BC-DB9E-10F3-984F-0D0B806AC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ZARA Ethical policies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73EEFD-1C72-E0D4-02F4-FB3E1FFDAE3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737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052B1F-713A-D645-FA6D-D9A96E0FB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ZARA sustainability policies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B42031-1327-3188-3775-563E29B82D6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802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AE476B-7581-0A79-8E23-A8B1E641A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Sustainability policies continued……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81759D-2141-80C0-D188-1C57FE2A80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656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F1A8CD-B778-9AED-F4ED-4D0115EFD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Total Quality Management model (TQM)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CD63FD-C663-1C67-A0CA-8A9BE7457F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787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D6C0822-3FA2-E1A9-9F57-54F39D7E0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Recommendations to improve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25C523-C0EA-4D37-C85B-A9E14DAF125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440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308D127-7C01-249B-BC9E-F1254711D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6000"/>
              <a:t>     Thank you for listening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38308C-3D0D-A04C-4267-4548A1DCAF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624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EAB617C-26DB-A820-F8E3-D343959F6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0C7515-5CA0-75E1-F3FB-D640EB772C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260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</Words>
  <Application>Microsoft Office PowerPoint</Application>
  <PresentationFormat>Widescreen</PresentationFormat>
  <Paragraphs>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Understanding and engaging in the customer experience</vt:lpstr>
      <vt:lpstr>ZARA clothes retailer</vt:lpstr>
      <vt:lpstr>Customer relationship management (CRM)</vt:lpstr>
      <vt:lpstr>ZARA and CRM</vt:lpstr>
      <vt:lpstr>ZARA Ethical policies </vt:lpstr>
      <vt:lpstr>ZARA sustainability policies</vt:lpstr>
      <vt:lpstr>Sustainability policies continued……</vt:lpstr>
      <vt:lpstr>Total Quality Management model (TQM)</vt:lpstr>
      <vt:lpstr>Recommendations to improve</vt:lpstr>
      <vt:lpstr>     Thank you for listening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engaging in the customer experience</dc:title>
  <dc:creator>Jannat Rahman (1817067)</dc:creator>
  <cp:lastModifiedBy>Jannat Rahman (1817067)</cp:lastModifiedBy>
  <cp:revision>1</cp:revision>
  <dcterms:created xsi:type="dcterms:W3CDTF">2023-07-19T06:37:57Z</dcterms:created>
  <dcterms:modified xsi:type="dcterms:W3CDTF">2023-07-19T06:37:57Z</dcterms:modified>
</cp:coreProperties>
</file>