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4" r:id="rId4"/>
  </p:sldMasterIdLst>
  <p:notesMasterIdLst>
    <p:notesMasterId r:id="rId16"/>
  </p:notesMasterIdLst>
  <p:handoutMasterIdLst>
    <p:handoutMasterId r:id="rId17"/>
  </p:handoutMasterIdLst>
  <p:sldIdLst>
    <p:sldId id="1497" r:id="rId5"/>
    <p:sldId id="1514" r:id="rId6"/>
    <p:sldId id="1498" r:id="rId7"/>
    <p:sldId id="1515" r:id="rId8"/>
    <p:sldId id="1499" r:id="rId9"/>
    <p:sldId id="1516" r:id="rId10"/>
    <p:sldId id="1513" r:id="rId11"/>
    <p:sldId id="1502" r:id="rId12"/>
    <p:sldId id="1503" r:id="rId13"/>
    <p:sldId id="1508" r:id="rId14"/>
    <p:sldId id="151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941987A-41B7-49AC-EE6E-03F2D0BD95BA}" name="Daria Naidenov" initials="DN" userId="S::danaidenov@microsoft.com::ab38ab5f-bdf0-4774-ae5a-d2782abb202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5E4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B2108F-80EF-490B-9415-6B0FDEE15E53}" v="6" dt="2026-08-11T21:04:43.630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7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na M Daraban" userId="918daa3e4ea92bfb" providerId="LiveId" clId="{85FE311F-6E9E-45C8-9DC5-2C1D02E7B0CB}"/>
    <pc:docChg chg="undo custSel delSld modSld sldOrd">
      <pc:chgData name="Alina M Daraban" userId="918daa3e4ea92bfb" providerId="LiveId" clId="{85FE311F-6E9E-45C8-9DC5-2C1D02E7B0CB}" dt="2026-08-12T21:44:15.695" v="514" actId="20577"/>
      <pc:docMkLst>
        <pc:docMk/>
      </pc:docMkLst>
      <pc:sldChg chg="addSp delSp modSp mod modClrScheme delAnim chgLayout">
        <pc:chgData name="Alina M Daraban" userId="918daa3e4ea92bfb" providerId="LiveId" clId="{85FE311F-6E9E-45C8-9DC5-2C1D02E7B0CB}" dt="2026-08-12T21:44:15.695" v="514" actId="20577"/>
        <pc:sldMkLst>
          <pc:docMk/>
          <pc:sldMk cId="1773831372" sldId="1497"/>
        </pc:sldMkLst>
        <pc:spChg chg="del mod">
          <ac:chgData name="Alina M Daraban" userId="918daa3e4ea92bfb" providerId="LiveId" clId="{85FE311F-6E9E-45C8-9DC5-2C1D02E7B0CB}" dt="2026-08-11T14:47:02.999" v="274" actId="478"/>
          <ac:spMkLst>
            <pc:docMk/>
            <pc:sldMk cId="1773831372" sldId="1497"/>
            <ac:spMk id="2" creationId="{1F057989-07E4-B482-9F2A-EBF670F7FA92}"/>
          </ac:spMkLst>
        </pc:spChg>
        <pc:spChg chg="mod ord">
          <ac:chgData name="Alina M Daraban" userId="918daa3e4ea92bfb" providerId="LiveId" clId="{85FE311F-6E9E-45C8-9DC5-2C1D02E7B0CB}" dt="2026-08-11T21:37:50.739" v="446" actId="700"/>
          <ac:spMkLst>
            <pc:docMk/>
            <pc:sldMk cId="1773831372" sldId="1497"/>
            <ac:spMk id="3" creationId="{363CF5F8-0028-8636-5006-5D5C52B32774}"/>
          </ac:spMkLst>
        </pc:spChg>
        <pc:spChg chg="add del mod">
          <ac:chgData name="Alina M Daraban" userId="918daa3e4ea92bfb" providerId="LiveId" clId="{85FE311F-6E9E-45C8-9DC5-2C1D02E7B0CB}" dt="2026-08-11T14:41:08.006" v="208" actId="478"/>
          <ac:spMkLst>
            <pc:docMk/>
            <pc:sldMk cId="1773831372" sldId="1497"/>
            <ac:spMk id="5" creationId="{F3EB1439-01F2-56AC-07C1-0407F70233D6}"/>
          </ac:spMkLst>
        </pc:spChg>
        <pc:spChg chg="add del mod ord">
          <ac:chgData name="Alina M Daraban" userId="918daa3e4ea92bfb" providerId="LiveId" clId="{85FE311F-6E9E-45C8-9DC5-2C1D02E7B0CB}" dt="2026-08-11T21:37:50.739" v="446" actId="700"/>
          <ac:spMkLst>
            <pc:docMk/>
            <pc:sldMk cId="1773831372" sldId="1497"/>
            <ac:spMk id="7" creationId="{B07D20DF-FE29-1FBC-DC18-8EBA8C689C3E}"/>
          </ac:spMkLst>
        </pc:spChg>
        <pc:graphicFrameChg chg="mod modGraphic">
          <ac:chgData name="Alina M Daraban" userId="918daa3e4ea92bfb" providerId="LiveId" clId="{85FE311F-6E9E-45C8-9DC5-2C1D02E7B0CB}" dt="2026-08-12T21:44:15.695" v="514" actId="20577"/>
          <ac:graphicFrameMkLst>
            <pc:docMk/>
            <pc:sldMk cId="1773831372" sldId="1497"/>
            <ac:graphicFrameMk id="4" creationId="{68CAD4D2-D152-30D7-5173-16D59A72B9E8}"/>
          </ac:graphicFrameMkLst>
        </pc:graphicFrameChg>
        <pc:graphicFrameChg chg="add del modGraphic">
          <ac:chgData name="Alina M Daraban" userId="918daa3e4ea92bfb" providerId="LiveId" clId="{85FE311F-6E9E-45C8-9DC5-2C1D02E7B0CB}" dt="2026-08-11T14:41:44.607" v="211" actId="478"/>
          <ac:graphicFrameMkLst>
            <pc:docMk/>
            <pc:sldMk cId="1773831372" sldId="1497"/>
            <ac:graphicFrameMk id="6" creationId="{709A1D2C-08F5-2221-11EA-C5233FECA54E}"/>
          </ac:graphicFrameMkLst>
        </pc:graphicFrameChg>
        <pc:picChg chg="mod ord">
          <ac:chgData name="Alina M Daraban" userId="918daa3e4ea92bfb" providerId="LiveId" clId="{85FE311F-6E9E-45C8-9DC5-2C1D02E7B0CB}" dt="2026-08-11T21:37:50.739" v="446" actId="700"/>
          <ac:picMkLst>
            <pc:docMk/>
            <pc:sldMk cId="1773831372" sldId="1497"/>
            <ac:picMk id="16" creationId="{0EF92AAA-69F5-4BBD-D336-59ACECD44524}"/>
          </ac:picMkLst>
        </pc:picChg>
      </pc:sldChg>
      <pc:sldChg chg="addSp delSp modSp mod">
        <pc:chgData name="Alina M Daraban" userId="918daa3e4ea92bfb" providerId="LiveId" clId="{85FE311F-6E9E-45C8-9DC5-2C1D02E7B0CB}" dt="2026-08-11T15:21:40.098" v="285" actId="14100"/>
        <pc:sldMkLst>
          <pc:docMk/>
          <pc:sldMk cId="1545177064" sldId="1498"/>
        </pc:sldMkLst>
        <pc:spChg chg="add del mod">
          <ac:chgData name="Alina M Daraban" userId="918daa3e4ea92bfb" providerId="LiveId" clId="{85FE311F-6E9E-45C8-9DC5-2C1D02E7B0CB}" dt="2026-08-11T15:21:15.644" v="281" actId="931"/>
          <ac:spMkLst>
            <pc:docMk/>
            <pc:sldMk cId="1545177064" sldId="1498"/>
            <ac:spMk id="3" creationId="{D4D7B750-D00A-137E-E599-37CAF1DDF76E}"/>
          </ac:spMkLst>
        </pc:spChg>
        <pc:picChg chg="add mod ord">
          <ac:chgData name="Alina M Daraban" userId="918daa3e4ea92bfb" providerId="LiveId" clId="{85FE311F-6E9E-45C8-9DC5-2C1D02E7B0CB}" dt="2026-08-11T15:21:40.098" v="285" actId="14100"/>
          <ac:picMkLst>
            <pc:docMk/>
            <pc:sldMk cId="1545177064" sldId="1498"/>
            <ac:picMk id="7" creationId="{06B4C18A-3CC1-FC0F-683C-5F10236CC2B1}"/>
          </ac:picMkLst>
        </pc:picChg>
        <pc:picChg chg="del mod">
          <ac:chgData name="Alina M Daraban" userId="918daa3e4ea92bfb" providerId="LiveId" clId="{85FE311F-6E9E-45C8-9DC5-2C1D02E7B0CB}" dt="2026-08-11T15:19:56.250" v="280" actId="478"/>
          <ac:picMkLst>
            <pc:docMk/>
            <pc:sldMk cId="1545177064" sldId="1498"/>
            <ac:picMk id="12" creationId="{1B713584-5FF3-440F-7BA6-BA4D2D8735E7}"/>
          </ac:picMkLst>
        </pc:picChg>
      </pc:sldChg>
      <pc:sldChg chg="addSp delSp modSp mod chgLayout">
        <pc:chgData name="Alina M Daraban" userId="918daa3e4ea92bfb" providerId="LiveId" clId="{85FE311F-6E9E-45C8-9DC5-2C1D02E7B0CB}" dt="2026-08-11T20:03:38.739" v="384" actId="26606"/>
        <pc:sldMkLst>
          <pc:docMk/>
          <pc:sldMk cId="1751885377" sldId="1499"/>
        </pc:sldMkLst>
        <pc:spChg chg="del mod">
          <ac:chgData name="Alina M Daraban" userId="918daa3e4ea92bfb" providerId="LiveId" clId="{85FE311F-6E9E-45C8-9DC5-2C1D02E7B0CB}" dt="2026-08-11T20:01:51.788" v="379" actId="478"/>
          <ac:spMkLst>
            <pc:docMk/>
            <pc:sldMk cId="1751885377" sldId="1499"/>
            <ac:spMk id="2" creationId="{1ECC7084-C959-6935-0D99-455326A78F99}"/>
          </ac:spMkLst>
        </pc:spChg>
        <pc:spChg chg="add del mod">
          <ac:chgData name="Alina M Daraban" userId="918daa3e4ea92bfb" providerId="LiveId" clId="{85FE311F-6E9E-45C8-9DC5-2C1D02E7B0CB}" dt="2026-08-11T20:01:42.721" v="378"/>
          <ac:spMkLst>
            <pc:docMk/>
            <pc:sldMk cId="1751885377" sldId="1499"/>
            <ac:spMk id="5" creationId="{BED78FA7-92E1-44CA-AC2A-CF0597E97399}"/>
          </ac:spMkLst>
        </pc:spChg>
        <pc:spChg chg="add mod">
          <ac:chgData name="Alina M Daraban" userId="918daa3e4ea92bfb" providerId="LiveId" clId="{85FE311F-6E9E-45C8-9DC5-2C1D02E7B0CB}" dt="2026-08-11T20:03:38.739" v="384" actId="26606"/>
          <ac:spMkLst>
            <pc:docMk/>
            <pc:sldMk cId="1751885377" sldId="1499"/>
            <ac:spMk id="7" creationId="{70812871-62B1-A794-8141-42F37961400C}"/>
          </ac:spMkLst>
        </pc:spChg>
        <pc:spChg chg="add del mod">
          <ac:chgData name="Alina M Daraban" userId="918daa3e4ea92bfb" providerId="LiveId" clId="{85FE311F-6E9E-45C8-9DC5-2C1D02E7B0CB}" dt="2026-08-11T20:02:01.871" v="380" actId="478"/>
          <ac:spMkLst>
            <pc:docMk/>
            <pc:sldMk cId="1751885377" sldId="1499"/>
            <ac:spMk id="8" creationId="{A96C38AE-08A8-3E1E-7C22-776231791CA8}"/>
          </ac:spMkLst>
        </pc:spChg>
        <pc:spChg chg="add mod modVis">
          <ac:chgData name="Alina M Daraban" userId="918daa3e4ea92bfb" providerId="LiveId" clId="{85FE311F-6E9E-45C8-9DC5-2C1D02E7B0CB}" dt="2026-08-11T20:03:38.739" v="384" actId="26606"/>
          <ac:spMkLst>
            <pc:docMk/>
            <pc:sldMk cId="1751885377" sldId="1499"/>
            <ac:spMk id="9" creationId="{6C17F175-FC69-1A2C-DF40-CEE50F56910F}"/>
          </ac:spMkLst>
        </pc:spChg>
        <pc:spChg chg="add del mod">
          <ac:chgData name="Alina M Daraban" userId="918daa3e4ea92bfb" providerId="LiveId" clId="{85FE311F-6E9E-45C8-9DC5-2C1D02E7B0CB}" dt="2026-08-11T20:02:08.163" v="381" actId="478"/>
          <ac:spMkLst>
            <pc:docMk/>
            <pc:sldMk cId="1751885377" sldId="1499"/>
            <ac:spMk id="11" creationId="{5F2A4C7B-23C7-14A7-6AFF-8A431F30E4CF}"/>
          </ac:spMkLst>
        </pc:spChg>
        <pc:picChg chg="add del">
          <ac:chgData name="Alina M Daraban" userId="918daa3e4ea92bfb" providerId="LiveId" clId="{85FE311F-6E9E-45C8-9DC5-2C1D02E7B0CB}" dt="2026-08-11T20:02:14.394" v="382" actId="478"/>
          <ac:picMkLst>
            <pc:docMk/>
            <pc:sldMk cId="1751885377" sldId="1499"/>
            <ac:picMk id="4" creationId="{DDC730FA-AED9-E084-74E1-45A8E454AC5E}"/>
          </ac:picMkLst>
        </pc:picChg>
        <pc:picChg chg="add mod ord">
          <ac:chgData name="Alina M Daraban" userId="918daa3e4ea92bfb" providerId="LiveId" clId="{85FE311F-6E9E-45C8-9DC5-2C1D02E7B0CB}" dt="2026-08-11T20:03:38.739" v="384" actId="26606"/>
          <ac:picMkLst>
            <pc:docMk/>
            <pc:sldMk cId="1751885377" sldId="1499"/>
            <ac:picMk id="12" creationId="{BE65F191-6C1D-9F10-75FC-50EEEE8FFE96}"/>
          </ac:picMkLst>
        </pc:picChg>
      </pc:sldChg>
      <pc:sldChg chg="addSp delSp modSp mod chgLayout">
        <pc:chgData name="Alina M Daraban" userId="918daa3e4ea92bfb" providerId="LiveId" clId="{85FE311F-6E9E-45C8-9DC5-2C1D02E7B0CB}" dt="2026-08-11T20:52:10.976" v="407" actId="26606"/>
        <pc:sldMkLst>
          <pc:docMk/>
          <pc:sldMk cId="1858387724" sldId="1502"/>
        </pc:sldMkLst>
        <pc:spChg chg="del">
          <ac:chgData name="Alina M Daraban" userId="918daa3e4ea92bfb" providerId="LiveId" clId="{85FE311F-6E9E-45C8-9DC5-2C1D02E7B0CB}" dt="2026-08-11T20:46:08.464" v="404" actId="478"/>
          <ac:spMkLst>
            <pc:docMk/>
            <pc:sldMk cId="1858387724" sldId="1502"/>
            <ac:spMk id="2" creationId="{76A360D7-F74C-CD9E-C576-1CB8FFE8778E}"/>
          </ac:spMkLst>
        </pc:spChg>
        <pc:spChg chg="add del mod">
          <ac:chgData name="Alina M Daraban" userId="918daa3e4ea92bfb" providerId="LiveId" clId="{85FE311F-6E9E-45C8-9DC5-2C1D02E7B0CB}" dt="2026-08-11T20:46:10.382" v="405" actId="478"/>
          <ac:spMkLst>
            <pc:docMk/>
            <pc:sldMk cId="1858387724" sldId="1502"/>
            <ac:spMk id="4" creationId="{98ACAB70-D94C-81BE-F812-84AAAA8476A5}"/>
          </ac:spMkLst>
        </pc:spChg>
        <pc:picChg chg="add mod">
          <ac:chgData name="Alina M Daraban" userId="918daa3e4ea92bfb" providerId="LiveId" clId="{85FE311F-6E9E-45C8-9DC5-2C1D02E7B0CB}" dt="2026-08-11T20:52:10.976" v="407" actId="26606"/>
          <ac:picMkLst>
            <pc:docMk/>
            <pc:sldMk cId="1858387724" sldId="1502"/>
            <ac:picMk id="6" creationId="{792BDDB5-FB57-4F53-3CA1-45E736784B18}"/>
          </ac:picMkLst>
        </pc:picChg>
      </pc:sldChg>
      <pc:sldChg chg="addSp delSp modSp mod modClrScheme chgLayout">
        <pc:chgData name="Alina M Daraban" userId="918daa3e4ea92bfb" providerId="LiveId" clId="{85FE311F-6E9E-45C8-9DC5-2C1D02E7B0CB}" dt="2026-08-11T21:05:35.239" v="419" actId="26606"/>
        <pc:sldMkLst>
          <pc:docMk/>
          <pc:sldMk cId="1834936329" sldId="1503"/>
        </pc:sldMkLst>
        <pc:spChg chg="del mod">
          <ac:chgData name="Alina M Daraban" userId="918daa3e4ea92bfb" providerId="LiveId" clId="{85FE311F-6E9E-45C8-9DC5-2C1D02E7B0CB}" dt="2026-08-11T21:04:26.703" v="411" actId="478"/>
          <ac:spMkLst>
            <pc:docMk/>
            <pc:sldMk cId="1834936329" sldId="1503"/>
            <ac:spMk id="2" creationId="{414BB16D-2F4A-F938-64C3-F8B6808F5004}"/>
          </ac:spMkLst>
        </pc:spChg>
        <pc:spChg chg="add del mod">
          <ac:chgData name="Alina M Daraban" userId="918daa3e4ea92bfb" providerId="LiveId" clId="{85FE311F-6E9E-45C8-9DC5-2C1D02E7B0CB}" dt="2026-08-11T21:04:19.832" v="409" actId="478"/>
          <ac:spMkLst>
            <pc:docMk/>
            <pc:sldMk cId="1834936329" sldId="1503"/>
            <ac:spMk id="4" creationId="{280AD9A8-B58D-F529-B296-F8DBC753FAF3}"/>
          </ac:spMkLst>
        </pc:spChg>
        <pc:spChg chg="del">
          <ac:chgData name="Alina M Daraban" userId="918daa3e4ea92bfb" providerId="LiveId" clId="{85FE311F-6E9E-45C8-9DC5-2C1D02E7B0CB}" dt="2026-08-11T21:04:17.741" v="408" actId="478"/>
          <ac:spMkLst>
            <pc:docMk/>
            <pc:sldMk cId="1834936329" sldId="1503"/>
            <ac:spMk id="5" creationId="{6BCE1C32-E3BE-E820-0C0D-D82105EBFBD0}"/>
          </ac:spMkLst>
        </pc:spChg>
        <pc:spChg chg="mod">
          <ac:chgData name="Alina M Daraban" userId="918daa3e4ea92bfb" providerId="LiveId" clId="{85FE311F-6E9E-45C8-9DC5-2C1D02E7B0CB}" dt="2026-08-11T21:05:35.239" v="419" actId="26606"/>
          <ac:spMkLst>
            <pc:docMk/>
            <pc:sldMk cId="1834936329" sldId="1503"/>
            <ac:spMk id="6" creationId="{4F150D46-3D0A-D56B-B660-3906C581B932}"/>
          </ac:spMkLst>
        </pc:spChg>
        <pc:spChg chg="mod modVis">
          <ac:chgData name="Alina M Daraban" userId="918daa3e4ea92bfb" providerId="LiveId" clId="{85FE311F-6E9E-45C8-9DC5-2C1D02E7B0CB}" dt="2026-08-11T21:05:35.239" v="419" actId="26606"/>
          <ac:spMkLst>
            <pc:docMk/>
            <pc:sldMk cId="1834936329" sldId="1503"/>
            <ac:spMk id="7" creationId="{DB815EF4-E43B-5657-1598-A18FA579493D}"/>
          </ac:spMkLst>
        </pc:spChg>
        <pc:spChg chg="add del mod">
          <ac:chgData name="Alina M Daraban" userId="918daa3e4ea92bfb" providerId="LiveId" clId="{85FE311F-6E9E-45C8-9DC5-2C1D02E7B0CB}" dt="2026-08-11T21:04:29.680" v="412" actId="478"/>
          <ac:spMkLst>
            <pc:docMk/>
            <pc:sldMk cId="1834936329" sldId="1503"/>
            <ac:spMk id="9" creationId="{9592D969-F38C-06C1-D89A-00E02401EDB0}"/>
          </ac:spMkLst>
        </pc:spChg>
        <pc:spChg chg="add del mod">
          <ac:chgData name="Alina M Daraban" userId="918daa3e4ea92bfb" providerId="LiveId" clId="{85FE311F-6E9E-45C8-9DC5-2C1D02E7B0CB}" dt="2026-08-11T21:04:36.300" v="414" actId="478"/>
          <ac:spMkLst>
            <pc:docMk/>
            <pc:sldMk cId="1834936329" sldId="1503"/>
            <ac:spMk id="11" creationId="{2DDF72A3-DD4D-0496-D185-09E165E1845A}"/>
          </ac:spMkLst>
        </pc:spChg>
        <pc:spChg chg="add del mod">
          <ac:chgData name="Alina M Daraban" userId="918daa3e4ea92bfb" providerId="LiveId" clId="{85FE311F-6E9E-45C8-9DC5-2C1D02E7B0CB}" dt="2026-08-11T21:04:57.342" v="417" actId="478"/>
          <ac:spMkLst>
            <pc:docMk/>
            <pc:sldMk cId="1834936329" sldId="1503"/>
            <ac:spMk id="13" creationId="{6A6B5C4D-BCDF-796C-E983-C0533BC7E97D}"/>
          </ac:spMkLst>
        </pc:spChg>
        <pc:picChg chg="del">
          <ac:chgData name="Alina M Daraban" userId="918daa3e4ea92bfb" providerId="LiveId" clId="{85FE311F-6E9E-45C8-9DC5-2C1D02E7B0CB}" dt="2026-08-11T21:04:34.090" v="413" actId="478"/>
          <ac:picMkLst>
            <pc:docMk/>
            <pc:sldMk cId="1834936329" sldId="1503"/>
            <ac:picMk id="12" creationId="{97CF5FE8-A2FD-C460-9918-438118B2F241}"/>
          </ac:picMkLst>
        </pc:picChg>
        <pc:picChg chg="add mod ord">
          <ac:chgData name="Alina M Daraban" userId="918daa3e4ea92bfb" providerId="LiveId" clId="{85FE311F-6E9E-45C8-9DC5-2C1D02E7B0CB}" dt="2026-08-11T21:05:35.239" v="419" actId="26606"/>
          <ac:picMkLst>
            <pc:docMk/>
            <pc:sldMk cId="1834936329" sldId="1503"/>
            <ac:picMk id="15" creationId="{AE4EDDF9-2BB2-89A3-97AA-84AA8A56A2C9}"/>
          </ac:picMkLst>
        </pc:picChg>
      </pc:sldChg>
      <pc:sldChg chg="addSp delSp modSp del mod setBg modClrScheme chgLayout">
        <pc:chgData name="Alina M Daraban" userId="918daa3e4ea92bfb" providerId="LiveId" clId="{85FE311F-6E9E-45C8-9DC5-2C1D02E7B0CB}" dt="2026-08-11T21:23:20.743" v="429" actId="47"/>
        <pc:sldMkLst>
          <pc:docMk/>
          <pc:sldMk cId="1135043495" sldId="1506"/>
        </pc:sldMkLst>
        <pc:spChg chg="del">
          <ac:chgData name="Alina M Daraban" userId="918daa3e4ea92bfb" providerId="LiveId" clId="{85FE311F-6E9E-45C8-9DC5-2C1D02E7B0CB}" dt="2026-08-11T21:12:33.430" v="423" actId="478"/>
          <ac:spMkLst>
            <pc:docMk/>
            <pc:sldMk cId="1135043495" sldId="1506"/>
            <ac:spMk id="2" creationId="{1FE72092-1D93-1C42-71C9-4C3CD1035FA3}"/>
          </ac:spMkLst>
        </pc:spChg>
        <pc:spChg chg="add del mod">
          <ac:chgData name="Alina M Daraban" userId="918daa3e4ea92bfb" providerId="LiveId" clId="{85FE311F-6E9E-45C8-9DC5-2C1D02E7B0CB}" dt="2026-08-11T21:12:27.802" v="422" actId="478"/>
          <ac:spMkLst>
            <pc:docMk/>
            <pc:sldMk cId="1135043495" sldId="1506"/>
            <ac:spMk id="4" creationId="{8D9F05D1-3215-3821-D434-985ABC4E4C25}"/>
          </ac:spMkLst>
        </pc:spChg>
        <pc:spChg chg="mod">
          <ac:chgData name="Alina M Daraban" userId="918daa3e4ea92bfb" providerId="LiveId" clId="{85FE311F-6E9E-45C8-9DC5-2C1D02E7B0CB}" dt="2026-08-11T21:13:32.955" v="426" actId="26606"/>
          <ac:spMkLst>
            <pc:docMk/>
            <pc:sldMk cId="1135043495" sldId="1506"/>
            <ac:spMk id="5" creationId="{F2C79F98-15E6-6046-8778-50E4BCD4271C}"/>
          </ac:spMkLst>
        </pc:spChg>
        <pc:spChg chg="mod modVis">
          <ac:chgData name="Alina M Daraban" userId="918daa3e4ea92bfb" providerId="LiveId" clId="{85FE311F-6E9E-45C8-9DC5-2C1D02E7B0CB}" dt="2026-08-11T21:13:32.955" v="426" actId="26606"/>
          <ac:spMkLst>
            <pc:docMk/>
            <pc:sldMk cId="1135043495" sldId="1506"/>
            <ac:spMk id="6" creationId="{A6B74622-7DE0-8F9D-5C52-82D39E218EE1}"/>
          </ac:spMkLst>
        </pc:spChg>
        <pc:spChg chg="add del mod">
          <ac:chgData name="Alina M Daraban" userId="918daa3e4ea92bfb" providerId="LiveId" clId="{85FE311F-6E9E-45C8-9DC5-2C1D02E7B0CB}" dt="2026-08-11T21:12:37.876" v="424" actId="478"/>
          <ac:spMkLst>
            <pc:docMk/>
            <pc:sldMk cId="1135043495" sldId="1506"/>
            <ac:spMk id="9" creationId="{8886BD2A-A723-E12C-8C8C-F968E7D0B712}"/>
          </ac:spMkLst>
        </pc:spChg>
        <pc:graphicFrameChg chg="del">
          <ac:chgData name="Alina M Daraban" userId="918daa3e4ea92bfb" providerId="LiveId" clId="{85FE311F-6E9E-45C8-9DC5-2C1D02E7B0CB}" dt="2026-08-11T21:12:23.712" v="420" actId="478"/>
          <ac:graphicFrameMkLst>
            <pc:docMk/>
            <pc:sldMk cId="1135043495" sldId="1506"/>
            <ac:graphicFrameMk id="7" creationId="{69780BEB-FFD1-3971-F361-1B40A8D66893}"/>
          </ac:graphicFrameMkLst>
        </pc:graphicFrameChg>
        <pc:picChg chg="add mod ord">
          <ac:chgData name="Alina M Daraban" userId="918daa3e4ea92bfb" providerId="LiveId" clId="{85FE311F-6E9E-45C8-9DC5-2C1D02E7B0CB}" dt="2026-08-11T21:13:32.955" v="426" actId="26606"/>
          <ac:picMkLst>
            <pc:docMk/>
            <pc:sldMk cId="1135043495" sldId="1506"/>
            <ac:picMk id="11" creationId="{CAB2CE25-6917-026B-5387-05DE1999A58B}"/>
          </ac:picMkLst>
        </pc:picChg>
      </pc:sldChg>
      <pc:sldChg chg="addSp delSp modSp mod chgLayout">
        <pc:chgData name="Alina M Daraban" userId="918daa3e4ea92bfb" providerId="LiveId" clId="{85FE311F-6E9E-45C8-9DC5-2C1D02E7B0CB}" dt="2026-08-11T21:27:25.571" v="436" actId="14100"/>
        <pc:sldMkLst>
          <pc:docMk/>
          <pc:sldMk cId="3761678752" sldId="1508"/>
        </pc:sldMkLst>
        <pc:spChg chg="del">
          <ac:chgData name="Alina M Daraban" userId="918daa3e4ea92bfb" providerId="LiveId" clId="{85FE311F-6E9E-45C8-9DC5-2C1D02E7B0CB}" dt="2026-08-11T21:23:26.614" v="430" actId="478"/>
          <ac:spMkLst>
            <pc:docMk/>
            <pc:sldMk cId="3761678752" sldId="1508"/>
            <ac:spMk id="2" creationId="{06B47223-A893-96A6-F0E7-83F317B9BE5B}"/>
          </ac:spMkLst>
        </pc:spChg>
        <pc:spChg chg="add del mod">
          <ac:chgData name="Alina M Daraban" userId="918daa3e4ea92bfb" providerId="LiveId" clId="{85FE311F-6E9E-45C8-9DC5-2C1D02E7B0CB}" dt="2026-08-11T21:23:28.655" v="431" actId="478"/>
          <ac:spMkLst>
            <pc:docMk/>
            <pc:sldMk cId="3761678752" sldId="1508"/>
            <ac:spMk id="4" creationId="{0B580F7B-44F7-2ADB-CB3B-5DC44D319490}"/>
          </ac:spMkLst>
        </pc:spChg>
        <pc:picChg chg="add mod">
          <ac:chgData name="Alina M Daraban" userId="918daa3e4ea92bfb" providerId="LiveId" clId="{85FE311F-6E9E-45C8-9DC5-2C1D02E7B0CB}" dt="2026-08-11T21:27:25.571" v="436" actId="14100"/>
          <ac:picMkLst>
            <pc:docMk/>
            <pc:sldMk cId="3761678752" sldId="1508"/>
            <ac:picMk id="6" creationId="{F5371E17-2686-698B-2F3A-85398FA62B66}"/>
          </ac:picMkLst>
        </pc:picChg>
      </pc:sldChg>
      <pc:sldChg chg="del">
        <pc:chgData name="Alina M Daraban" userId="918daa3e4ea92bfb" providerId="LiveId" clId="{85FE311F-6E9E-45C8-9DC5-2C1D02E7B0CB}" dt="2026-08-11T21:18:04.599" v="428" actId="2696"/>
        <pc:sldMkLst>
          <pc:docMk/>
          <pc:sldMk cId="611099963" sldId="1509"/>
        </pc:sldMkLst>
      </pc:sldChg>
      <pc:sldChg chg="addSp delSp modSp mod">
        <pc:chgData name="Alina M Daraban" userId="918daa3e4ea92bfb" providerId="LiveId" clId="{85FE311F-6E9E-45C8-9DC5-2C1D02E7B0CB}" dt="2026-08-11T21:38:04.891" v="448" actId="14100"/>
        <pc:sldMkLst>
          <pc:docMk/>
          <pc:sldMk cId="2236553916" sldId="1511"/>
        </pc:sldMkLst>
        <pc:spChg chg="del">
          <ac:chgData name="Alina M Daraban" userId="918daa3e4ea92bfb" providerId="LiveId" clId="{85FE311F-6E9E-45C8-9DC5-2C1D02E7B0CB}" dt="2026-08-11T21:34:06.362" v="438" actId="478"/>
          <ac:spMkLst>
            <pc:docMk/>
            <pc:sldMk cId="2236553916" sldId="1511"/>
            <ac:spMk id="2" creationId="{75676E2C-040E-4D92-F9F7-F61C47F4F152}"/>
          </ac:spMkLst>
        </pc:spChg>
        <pc:spChg chg="del">
          <ac:chgData name="Alina M Daraban" userId="918daa3e4ea92bfb" providerId="LiveId" clId="{85FE311F-6E9E-45C8-9DC5-2C1D02E7B0CB}" dt="2026-08-11T21:34:16.256" v="440" actId="478"/>
          <ac:spMkLst>
            <pc:docMk/>
            <pc:sldMk cId="2236553916" sldId="1511"/>
            <ac:spMk id="3" creationId="{3C6EE18F-CF72-C06C-3020-B9FA4DEAB729}"/>
          </ac:spMkLst>
        </pc:spChg>
        <pc:spChg chg="add del mod">
          <ac:chgData name="Alina M Daraban" userId="918daa3e4ea92bfb" providerId="LiveId" clId="{85FE311F-6E9E-45C8-9DC5-2C1D02E7B0CB}" dt="2026-08-11T21:34:08.148" v="439" actId="478"/>
          <ac:spMkLst>
            <pc:docMk/>
            <pc:sldMk cId="2236553916" sldId="1511"/>
            <ac:spMk id="7" creationId="{D34F676D-38FE-A734-CE7D-E166FBF5563F}"/>
          </ac:spMkLst>
        </pc:spChg>
        <pc:spChg chg="add del mod">
          <ac:chgData name="Alina M Daraban" userId="918daa3e4ea92bfb" providerId="LiveId" clId="{85FE311F-6E9E-45C8-9DC5-2C1D02E7B0CB}" dt="2026-08-11T21:34:18.061" v="441" actId="478"/>
          <ac:spMkLst>
            <pc:docMk/>
            <pc:sldMk cId="2236553916" sldId="1511"/>
            <ac:spMk id="9" creationId="{D8BA653D-5054-4DAE-3CBE-FD816D8DF866}"/>
          </ac:spMkLst>
        </pc:spChg>
        <pc:picChg chg="add mod">
          <ac:chgData name="Alina M Daraban" userId="918daa3e4ea92bfb" providerId="LiveId" clId="{85FE311F-6E9E-45C8-9DC5-2C1D02E7B0CB}" dt="2026-08-11T21:38:04.891" v="448" actId="14100"/>
          <ac:picMkLst>
            <pc:docMk/>
            <pc:sldMk cId="2236553916" sldId="1511"/>
            <ac:picMk id="11" creationId="{8B877F91-E0EF-BA7A-3E7B-2CCD81E5504F}"/>
          </ac:picMkLst>
        </pc:picChg>
      </pc:sldChg>
      <pc:sldChg chg="addSp delSp modSp mod modClrScheme chgLayout">
        <pc:chgData name="Alina M Daraban" userId="918daa3e4ea92bfb" providerId="LiveId" clId="{85FE311F-6E9E-45C8-9DC5-2C1D02E7B0CB}" dt="2026-08-11T20:26:34.766" v="403" actId="26606"/>
        <pc:sldMkLst>
          <pc:docMk/>
          <pc:sldMk cId="1403495588" sldId="1513"/>
        </pc:sldMkLst>
        <pc:spChg chg="add del mod">
          <ac:chgData name="Alina M Daraban" userId="918daa3e4ea92bfb" providerId="LiveId" clId="{85FE311F-6E9E-45C8-9DC5-2C1D02E7B0CB}" dt="2026-08-11T20:20:25.394" v="399" actId="478"/>
          <ac:spMkLst>
            <pc:docMk/>
            <pc:sldMk cId="1403495588" sldId="1513"/>
            <ac:spMk id="3" creationId="{FB75534D-0B67-83C1-3BF6-FD605599D66A}"/>
          </ac:spMkLst>
        </pc:spChg>
        <pc:spChg chg="mod">
          <ac:chgData name="Alina M Daraban" userId="918daa3e4ea92bfb" providerId="LiveId" clId="{85FE311F-6E9E-45C8-9DC5-2C1D02E7B0CB}" dt="2026-08-11T20:26:34.766" v="403" actId="26606"/>
          <ac:spMkLst>
            <pc:docMk/>
            <pc:sldMk cId="1403495588" sldId="1513"/>
            <ac:spMk id="4" creationId="{3155104D-69A8-58FF-868A-7F17105C2B58}"/>
          </ac:spMkLst>
        </pc:spChg>
        <pc:spChg chg="mod modVis">
          <ac:chgData name="Alina M Daraban" userId="918daa3e4ea92bfb" providerId="LiveId" clId="{85FE311F-6E9E-45C8-9DC5-2C1D02E7B0CB}" dt="2026-08-11T20:26:34.766" v="403" actId="26606"/>
          <ac:spMkLst>
            <pc:docMk/>
            <pc:sldMk cId="1403495588" sldId="1513"/>
            <ac:spMk id="5" creationId="{6359E7F2-0D61-4491-A0F7-F96292DA0B2A}"/>
          </ac:spMkLst>
        </pc:spChg>
        <pc:spChg chg="del">
          <ac:chgData name="Alina M Daraban" userId="918daa3e4ea92bfb" providerId="LiveId" clId="{85FE311F-6E9E-45C8-9DC5-2C1D02E7B0CB}" dt="2026-08-11T20:20:23.201" v="398" actId="478"/>
          <ac:spMkLst>
            <pc:docMk/>
            <pc:sldMk cId="1403495588" sldId="1513"/>
            <ac:spMk id="6" creationId="{E5236CAB-BB4B-BDCA-63F6-F77BA904E53B}"/>
          </ac:spMkLst>
        </pc:spChg>
        <pc:spChg chg="del">
          <ac:chgData name="Alina M Daraban" userId="918daa3e4ea92bfb" providerId="LiveId" clId="{85FE311F-6E9E-45C8-9DC5-2C1D02E7B0CB}" dt="2026-08-11T20:20:40.167" v="400" actId="478"/>
          <ac:spMkLst>
            <pc:docMk/>
            <pc:sldMk cId="1403495588" sldId="1513"/>
            <ac:spMk id="7" creationId="{CC6C6DB8-3FC9-C305-0440-3BB83263F06D}"/>
          </ac:spMkLst>
        </pc:spChg>
        <pc:spChg chg="add del mod">
          <ac:chgData name="Alina M Daraban" userId="918daa3e4ea92bfb" providerId="LiveId" clId="{85FE311F-6E9E-45C8-9DC5-2C1D02E7B0CB}" dt="2026-08-11T20:20:49.356" v="401" actId="478"/>
          <ac:spMkLst>
            <pc:docMk/>
            <pc:sldMk cId="1403495588" sldId="1513"/>
            <ac:spMk id="9" creationId="{619D0A60-AB21-E504-CB2E-3FFCF55806D4}"/>
          </ac:spMkLst>
        </pc:spChg>
        <pc:picChg chg="add mod ord">
          <ac:chgData name="Alina M Daraban" userId="918daa3e4ea92bfb" providerId="LiveId" clId="{85FE311F-6E9E-45C8-9DC5-2C1D02E7B0CB}" dt="2026-08-11T20:26:34.766" v="403" actId="26606"/>
          <ac:picMkLst>
            <pc:docMk/>
            <pc:sldMk cId="1403495588" sldId="1513"/>
            <ac:picMk id="11" creationId="{D97259CC-964C-5798-7AAD-FF8986787BFC}"/>
          </ac:picMkLst>
        </pc:picChg>
      </pc:sldChg>
      <pc:sldChg chg="addSp delSp modSp mod ord">
        <pc:chgData name="Alina M Daraban" userId="918daa3e4ea92bfb" providerId="LiveId" clId="{85FE311F-6E9E-45C8-9DC5-2C1D02E7B0CB}" dt="2026-08-11T15:27:17.747" v="287"/>
        <pc:sldMkLst>
          <pc:docMk/>
          <pc:sldMk cId="1566291291" sldId="1514"/>
        </pc:sldMkLst>
        <pc:spChg chg="mod">
          <ac:chgData name="Alina M Daraban" userId="918daa3e4ea92bfb" providerId="LiveId" clId="{85FE311F-6E9E-45C8-9DC5-2C1D02E7B0CB}" dt="2026-08-11T14:22:16.884" v="19" actId="20577"/>
          <ac:spMkLst>
            <pc:docMk/>
            <pc:sldMk cId="1566291291" sldId="1514"/>
            <ac:spMk id="5" creationId="{FBFE3E85-F977-4917-D2F3-E64C503441F1}"/>
          </ac:spMkLst>
        </pc:spChg>
        <pc:picChg chg="del">
          <ac:chgData name="Alina M Daraban" userId="918daa3e4ea92bfb" providerId="LiveId" clId="{85FE311F-6E9E-45C8-9DC5-2C1D02E7B0CB}" dt="2026-08-11T14:02:28.999" v="0" actId="478"/>
          <ac:picMkLst>
            <pc:docMk/>
            <pc:sldMk cId="1566291291" sldId="1514"/>
            <ac:picMk id="4" creationId="{EDB9CB74-B048-05E8-C97E-AEE0E1FB2562}"/>
          </ac:picMkLst>
        </pc:picChg>
        <pc:picChg chg="add mod">
          <ac:chgData name="Alina M Daraban" userId="918daa3e4ea92bfb" providerId="LiveId" clId="{85FE311F-6E9E-45C8-9DC5-2C1D02E7B0CB}" dt="2026-08-11T14:17:24.785" v="5" actId="14100"/>
          <ac:picMkLst>
            <pc:docMk/>
            <pc:sldMk cId="1566291291" sldId="1514"/>
            <ac:picMk id="8" creationId="{35497076-0487-94AE-8B72-31D113FE770A}"/>
          </ac:picMkLst>
        </pc:picChg>
      </pc:sldChg>
      <pc:sldChg chg="addSp delSp modSp mod modClrScheme chgLayout">
        <pc:chgData name="Alina M Daraban" userId="918daa3e4ea92bfb" providerId="LiveId" clId="{85FE311F-6E9E-45C8-9DC5-2C1D02E7B0CB}" dt="2026-08-11T16:02:49.942" v="375" actId="1076"/>
        <pc:sldMkLst>
          <pc:docMk/>
          <pc:sldMk cId="599029612" sldId="1515"/>
        </pc:sldMkLst>
        <pc:spChg chg="add del mod">
          <ac:chgData name="Alina M Daraban" userId="918daa3e4ea92bfb" providerId="LiveId" clId="{85FE311F-6E9E-45C8-9DC5-2C1D02E7B0CB}" dt="2026-08-11T15:50:24.112" v="347" actId="478"/>
          <ac:spMkLst>
            <pc:docMk/>
            <pc:sldMk cId="599029612" sldId="1515"/>
            <ac:spMk id="2" creationId="{6345782E-E94C-F7FF-5DDC-7C1DFF856F9E}"/>
          </ac:spMkLst>
        </pc:spChg>
        <pc:spChg chg="del mod ord">
          <ac:chgData name="Alina M Daraban" userId="918daa3e4ea92bfb" providerId="LiveId" clId="{85FE311F-6E9E-45C8-9DC5-2C1D02E7B0CB}" dt="2026-08-11T16:02:05.619" v="372" actId="478"/>
          <ac:spMkLst>
            <pc:docMk/>
            <pc:sldMk cId="599029612" sldId="1515"/>
            <ac:spMk id="3" creationId="{E1115141-87C9-23DF-ECBC-B828494C9F1E}"/>
          </ac:spMkLst>
        </pc:spChg>
        <pc:spChg chg="mod">
          <ac:chgData name="Alina M Daraban" userId="918daa3e4ea92bfb" providerId="LiveId" clId="{85FE311F-6E9E-45C8-9DC5-2C1D02E7B0CB}" dt="2026-08-11T15:44:46.546" v="299" actId="26606"/>
          <ac:spMkLst>
            <pc:docMk/>
            <pc:sldMk cId="599029612" sldId="1515"/>
            <ac:spMk id="5" creationId="{D342D5DC-5C1A-B038-F8C7-B1BA6254E1DC}"/>
          </ac:spMkLst>
        </pc:spChg>
        <pc:spChg chg="mod">
          <ac:chgData name="Alina M Daraban" userId="918daa3e4ea92bfb" providerId="LiveId" clId="{85FE311F-6E9E-45C8-9DC5-2C1D02E7B0CB}" dt="2026-08-11T15:44:46.546" v="299" actId="26606"/>
          <ac:spMkLst>
            <pc:docMk/>
            <pc:sldMk cId="599029612" sldId="1515"/>
            <ac:spMk id="6" creationId="{0A48C2CB-6E2E-DF1B-8A65-092437051456}"/>
          </ac:spMkLst>
        </pc:spChg>
        <pc:spChg chg="add del mod">
          <ac:chgData name="Alina M Daraban" userId="918daa3e4ea92bfb" providerId="LiveId" clId="{85FE311F-6E9E-45C8-9DC5-2C1D02E7B0CB}" dt="2026-08-11T15:34:29.264" v="289" actId="931"/>
          <ac:spMkLst>
            <pc:docMk/>
            <pc:sldMk cId="599029612" sldId="1515"/>
            <ac:spMk id="7" creationId="{8E50D9FD-1072-A768-5D9F-BBA153FE7159}"/>
          </ac:spMkLst>
        </pc:spChg>
        <pc:spChg chg="add del mod">
          <ac:chgData name="Alina M Daraban" userId="918daa3e4ea92bfb" providerId="LiveId" clId="{85FE311F-6E9E-45C8-9DC5-2C1D02E7B0CB}" dt="2026-08-11T15:38:44.175" v="293" actId="931"/>
          <ac:spMkLst>
            <pc:docMk/>
            <pc:sldMk cId="599029612" sldId="1515"/>
            <ac:spMk id="12" creationId="{53A83470-C578-898A-F2E9-E435D8781B01}"/>
          </ac:spMkLst>
        </pc:spChg>
        <pc:spChg chg="add del mod">
          <ac:chgData name="Alina M Daraban" userId="918daa3e4ea92bfb" providerId="LiveId" clId="{85FE311F-6E9E-45C8-9DC5-2C1D02E7B0CB}" dt="2026-08-11T15:44:36.552" v="298" actId="931"/>
          <ac:spMkLst>
            <pc:docMk/>
            <pc:sldMk cId="599029612" sldId="1515"/>
            <ac:spMk id="16" creationId="{55A6687A-EBA6-A941-3D41-FAE069A28AB6}"/>
          </ac:spMkLst>
        </pc:spChg>
        <pc:spChg chg="add del mod">
          <ac:chgData name="Alina M Daraban" userId="918daa3e4ea92bfb" providerId="LiveId" clId="{85FE311F-6E9E-45C8-9DC5-2C1D02E7B0CB}" dt="2026-08-11T15:48:02.788" v="319" actId="47"/>
          <ac:spMkLst>
            <pc:docMk/>
            <pc:sldMk cId="599029612" sldId="1515"/>
            <ac:spMk id="19" creationId="{1C54BE79-2CC4-D3CF-8EA1-AFEFFFEE720C}"/>
          </ac:spMkLst>
        </pc:spChg>
        <pc:spChg chg="add del mod">
          <ac:chgData name="Alina M Daraban" userId="918daa3e4ea92bfb" providerId="LiveId" clId="{85FE311F-6E9E-45C8-9DC5-2C1D02E7B0CB}" dt="2026-08-11T15:48:04.251" v="320" actId="21"/>
          <ac:spMkLst>
            <pc:docMk/>
            <pc:sldMk cId="599029612" sldId="1515"/>
            <ac:spMk id="21" creationId="{B71F8DDE-9AB3-CD58-9889-8B287A75ADA0}"/>
          </ac:spMkLst>
        </pc:spChg>
        <pc:picChg chg="del">
          <ac:chgData name="Alina M Daraban" userId="918daa3e4ea92bfb" providerId="LiveId" clId="{85FE311F-6E9E-45C8-9DC5-2C1D02E7B0CB}" dt="2026-08-11T15:33:36.746" v="288" actId="478"/>
          <ac:picMkLst>
            <pc:docMk/>
            <pc:sldMk cId="599029612" sldId="1515"/>
            <ac:picMk id="8" creationId="{C966E8A7-13DF-B17F-9AC5-30759C47C1A2}"/>
          </ac:picMkLst>
        </pc:picChg>
        <pc:picChg chg="add del mod ord">
          <ac:chgData name="Alina M Daraban" userId="918daa3e4ea92bfb" providerId="LiveId" clId="{85FE311F-6E9E-45C8-9DC5-2C1D02E7B0CB}" dt="2026-08-11T15:36:15.204" v="292" actId="478"/>
          <ac:picMkLst>
            <pc:docMk/>
            <pc:sldMk cId="599029612" sldId="1515"/>
            <ac:picMk id="10" creationId="{71C47CFB-4718-5115-837D-0CCAE371C4F2}"/>
          </ac:picMkLst>
        </pc:picChg>
        <pc:picChg chg="add del mod ord">
          <ac:chgData name="Alina M Daraban" userId="918daa3e4ea92bfb" providerId="LiveId" clId="{85FE311F-6E9E-45C8-9DC5-2C1D02E7B0CB}" dt="2026-08-11T15:43:22.369" v="297" actId="478"/>
          <ac:picMkLst>
            <pc:docMk/>
            <pc:sldMk cId="599029612" sldId="1515"/>
            <ac:picMk id="14" creationId="{0382453D-8DC3-47A6-6FC4-B34BAC6D2306}"/>
          </ac:picMkLst>
        </pc:picChg>
        <pc:picChg chg="add mod ord">
          <ac:chgData name="Alina M Daraban" userId="918daa3e4ea92bfb" providerId="LiveId" clId="{85FE311F-6E9E-45C8-9DC5-2C1D02E7B0CB}" dt="2026-08-11T16:02:22.704" v="374" actId="14100"/>
          <ac:picMkLst>
            <pc:docMk/>
            <pc:sldMk cId="599029612" sldId="1515"/>
            <ac:picMk id="18" creationId="{4035DBA7-968D-E0A8-43FD-691C2F6FB7BC}"/>
          </ac:picMkLst>
        </pc:picChg>
        <pc:picChg chg="add mod">
          <ac:chgData name="Alina M Daraban" userId="918daa3e4ea92bfb" providerId="LiveId" clId="{85FE311F-6E9E-45C8-9DC5-2C1D02E7B0CB}" dt="2026-08-11T16:02:49.942" v="375" actId="1076"/>
          <ac:picMkLst>
            <pc:docMk/>
            <pc:sldMk cId="599029612" sldId="1515"/>
            <ac:picMk id="23" creationId="{582E6099-4AAC-17ED-086E-0D6CBF15891E}"/>
          </ac:picMkLst>
        </pc:picChg>
      </pc:sldChg>
      <pc:sldChg chg="addSp delSp modSp mod modClrScheme chgLayout">
        <pc:chgData name="Alina M Daraban" userId="918daa3e4ea92bfb" providerId="LiveId" clId="{85FE311F-6E9E-45C8-9DC5-2C1D02E7B0CB}" dt="2026-08-11T20:10:20.157" v="397" actId="26606"/>
        <pc:sldMkLst>
          <pc:docMk/>
          <pc:sldMk cId="2168735708" sldId="1516"/>
        </pc:sldMkLst>
        <pc:spChg chg="del mod">
          <ac:chgData name="Alina M Daraban" userId="918daa3e4ea92bfb" providerId="LiveId" clId="{85FE311F-6E9E-45C8-9DC5-2C1D02E7B0CB}" dt="2026-08-11T20:05:53.912" v="392" actId="478"/>
          <ac:spMkLst>
            <pc:docMk/>
            <pc:sldMk cId="2168735708" sldId="1516"/>
            <ac:spMk id="2" creationId="{324C32F8-E21D-68DC-2A6B-6A44F01175C0}"/>
          </ac:spMkLst>
        </pc:spChg>
        <pc:spChg chg="del">
          <ac:chgData name="Alina M Daraban" userId="918daa3e4ea92bfb" providerId="LiveId" clId="{85FE311F-6E9E-45C8-9DC5-2C1D02E7B0CB}" dt="2026-08-11T20:05:31.459" v="385" actId="478"/>
          <ac:spMkLst>
            <pc:docMk/>
            <pc:sldMk cId="2168735708" sldId="1516"/>
            <ac:spMk id="3" creationId="{E435B5EE-EC32-8941-B9F3-74604A298061}"/>
          </ac:spMkLst>
        </pc:spChg>
        <pc:spChg chg="del mod">
          <ac:chgData name="Alina M Daraban" userId="918daa3e4ea92bfb" providerId="LiveId" clId="{85FE311F-6E9E-45C8-9DC5-2C1D02E7B0CB}" dt="2026-08-11T20:05:39.839" v="388" actId="478"/>
          <ac:spMkLst>
            <pc:docMk/>
            <pc:sldMk cId="2168735708" sldId="1516"/>
            <ac:spMk id="4" creationId="{085F83F2-AAC5-A5A2-512A-01B647657FF8}"/>
          </ac:spMkLst>
        </pc:spChg>
        <pc:spChg chg="mod">
          <ac:chgData name="Alina M Daraban" userId="918daa3e4ea92bfb" providerId="LiveId" clId="{85FE311F-6E9E-45C8-9DC5-2C1D02E7B0CB}" dt="2026-08-11T20:10:20.157" v="397" actId="26606"/>
          <ac:spMkLst>
            <pc:docMk/>
            <pc:sldMk cId="2168735708" sldId="1516"/>
            <ac:spMk id="6" creationId="{51CB0929-CD1B-0E1A-BF53-A7DB452F16AF}"/>
          </ac:spMkLst>
        </pc:spChg>
        <pc:spChg chg="mod modVis">
          <ac:chgData name="Alina M Daraban" userId="918daa3e4ea92bfb" providerId="LiveId" clId="{85FE311F-6E9E-45C8-9DC5-2C1D02E7B0CB}" dt="2026-08-11T20:10:20.157" v="397" actId="26606"/>
          <ac:spMkLst>
            <pc:docMk/>
            <pc:sldMk cId="2168735708" sldId="1516"/>
            <ac:spMk id="7" creationId="{C40C3E63-211A-BA72-7F7D-8870F352C3CA}"/>
          </ac:spMkLst>
        </pc:spChg>
        <pc:spChg chg="add del mod">
          <ac:chgData name="Alina M Daraban" userId="918daa3e4ea92bfb" providerId="LiveId" clId="{85FE311F-6E9E-45C8-9DC5-2C1D02E7B0CB}" dt="2026-08-11T20:05:34.093" v="386" actId="478"/>
          <ac:spMkLst>
            <pc:docMk/>
            <pc:sldMk cId="2168735708" sldId="1516"/>
            <ac:spMk id="8" creationId="{2B8E7FE1-3D4C-3927-C661-1AE2FE3230C2}"/>
          </ac:spMkLst>
        </pc:spChg>
        <pc:spChg chg="add del mod">
          <ac:chgData name="Alina M Daraban" userId="918daa3e4ea92bfb" providerId="LiveId" clId="{85FE311F-6E9E-45C8-9DC5-2C1D02E7B0CB}" dt="2026-08-11T20:05:44.183" v="390" actId="478"/>
          <ac:spMkLst>
            <pc:docMk/>
            <pc:sldMk cId="2168735708" sldId="1516"/>
            <ac:spMk id="10" creationId="{929B10CB-2EEE-2038-23AC-75B11EE03E01}"/>
          </ac:spMkLst>
        </pc:spChg>
        <pc:spChg chg="add del mod">
          <ac:chgData name="Alina M Daraban" userId="918daa3e4ea92bfb" providerId="LiveId" clId="{85FE311F-6E9E-45C8-9DC5-2C1D02E7B0CB}" dt="2026-08-11T20:05:56.826" v="393" actId="478"/>
          <ac:spMkLst>
            <pc:docMk/>
            <pc:sldMk cId="2168735708" sldId="1516"/>
            <ac:spMk id="12" creationId="{383FA577-009F-83B0-4EAE-A53F2E59C812}"/>
          </ac:spMkLst>
        </pc:spChg>
        <pc:picChg chg="add mod ord">
          <ac:chgData name="Alina M Daraban" userId="918daa3e4ea92bfb" providerId="LiveId" clId="{85FE311F-6E9E-45C8-9DC5-2C1D02E7B0CB}" dt="2026-08-11T20:10:20.157" v="397" actId="26606"/>
          <ac:picMkLst>
            <pc:docMk/>
            <pc:sldMk cId="2168735708" sldId="1516"/>
            <ac:picMk id="14" creationId="{F365E5DC-87DD-48AB-4AA2-D0CF1DB89CE8}"/>
          </ac:picMkLst>
        </pc:picChg>
      </pc:sldChg>
      <pc:sldChg chg="del">
        <pc:chgData name="Alina M Daraban" userId="918daa3e4ea92bfb" providerId="LiveId" clId="{85FE311F-6E9E-45C8-9DC5-2C1D02E7B0CB}" dt="2026-08-11T21:14:33.421" v="427" actId="2696"/>
        <pc:sldMkLst>
          <pc:docMk/>
          <pc:sldMk cId="3902066237" sldId="1517"/>
        </pc:sldMkLst>
      </pc:sldChg>
      <pc:sldChg chg="del">
        <pc:chgData name="Alina M Daraban" userId="918daa3e4ea92bfb" providerId="LiveId" clId="{85FE311F-6E9E-45C8-9DC5-2C1D02E7B0CB}" dt="2026-08-11T21:33:55.926" v="437" actId="2696"/>
        <pc:sldMkLst>
          <pc:docMk/>
          <pc:sldMk cId="3843793409" sldId="151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8/12/2026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8/12/2026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793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327" y="5096040"/>
            <a:ext cx="10963051" cy="761201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8328" y="5972629"/>
            <a:ext cx="10963050" cy="519884"/>
          </a:xfrm>
        </p:spPr>
        <p:txBody>
          <a:bodyPr anchor="t"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2615D95-4353-B9DA-619F-62F51763C54C}"/>
              </a:ext>
            </a:extLst>
          </p:cNvPr>
          <p:cNvCxnSpPr>
            <a:cxnSpLocks/>
          </p:cNvCxnSpPr>
          <p:nvPr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DE1B49B-C7C7-46C5-86D1-04B289EB7888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7" y="0"/>
            <a:ext cx="11593671" cy="4723939"/>
          </a:xfrm>
          <a:blipFill dpi="0" rotWithShape="1">
            <a:blip r:embed="rId2">
              <a:alphaModFix amt="60000"/>
            </a:blip>
            <a:srcRect/>
            <a:stretch>
              <a:fillRect l="-1459" r="-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488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E5A671A-CD1D-3726-5EBC-4251B0B1F630}"/>
              </a:ext>
            </a:extLst>
          </p:cNvPr>
          <p:cNvCxnSpPr/>
          <p:nvPr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4" y="224196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70032-0FB4-49A9-8F94-A4A948FEFA19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2BC221-6328-07B8-5E00-E12DFAC6BF43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075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12214" y="1001716"/>
            <a:ext cx="4545750" cy="3358242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12214" y="4740957"/>
            <a:ext cx="4545749" cy="1482043"/>
          </a:xfrm>
        </p:spPr>
        <p:txBody>
          <a:bodyPr anchor="t"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C62B492-23F8-09B4-BA81-5C910AC15279}"/>
              </a:ext>
            </a:extLst>
          </p:cNvPr>
          <p:cNvCxnSpPr>
            <a:cxnSpLocks/>
          </p:cNvCxnSpPr>
          <p:nvPr/>
        </p:nvCxnSpPr>
        <p:spPr>
          <a:xfrm>
            <a:off x="6754068" y="164150"/>
            <a:ext cx="54379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2354" y="5260880"/>
            <a:ext cx="1494476" cy="4297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60806314-2923-4BCD-81C6-1762557E3AD1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7" y="0"/>
            <a:ext cx="5986622" cy="6858000"/>
          </a:xfrm>
          <a:blipFill dpi="0" rotWithShape="1">
            <a:blip r:embed="rId2">
              <a:alphaModFix amt="60000"/>
            </a:blip>
            <a:srcRect/>
            <a:stretch>
              <a:fillRect l="-2824" r="-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680DD37-AA75-5265-3DD3-EADFD5870C34}"/>
              </a:ext>
            </a:extLst>
          </p:cNvPr>
          <p:cNvCxnSpPr>
            <a:cxnSpLocks/>
          </p:cNvCxnSpPr>
          <p:nvPr userDrawn="1"/>
        </p:nvCxnSpPr>
        <p:spPr>
          <a:xfrm>
            <a:off x="675406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5FEC9D1-6B65-BD86-B34E-71F8F5629EE4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15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4832" y="1001715"/>
            <a:ext cx="4724078" cy="2980051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4831" y="4362766"/>
            <a:ext cx="4724077" cy="1860234"/>
          </a:xfrm>
        </p:spPr>
        <p:txBody>
          <a:bodyPr anchor="t"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1F22791-F1DC-82EE-574A-946C4F39A8F5}"/>
              </a:ext>
            </a:extLst>
          </p:cNvPr>
          <p:cNvCxnSpPr>
            <a:cxnSpLocks/>
          </p:cNvCxnSpPr>
          <p:nvPr userDrawn="1"/>
        </p:nvCxnSpPr>
        <p:spPr>
          <a:xfrm>
            <a:off x="429209" y="164150"/>
            <a:ext cx="514041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2067733" y="2231455"/>
            <a:ext cx="4564378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-537354" y="5265452"/>
            <a:ext cx="1494475" cy="420624"/>
          </a:xfrm>
        </p:spPr>
        <p:txBody>
          <a:bodyPr/>
          <a:lstStyle/>
          <a:p>
            <a:fld id="{D1BD44EB-637E-42FE-BCB7-7CFC0B1C3376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-429" y="6492875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65246" y="0"/>
            <a:ext cx="6426753" cy="6858000"/>
          </a:xfrm>
          <a:blipFill dpi="0" rotWithShape="1">
            <a:blip r:embed="rId2">
              <a:alphaModFix amt="60000"/>
            </a:blip>
            <a:srcRect/>
            <a:stretch>
              <a:fillRect l="-263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DC9DC64-28F1-DE35-BA93-42BE9EDD8B26}"/>
              </a:ext>
            </a:extLst>
          </p:cNvPr>
          <p:cNvCxnSpPr>
            <a:cxnSpLocks/>
          </p:cNvCxnSpPr>
          <p:nvPr userDrawn="1"/>
        </p:nvCxnSpPr>
        <p:spPr>
          <a:xfrm>
            <a:off x="5569624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A3CE87-786A-4910-E740-1852BBC75C53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2159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1001715"/>
            <a:ext cx="7538423" cy="3457299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1" y="4728526"/>
            <a:ext cx="6595444" cy="1494473"/>
          </a:xfrm>
        </p:spPr>
        <p:txBody>
          <a:bodyPr anchor="b"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8D58296-262D-E3A1-3EDA-108D59ADDEB9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5F719-9770-4838-A1BF-8640CFA44CC3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FC82B15-2BAA-B79D-562D-AB6EE143DF74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25308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1001715"/>
            <a:ext cx="8095015" cy="3361051"/>
          </a:xfrm>
        </p:spPr>
        <p:txBody>
          <a:bodyPr anchor="b">
            <a:normAutofit/>
          </a:bodyPr>
          <a:lstStyle>
            <a:lvl1pPr algn="l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4728524"/>
            <a:ext cx="7538424" cy="112776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17A912A-256D-661B-C181-034D06ED868C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F92B4-CE1A-4C71-BEF0-93A2274B672B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CC649EA-F1C7-472F-52D7-A93BB7EC19BC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3119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3602" y="1404262"/>
            <a:ext cx="7924802" cy="2577504"/>
          </a:xfrm>
        </p:spPr>
        <p:txBody>
          <a:bodyPr anchor="b">
            <a:noAutofit/>
          </a:bodyPr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9980" y="4353867"/>
            <a:ext cx="7152034" cy="112141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CFC45B0-B1A3-3E44-43D7-C15E5073EEB5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5A5E0-7ACA-4081-A937-2CF1CEC074EB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BEA1CDC-959E-33FA-9AF1-75DB91B6A967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9197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478" y="1748475"/>
            <a:ext cx="10924476" cy="4730749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A27FB5B-F1F4-96F1-0152-318F0A4000BC}"/>
              </a:ext>
            </a:extLst>
          </p:cNvPr>
          <p:cNvCxnSpPr/>
          <p:nvPr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8626840-FA11-4374-BE46-30DF1EAD92FE}" type="datetime1">
              <a:rPr lang="en-US" smtClean="0"/>
              <a:pPr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593392-0733-4701-8F74-B58075202E27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924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3"/>
            <a:ext cx="5702371" cy="4855527"/>
          </a:xfrm>
        </p:spPr>
        <p:txBody>
          <a:bodyPr anchor="ctr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5807522-A1BC-0AAD-E7B4-C948DF50EAC6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08506C6-7398-25A3-A121-87E3BF8366E4}"/>
              </a:ext>
            </a:extLst>
          </p:cNvPr>
          <p:cNvCxnSpPr>
            <a:cxnSpLocks/>
          </p:cNvCxnSpPr>
          <p:nvPr userDrawn="1"/>
        </p:nvCxnSpPr>
        <p:spPr>
          <a:xfrm>
            <a:off x="6541227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C4D0019-5D4E-18AB-5653-979E0D7032FB}"/>
              </a:ext>
            </a:extLst>
          </p:cNvPr>
          <p:cNvCxnSpPr>
            <a:cxnSpLocks/>
          </p:cNvCxnSpPr>
          <p:nvPr userDrawn="1"/>
        </p:nvCxnSpPr>
        <p:spPr>
          <a:xfrm>
            <a:off x="6541227" y="164150"/>
            <a:ext cx="56507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7AAB3-9B5A-4636-BF0B-2B99D42F5638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224097" y="1001713"/>
            <a:ext cx="4333859" cy="4855527"/>
          </a:xfrm>
        </p:spPr>
        <p:txBody>
          <a:bodyPr anchor="ctr">
            <a:normAutofit/>
          </a:bodyPr>
          <a:lstStyle>
            <a:lvl1pPr marL="457200" indent="-457200" algn="l">
              <a:buFont typeface="+mj-lt"/>
              <a:buAutoNum type="arabicPeriod"/>
              <a:defRPr sz="1600"/>
            </a:lvl1pPr>
            <a:lvl2pPr marL="685800" indent="-457200" algn="l">
              <a:buFont typeface="+mj-lt"/>
              <a:buAutoNum type="arabicPeriod"/>
              <a:defRPr sz="1600"/>
            </a:lvl2pPr>
            <a:lvl3pPr marL="800100" indent="-342900" algn="l">
              <a:buFont typeface="+mj-lt"/>
              <a:buAutoNum type="arabicPeriod"/>
              <a:defRPr sz="1600"/>
            </a:lvl3pPr>
            <a:lvl4pPr marL="1028700" indent="-342900" algn="l">
              <a:buFont typeface="+mj-lt"/>
              <a:buAutoNum type="arabicPeriod"/>
              <a:defRPr sz="1600"/>
            </a:lvl4pPr>
            <a:lvl5pPr marL="1257300" indent="-342900" algn="l">
              <a:buFont typeface="+mj-lt"/>
              <a:buAutoNum type="arabicPeriod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472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1419" y="1001716"/>
            <a:ext cx="4796545" cy="150337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C92E087-D311-16FB-DFD8-7DFD79458D04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64150"/>
            <a:ext cx="609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2353" y="5260880"/>
            <a:ext cx="1494474" cy="429768"/>
          </a:xfrm>
        </p:spPr>
        <p:txBody>
          <a:bodyPr/>
          <a:lstStyle/>
          <a:p>
            <a:fld id="{569377BB-3A7F-48AE-8949-DF715FC88965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8329" y="0"/>
            <a:ext cx="533103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76581" y="2886088"/>
            <a:ext cx="4781383" cy="3336912"/>
          </a:xfrm>
        </p:spPr>
        <p:txBody>
          <a:bodyPr anchor="b">
            <a:normAutofit/>
          </a:bodyPr>
          <a:lstStyle>
            <a:lvl1pPr marL="0" indent="0">
              <a:buFont typeface="+mj-lt"/>
              <a:buNone/>
              <a:defRPr sz="1600"/>
            </a:lvl1pPr>
            <a:lvl2pPr marL="228600" indent="0">
              <a:buFont typeface="+mj-lt"/>
              <a:buNone/>
              <a:defRPr sz="1600"/>
            </a:lvl2pPr>
            <a:lvl3pPr marL="457200" indent="0">
              <a:buFont typeface="+mj-lt"/>
              <a:buNone/>
              <a:defRPr sz="1600"/>
            </a:lvl3pPr>
            <a:lvl4pPr marL="685800" indent="0">
              <a:buFont typeface="+mj-lt"/>
              <a:buNone/>
              <a:defRPr sz="1600"/>
            </a:lvl4pPr>
            <a:lvl5pPr marL="914400" indent="0">
              <a:buFont typeface="+mj-lt"/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41EF905-FBC0-6AEE-DA7E-A6361F7EF6BB}"/>
              </a:ext>
            </a:extLst>
          </p:cNvPr>
          <p:cNvCxnSpPr>
            <a:cxnSpLocks/>
          </p:cNvCxnSpPr>
          <p:nvPr userDrawn="1"/>
        </p:nvCxnSpPr>
        <p:spPr>
          <a:xfrm>
            <a:off x="6099047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C5A10F-4276-544F-CA8D-14E3EDCA493B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2567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2496190"/>
            <a:ext cx="4714881" cy="223233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30124F2-891B-DC7A-86AD-C038AE8A6493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5C65A-63EB-4D03-A77A-34D9179F227E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496190"/>
            <a:ext cx="4325112" cy="223233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D1D8F17-EF76-0E40-74BF-199C61642602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735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2133757"/>
            <a:ext cx="4328497" cy="3728831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EB3FC25-52BF-D39B-F6D8-ACD115F19721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156B-F59C-4C90-B2BF-52C692BF43D0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11" y="2129475"/>
            <a:ext cx="5266077" cy="372776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9054AC9-7FE7-AA63-76C1-0BB3E059FCEA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0224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381759"/>
            <a:ext cx="4358311" cy="4841241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835D4DD-0247-2268-9444-EBEAF09126E2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D3B20-6D77-4E10-9C9F-10A32026F483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78726" y="1381759"/>
            <a:ext cx="5622648" cy="484124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2B1FAB-0434-52D4-45F7-F1C56FA427F8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3729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1001715"/>
            <a:ext cx="4328497" cy="4855526"/>
          </a:xfrm>
        </p:spPr>
        <p:txBody>
          <a:bodyPr anchor="ctr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BBE18-C792-4A63-8F5A-CED2F5653C9B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883174" y="1001714"/>
            <a:ext cx="5118206" cy="4855527"/>
          </a:xfrm>
        </p:spPr>
        <p:txBody>
          <a:bodyPr anchor="ctr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8F4B9D1-5247-53CB-C1FC-9E3459BF16C4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43F8E40-0F32-5592-0885-55CEBFBDF0AB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6138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900433"/>
            <a:ext cx="3771900" cy="5221285"/>
          </a:xfrm>
        </p:spPr>
        <p:txBody>
          <a:bodyPr anchor="ctr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B4E55-CD3E-4D87-9041-7A8452BD5273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11" y="900432"/>
            <a:ext cx="6209054" cy="5221285"/>
          </a:xfrm>
        </p:spPr>
        <p:txBody>
          <a:bodyPr anchor="ctr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E7E8DAF-8174-2859-E029-6F85464CAC9F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4228395-2719-9A44-CE27-6CFD8BD848E8}"/>
              </a:ext>
            </a:extLst>
          </p:cNvPr>
          <p:cNvCxnSpPr>
            <a:cxnSpLocks/>
          </p:cNvCxnSpPr>
          <p:nvPr userDrawn="1"/>
        </p:nvCxnSpPr>
        <p:spPr>
          <a:xfrm>
            <a:off x="4883705" y="164150"/>
            <a:ext cx="730829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E83E6F6-12DD-3AC0-8C59-D6E9DEDA1456}"/>
              </a:ext>
            </a:extLst>
          </p:cNvPr>
          <p:cNvCxnSpPr>
            <a:cxnSpLocks/>
          </p:cNvCxnSpPr>
          <p:nvPr userDrawn="1"/>
        </p:nvCxnSpPr>
        <p:spPr>
          <a:xfrm>
            <a:off x="4883705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441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3785" y="1001715"/>
            <a:ext cx="6444179" cy="1122374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532354" y="5260879"/>
            <a:ext cx="1494475" cy="429768"/>
          </a:xfrm>
        </p:spPr>
        <p:txBody>
          <a:bodyPr/>
          <a:lstStyle/>
          <a:p>
            <a:fld id="{B44ACCC6-A2BA-4B7B-99B4-E62BB5424C67}" type="datetime1">
              <a:rPr lang="en-US" smtClean="0"/>
              <a:t>8/12/2026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F3207AA-DF92-4449-9316-61475F014448}"/>
              </a:ext>
            </a:extLst>
          </p:cNvPr>
          <p:cNvCxnSpPr>
            <a:cxnSpLocks/>
          </p:cNvCxnSpPr>
          <p:nvPr userDrawn="1"/>
        </p:nvCxnSpPr>
        <p:spPr>
          <a:xfrm>
            <a:off x="4918159" y="164150"/>
            <a:ext cx="72738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8" y="1"/>
            <a:ext cx="4124206" cy="6858000"/>
          </a:xfrm>
          <a:blipFill dpi="0" rotWithShape="1">
            <a:blip r:embed="rId2">
              <a:alphaModFix amt="60000"/>
            </a:blip>
            <a:srcRect/>
            <a:stretch>
              <a:fillRect l="-2278" r="-6699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113785" y="2496190"/>
            <a:ext cx="6444179" cy="3726810"/>
          </a:xfrm>
        </p:spPr>
        <p:txBody>
          <a:bodyPr>
            <a:normAutofit/>
          </a:bodyPr>
          <a:lstStyle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4805F9-D010-6E54-928C-1EBB88CBA9D3}"/>
              </a:ext>
            </a:extLst>
          </p:cNvPr>
          <p:cNvCxnSpPr>
            <a:cxnSpLocks/>
          </p:cNvCxnSpPr>
          <p:nvPr userDrawn="1"/>
        </p:nvCxnSpPr>
        <p:spPr>
          <a:xfrm>
            <a:off x="491815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A487952-A86B-7C85-B4C5-3B9E9DED85AF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52905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4"/>
            <a:ext cx="5647085" cy="1122375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67302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532352" y="5260879"/>
            <a:ext cx="1494475" cy="429768"/>
          </a:xfrm>
        </p:spPr>
        <p:txBody>
          <a:bodyPr/>
          <a:lstStyle/>
          <a:p>
            <a:fld id="{341E3BD6-1BE7-4293-98B0-C8B456DEC98E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" y="6492875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67BDF5B-E352-4558-1EFA-37F504BFE32E}"/>
              </a:ext>
            </a:extLst>
          </p:cNvPr>
          <p:cNvCxnSpPr>
            <a:cxnSpLocks/>
          </p:cNvCxnSpPr>
          <p:nvPr userDrawn="1"/>
        </p:nvCxnSpPr>
        <p:spPr>
          <a:xfrm>
            <a:off x="429208" y="164150"/>
            <a:ext cx="66311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496190"/>
            <a:ext cx="5647085" cy="372681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24097" y="0"/>
            <a:ext cx="4967903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02BFE52-C7C3-A7E3-F6D9-EDECDF40EF56}"/>
              </a:ext>
            </a:extLst>
          </p:cNvPr>
          <p:cNvCxnSpPr>
            <a:cxnSpLocks/>
          </p:cNvCxnSpPr>
          <p:nvPr userDrawn="1"/>
        </p:nvCxnSpPr>
        <p:spPr>
          <a:xfrm>
            <a:off x="7060324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1C0473F-E6DB-D181-43D0-0D5C945184BB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34341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7306" y="1001715"/>
            <a:ext cx="6740655" cy="1087887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532354" y="5260879"/>
            <a:ext cx="1494474" cy="429768"/>
          </a:xfrm>
        </p:spPr>
        <p:txBody>
          <a:bodyPr/>
          <a:lstStyle/>
          <a:p>
            <a:fld id="{12B94328-6471-48ED-A3E9-D3E8C4DB1679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EA26726-2193-5028-87FF-55119A73A643}"/>
              </a:ext>
            </a:extLst>
          </p:cNvPr>
          <p:cNvCxnSpPr>
            <a:cxnSpLocks/>
          </p:cNvCxnSpPr>
          <p:nvPr userDrawn="1"/>
        </p:nvCxnSpPr>
        <p:spPr>
          <a:xfrm>
            <a:off x="4634939" y="164150"/>
            <a:ext cx="75570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8" y="0"/>
            <a:ext cx="385424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17311" y="2496190"/>
            <a:ext cx="6740654" cy="372681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FAA0E72-1F2C-EAE4-77B7-9FF7C88D21DD}"/>
              </a:ext>
            </a:extLst>
          </p:cNvPr>
          <p:cNvCxnSpPr>
            <a:cxnSpLocks/>
          </p:cNvCxnSpPr>
          <p:nvPr userDrawn="1"/>
        </p:nvCxnSpPr>
        <p:spPr>
          <a:xfrm>
            <a:off x="4634939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EA80D3F-C3CE-0859-0D1F-594C0503DBAA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8514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1" y="1028130"/>
            <a:ext cx="6595448" cy="1113475"/>
          </a:xfrm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16649CF-C20C-7376-D09A-88A289B7A347}"/>
              </a:ext>
            </a:extLst>
          </p:cNvPr>
          <p:cNvCxnSpPr>
            <a:cxnSpLocks/>
          </p:cNvCxnSpPr>
          <p:nvPr userDrawn="1"/>
        </p:nvCxnSpPr>
        <p:spPr>
          <a:xfrm>
            <a:off x="429208" y="164150"/>
            <a:ext cx="74795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67302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532352" y="5260879"/>
            <a:ext cx="1494475" cy="429768"/>
          </a:xfrm>
        </p:spPr>
        <p:txBody>
          <a:bodyPr/>
          <a:lstStyle/>
          <a:p>
            <a:fld id="{1368BACD-07D9-459F-AA1C-5268AE32178F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" y="6492240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1" y="2496190"/>
            <a:ext cx="6595448" cy="372680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13312" y="0"/>
            <a:ext cx="4283768" cy="6858000"/>
          </a:xfrm>
          <a:blipFill dpi="0" rotWithShape="1">
            <a:blip r:embed="rId2">
              <a:alphaModFix amt="60000"/>
            </a:blip>
            <a:srcRect/>
            <a:stretch>
              <a:fillRect l="1" t="-1" r="1" b="-4473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B030F47-B045-036A-B67B-EF84DE9E2A8D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52218E5-4B7E-010A-02DF-6951A1023B10}"/>
              </a:ext>
            </a:extLst>
          </p:cNvPr>
          <p:cNvCxnSpPr>
            <a:cxnSpLocks/>
          </p:cNvCxnSpPr>
          <p:nvPr userDrawn="1"/>
        </p:nvCxnSpPr>
        <p:spPr>
          <a:xfrm>
            <a:off x="79088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06705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0259" y="1001715"/>
            <a:ext cx="4717705" cy="1109672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1666" y="5260191"/>
            <a:ext cx="1493097" cy="4297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1692A769-D4A9-4BBF-AD73-A3AD41FBB7C3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44E0F01-74F8-4E05-0BF9-107555BA139C}"/>
              </a:ext>
            </a:extLst>
          </p:cNvPr>
          <p:cNvCxnSpPr>
            <a:cxnSpLocks/>
          </p:cNvCxnSpPr>
          <p:nvPr userDrawn="1"/>
        </p:nvCxnSpPr>
        <p:spPr>
          <a:xfrm>
            <a:off x="6624761" y="164150"/>
            <a:ext cx="556723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8" y="0"/>
            <a:ext cx="584350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07693" y="2492387"/>
            <a:ext cx="4750271" cy="373061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85E70CC-C7D7-B9CE-493E-0579781D2D31}"/>
              </a:ext>
            </a:extLst>
          </p:cNvPr>
          <p:cNvCxnSpPr>
            <a:cxnSpLocks/>
          </p:cNvCxnSpPr>
          <p:nvPr userDrawn="1"/>
        </p:nvCxnSpPr>
        <p:spPr>
          <a:xfrm>
            <a:off x="662476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E830231-922B-910E-CA0F-2B635AE5E80F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18659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2" y="1001715"/>
            <a:ext cx="4714880" cy="1125536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71905" y="2231455"/>
            <a:ext cx="4564377" cy="4297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6954" y="5260879"/>
            <a:ext cx="1494474" cy="429768"/>
          </a:xfrm>
        </p:spPr>
        <p:txBody>
          <a:bodyPr/>
          <a:lstStyle/>
          <a:p>
            <a:fld id="{2DF6CB4C-CEEE-488F-A556-6D160C723A2D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4601" y="6492240"/>
            <a:ext cx="429207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812D87E-65D6-AA23-C2F1-6ACD679648B1}"/>
              </a:ext>
            </a:extLst>
          </p:cNvPr>
          <p:cNvCxnSpPr>
            <a:cxnSpLocks/>
          </p:cNvCxnSpPr>
          <p:nvPr userDrawn="1"/>
        </p:nvCxnSpPr>
        <p:spPr>
          <a:xfrm>
            <a:off x="431800" y="164150"/>
            <a:ext cx="5287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1" y="2493965"/>
            <a:ext cx="4714880" cy="372903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8095" y="-1"/>
            <a:ext cx="6303905" cy="688899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CC1A446-6BAE-22CC-E376-C7034DBFDE71}"/>
              </a:ext>
            </a:extLst>
          </p:cNvPr>
          <p:cNvCxnSpPr>
            <a:cxnSpLocks/>
          </p:cNvCxnSpPr>
          <p:nvPr userDrawn="1"/>
        </p:nvCxnSpPr>
        <p:spPr>
          <a:xfrm>
            <a:off x="5718976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4047466-B04C-40AF-946A-45572220C733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8555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3504" y="1001715"/>
            <a:ext cx="4444457" cy="1122374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2354" y="5260879"/>
            <a:ext cx="1494473" cy="4297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652FFD6-A518-49CA-8126-283C2A8EFE6F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8B378FF-8198-DC37-BA5B-473DEDD75988}"/>
              </a:ext>
            </a:extLst>
          </p:cNvPr>
          <p:cNvCxnSpPr>
            <a:cxnSpLocks/>
          </p:cNvCxnSpPr>
          <p:nvPr userDrawn="1"/>
        </p:nvCxnSpPr>
        <p:spPr>
          <a:xfrm>
            <a:off x="6934701" y="164150"/>
            <a:ext cx="52572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7" y="0"/>
            <a:ext cx="6154001" cy="6858000"/>
          </a:xfrm>
          <a:blipFill dpi="0" rotWithShape="1">
            <a:blip r:embed="rId2">
              <a:alphaModFix amt="60000"/>
            </a:blip>
            <a:srcRect/>
            <a:stretch>
              <a:fillRect l="-2748" r="-2748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3505" y="2496190"/>
            <a:ext cx="4444460" cy="3726809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54E56D6-14F7-4AF8-BCF3-2B60F1174250}"/>
              </a:ext>
            </a:extLst>
          </p:cNvPr>
          <p:cNvCxnSpPr>
            <a:cxnSpLocks/>
          </p:cNvCxnSpPr>
          <p:nvPr userDrawn="1"/>
        </p:nvCxnSpPr>
        <p:spPr>
          <a:xfrm>
            <a:off x="693470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D24FBA-09F1-E77D-0C3E-A914CBD5F4F2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8511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520" y="1001715"/>
            <a:ext cx="4687174" cy="1127751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4711" y="2231455"/>
            <a:ext cx="4564377" cy="4297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29760" y="5260879"/>
            <a:ext cx="1494474" cy="429768"/>
          </a:xfrm>
        </p:spPr>
        <p:txBody>
          <a:bodyPr/>
          <a:lstStyle/>
          <a:p>
            <a:fld id="{BDA16E6D-ABB3-4B84-99F2-E42A2B9DF2C2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593" y="6492875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6838F21-75ED-E44B-42EB-FC7FE5E930B5}"/>
              </a:ext>
            </a:extLst>
          </p:cNvPr>
          <p:cNvCxnSpPr>
            <a:cxnSpLocks/>
          </p:cNvCxnSpPr>
          <p:nvPr userDrawn="1"/>
        </p:nvCxnSpPr>
        <p:spPr>
          <a:xfrm>
            <a:off x="431800" y="164150"/>
            <a:ext cx="54726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496181"/>
            <a:ext cx="4714880" cy="372681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5999" cy="6858000"/>
          </a:xfrm>
          <a:blipFill dpi="0" rotWithShape="1">
            <a:blip r:embed="rId2">
              <a:alphaModFix amt="60000"/>
            </a:blip>
            <a:srcRect/>
            <a:stretch>
              <a:fillRect l="-2925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F9AEDF6-9814-FD08-73EB-63D58BF776EA}"/>
              </a:ext>
            </a:extLst>
          </p:cNvPr>
          <p:cNvCxnSpPr>
            <a:cxnSpLocks/>
          </p:cNvCxnSpPr>
          <p:nvPr userDrawn="1"/>
        </p:nvCxnSpPr>
        <p:spPr>
          <a:xfrm>
            <a:off x="590446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A8CA044-325A-12D3-37BC-BDCEBBC342CC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6212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9767" y="1001715"/>
            <a:ext cx="3778198" cy="1108746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67301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532352" y="5260879"/>
            <a:ext cx="1494475" cy="429768"/>
          </a:xfrm>
        </p:spPr>
        <p:txBody>
          <a:bodyPr/>
          <a:lstStyle/>
          <a:p>
            <a:fld id="{D67C4704-4F96-4DFD-9156-648F64A4FFD5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2" y="6492513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F9841FB-35AF-1919-0953-5642770662AC}"/>
              </a:ext>
            </a:extLst>
          </p:cNvPr>
          <p:cNvCxnSpPr>
            <a:cxnSpLocks/>
          </p:cNvCxnSpPr>
          <p:nvPr userDrawn="1"/>
        </p:nvCxnSpPr>
        <p:spPr>
          <a:xfrm>
            <a:off x="7597395" y="164150"/>
            <a:ext cx="459460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9" y="0"/>
            <a:ext cx="6816696" cy="6858000"/>
          </a:xfrm>
          <a:blipFill dpi="0" rotWithShape="1">
            <a:blip r:embed="rId2">
              <a:alphaModFix amt="60000"/>
            </a:blip>
            <a:srcRect/>
            <a:stretch>
              <a:fillRect l="-2482" r="-2480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779767" y="2515205"/>
            <a:ext cx="3778198" cy="3759382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58AE5DC-7AFC-CD99-8A67-46A580A7DEFE}"/>
              </a:ext>
            </a:extLst>
          </p:cNvPr>
          <p:cNvCxnSpPr>
            <a:cxnSpLocks/>
          </p:cNvCxnSpPr>
          <p:nvPr userDrawn="1"/>
        </p:nvCxnSpPr>
        <p:spPr>
          <a:xfrm>
            <a:off x="7597395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1BA6662-88AA-A191-B6D5-4B6DF99C8B16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8946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449" y="1001715"/>
            <a:ext cx="3401568" cy="1127760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2638" y="2236683"/>
            <a:ext cx="4553921" cy="4297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2354" y="5260880"/>
            <a:ext cx="1494476" cy="429768"/>
          </a:xfrm>
        </p:spPr>
        <p:txBody>
          <a:bodyPr/>
          <a:lstStyle/>
          <a:p>
            <a:fld id="{33B50C95-85D9-49F9-99D8-E6845F008D35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C4DF952-8FA0-48F5-F7EF-53D541404A33}"/>
              </a:ext>
            </a:extLst>
          </p:cNvPr>
          <p:cNvCxnSpPr>
            <a:cxnSpLocks/>
          </p:cNvCxnSpPr>
          <p:nvPr userDrawn="1"/>
        </p:nvCxnSpPr>
        <p:spPr>
          <a:xfrm>
            <a:off x="431800" y="164150"/>
            <a:ext cx="38002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1448" y="2491461"/>
            <a:ext cx="3401567" cy="3731539"/>
          </a:xfrm>
        </p:spPr>
        <p:txBody>
          <a:bodyPr anchor="b"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34499" y="0"/>
            <a:ext cx="7962582" cy="6858000"/>
          </a:xfrm>
          <a:blipFill dpi="0" rotWithShape="1">
            <a:blip r:embed="rId2">
              <a:alphaModFix amt="60000"/>
            </a:blip>
            <a:srcRect/>
            <a:stretch>
              <a:fillRect l="-5169" r="2"/>
            </a:stretch>
          </a:blipFill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96E75C3-3D50-62F4-97A1-08D85ABC2127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D9DCC5-4A76-A29C-BDAD-62E571E6267E}"/>
              </a:ext>
            </a:extLst>
          </p:cNvPr>
          <p:cNvCxnSpPr>
            <a:cxnSpLocks/>
          </p:cNvCxnSpPr>
          <p:nvPr userDrawn="1"/>
        </p:nvCxnSpPr>
        <p:spPr>
          <a:xfrm>
            <a:off x="4232008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0691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7541" y="1001716"/>
            <a:ext cx="3565637" cy="1494474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2" y="2231455"/>
            <a:ext cx="4564377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2351" y="5260879"/>
            <a:ext cx="1494474" cy="4297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7B02D44-18E2-46EB-BF95-C6E9788E5887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" y="6492513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E11B3B1-9941-4785-B418-08EF9E3BB704}"/>
              </a:ext>
            </a:extLst>
          </p:cNvPr>
          <p:cNvCxnSpPr>
            <a:cxnSpLocks/>
          </p:cNvCxnSpPr>
          <p:nvPr userDrawn="1"/>
        </p:nvCxnSpPr>
        <p:spPr>
          <a:xfrm>
            <a:off x="7794617" y="164150"/>
            <a:ext cx="439738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7" y="0"/>
            <a:ext cx="7013917" cy="6858000"/>
          </a:xfrm>
          <a:blipFill dpi="0" rotWithShape="1">
            <a:blip r:embed="rId2">
              <a:alphaModFix amt="60000"/>
            </a:blip>
            <a:srcRect/>
            <a:stretch>
              <a:fillRect l="-2411" r="-241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76991" y="2877189"/>
            <a:ext cx="3576275" cy="334581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600"/>
            </a:lvl2pPr>
            <a:lvl3pPr marL="457200" indent="0">
              <a:buNone/>
              <a:defRPr sz="1600"/>
            </a:lvl3pPr>
            <a:lvl4pPr marL="685800" indent="0">
              <a:buNone/>
              <a:defRPr sz="1600"/>
            </a:lvl4pPr>
            <a:lvl5pPr marL="914400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1FE4EE6-FDB8-6541-5FC6-4FC24B421584}"/>
              </a:ext>
            </a:extLst>
          </p:cNvPr>
          <p:cNvCxnSpPr>
            <a:cxnSpLocks/>
          </p:cNvCxnSpPr>
          <p:nvPr userDrawn="1"/>
        </p:nvCxnSpPr>
        <p:spPr>
          <a:xfrm>
            <a:off x="7794617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6A42A28-5C2F-9093-B5D9-C2651F290DFF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22437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328" y="5109524"/>
            <a:ext cx="4364200" cy="1113476"/>
          </a:xfrm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3E0CC-5553-421C-8D81-3F82FF869EDA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7" y="0"/>
            <a:ext cx="11593671" cy="4728524"/>
          </a:xfrm>
          <a:blipFill dpi="0" rotWithShape="1">
            <a:blip r:embed="rId2">
              <a:alphaModFix amt="60000"/>
            </a:blip>
            <a:srcRect/>
            <a:stretch>
              <a:fillRect l="-1459" r="-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109523"/>
            <a:ext cx="6208724" cy="1113477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600"/>
            </a:lvl2pPr>
            <a:lvl3pPr marL="457200" indent="0">
              <a:buFont typeface="Arial" panose="020B0604020202020204" pitchFamily="34" charset="0"/>
              <a:buNone/>
              <a:defRPr sz="1600"/>
            </a:lvl3pPr>
            <a:lvl4pPr marL="685800" indent="0">
              <a:buFont typeface="Arial" panose="020B0604020202020204" pitchFamily="34" charset="0"/>
              <a:buNone/>
              <a:defRPr sz="1600"/>
            </a:lvl4pPr>
            <a:lvl5pPr marL="914400" indent="0">
              <a:buFont typeface="Arial" panose="020B0604020202020204" pitchFamily="34" charset="0"/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E7E7B67-A585-C4C0-BD50-861ED489B135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15767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328" y="4362766"/>
            <a:ext cx="3421224" cy="1860234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E7576-EC94-4DB5-9187-19A5D0382B7E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7" y="0"/>
            <a:ext cx="11593671" cy="3981766"/>
          </a:xfrm>
          <a:blipFill dpi="0" rotWithShape="1">
            <a:blip r:embed="rId2">
              <a:alphaModFix amt="60000"/>
            </a:blip>
            <a:srcRect/>
            <a:stretch>
              <a:fillRect l="-1459" r="-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5936" y="4353867"/>
            <a:ext cx="7152028" cy="1869134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600"/>
            </a:lvl3pPr>
            <a:lvl4pPr marL="857250" indent="-171450">
              <a:buFont typeface="Arial" panose="020B0604020202020204" pitchFamily="34" charset="0"/>
              <a:buChar char="•"/>
              <a:defRPr sz="1600"/>
            </a:lvl4pPr>
            <a:lvl5pPr marL="1085850" indent="-171450"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4F2A9F8-8F3B-3616-48B8-F8DA72A71344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9701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056BFCD-3259-DDE7-5625-EE56190B8F62}"/>
              </a:ext>
            </a:extLst>
          </p:cNvPr>
          <p:cNvCxnSpPr>
            <a:cxnSpLocks/>
          </p:cNvCxnSpPr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764" y="1001714"/>
            <a:ext cx="3390788" cy="1875473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73146" y="2231455"/>
            <a:ext cx="4564377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-538191" y="5260876"/>
            <a:ext cx="1494468" cy="429768"/>
          </a:xfrm>
        </p:spPr>
        <p:txBody>
          <a:bodyPr/>
          <a:lstStyle/>
          <a:p>
            <a:fld id="{1E853955-1D07-4B51-BC71-D8BE10C22200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5842" y="6492874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5936" y="1001714"/>
            <a:ext cx="7152028" cy="1875475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600"/>
            </a:lvl3pPr>
            <a:lvl4pPr marL="857250" indent="-171450">
              <a:buFont typeface="Arial" panose="020B0604020202020204" pitchFamily="34" charset="0"/>
              <a:buChar char="•"/>
              <a:defRPr sz="1600"/>
            </a:lvl4pPr>
            <a:lvl5pPr marL="1085850" indent="-171450"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8328" y="3258188"/>
            <a:ext cx="11593670" cy="3599811"/>
          </a:xfrm>
          <a:blipFill dpi="0" rotWithShape="1">
            <a:blip r:embed="rId2">
              <a:alphaModFix amt="60000"/>
            </a:blip>
            <a:srcRect/>
            <a:stretch>
              <a:fillRect l="-1217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C378E9B-0BD2-F103-F591-68E71F4480ED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28740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4F82DAF-8C88-BCF8-3DCD-BA0110CC6BB2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5"/>
            <a:ext cx="10923933" cy="746752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09E46-11CA-4696-94A6-42FA6258F836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4030" y="2129475"/>
            <a:ext cx="5652468" cy="409352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43095" y="2129475"/>
            <a:ext cx="4714869" cy="409352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71A0C8E-B9F0-C8A0-7A87-A97B78C1C482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98079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29A9DDD-8FD5-2897-8DC9-1CEC88541C50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5"/>
            <a:ext cx="4714876" cy="1122374"/>
          </a:xfrm>
        </p:spPr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799AB-4423-4AFC-BA85-5F70033F1076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4030" y="2496190"/>
            <a:ext cx="4672584" cy="372681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05502" y="1001715"/>
            <a:ext cx="5652463" cy="522128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2BC9BBD-1994-9D19-11C8-FD27039C6338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97585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E681CC6-0816-FBB5-F117-CE232D15B0DE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4"/>
            <a:ext cx="4328495" cy="1127759"/>
          </a:xfrm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56CF-865A-4DF6-93CB-5342FE600906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4030" y="2129475"/>
            <a:ext cx="4328495" cy="40935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8911" y="1001713"/>
            <a:ext cx="6209054" cy="5221287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64B8C12-E10A-C714-D6A0-BA32E2C72710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04353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1" y="1001715"/>
            <a:ext cx="5955028" cy="5477511"/>
          </a:xfrm>
        </p:spPr>
        <p:txBody>
          <a:bodyPr anchor="b">
            <a:normAutofit/>
          </a:bodyPr>
          <a:lstStyle>
            <a:lvl1pPr>
              <a:defRPr sz="7200" b="0" i="0">
                <a:latin typeface="+mj-lt"/>
                <a:ea typeface="Dotum" panose="020B0600000101010101" pitchFamily="34" charset="-127"/>
                <a:cs typeface="Noto Sans Kannada Thin" panose="020B02020405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-2067302" y="2231454"/>
            <a:ext cx="4564376" cy="429768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-532352" y="5260879"/>
            <a:ext cx="1494475" cy="429768"/>
          </a:xfrm>
        </p:spPr>
        <p:txBody>
          <a:bodyPr/>
          <a:lstStyle/>
          <a:p>
            <a:fld id="{341E3BD6-1BE7-4293-98B0-C8B456DEC98E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" y="6492875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5403" y="-1"/>
            <a:ext cx="5131677" cy="6222999"/>
          </a:xfrm>
          <a:blipFill dpi="0" rotWithShape="1">
            <a:blip r:embed="rId2">
              <a:alphaModFix amt="60000"/>
            </a:blip>
            <a:srcRect/>
            <a:stretch>
              <a:fillRect l="-686" t="2" b="-4120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8FA8915-517E-32B2-6836-7A69DEF7C849}"/>
              </a:ext>
            </a:extLst>
          </p:cNvPr>
          <p:cNvCxnSpPr>
            <a:cxnSpLocks/>
          </p:cNvCxnSpPr>
          <p:nvPr userDrawn="1"/>
        </p:nvCxnSpPr>
        <p:spPr>
          <a:xfrm>
            <a:off x="7060324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76B2467-9468-3DE8-CA1C-7B68F7ED9A67}"/>
              </a:ext>
            </a:extLst>
          </p:cNvPr>
          <p:cNvCxnSpPr>
            <a:cxnSpLocks/>
          </p:cNvCxnSpPr>
          <p:nvPr userDrawn="1"/>
        </p:nvCxnSpPr>
        <p:spPr>
          <a:xfrm>
            <a:off x="0" y="164150"/>
            <a:ext cx="70603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77414" y="6375748"/>
            <a:ext cx="4847572" cy="363255"/>
          </a:xfrm>
        </p:spPr>
        <p:txBody>
          <a:bodyPr anchor="ctr">
            <a:normAutofit/>
          </a:bodyPr>
          <a:lstStyle>
            <a:lvl1pPr marL="0" indent="0">
              <a:buNone/>
              <a:defRPr sz="1600" b="0" i="0">
                <a:latin typeface="+mj-lt"/>
              </a:defRPr>
            </a:lvl1pPr>
            <a:lvl2pPr>
              <a:defRPr sz="1600" b="0" i="0">
                <a:latin typeface="Univers Light" panose="020B0403020202020204" pitchFamily="34" charset="0"/>
              </a:defRPr>
            </a:lvl2pPr>
            <a:lvl3pPr>
              <a:defRPr sz="1600" b="0" i="0">
                <a:latin typeface="Univers Light" panose="020B0403020202020204" pitchFamily="34" charset="0"/>
              </a:defRPr>
            </a:lvl3pPr>
            <a:lvl4pPr>
              <a:defRPr sz="1600" b="0" i="0">
                <a:latin typeface="Univers Light" panose="020B0403020202020204" pitchFamily="34" charset="0"/>
              </a:defRPr>
            </a:lvl4pPr>
            <a:lvl5pPr>
              <a:defRPr sz="1600" b="0" i="0">
                <a:latin typeface="Univers Light" panose="020B0403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22991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113C676-72E3-B810-A6B9-DCE36B8778AC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8507528C-7021-C7A4-B156-08D83A3A2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70" y="5109525"/>
            <a:ext cx="10367905" cy="1207192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24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29A1B-A295-4715-B77A-F33006A42EEB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088E26B-9247-68F3-E9B8-157E22E97147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786730A0-A69C-6FA3-06BC-632301E15F2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340489"/>
            <a:ext cx="10367349" cy="3388035"/>
          </a:xfrm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buNone/>
              <a:defRPr sz="30000" b="0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14232982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F240C4-9480-994E-0BD5-BF7BE95F9F7B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70" y="5109525"/>
            <a:ext cx="10367905" cy="1207192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24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D6C5-FCE0-436F-BDB9-607AA1896A18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340489"/>
            <a:ext cx="10367349" cy="3388035"/>
          </a:xfrm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buNone/>
              <a:defRPr sz="30000" b="0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3547AA0-CA68-609A-06D4-5F771838B5D3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57481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B8C624E-4F6C-E890-10DF-FE279DA2597D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20D33D3A-063E-24F3-6815-CC483F3BF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470" y="5109525"/>
            <a:ext cx="10367905" cy="1207192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24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5A51-DB18-40F8-9807-F5A86B7E570D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FD9BA66-49B9-422C-E28F-BA9E9DB64697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D20ABC85-9587-24D5-E6BE-4DBE5CA5697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340489"/>
            <a:ext cx="10367349" cy="3388035"/>
          </a:xfrm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buNone/>
              <a:defRPr sz="30000" b="0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36671568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0D627006-2F17-8195-85F1-6A04C935CD0A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>
            <a:lvl1pPr>
              <a:defRPr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BCB96-76D1-4464-9253-520F75095DE4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001715"/>
            <a:ext cx="9424374" cy="522128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4000" b="1" cap="all" baseline="0"/>
            </a:lvl1pPr>
            <a:lvl2pPr marL="228600" indent="0">
              <a:lnSpc>
                <a:spcPct val="100000"/>
              </a:lnSpc>
              <a:buNone/>
              <a:defRPr sz="4000" b="1" cap="all" baseline="0"/>
            </a:lvl2pPr>
            <a:lvl3pPr marL="457200" indent="0">
              <a:lnSpc>
                <a:spcPct val="100000"/>
              </a:lnSpc>
              <a:buNone/>
              <a:defRPr sz="4000" b="1" cap="all" baseline="0"/>
            </a:lvl3pPr>
            <a:lvl4pPr marL="685800" indent="0">
              <a:lnSpc>
                <a:spcPct val="100000"/>
              </a:lnSpc>
              <a:buNone/>
              <a:defRPr sz="4000" b="1" cap="all" baseline="0"/>
            </a:lvl4pPr>
            <a:lvl5pPr marL="914400" indent="0">
              <a:lnSpc>
                <a:spcPct val="100000"/>
              </a:lnSpc>
              <a:buNone/>
              <a:defRPr sz="4000" b="1" cap="all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6DC5F9A-93BE-3155-B9FF-4F2B904E7EDC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34600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E1D5172-97DD-EE7A-066E-A8782AEFC905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396" y="-1133856"/>
            <a:ext cx="10652760" cy="1001330"/>
          </a:xfrm>
        </p:spPr>
        <p:txBody>
          <a:bodyPr/>
          <a:lstStyle>
            <a:lvl1pPr>
              <a:defRPr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F8BC6-0973-431F-9F88-90604F102123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9396" y="1001715"/>
            <a:ext cx="9459008" cy="53780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4000" b="1" cap="all" baseline="0">
                <a:latin typeface="+mn-lt"/>
              </a:defRPr>
            </a:lvl1pPr>
            <a:lvl2pPr marL="228600" indent="0">
              <a:lnSpc>
                <a:spcPct val="90000"/>
              </a:lnSpc>
              <a:buNone/>
              <a:defRPr sz="4000" b="1" cap="all" baseline="0">
                <a:latin typeface="+mn-lt"/>
              </a:defRPr>
            </a:lvl2pPr>
            <a:lvl3pPr marL="457200" indent="0">
              <a:lnSpc>
                <a:spcPct val="90000"/>
              </a:lnSpc>
              <a:buNone/>
              <a:defRPr sz="4000" b="1" cap="all" baseline="0">
                <a:latin typeface="+mn-lt"/>
              </a:defRPr>
            </a:lvl3pPr>
            <a:lvl4pPr marL="685800" indent="0">
              <a:lnSpc>
                <a:spcPct val="90000"/>
              </a:lnSpc>
              <a:buNone/>
              <a:defRPr sz="4000" b="1" cap="all" baseline="0">
                <a:latin typeface="+mn-lt"/>
              </a:defRPr>
            </a:lvl4pPr>
            <a:lvl5pPr marL="914400" indent="0">
              <a:lnSpc>
                <a:spcPct val="90000"/>
              </a:lnSpc>
              <a:buNone/>
              <a:defRPr sz="4000" b="1" cap="all" baseline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993CE3A-3702-5441-A16B-15475B1AC32C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01912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5B07A5-D0B6-BEDF-13F7-7E32618B6773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>
            <a:lvl1pPr>
              <a:defRPr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0309F-82F1-48B4-8AF1-7FAFA4EA46A8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3479" y="1001713"/>
            <a:ext cx="10924473" cy="5378063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4000" b="0" i="0" cap="all" baseline="0">
                <a:latin typeface="+mn-lt"/>
              </a:defRPr>
            </a:lvl1pPr>
            <a:lvl2pPr marL="228600" indent="0">
              <a:lnSpc>
                <a:spcPct val="100000"/>
              </a:lnSpc>
              <a:buNone/>
              <a:defRPr sz="4000" b="0" i="0" cap="all" baseline="0">
                <a:latin typeface="+mn-lt"/>
              </a:defRPr>
            </a:lvl2pPr>
            <a:lvl3pPr marL="457200" indent="0">
              <a:lnSpc>
                <a:spcPct val="100000"/>
              </a:lnSpc>
              <a:buNone/>
              <a:defRPr sz="4000" b="0" i="0" cap="all" baseline="0">
                <a:latin typeface="+mn-lt"/>
              </a:defRPr>
            </a:lvl3pPr>
            <a:lvl4pPr marL="685800" indent="0">
              <a:lnSpc>
                <a:spcPct val="100000"/>
              </a:lnSpc>
              <a:buNone/>
              <a:defRPr sz="4000" b="0" i="0" cap="all" baseline="0">
                <a:latin typeface="+mn-lt"/>
              </a:defRPr>
            </a:lvl4pPr>
            <a:lvl5pPr marL="914400" indent="0">
              <a:lnSpc>
                <a:spcPct val="100000"/>
              </a:lnSpc>
              <a:buNone/>
              <a:defRPr sz="4000" b="0" i="0" cap="all" baseline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E71C1F5-4C28-1974-E5FE-84A75C2718B0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67650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C518A1F-ACCA-80D1-B725-434280AEC752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29" y="5907727"/>
            <a:ext cx="9980960" cy="381000"/>
          </a:xfrm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sz="16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57C51-8093-4086-9EBD-6F9D3CF38435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001717"/>
            <a:ext cx="9980960" cy="3726808"/>
          </a:xfrm>
        </p:spPr>
        <p:txBody>
          <a:bodyPr anchor="t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 b="0" i="0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EDBAF72-4C6A-14D9-5801-64F0FA350F7C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19051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FD47CB2-2DC0-2D1C-3E20-3B23C0394451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28" y="5815584"/>
            <a:ext cx="10923925" cy="511644"/>
          </a:xfrm>
        </p:spPr>
        <p:txBody>
          <a:bodyPr anchor="b">
            <a:noAutofit/>
          </a:bodyPr>
          <a:lstStyle>
            <a:lvl1pPr>
              <a:lnSpc>
                <a:spcPct val="120000"/>
              </a:lnSpc>
              <a:defRPr sz="1600" b="0" i="0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3B3AEC4-477A-480C-8C3E-559E8B429188}" type="datetime1">
              <a:rPr lang="en-US" smtClean="0"/>
              <a:pPr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29" y="1042416"/>
            <a:ext cx="10923925" cy="4037312"/>
          </a:xfrm>
        </p:spPr>
        <p:txBody>
          <a:bodyPr anchor="t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 b="0" i="0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15DE24C-5070-BB46-4081-8ED244198E0F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95161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0708A38-78BC-D3CE-5C55-65C094C8935A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9037" y="5749160"/>
            <a:ext cx="8956676" cy="567558"/>
          </a:xfrm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sz="16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3BA6-8D49-4675-9508-BB867C793A49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001715"/>
            <a:ext cx="9037984" cy="3726810"/>
          </a:xfrm>
        </p:spPr>
        <p:txBody>
          <a:bodyPr anchor="t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 b="0" i="0" cap="all" baseline="0">
                <a:latin typeface="+mn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1108F76-E7E3-1812-8331-DCE59FFE0DFB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1454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33CF370-3CA5-B9C3-AA2C-1D52A27AD182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5"/>
            <a:ext cx="10923934" cy="11277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58E83-499B-42C0-A29C-116A7958FAB2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030" y="2129474"/>
            <a:ext cx="5266090" cy="409352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91886" y="2129473"/>
            <a:ext cx="5266078" cy="4093526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DA0E66B-621F-DCB6-E24E-748318E12F2D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8156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1A96DE7-ACFB-A025-20F2-1C9A4CEF7566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4"/>
            <a:ext cx="10923934" cy="68897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4FD23-2163-447C-A80D-D0B4B313F4F9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472" y="1685735"/>
            <a:ext cx="5266644" cy="81045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596" y="2496190"/>
            <a:ext cx="5265520" cy="372681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6500" y="1685735"/>
            <a:ext cx="5271464" cy="81045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0" y="2496190"/>
            <a:ext cx="5271464" cy="372681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FC723C3-DA4A-8D71-987B-EB7E7A74D1E6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0846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4A141C8-6351-7BB4-B97D-32DF6F45DBC5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4"/>
            <a:ext cx="10923933" cy="1127761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927C-C7F8-47B0-9A1C-DEAC93AC4235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8218CD-6934-8D18-A575-7C745D80A6C4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0586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FE09A4A-7256-DFB0-F197-FAC31C991665}"/>
              </a:ext>
            </a:extLst>
          </p:cNvPr>
          <p:cNvCxnSpPr/>
          <p:nvPr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669C-B2F2-4540-973C-9431C4193843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571AA78-5D18-EE68-E9E7-A1075C78BC20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918235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1" y="1001716"/>
            <a:ext cx="4328496" cy="1122374"/>
          </a:xfrm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0AE40-9A04-413D-8631-F7A90F9EBCFC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D4A6C7F-9167-3CFF-8E30-53AE9D6BB738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4020" y="2496190"/>
            <a:ext cx="4328506" cy="372681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8910" y="1001715"/>
            <a:ext cx="6209053" cy="522128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9C0A275-A2A5-8AD0-2E0F-DDE194CF88B0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911082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5"/>
            <a:ext cx="3771899" cy="1875474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94C3A-EE25-431B-80B1-4EF91AFC3103}" type="datetime1">
              <a:rPr lang="en-US" smtClean="0"/>
              <a:t>8/12/2026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4029" y="3242949"/>
            <a:ext cx="3771899" cy="306325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3E95682-83E4-B8FD-0229-98470A1CACC8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2527" y="634999"/>
            <a:ext cx="6595437" cy="5588001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C2BD7F5-CDD3-75CC-75F0-0D3B429420E5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09807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373816"/>
            <a:ext cx="8481399" cy="1607128"/>
          </a:xfrm>
        </p:spPr>
        <p:txBody>
          <a:bodyPr anchor="b">
            <a:noAutofit/>
          </a:bodyPr>
          <a:lstStyle>
            <a:lvl1pPr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4C3B674-A5BF-456A-8269-F8CA9F763AF0}" type="datetime1">
              <a:rPr lang="en-US" smtClean="0"/>
              <a:pPr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B4F35B0-78B0-CF96-BDA9-3D1E19B0636E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3481" y="3615051"/>
            <a:ext cx="10367898" cy="2607949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228600" indent="0"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None/>
              <a:defRPr sz="1600">
                <a:solidFill>
                  <a:schemeClr val="tx1"/>
                </a:solidFill>
              </a:defRPr>
            </a:lvl3pPr>
            <a:lvl4pPr marL="685800" indent="0">
              <a:buNone/>
              <a:defRPr sz="1600">
                <a:solidFill>
                  <a:schemeClr val="tx1"/>
                </a:solidFill>
              </a:defRPr>
            </a:lvl4pPr>
            <a:lvl5pPr marL="914400" indent="0">
              <a:buNone/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5FE6CEC-AEBC-8860-A62E-637765B0DE26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6318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756098"/>
            <a:ext cx="10923925" cy="2595476"/>
          </a:xfrm>
        </p:spPr>
        <p:txBody>
          <a:bodyPr anchor="b">
            <a:noAutofit/>
          </a:bodyPr>
          <a:lstStyle>
            <a:lvl1pPr>
              <a:defRPr sz="4000" b="0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31587E-E768-0BED-F16B-618390A49DBC}"/>
              </a:ext>
            </a:extLst>
          </p:cNvPr>
          <p:cNvCxnSpPr/>
          <p:nvPr userDrawn="1"/>
        </p:nvCxnSpPr>
        <p:spPr>
          <a:xfrm>
            <a:off x="429209" y="164150"/>
            <a:ext cx="1176279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C9D3C1B-3A72-4E86-BA17-923EE76E5763}" type="datetime1">
              <a:rPr lang="en-US" smtClean="0"/>
              <a:pPr/>
              <a:t>8/12/2026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3485" y="4732574"/>
            <a:ext cx="6595990" cy="1605164"/>
          </a:xfrm>
        </p:spPr>
        <p:txBody>
          <a:bodyPr anchor="b">
            <a:noAutofit/>
          </a:bodyPr>
          <a:lstStyle>
            <a:lvl1pPr marL="0" indent="0">
              <a:lnSpc>
                <a:spcPct val="120000"/>
              </a:lnSpc>
              <a:spcBef>
                <a:spcPts val="1000"/>
              </a:spcBef>
              <a:buNone/>
              <a:defRPr sz="1600">
                <a:solidFill>
                  <a:schemeClr val="bg1"/>
                </a:solidFill>
              </a:defRPr>
            </a:lvl1pPr>
            <a:lvl2pPr marL="228600" indent="0">
              <a:lnSpc>
                <a:spcPct val="120000"/>
              </a:lnSpc>
              <a:spcBef>
                <a:spcPts val="1000"/>
              </a:spcBef>
              <a:buNone/>
              <a:defRPr sz="1600">
                <a:solidFill>
                  <a:schemeClr val="bg1"/>
                </a:solidFill>
              </a:defRPr>
            </a:lvl2pPr>
            <a:lvl3pPr marL="457200" indent="0">
              <a:lnSpc>
                <a:spcPct val="120000"/>
              </a:lnSpc>
              <a:spcBef>
                <a:spcPts val="1000"/>
              </a:spcBef>
              <a:buNone/>
              <a:defRPr sz="1600">
                <a:solidFill>
                  <a:schemeClr val="bg1"/>
                </a:solidFill>
              </a:defRPr>
            </a:lvl3pPr>
            <a:lvl4pPr marL="685800" indent="0">
              <a:lnSpc>
                <a:spcPct val="120000"/>
              </a:lnSpc>
              <a:spcBef>
                <a:spcPts val="1000"/>
              </a:spcBef>
              <a:buNone/>
              <a:defRPr sz="1600">
                <a:solidFill>
                  <a:schemeClr val="bg1"/>
                </a:solidFill>
              </a:defRPr>
            </a:lvl4pPr>
            <a:lvl5pPr marL="914400" indent="0">
              <a:lnSpc>
                <a:spcPct val="120000"/>
              </a:lnSpc>
              <a:spcBef>
                <a:spcPts val="1000"/>
              </a:spcBef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329D384-6BDA-A5B3-C1ED-7DADE9654365}"/>
              </a:ext>
            </a:extLst>
          </p:cNvPr>
          <p:cNvCxnSpPr>
            <a:cxnSpLocks/>
          </p:cNvCxnSpPr>
          <p:nvPr userDrawn="1"/>
        </p:nvCxnSpPr>
        <p:spPr>
          <a:xfrm>
            <a:off x="429793" y="0"/>
            <a:ext cx="0" cy="68580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9661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" y="6492513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 b="0" i="0">
                <a:solidFill>
                  <a:schemeClr val="tx1"/>
                </a:solidFill>
                <a:latin typeface="+mn-lt"/>
                <a:ea typeface="Batang" panose="02030600000101010101" pitchFamily="18" charset="-127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2067304" y="2231454"/>
            <a:ext cx="4564376" cy="4297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0" i="0">
                <a:solidFill>
                  <a:schemeClr val="tx1"/>
                </a:solidFill>
                <a:latin typeface="+mn-lt"/>
                <a:ea typeface="Batang" panose="02030600000101010101" pitchFamily="18" charset="-127"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-532352" y="5260879"/>
            <a:ext cx="1494475" cy="4297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0" i="0">
                <a:solidFill>
                  <a:schemeClr val="tx1"/>
                </a:solidFill>
                <a:latin typeface="+mn-lt"/>
                <a:ea typeface="Batang" panose="02030600000101010101" pitchFamily="18" charset="-127"/>
              </a:defRPr>
            </a:lvl1pPr>
          </a:lstStyle>
          <a:p>
            <a:fld id="{652F8955-0F19-465D-B095-4EFD5ED08188}" type="datetime1">
              <a:rPr lang="en-US" smtClean="0"/>
              <a:pPr/>
              <a:t>8/12/2026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030" y="2129474"/>
            <a:ext cx="10923934" cy="409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4"/>
            <a:ext cx="10923934" cy="75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627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78" r:id="rId14"/>
    <p:sldLayoutId id="2147483779" r:id="rId15"/>
    <p:sldLayoutId id="2147483780" r:id="rId16"/>
    <p:sldLayoutId id="2147483781" r:id="rId17"/>
    <p:sldLayoutId id="2147483783" r:id="rId18"/>
    <p:sldLayoutId id="2147483784" r:id="rId19"/>
    <p:sldLayoutId id="2147483785" r:id="rId20"/>
    <p:sldLayoutId id="2147483786" r:id="rId21"/>
    <p:sldLayoutId id="2147483787" r:id="rId22"/>
    <p:sldLayoutId id="2147483788" r:id="rId23"/>
    <p:sldLayoutId id="2147483789" r:id="rId24"/>
    <p:sldLayoutId id="2147483790" r:id="rId25"/>
    <p:sldLayoutId id="2147483791" r:id="rId26"/>
    <p:sldLayoutId id="2147483792" r:id="rId27"/>
    <p:sldLayoutId id="2147483793" r:id="rId28"/>
    <p:sldLayoutId id="2147483794" r:id="rId29"/>
    <p:sldLayoutId id="2147483795" r:id="rId30"/>
    <p:sldLayoutId id="2147483796" r:id="rId31"/>
    <p:sldLayoutId id="2147483797" r:id="rId32"/>
    <p:sldLayoutId id="2147483782" r:id="rId33"/>
    <p:sldLayoutId id="2147483798" r:id="rId34"/>
    <p:sldLayoutId id="2147483799" r:id="rId35"/>
    <p:sldLayoutId id="2147483800" r:id="rId36"/>
    <p:sldLayoutId id="2147483801" r:id="rId37"/>
    <p:sldLayoutId id="2147483802" r:id="rId38"/>
    <p:sldLayoutId id="2147483803" r:id="rId39"/>
    <p:sldLayoutId id="2147483804" r:id="rId40"/>
    <p:sldLayoutId id="2147483805" r:id="rId41"/>
    <p:sldLayoutId id="2147483806" r:id="rId42"/>
    <p:sldLayoutId id="2147483807" r:id="rId43"/>
    <p:sldLayoutId id="2147483808" r:id="rId44"/>
    <p:sldLayoutId id="2147483809" r:id="rId45"/>
    <p:sldLayoutId id="2147483810" r:id="rId46"/>
    <p:sldLayoutId id="2147483811" r:id="rId47"/>
    <p:sldLayoutId id="2147483812" r:id="rId48"/>
    <p:sldLayoutId id="2147483813" r:id="rId49"/>
    <p:sldLayoutId id="2147483814" r:id="rId5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0EF92AAA-69F5-4BBD-D336-59ACECD4452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2" r="12"/>
          <a:stretch/>
        </p:blipFill>
        <p:spPr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63CF5F8-0028-8636-5006-5D5C52B3277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99706" y="6222998"/>
            <a:ext cx="5025280" cy="516005"/>
          </a:xfrm>
        </p:spPr>
        <p:txBody>
          <a:bodyPr>
            <a:normAutofit/>
          </a:bodyPr>
          <a:lstStyle/>
          <a:p>
            <a:r>
              <a:rPr lang="en-US" dirty="0"/>
              <a:t>Presented by Alina Mariana Daraban (2413829)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CAD4D2-D152-30D7-5173-16D59A72B9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024768"/>
              </p:ext>
            </p:extLst>
          </p:nvPr>
        </p:nvGraphicFramePr>
        <p:xfrm>
          <a:off x="351950" y="274320"/>
          <a:ext cx="6475662" cy="68580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6475662">
                  <a:extLst>
                    <a:ext uri="{9D8B030D-6E8A-4147-A177-3AD203B41FA5}">
                      <a16:colId xmlns:a16="http://schemas.microsoft.com/office/drawing/2014/main" val="1630038095"/>
                    </a:ext>
                  </a:extLst>
                </a:gridCol>
              </a:tblGrid>
              <a:tr h="6222999">
                <a:tc>
                  <a:txBody>
                    <a:bodyPr/>
                    <a:lstStyle/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r>
                        <a:rPr lang="en-GB" b="0" dirty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Prepared by:  Alina M. Daraban</a:t>
                      </a:r>
                    </a:p>
                    <a:p>
                      <a:pPr algn="l"/>
                      <a:r>
                        <a:rPr lang="en-GB" b="0" dirty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Student ID: 2413829</a:t>
                      </a:r>
                    </a:p>
                    <a:p>
                      <a:pPr algn="l"/>
                      <a:r>
                        <a:rPr lang="en-GB" b="0" dirty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Module: Business &amp; Web Management </a:t>
                      </a:r>
                    </a:p>
                    <a:p>
                      <a:pPr algn="l"/>
                      <a:r>
                        <a:rPr lang="en-GB" b="0" dirty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ACCA 5019 </a:t>
                      </a:r>
                    </a:p>
                    <a:p>
                      <a:pPr algn="l"/>
                      <a:r>
                        <a:rPr lang="en-GB" b="0" dirty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Lecturer: Fernando </a:t>
                      </a:r>
                      <a:r>
                        <a:rPr lang="en-GB" b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Suneth</a:t>
                      </a:r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r>
                        <a:rPr lang="en-GB" b="0" dirty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University of Wales Trinity Saint David</a:t>
                      </a:r>
                    </a:p>
                    <a:p>
                      <a:pPr algn="l"/>
                      <a:r>
                        <a:rPr lang="en-GB" b="0" dirty="0">
                          <a:solidFill>
                            <a:schemeClr val="accent6">
                              <a:lumMod val="25000"/>
                              <a:lumOff val="75000"/>
                            </a:schemeClr>
                          </a:solidFill>
                          <a:latin typeface="Berlin Sans FB" panose="020E0602020502020306" pitchFamily="34" charset="0"/>
                        </a:rPr>
                        <a:t>Submission Date: August 2026</a:t>
                      </a: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endParaRPr lang="en-GB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  <a:p>
                      <a:pPr algn="l"/>
                      <a:r>
                        <a:rPr lang="en-US" sz="60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Aptos" panose="020B0004020202020204" pitchFamily="34" charset="0"/>
                        </a:rPr>
                        <a:t>VERDEMODE</a:t>
                      </a:r>
                      <a:br>
                        <a:rPr lang="en-US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Aptos" panose="020B0004020202020204" pitchFamily="34" charset="0"/>
                        </a:rPr>
                      </a:br>
                      <a:r>
                        <a:rPr lang="en-US" sz="6000" dirty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Aptos" panose="020B0004020202020204" pitchFamily="34" charset="0"/>
                        </a:rPr>
                        <a:t>STUDIO</a:t>
                      </a:r>
                      <a:endParaRPr lang="en-GB" sz="6000" b="0" dirty="0">
                        <a:solidFill>
                          <a:schemeClr val="accent6">
                            <a:lumMod val="25000"/>
                            <a:lumOff val="7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>
                    <a:solidFill>
                      <a:srgbClr val="2E5E4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34654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3831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96B45-59A7-C589-9ECA-BA4BE7D7D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7541" y="1001716"/>
            <a:ext cx="3565637" cy="1494474"/>
          </a:xfrm>
        </p:spPr>
        <p:txBody>
          <a:bodyPr anchor="b">
            <a:normAutofit/>
          </a:bodyPr>
          <a:lstStyle/>
          <a:p>
            <a:r>
              <a:rPr lang="en-US" dirty="0"/>
              <a:t>OVERVIEW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0B7AB3-FA55-AF58-6303-A6C6B7622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2" y="2231455"/>
            <a:ext cx="4564377" cy="429768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47D68-CFC1-8AF4-FE7E-36D912B1B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" y="6492513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BFE3E85-F977-4917-D2F3-E64C503441F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76991" y="2877189"/>
            <a:ext cx="3576275" cy="33458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>
                <a:latin typeface="Abadi" panose="020B0604020104020204" pitchFamily="34" charset="0"/>
              </a:rPr>
              <a:t>This presentation is focused on our growth marketing strategy. We'll cover key areas such as market analysis, campaign success, metrics, and more.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5497076-0487-94AE-8B72-31D113FE7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08" y="-11900"/>
            <a:ext cx="7442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91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6B4C18A-3CC1-FC0F-683C-5F10236CC2B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  <a:noFill/>
        </p:spPr>
      </p:pic>
      <p:sp>
        <p:nvSpPr>
          <p:cNvPr id="6" name="Slide Number Placeholder 5" hidden="1">
            <a:extLst>
              <a:ext uri="{FF2B5EF4-FFF2-40B4-BE49-F238E27FC236}">
                <a16:creationId xmlns:a16="http://schemas.microsoft.com/office/drawing/2014/main" id="{A6597480-562D-362F-4FFD-70F352A1195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" y="6492513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E30805-9EDF-DFE1-AE27-78BEC69286BD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GROWTH MARKETING PLAN</a:t>
            </a:r>
          </a:p>
        </p:txBody>
      </p:sp>
    </p:spTree>
    <p:extLst>
      <p:ext uri="{BB962C8B-B14F-4D97-AF65-F5344CB8AC3E}">
        <p14:creationId xmlns:p14="http://schemas.microsoft.com/office/powerpoint/2010/main" val="1545177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2D5DC-5C1A-B038-F8C7-B1BA6254E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067304" y="2231454"/>
            <a:ext cx="4564376" cy="429768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GROWTH MARKETING PLAN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48C2CB-6E2E-DF1B-8A65-092437051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" y="6492513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4035DBA7-968D-E0A8-43FD-691C2F6FB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040" y="553362"/>
            <a:ext cx="9646919" cy="5865112"/>
          </a:xfrm>
          <a:prstGeom prst="rect">
            <a:avLst/>
          </a:prstGeom>
          <a:noFill/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C54BE79-2CC4-D3CF-8EA1-AFEFFFEE720C}"/>
              </a:ext>
            </a:extLst>
          </p:cNvPr>
          <p:cNvSpPr txBox="1"/>
          <p:nvPr/>
        </p:nvSpPr>
        <p:spPr>
          <a:xfrm>
            <a:off x="2225040" y="4312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82E6099-4AAC-17ED-086E-0D6CBF1589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60" y="553362"/>
            <a:ext cx="1341995" cy="115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029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E65F191-6C1D-9F10-75FC-50EEEE8FF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70812871-62B1-A794-8141-42F37961400C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GROWTH MARKETING PLAN</a:t>
            </a:r>
          </a:p>
        </p:txBody>
      </p:sp>
      <p:sp>
        <p:nvSpPr>
          <p:cNvPr id="9" name="Slide Number Placeholder 3" hidden="1">
            <a:extLst>
              <a:ext uri="{FF2B5EF4-FFF2-40B4-BE49-F238E27FC236}">
                <a16:creationId xmlns:a16="http://schemas.microsoft.com/office/drawing/2014/main" id="{6C17F175-FC69-1A2C-DF40-CEE50F56910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" y="6492513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885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5E5DC-87DD-48AB-4AA2-D0CF1DB89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CB0929-CD1B-0E1A-BF53-A7DB452F16A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GROWTH MARKETING PLAN</a:t>
            </a:r>
          </a:p>
        </p:txBody>
      </p:sp>
      <p:sp>
        <p:nvSpPr>
          <p:cNvPr id="7" name="Slide Number Placeholder 6" hidden="1">
            <a:extLst>
              <a:ext uri="{FF2B5EF4-FFF2-40B4-BE49-F238E27FC236}">
                <a16:creationId xmlns:a16="http://schemas.microsoft.com/office/drawing/2014/main" id="{C40C3E63-211A-BA72-7F7D-8870F352C3C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" y="6492513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735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B701D7-435D-8E7D-53C0-66C0C37F5C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97259CC-964C-5798-7AAD-FF8986787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55104D-69A8-58FF-868A-7F17105C2B58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 rot="16200000">
            <a:off x="-2067304" y="2231454"/>
            <a:ext cx="4564376" cy="42976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/>
              <a:t>GROWTH MARKETING PLAN</a:t>
            </a:r>
            <a:endParaRPr lang="en-US"/>
          </a:p>
        </p:txBody>
      </p:sp>
      <p:sp>
        <p:nvSpPr>
          <p:cNvPr id="5" name="Slide Number Placeholder 4" hidden="1">
            <a:extLst>
              <a:ext uri="{FF2B5EF4-FFF2-40B4-BE49-F238E27FC236}">
                <a16:creationId xmlns:a16="http://schemas.microsoft.com/office/drawing/2014/main" id="{6359E7F2-0D61-4491-A0F7-F96292DA0B2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" y="6492513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495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92BDDB5-FB57-4F53-3CA1-45E736784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8387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AE4EDDF9-2BB2-89A3-97AA-84AA8A56A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9" b="2036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150D46-3D0A-D56B-B660-3906C581B93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 rot="16200000">
            <a:off x="-2067302" y="2231454"/>
            <a:ext cx="4564376" cy="42976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/>
              <a:t>GROWTH MARKETING PLAN</a:t>
            </a:r>
            <a:endParaRPr lang="en-US"/>
          </a:p>
        </p:txBody>
      </p:sp>
      <p:sp>
        <p:nvSpPr>
          <p:cNvPr id="7" name="Slide Number Placeholder 6" hidden="1">
            <a:extLst>
              <a:ext uri="{FF2B5EF4-FFF2-40B4-BE49-F238E27FC236}">
                <a16:creationId xmlns:a16="http://schemas.microsoft.com/office/drawing/2014/main" id="{DB815EF4-E43B-5657-1598-A18FA579493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" y="6492240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936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5371E17-2686-698B-2F3A-85398FA62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787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80BD1-AFD4-09FB-A961-59E3F5AC4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E49412-09E9-0DF2-D2B6-7D4C168F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11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877F91-E0EF-BA7A-3E7B-2CCD81E55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553916"/>
      </p:ext>
    </p:extLst>
  </p:cSld>
  <p:clrMapOvr>
    <a:masterClrMapping/>
  </p:clrMapOvr>
</p:sld>
</file>

<file path=ppt/theme/theme1.xml><?xml version="1.0" encoding="utf-8"?>
<a:theme xmlns:a="http://schemas.openxmlformats.org/drawingml/2006/main" name="JapandiLinearHarmony">
  <a:themeElements>
    <a:clrScheme name="Japandi Linear Harmony">
      <a:dk1>
        <a:srgbClr val="000000"/>
      </a:dk1>
      <a:lt1>
        <a:srgbClr val="FFFFFF"/>
      </a:lt1>
      <a:dk2>
        <a:srgbClr val="2C3932"/>
      </a:dk2>
      <a:lt2>
        <a:srgbClr val="FEFDFB"/>
      </a:lt2>
      <a:accent1>
        <a:srgbClr val="ECE7DA"/>
      </a:accent1>
      <a:accent2>
        <a:srgbClr val="8A835B"/>
      </a:accent2>
      <a:accent3>
        <a:srgbClr val="D7D9CF"/>
      </a:accent3>
      <a:accent4>
        <a:srgbClr val="A39382"/>
      </a:accent4>
      <a:accent5>
        <a:srgbClr val="87A3BF"/>
      </a:accent5>
      <a:accent6>
        <a:srgbClr val="343826"/>
      </a:accent6>
      <a:hlink>
        <a:srgbClr val="169C9A"/>
      </a:hlink>
      <a:folHlink>
        <a:srgbClr val="E15C3D"/>
      </a:folHlink>
    </a:clrScheme>
    <a:fontScheme name="Custom 24">
      <a:majorFont>
        <a:latin typeface="Nunito Sans"/>
        <a:ea typeface=""/>
        <a:cs typeface=""/>
      </a:majorFont>
      <a:minorFont>
        <a:latin typeface="Nunito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apandi linear_Marketing Presentation_win32_SD_V9" id="{57601A81-7059-40B9-B27D-CFA4D443B3D6}" vid="{9FBC8E92-EE9C-44F9-AA8A-E22EDCB5B7B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CEDABF-7176-4A42-8EF9-E5D4DD31FF6C}">
  <ds:schemaRefs>
    <ds:schemaRef ds:uri="71af3243-3dd4-4a8d-8c0d-dd76da1f02a5"/>
    <ds:schemaRef ds:uri="http://purl.org/dc/dcmitype/"/>
    <ds:schemaRef ds:uri="16c05727-aa75-4e4a-9b5f-8a80a1165891"/>
    <ds:schemaRef ds:uri="http://purl.org/dc/elements/1.1/"/>
    <ds:schemaRef ds:uri="http://www.w3.org/XML/1998/namespace"/>
    <ds:schemaRef ds:uri="http://schemas.microsoft.com/sharepoint/v3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D3301439-688F-4D19-B908-B48B62C560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EC3793-C1BC-496C-A03C-202DFFC513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87867195-f2b8-4ac2-b0b6-6bb73cb33afc}" enabled="1" method="Privilege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{146C3279-618C-459A-89AA-4E0D8419CD38}9a8ca73c-9ec2-4fbe-abc4-e368f4cb1a3b-TF575ccade-082f-4251-9f61-e4053e242b00_win32</Template>
  <TotalTime>1514</TotalTime>
  <Words>106</Words>
  <Application>Microsoft Office PowerPoint</Application>
  <PresentationFormat>Widescreen</PresentationFormat>
  <Paragraphs>39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Abadi</vt:lpstr>
      <vt:lpstr>Aptos</vt:lpstr>
      <vt:lpstr>Arial</vt:lpstr>
      <vt:lpstr>Berlin Sans FB</vt:lpstr>
      <vt:lpstr>Nunito Sans</vt:lpstr>
      <vt:lpstr>Univers Light</vt:lpstr>
      <vt:lpstr>JapandiLinearHarmony</vt:lpstr>
      <vt:lpstr>PowerPoint Presentation</vt:lpstr>
      <vt:lpstr>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Alina M Daraban</dc:creator>
  <cp:lastModifiedBy>Alina M Daraban</cp:lastModifiedBy>
  <cp:revision>2</cp:revision>
  <dcterms:created xsi:type="dcterms:W3CDTF">2026-07-30T19:39:57Z</dcterms:created>
  <dcterms:modified xsi:type="dcterms:W3CDTF">2026-08-12T21:44:19Z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