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1"/>
  </p:notesMasterIdLst>
  <p:sldIdLst>
    <p:sldId id="256" r:id="rId2"/>
    <p:sldId id="257" r:id="rId3"/>
    <p:sldId id="258" r:id="rId4"/>
    <p:sldId id="259" r:id="rId5"/>
    <p:sldId id="262" r:id="rId6"/>
    <p:sldId id="267" r:id="rId7"/>
    <p:sldId id="264" r:id="rId8"/>
    <p:sldId id="265"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04/08/2026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04/08/2026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04/08/2026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04/08/2026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04/08/2026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04/08/2026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04/08/2026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04/08/2026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04/08/2026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04/08/2026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04/08/2026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a:t>
            </a:r>
            <a:br>
              <a:rPr lang="en-GB" sz="3200" dirty="0">
                <a:latin typeface="A"/>
              </a:rPr>
            </a:br>
            <a:r>
              <a:rPr lang="en-GB" sz="3200" dirty="0">
                <a:latin typeface="A"/>
              </a:rPr>
              <a:t>MODULE CODE </a:t>
            </a:r>
            <a:br>
              <a:rPr lang="en-GB" sz="3200" dirty="0">
                <a:latin typeface="A"/>
              </a:rPr>
            </a:br>
            <a:r>
              <a:rPr lang="en-GB" sz="3200" dirty="0">
                <a:latin typeface="A"/>
              </a:rPr>
              <a:t>STUDENT NAME: valentine </a:t>
            </a:r>
            <a:r>
              <a:rPr lang="en-GB" sz="3200" dirty="0" err="1">
                <a:latin typeface="A"/>
              </a:rPr>
              <a:t>obikwelu</a:t>
            </a:r>
            <a:r>
              <a:rPr lang="en-GB" sz="3200" dirty="0">
                <a:latin typeface="A"/>
              </a:rPr>
              <a:t> </a:t>
            </a:r>
            <a:br>
              <a:rPr lang="en-GB" sz="3200" dirty="0">
                <a:latin typeface="A"/>
              </a:rPr>
            </a:br>
            <a:r>
              <a:rPr lang="en-GB" sz="3200" dirty="0">
                <a:latin typeface="A"/>
              </a:rPr>
              <a:t>STUDENT ID: 2509845 </a:t>
            </a:r>
            <a:br>
              <a:rPr lang="en-GB" sz="3200" dirty="0">
                <a:latin typeface="A"/>
              </a:rPr>
            </a:br>
            <a:r>
              <a:rPr lang="en-GB" sz="3200" dirty="0">
                <a:latin typeface="A"/>
              </a:rPr>
              <a:t>LECTURER</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a:bodyPr>
          <a:lstStyle/>
          <a:p>
            <a:pPr marL="285750" indent="-285750">
              <a:buFont typeface="Arial" panose="020B0604020202020204" pitchFamily="34" charset="0"/>
              <a:buChar char="•"/>
            </a:pPr>
            <a:r>
              <a:rPr lang="en-GB" dirty="0">
                <a:solidFill>
                  <a:srgbClr val="111111"/>
                </a:solidFill>
                <a:latin typeface="Roboto"/>
                <a:ea typeface="Roboto"/>
                <a:cs typeface="Roboto"/>
              </a:rPr>
              <a:t>Green Haven Florist is a flower shop in Norwich. </a:t>
            </a:r>
          </a:p>
          <a:p>
            <a:pPr marL="285750" indent="-285750">
              <a:buFont typeface="Arial" panose="020B0604020202020204" pitchFamily="34" charset="0"/>
              <a:buChar char="•"/>
            </a:pPr>
            <a:endParaRPr lang="en-GB" dirty="0">
              <a:solidFill>
                <a:srgbClr val="111111"/>
              </a:solidFill>
              <a:latin typeface="Roboto"/>
              <a:ea typeface="Roboto"/>
              <a:cs typeface="Roboto"/>
            </a:endParaRPr>
          </a:p>
          <a:p>
            <a:pPr marL="285750" indent="-285750">
              <a:buFont typeface="Arial" panose="020B0604020202020204" pitchFamily="34" charset="0"/>
              <a:buChar char="•"/>
            </a:pPr>
            <a:r>
              <a:rPr lang="en-GB" dirty="0">
                <a:solidFill>
                  <a:srgbClr val="111111"/>
                </a:solidFill>
                <a:latin typeface="Roboto"/>
                <a:ea typeface="Roboto"/>
                <a:cs typeface="Roboto"/>
              </a:rPr>
              <a:t>It was founded in 2016 and gained reputation for its bespoke arrangements. </a:t>
            </a:r>
          </a:p>
          <a:p>
            <a:pPr marL="285750" indent="-285750">
              <a:buFont typeface="Arial" panose="020B0604020202020204" pitchFamily="34" charset="0"/>
              <a:buChar char="•"/>
            </a:pPr>
            <a:endParaRPr lang="en-GB" dirty="0">
              <a:solidFill>
                <a:srgbClr val="111111"/>
              </a:solidFill>
              <a:latin typeface="Roboto"/>
              <a:ea typeface="Roboto"/>
              <a:cs typeface="Roboto"/>
            </a:endParaRPr>
          </a:p>
          <a:p>
            <a:pPr marL="285750" indent="-285750">
              <a:buFont typeface="Arial" panose="020B0604020202020204" pitchFamily="34" charset="0"/>
              <a:buChar char="•"/>
            </a:pPr>
            <a:r>
              <a:rPr lang="en-GB" dirty="0">
                <a:solidFill>
                  <a:srgbClr val="111111"/>
                </a:solidFill>
                <a:latin typeface="Roboto"/>
                <a:ea typeface="Roboto"/>
                <a:cs typeface="Roboto"/>
              </a:rPr>
              <a:t>However, in recent years, sales have dropped. </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2016</a:t>
            </a:r>
          </a:p>
          <a:p>
            <a:pPr marL="342900" indent="-342900">
              <a:buFont typeface="Arial" charset="2"/>
              <a:buChar char="•"/>
            </a:pPr>
            <a:r>
              <a:rPr lang="en-GB" b="1" dirty="0"/>
              <a:t>Owners: Liam and Priya Patel </a:t>
            </a:r>
          </a:p>
          <a:p>
            <a:pPr marL="342900" indent="-342900">
              <a:buFont typeface="Arial" charset="2"/>
              <a:buChar char="•"/>
            </a:pPr>
            <a:r>
              <a:rPr lang="en-GB" b="1" dirty="0"/>
              <a:t>Sells: flowers / Bespoke arrangements </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lstStyle/>
          <a:p>
            <a:r>
              <a:rPr lang="en-GB" b="1" dirty="0"/>
              <a:t>POLITICAL - import/export regulations, many flowers are imported and changes in trades polices, tariffs or custom rules can alecost and availability. </a:t>
            </a:r>
          </a:p>
          <a:p>
            <a:endParaRPr lang="en-GB" b="1" dirty="0"/>
          </a:p>
          <a:p>
            <a:r>
              <a:rPr lang="en-GB" b="1" dirty="0"/>
              <a:t>ECONOMIC- consumer spending power so demands drops during downtowns. Inflation like costs of fuel, packaging and fertilizers increase.</a:t>
            </a:r>
          </a:p>
          <a:p>
            <a:endParaRPr lang="en-GB" b="1" dirty="0"/>
          </a:p>
          <a:p>
            <a:endParaRPr lang="en-GB" b="1" dirty="0"/>
          </a:p>
          <a:p>
            <a:r>
              <a:rPr lang="en-GB" b="1" dirty="0"/>
              <a:t>SOCIAL – lifestyle trend like growing interest in home décor and gifting boosts flower demand. Younger consumers may prefer online ordering and subscription </a:t>
            </a:r>
          </a:p>
        </p:txBody>
      </p:sp>
    </p:spTree>
    <p:extLst>
      <p:ext uri="{BB962C8B-B14F-4D97-AF65-F5344CB8AC3E}">
        <p14:creationId xmlns:p14="http://schemas.microsoft.com/office/powerpoint/2010/main" val="1382716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583219" y="1905000"/>
            <a:ext cx="9634011" cy="3777622"/>
          </a:xfrm>
        </p:spPr>
        <p:txBody>
          <a:bodyPr>
            <a:normAutofit/>
          </a:bodyPr>
          <a:lstStyle/>
          <a:p>
            <a:pPr marL="0" indent="0">
              <a:buNone/>
            </a:pPr>
            <a:r>
              <a:rPr lang="en-GB" b="1" dirty="0"/>
              <a:t>TECHNOLOGICAL –  digital payments like contactless and mobile payments enhance customer convenience. Having online stores and delivery apps expand market reach. It also reduces waste and improve stock control  </a:t>
            </a:r>
          </a:p>
          <a:p>
            <a:pPr marL="0" indent="0">
              <a:buNone/>
            </a:pPr>
            <a:r>
              <a:rPr lang="en-GB" b="1" dirty="0"/>
              <a:t>LEGAL – employment laws have rules on working hours, wages and employment rights. Health and safety regulations like safe handling tools, chemicals and refrigeration equipment.</a:t>
            </a:r>
          </a:p>
          <a:p>
            <a:pPr marL="0" indent="0">
              <a:buNone/>
            </a:pPr>
            <a:r>
              <a:rPr lang="en-GB" b="1" dirty="0"/>
              <a:t>ENVIRONMENTAL – climate change can affect flower growing seasons and availability. Eco-friendly packaging pressure to use recyclable or biodegradable materials. (2026).</a:t>
            </a:r>
          </a:p>
        </p:txBody>
      </p:sp>
    </p:spTree>
    <p:extLst>
      <p:ext uri="{BB962C8B-B14F-4D97-AF65-F5344CB8AC3E}">
        <p14:creationId xmlns:p14="http://schemas.microsoft.com/office/powerpoint/2010/main" val="1917974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Green haven florist operates in an environment influenced by economic conditions changing customers preferences and technical developments. By embracing online sales, sustainable practices and efficient operations while complying with legal requirements, the business can remain competitive and continue to meet customer needs </a:t>
            </a:r>
          </a:p>
        </p:txBody>
      </p:sp>
    </p:spTree>
    <p:extLst>
      <p:ext uri="{BB962C8B-B14F-4D97-AF65-F5344CB8AC3E}">
        <p14:creationId xmlns:p14="http://schemas.microsoft.com/office/powerpoint/2010/main" val="3970473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r>
              <a:rPr lang="en-GB" b="1">
                <a:solidFill>
                  <a:srgbClr val="FF0000"/>
                </a:solidFill>
                <a:latin typeface="Arial"/>
                <a:ea typeface="Roboto"/>
                <a:cs typeface="Roboto"/>
              </a:rPr>
              <a:t>5 sources</a:t>
            </a:r>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0</TotalTime>
  <Words>354</Words>
  <Application>Microsoft Office PowerPoint</Application>
  <PresentationFormat>Widescreen</PresentationFormat>
  <Paragraphs>38</Paragraphs>
  <Slides>9</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vt:lpstr>
      <vt:lpstr>Aptos</vt:lpstr>
      <vt:lpstr>Arial</vt:lpstr>
      <vt:lpstr>Century Gothic</vt:lpstr>
      <vt:lpstr>Roboto</vt:lpstr>
      <vt:lpstr>Wingdings 3</vt:lpstr>
      <vt:lpstr>Wisp</vt:lpstr>
      <vt:lpstr>MODULE NAME  MODULE CODE  STUDENT NAME: valentine obikwelu  STUDENT ID: 2509845  LECTURER Assignment 1: Presentation</vt:lpstr>
      <vt:lpstr>OVERVIEW</vt:lpstr>
      <vt:lpstr>Introduction</vt:lpstr>
      <vt:lpstr>Company background</vt:lpstr>
      <vt:lpstr>PESTLE ANALYSIS: Green Haven Florists </vt:lpstr>
      <vt:lpstr>PESTLE ANALYSIS: Green Haven Florists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Val Obik</cp:lastModifiedBy>
  <cp:revision>90</cp:revision>
  <dcterms:created xsi:type="dcterms:W3CDTF">2024-10-08T15:58:04Z</dcterms:created>
  <dcterms:modified xsi:type="dcterms:W3CDTF">2026-08-04T11:04:31Z</dcterms:modified>
</cp:coreProperties>
</file>