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8" r:id="rId3"/>
    <p:sldId id="256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8E9C8-222B-C1E1-C6BF-ECA0EB0502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07F24-0EA8-CD73-CB21-03000ED14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A0D3B-17F3-DB31-D0D4-39BBC79DD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095CEA-7F8A-623E-A441-5CD4BA719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1C284-93AE-E3FE-40E2-DBDFF0326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122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645FC-6693-CC8D-E3F4-6E295E5F8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66541-CC3C-235C-D601-3A66E74D1B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7DAC5-FBC0-3220-0B75-FEAC396A8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51855-2E97-69FD-F24A-CDB0D6043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37CC8-8284-C7BF-E8AF-F67BD093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636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A8A54-99C0-6093-0E79-5EA2AB152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7F6D0-9D8F-7FA6-6FD2-DC7A16D5F1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9ADCD-6191-6FB4-18A9-07D9A9838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41449-F1AB-2F3C-651F-A0FD15BB7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02F38-AB21-A108-8770-6C669F84B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121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28639-B783-D947-E16A-6A1337EA8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FDCF-0EDE-3B59-71E6-905A4EFA81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EB103B-4151-F048-1A3D-4FACD70A0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B32E54-E839-BE29-E64A-1DA06ED04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C343C-113E-448D-2116-FB7E36ED6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34734-EB65-63B8-D553-6ECDDB610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807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C7A29-CE0C-A08A-4ED1-544932184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9488A-B1CB-A0AA-81DF-4A832AE3AD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F8E4E-FD63-E35B-86C9-0C6D223320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BE8FA9-1D02-7361-A728-1364AA7406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D77CF9-90C3-5A62-2707-D3CC61C8A7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CC7C7F-EEB9-4E38-F80A-1474E3C0A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07777-87BD-32B1-73EA-0CF4FFEAE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7FDFC3-663D-2C10-0706-CDB1A57A2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54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600ED-0141-FAEE-3D2D-BE70195B9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DEE79A-D469-0245-97F1-C13A67203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13289E-EDD3-7515-26BF-2661D3767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E486A2-6316-6E21-199E-F03109C39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191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DBAC7E-3809-FC99-1C6D-485363836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FF861E-9018-306E-691E-D296A408A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8DC812-1B6A-D7E6-7F6A-B502F84F1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584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DEE3E-7968-15DB-74EC-DF9CC8DEE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DBA71-C264-296F-0276-18621C83F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AFDEEE-C721-9792-9DE6-F60A0831A2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F8FB77-67A5-C0F7-A99A-79C7ED71F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63BF3-D8FE-C78E-60F9-F6D24404E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0C2CD-2225-4EF9-FE1D-DA636C015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252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4F4EC-0674-6003-F5F0-17761DC3C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510290-7CAE-C8B1-5C60-387534F343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362D59-FD05-5072-C9DE-AEFDCAD45A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10EC35-2A16-38C2-DFD3-7C28A4925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CD1FC-79CF-E1C6-886A-D6BB0885E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D753FB-667D-0DD1-6E1D-9756850C8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555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8CDC4-50BA-7956-5ED5-060DA5C2B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499EE9-C2E1-79AB-26A5-D53F560123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57357-627C-BD56-474D-9A07040EF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0FD86-6E8E-92F0-71D5-B18388B0B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23EA7-C45D-A271-5926-6EBA3BF5E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481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70121D-3AC0-1057-DB7D-9E7DB4C58F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91F581-08A9-EB9F-A942-0F36194DE5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DB8AE-8723-DF1E-0F7B-03C83A63D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77C7A-79DA-58F9-9995-C1FE2C4E7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2CAAC-1A8D-5828-D55B-1D9FA4076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3081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99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923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727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175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646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407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0914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624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3975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2898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628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CB260F-3464-0AA0-44EE-37F89B318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2118F-9587-FA32-11F9-B7489CB4C5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3D9C7-58C8-D248-ED5F-D5F358952A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1A87B-BE98-4312-AC9B-65965F3D241D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8A8B5-C53C-5413-2C42-625A46B6E9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AF5EF-AF08-E421-5C27-D2A945A4D9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CAC61-F22C-4234-8FCA-640B027A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212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75361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8A8BA-0191-F0B1-509B-7823B5728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660" y="563533"/>
            <a:ext cx="9493249" cy="3310404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Foreign Languages &amp; Cultural Awareness</a:t>
            </a:r>
            <a:br>
              <a:rPr lang="en-GB" sz="2400" dirty="0"/>
            </a:br>
            <a:r>
              <a:rPr lang="en-GB" sz="2400" dirty="0"/>
              <a:t>Spanish – </a:t>
            </a:r>
            <a:r>
              <a:rPr lang="en-GB" sz="2400" dirty="0" err="1"/>
              <a:t>Español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BMIH5003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Rodrigo F. Aguilera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Rodrigo.faguilera@uwtsd.ac.uk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644AE-C456-6665-6D28-AC92396B7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810872"/>
            <a:ext cx="9493250" cy="436132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400" dirty="0"/>
          </a:p>
          <a:p>
            <a:r>
              <a:rPr lang="en-GB" sz="2400" dirty="0">
                <a:highlight>
                  <a:srgbClr val="FFFF00"/>
                </a:highlight>
                <a:latin typeface="+mj-lt"/>
              </a:rPr>
              <a:t>Marian Cristian Iliescu</a:t>
            </a:r>
          </a:p>
          <a:p>
            <a:r>
              <a:rPr lang="en-GB" sz="2400" dirty="0">
                <a:highlight>
                  <a:srgbClr val="FFFF00"/>
                </a:highlight>
                <a:latin typeface="+mj-lt"/>
              </a:rPr>
              <a:t>1906114</a:t>
            </a:r>
          </a:p>
          <a:p>
            <a:r>
              <a:rPr lang="en-GB" sz="2400" dirty="0">
                <a:highlight>
                  <a:srgbClr val="FFFF00"/>
                </a:highlight>
                <a:latin typeface="+mj-lt"/>
              </a:rPr>
              <a:t>1906114@student.uwtsd.ac.uk</a:t>
            </a:r>
          </a:p>
          <a:p>
            <a:endParaRPr lang="en-GB" dirty="0">
              <a:highlight>
                <a:srgbClr val="FFFF00"/>
              </a:highlight>
              <a:latin typeface="+mj-lt"/>
            </a:endParaRPr>
          </a:p>
          <a:p>
            <a:endParaRPr lang="en-GB" dirty="0">
              <a:highlight>
                <a:srgbClr val="FFFF00"/>
              </a:highlight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434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6ABCF-914D-0E0D-1326-00E5C5842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0279" y="351847"/>
            <a:ext cx="9963510" cy="1655762"/>
          </a:xfrm>
        </p:spPr>
        <p:txBody>
          <a:bodyPr>
            <a:normAutofit/>
          </a:bodyPr>
          <a:lstStyle/>
          <a:p>
            <a:r>
              <a:rPr lang="es-ES" sz="4400" dirty="0">
                <a:solidFill>
                  <a:srgbClr val="FF0000"/>
                </a:solidFill>
              </a:rPr>
              <a:t>Tabla de precios del Hotel San Cristian</a:t>
            </a:r>
            <a:endParaRPr lang="en-GB" sz="4400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172374-2505-4591-5490-86CA7F8297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891" y="-1303915"/>
            <a:ext cx="9144000" cy="1655762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161A28B-DC92-3DAF-05A9-CB77FB340C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2214974"/>
              </p:ext>
            </p:extLst>
          </p:nvPr>
        </p:nvGraphicFramePr>
        <p:xfrm>
          <a:off x="2032000" y="2363637"/>
          <a:ext cx="81280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77400353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110820823"/>
                    </a:ext>
                  </a:extLst>
                </a:gridCol>
              </a:tblGrid>
              <a:tr h="297152">
                <a:tc>
                  <a:txBody>
                    <a:bodyPr/>
                    <a:lstStyle/>
                    <a:p>
                      <a:r>
                        <a:rPr lang="en-GB" dirty="0" err="1"/>
                        <a:t>Miembro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</a:t>
                      </a:r>
                      <a:r>
                        <a:rPr lang="en-GB" dirty="0" err="1"/>
                        <a:t>miembros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469517"/>
                  </a:ext>
                </a:extLst>
              </a:tr>
              <a:tr h="297152">
                <a:tc>
                  <a:txBody>
                    <a:bodyPr/>
                    <a:lstStyle/>
                    <a:p>
                      <a:r>
                        <a:rPr lang="en-GB" dirty="0" err="1"/>
                        <a:t>Habitación</a:t>
                      </a:r>
                      <a:r>
                        <a:rPr lang="en-GB" dirty="0"/>
                        <a:t> individual                75£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Habitación</a:t>
                      </a:r>
                      <a:r>
                        <a:rPr lang="en-GB" dirty="0"/>
                        <a:t> individual     85£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0937320"/>
                  </a:ext>
                </a:extLst>
              </a:tr>
              <a:tr h="297152">
                <a:tc>
                  <a:txBody>
                    <a:bodyPr/>
                    <a:lstStyle/>
                    <a:p>
                      <a:r>
                        <a:rPr lang="en-GB" dirty="0"/>
                        <a:t>Doble </a:t>
                      </a:r>
                      <a:r>
                        <a:rPr lang="en-GB" dirty="0" err="1"/>
                        <a:t>habitacion</a:t>
                      </a:r>
                      <a:r>
                        <a:rPr lang="en-GB" dirty="0"/>
                        <a:t>                       85£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Doble </a:t>
                      </a:r>
                      <a:r>
                        <a:rPr lang="en-GB" dirty="0" err="1"/>
                        <a:t>habitacion</a:t>
                      </a:r>
                      <a:r>
                        <a:rPr lang="en-GB" dirty="0"/>
                        <a:t>            95£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69625"/>
                  </a:ext>
                </a:extLst>
              </a:tr>
              <a:tr h="297152">
                <a:tc>
                  <a:txBody>
                    <a:bodyPr/>
                    <a:lstStyle/>
                    <a:p>
                      <a:r>
                        <a:rPr lang="en-GB" dirty="0"/>
                        <a:t>Cuarto familiar                           110£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Cuarto familiar               120£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2519857"/>
                  </a:ext>
                </a:extLst>
              </a:tr>
              <a:tr h="297152">
                <a:tc>
                  <a:txBody>
                    <a:bodyPr/>
                    <a:lstStyle/>
                    <a:p>
                      <a:r>
                        <a:rPr lang="en-GB" dirty="0" err="1"/>
                        <a:t>Habitacion</a:t>
                      </a:r>
                      <a:r>
                        <a:rPr lang="en-GB" dirty="0"/>
                        <a:t> exclusive                  140£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Habitacion</a:t>
                      </a:r>
                      <a:r>
                        <a:rPr lang="en-GB" dirty="0"/>
                        <a:t> exclusive      150£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158708"/>
                  </a:ext>
                </a:extLst>
              </a:tr>
              <a:tr h="297152">
                <a:tc>
                  <a:txBody>
                    <a:bodyPr/>
                    <a:lstStyle/>
                    <a:p>
                      <a:r>
                        <a:rPr lang="en-GB" dirty="0" err="1"/>
                        <a:t>Desayuno</a:t>
                      </a:r>
                      <a:r>
                        <a:rPr lang="en-GB" dirty="0"/>
                        <a:t>                                    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Desayuno</a:t>
                      </a:r>
                      <a:r>
                        <a:rPr lang="en-GB" dirty="0"/>
                        <a:t>                         9.99£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4559198"/>
                  </a:ext>
                </a:extLst>
              </a:tr>
              <a:tr h="297152">
                <a:tc>
                  <a:txBody>
                    <a:bodyPr/>
                    <a:lstStyle/>
                    <a:p>
                      <a:r>
                        <a:rPr lang="en-GB" dirty="0"/>
                        <a:t>Piscina                                          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Piscina                              12.50£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2415833"/>
                  </a:ext>
                </a:extLst>
              </a:tr>
              <a:tr h="297152">
                <a:tc>
                  <a:txBody>
                    <a:bodyPr/>
                    <a:lstStyle/>
                    <a:p>
                      <a:r>
                        <a:rPr lang="en-GB" dirty="0"/>
                        <a:t>Sauna                                           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Sauna                                17.50£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6645469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EF70B209-EF2C-2115-EA01-E8E6090BD6B3}"/>
              </a:ext>
            </a:extLst>
          </p:cNvPr>
          <p:cNvSpPr txBox="1"/>
          <p:nvPr/>
        </p:nvSpPr>
        <p:spPr>
          <a:xfrm>
            <a:off x="10375661" y="878489"/>
            <a:ext cx="528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FA6B14-A2A1-C0B4-88C6-D74B136DF89A}"/>
              </a:ext>
            </a:extLst>
          </p:cNvPr>
          <p:cNvSpPr txBox="1"/>
          <p:nvPr/>
        </p:nvSpPr>
        <p:spPr>
          <a:xfrm>
            <a:off x="10217030" y="878489"/>
            <a:ext cx="317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527594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treetscapeVTI">
  <a:themeElements>
    <a:clrScheme name="AnalogousFromDarkSeedLeftStep">
      <a:dk1>
        <a:srgbClr val="000000"/>
      </a:dk1>
      <a:lt1>
        <a:srgbClr val="FFFFFF"/>
      </a:lt1>
      <a:dk2>
        <a:srgbClr val="1C2432"/>
      </a:dk2>
      <a:lt2>
        <a:srgbClr val="F2F3F0"/>
      </a:lt2>
      <a:accent1>
        <a:srgbClr val="844BC5"/>
      </a:accent1>
      <a:accent2>
        <a:srgbClr val="4842B7"/>
      </a:accent2>
      <a:accent3>
        <a:srgbClr val="4B78C5"/>
      </a:accent3>
      <a:accent4>
        <a:srgbClr val="3999B3"/>
      </a:accent4>
      <a:accent5>
        <a:srgbClr val="49C0A8"/>
      </a:accent5>
      <a:accent6>
        <a:srgbClr val="39B368"/>
      </a:accent6>
      <a:hlink>
        <a:srgbClr val="339A97"/>
      </a:hlink>
      <a:folHlink>
        <a:srgbClr val="7F7F7F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101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Calibri Light</vt:lpstr>
      <vt:lpstr>Consolas</vt:lpstr>
      <vt:lpstr>Franklin Gothic Heavy</vt:lpstr>
      <vt:lpstr>Office Theme</vt:lpstr>
      <vt:lpstr>StreetscapeVTI</vt:lpstr>
      <vt:lpstr>Foreign Languages &amp; Cultural Awareness Spanish – Español  BMIH5003  Rodrigo F. Aguilera  Rodrigo.faguilera@uwtsd.ac.uk</vt:lpstr>
      <vt:lpstr>Tabla de precios del Hotel San Cristian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Tabla de precios del Hotel San Cristian</dc:title>
  <dc:creator>Marian Cristian Iliescu</dc:creator>
  <cp:lastModifiedBy>Marian Cristian Iliescu</cp:lastModifiedBy>
  <cp:revision>3</cp:revision>
  <dcterms:created xsi:type="dcterms:W3CDTF">2022-11-16T19:14:45Z</dcterms:created>
  <dcterms:modified xsi:type="dcterms:W3CDTF">2022-11-16T19:40:28Z</dcterms:modified>
</cp:coreProperties>
</file>