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FC7998-C743-48BE-9B0E-0E1C741A3C2C}" v="951" dt="2022-12-05T13:51:22.110"/>
    <p1510:client id="{772ECA95-C3E8-4456-4C38-7058A0CD2708}" v="13" dt="2022-12-07T14:13:08.735"/>
    <p1510:client id="{798D34E1-2FA6-226B-788E-274CEC1CF575}" v="353" dt="2022-12-06T18:02:28.278"/>
    <p1510:client id="{EA510CCE-B14F-531C-F4FB-7CF4347675FE}" v="260" dt="2022-12-07T13:02:51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Hillary (2217615)" userId="S::2217615@student.uwtsd.ac.uk::6caf3765-d408-4a80-ad6f-5bb8ded52ba2" providerId="AD" clId="Web-{26FC7998-C743-48BE-9B0E-0E1C741A3C2C}"/>
    <pc:docChg chg="addSld modSld sldOrd">
      <pc:chgData name="Sophie Hillary (2217615)" userId="S::2217615@student.uwtsd.ac.uk::6caf3765-d408-4a80-ad6f-5bb8ded52ba2" providerId="AD" clId="Web-{26FC7998-C743-48BE-9B0E-0E1C741A3C2C}" dt="2022-12-05T13:51:22.110" v="777" actId="20577"/>
      <pc:docMkLst>
        <pc:docMk/>
      </pc:docMkLst>
      <pc:sldChg chg="addSp delSp modSp mod setBg modClrScheme chgLayout">
        <pc:chgData name="Sophie Hillary (2217615)" userId="S::2217615@student.uwtsd.ac.uk::6caf3765-d408-4a80-ad6f-5bb8ded52ba2" providerId="AD" clId="Web-{26FC7998-C743-48BE-9B0E-0E1C741A3C2C}" dt="2022-12-05T11:59:29.671" v="177"/>
        <pc:sldMkLst>
          <pc:docMk/>
          <pc:sldMk cId="109857222" sldId="256"/>
        </pc:sldMkLst>
        <pc:spChg chg="mod ord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8" creationId="{2A8AA5BC-4F7A-4226-8F99-6D824B226A97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12" creationId="{5BC87C3E-1040-4EE4-9BDB-9537F7A1B335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21" creationId="{5FB946D7-1CA4-446E-8795-007CACFDEB88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1:59:29.671" v="177"/>
          <ac:spMkLst>
            <pc:docMk/>
            <pc:sldMk cId="109857222" sldId="256"/>
            <ac:spMk id="23" creationId="{192416F2-BC84-4D7C-80C6-6296C10C3819}"/>
          </ac:spMkLst>
        </pc:spChg>
        <pc:cxnChg chg="add del">
          <ac:chgData name="Sophie Hillary (2217615)" userId="S::2217615@student.uwtsd.ac.uk::6caf3765-d408-4a80-ad6f-5bb8ded52ba2" providerId="AD" clId="Web-{26FC7998-C743-48BE-9B0E-0E1C741A3C2C}" dt="2022-12-05T11:59:29.671" v="177"/>
          <ac:cxnSpMkLst>
            <pc:docMk/>
            <pc:sldMk cId="109857222" sldId="256"/>
            <ac:cxnSpMk id="10" creationId="{911DBBF1-3229-4BD9-B3D1-B4CA571E7431}"/>
          </ac:cxnSpMkLst>
        </pc:cxnChg>
        <pc:cxnChg chg="add del">
          <ac:chgData name="Sophie Hillary (2217615)" userId="S::2217615@student.uwtsd.ac.uk::6caf3765-d408-4a80-ad6f-5bb8ded52ba2" providerId="AD" clId="Web-{26FC7998-C743-48BE-9B0E-0E1C741A3C2C}" dt="2022-12-05T11:59:29.671" v="177"/>
          <ac:cxnSpMkLst>
            <pc:docMk/>
            <pc:sldMk cId="109857222" sldId="256"/>
            <ac:cxnSpMk id="14" creationId="{42CDBECE-872A-4C73-9DC1-BB4E805E2CF5}"/>
          </ac:cxnSpMkLst>
        </pc:cxnChg>
        <pc:cxnChg chg="add del">
          <ac:chgData name="Sophie Hillary (2217615)" userId="S::2217615@student.uwtsd.ac.uk::6caf3765-d408-4a80-ad6f-5bb8ded52ba2" providerId="AD" clId="Web-{26FC7998-C743-48BE-9B0E-0E1C741A3C2C}" dt="2022-12-05T11:59:29.671" v="177"/>
          <ac:cxnSpMkLst>
            <pc:docMk/>
            <pc:sldMk cId="109857222" sldId="256"/>
            <ac:cxnSpMk id="16" creationId="{F5CD5A0B-CDD7-427C-AA42-2EECFDFA1811}"/>
          </ac:cxnSpMkLst>
        </pc:cxnChg>
        <pc:cxnChg chg="add">
          <ac:chgData name="Sophie Hillary (2217615)" userId="S::2217615@student.uwtsd.ac.uk::6caf3765-d408-4a80-ad6f-5bb8ded52ba2" providerId="AD" clId="Web-{26FC7998-C743-48BE-9B0E-0E1C741A3C2C}" dt="2022-12-05T11:59:29.671" v="177"/>
          <ac:cxnSpMkLst>
            <pc:docMk/>
            <pc:sldMk cId="109857222" sldId="256"/>
            <ac:cxnSpMk id="25" creationId="{2330623A-AB89-4E04-AC9A-2BAFBF85AE3A}"/>
          </ac:cxnSpMkLst>
        </pc:cxnChg>
      </pc:sldChg>
      <pc:sldChg chg="addSp delSp modSp new mod setBg">
        <pc:chgData name="Sophie Hillary (2217615)" userId="S::2217615@student.uwtsd.ac.uk::6caf3765-d408-4a80-ad6f-5bb8ded52ba2" providerId="AD" clId="Web-{26FC7998-C743-48BE-9B0E-0E1C741A3C2C}" dt="2022-12-05T11:50:38.908" v="137" actId="20577"/>
        <pc:sldMkLst>
          <pc:docMk/>
          <pc:sldMk cId="3138546929" sldId="257"/>
        </pc:sldMkLst>
        <pc:spChg chg="mod">
          <ac:chgData name="Sophie Hillary (2217615)" userId="S::2217615@student.uwtsd.ac.uk::6caf3765-d408-4a80-ad6f-5bb8ded52ba2" providerId="AD" clId="Web-{26FC7998-C743-48BE-9B0E-0E1C741A3C2C}" dt="2022-12-05T11:48:52.983" v="126" actId="1076"/>
          <ac:spMkLst>
            <pc:docMk/>
            <pc:sldMk cId="3138546929" sldId="257"/>
            <ac:spMk id="2" creationId="{0233E941-FF6D-9321-F3F0-44540D382AA8}"/>
          </ac:spMkLst>
        </pc:spChg>
        <pc:spChg chg="del mod">
          <ac:chgData name="Sophie Hillary (2217615)" userId="S::2217615@student.uwtsd.ac.uk::6caf3765-d408-4a80-ad6f-5bb8ded52ba2" providerId="AD" clId="Web-{26FC7998-C743-48BE-9B0E-0E1C741A3C2C}" dt="2022-12-05T11:48:19.357" v="119"/>
          <ac:spMkLst>
            <pc:docMk/>
            <pc:sldMk cId="3138546929" sldId="257"/>
            <ac:spMk id="3" creationId="{FE667938-3022-F21E-5652-E41C4F5FD98B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1:48:19.357" v="119"/>
          <ac:spMkLst>
            <pc:docMk/>
            <pc:sldMk cId="3138546929" sldId="257"/>
            <ac:spMk id="9" creationId="{42285737-90EE-47DC-AC80-8AE156B11969}"/>
          </ac:spMkLst>
        </pc:spChg>
        <pc:grpChg chg="add">
          <ac:chgData name="Sophie Hillary (2217615)" userId="S::2217615@student.uwtsd.ac.uk::6caf3765-d408-4a80-ad6f-5bb8ded52ba2" providerId="AD" clId="Web-{26FC7998-C743-48BE-9B0E-0E1C741A3C2C}" dt="2022-12-05T11:48:19.357" v="119"/>
          <ac:grpSpMkLst>
            <pc:docMk/>
            <pc:sldMk cId="3138546929" sldId="257"/>
            <ac:grpSpMk id="11" creationId="{B57BDC17-F1B3-455F-BBF1-680AA1F25C06}"/>
          </ac:grpSpMkLst>
        </pc:grpChg>
        <pc:graphicFrameChg chg="add modGraphic">
          <ac:chgData name="Sophie Hillary (2217615)" userId="S::2217615@student.uwtsd.ac.uk::6caf3765-d408-4a80-ad6f-5bb8ded52ba2" providerId="AD" clId="Web-{26FC7998-C743-48BE-9B0E-0E1C741A3C2C}" dt="2022-12-05T11:50:38.908" v="137" actId="20577"/>
          <ac:graphicFrameMkLst>
            <pc:docMk/>
            <pc:sldMk cId="3138546929" sldId="257"/>
            <ac:graphicFrameMk id="5" creationId="{BDBFB2EF-BC51-AF54-C9B1-EFC2FFEBF574}"/>
          </ac:graphicFrameMkLst>
        </pc:graphicFrameChg>
      </pc:sldChg>
      <pc:sldChg chg="addSp delSp modSp new mod setBg">
        <pc:chgData name="Sophie Hillary (2217615)" userId="S::2217615@student.uwtsd.ac.uk::6caf3765-d408-4a80-ad6f-5bb8ded52ba2" providerId="AD" clId="Web-{26FC7998-C743-48BE-9B0E-0E1C741A3C2C}" dt="2022-12-05T12:04:49.945" v="242" actId="1076"/>
        <pc:sldMkLst>
          <pc:docMk/>
          <pc:sldMk cId="528572197" sldId="258"/>
        </pc:sldMkLst>
        <pc:spChg chg="mod">
          <ac:chgData name="Sophie Hillary (2217615)" userId="S::2217615@student.uwtsd.ac.uk::6caf3765-d408-4a80-ad6f-5bb8ded52ba2" providerId="AD" clId="Web-{26FC7998-C743-48BE-9B0E-0E1C741A3C2C}" dt="2022-12-05T12:01:29.112" v="195" actId="14100"/>
          <ac:spMkLst>
            <pc:docMk/>
            <pc:sldMk cId="528572197" sldId="258"/>
            <ac:spMk id="2" creationId="{0AEFE126-6D84-9EFB-B852-C6356B55AB28}"/>
          </ac:spMkLst>
        </pc:spChg>
        <pc:spChg chg="del mod">
          <ac:chgData name="Sophie Hillary (2217615)" userId="S::2217615@student.uwtsd.ac.uk::6caf3765-d408-4a80-ad6f-5bb8ded52ba2" providerId="AD" clId="Web-{26FC7998-C743-48BE-9B0E-0E1C741A3C2C}" dt="2022-12-05T11:57:40.996" v="166"/>
          <ac:spMkLst>
            <pc:docMk/>
            <pc:sldMk cId="528572197" sldId="258"/>
            <ac:spMk id="3" creationId="{5E51054F-B069-56C9-0796-96B57B4973CE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1:59:57.328" v="178"/>
          <ac:spMkLst>
            <pc:docMk/>
            <pc:sldMk cId="528572197" sldId="258"/>
            <ac:spMk id="10" creationId="{DC8C3900-B8A1-4965-88E6-CBCBFE067207}"/>
          </ac:spMkLst>
        </pc:spChg>
        <pc:spChg chg="add mod">
          <ac:chgData name="Sophie Hillary (2217615)" userId="S::2217615@student.uwtsd.ac.uk::6caf3765-d408-4a80-ad6f-5bb8ded52ba2" providerId="AD" clId="Web-{26FC7998-C743-48BE-9B0E-0E1C741A3C2C}" dt="2022-12-05T12:04:49.945" v="242" actId="1076"/>
          <ac:spMkLst>
            <pc:docMk/>
            <pc:sldMk cId="528572197" sldId="258"/>
            <ac:spMk id="125" creationId="{BEED1954-F2D4-FFD3-4C0B-E67FD789B717}"/>
          </ac:spMkLst>
        </pc:spChg>
        <pc:graphicFrameChg chg="add mod modGraphic">
          <ac:chgData name="Sophie Hillary (2217615)" userId="S::2217615@student.uwtsd.ac.uk::6caf3765-d408-4a80-ad6f-5bb8ded52ba2" providerId="AD" clId="Web-{26FC7998-C743-48BE-9B0E-0E1C741A3C2C}" dt="2022-12-05T11:59:57.328" v="178"/>
          <ac:graphicFrameMkLst>
            <pc:docMk/>
            <pc:sldMk cId="528572197" sldId="258"/>
            <ac:graphicFrameMk id="5" creationId="{969E629B-32F7-4F0C-8FEB-3224F7F25302}"/>
          </ac:graphicFrameMkLst>
        </pc:graphicFrameChg>
      </pc:sldChg>
      <pc:sldChg chg="addSp delSp modSp new mod setBg setClrOvrMap">
        <pc:chgData name="Sophie Hillary (2217615)" userId="S::2217615@student.uwtsd.ac.uk::6caf3765-d408-4a80-ad6f-5bb8ded52ba2" providerId="AD" clId="Web-{26FC7998-C743-48BE-9B0E-0E1C741A3C2C}" dt="2022-12-05T12:16:49.229" v="336" actId="1076"/>
        <pc:sldMkLst>
          <pc:docMk/>
          <pc:sldMk cId="190545527" sldId="259"/>
        </pc:sldMkLst>
        <pc:spChg chg="mod">
          <ac:chgData name="Sophie Hillary (2217615)" userId="S::2217615@student.uwtsd.ac.uk::6caf3765-d408-4a80-ad6f-5bb8ded52ba2" providerId="AD" clId="Web-{26FC7998-C743-48BE-9B0E-0E1C741A3C2C}" dt="2022-12-05T12:10:38.438" v="265" actId="20577"/>
          <ac:spMkLst>
            <pc:docMk/>
            <pc:sldMk cId="190545527" sldId="259"/>
            <ac:spMk id="2" creationId="{AB6FF40C-2839-5B55-BE1A-51A76CF747D6}"/>
          </ac:spMkLst>
        </pc:spChg>
        <pc:spChg chg="del mod">
          <ac:chgData name="Sophie Hillary (2217615)" userId="S::2217615@student.uwtsd.ac.uk::6caf3765-d408-4a80-ad6f-5bb8ded52ba2" providerId="AD" clId="Web-{26FC7998-C743-48BE-9B0E-0E1C741A3C2C}" dt="2022-12-05T12:08:49.201" v="259"/>
          <ac:spMkLst>
            <pc:docMk/>
            <pc:sldMk cId="190545527" sldId="259"/>
            <ac:spMk id="3" creationId="{053E77BA-0720-6AA5-233A-15C4CDA930FA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2:10:21.563" v="263"/>
          <ac:spMkLst>
            <pc:docMk/>
            <pc:sldMk cId="190545527" sldId="259"/>
            <ac:spMk id="9" creationId="{42285737-90EE-47DC-AC80-8AE156B11969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10:21.563" v="263"/>
          <ac:spMkLst>
            <pc:docMk/>
            <pc:sldMk cId="190545527" sldId="259"/>
            <ac:spMk id="22" creationId="{56C20283-73E0-40EC-8AD8-057F581F64C2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10:21.563" v="263"/>
          <ac:spMkLst>
            <pc:docMk/>
            <pc:sldMk cId="190545527" sldId="259"/>
            <ac:spMk id="24" creationId="{3FCC729B-E528-40C3-82D3-BA4375575E87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10:21.563" v="263"/>
          <ac:spMkLst>
            <pc:docMk/>
            <pc:sldMk cId="190545527" sldId="259"/>
            <ac:spMk id="26" creationId="{58F1FB8D-1842-4A04-998D-6CF047AB2790}"/>
          </ac:spMkLst>
        </pc:spChg>
        <pc:spChg chg="add del mod">
          <ac:chgData name="Sophie Hillary (2217615)" userId="S::2217615@student.uwtsd.ac.uk::6caf3765-d408-4a80-ad6f-5bb8ded52ba2" providerId="AD" clId="Web-{26FC7998-C743-48BE-9B0E-0E1C741A3C2C}" dt="2022-12-05T12:11:05.595" v="268"/>
          <ac:spMkLst>
            <pc:docMk/>
            <pc:sldMk cId="190545527" sldId="259"/>
            <ac:spMk id="71" creationId="{983DD4A8-04F9-E02E-AB6E-320852FC5C0D}"/>
          </ac:spMkLst>
        </pc:spChg>
        <pc:spChg chg="add mod">
          <ac:chgData name="Sophie Hillary (2217615)" userId="S::2217615@student.uwtsd.ac.uk::6caf3765-d408-4a80-ad6f-5bb8ded52ba2" providerId="AD" clId="Web-{26FC7998-C743-48BE-9B0E-0E1C741A3C2C}" dt="2022-12-05T12:15:33.446" v="319" actId="1076"/>
          <ac:spMkLst>
            <pc:docMk/>
            <pc:sldMk cId="190545527" sldId="259"/>
            <ac:spMk id="72" creationId="{1A4D82BF-85B3-B365-80AA-4D6E041EF841}"/>
          </ac:spMkLst>
        </pc:spChg>
        <pc:grpChg chg="add del">
          <ac:chgData name="Sophie Hillary (2217615)" userId="S::2217615@student.uwtsd.ac.uk::6caf3765-d408-4a80-ad6f-5bb8ded52ba2" providerId="AD" clId="Web-{26FC7998-C743-48BE-9B0E-0E1C741A3C2C}" dt="2022-12-05T12:10:21.563" v="263"/>
          <ac:grpSpMkLst>
            <pc:docMk/>
            <pc:sldMk cId="190545527" sldId="259"/>
            <ac:grpSpMk id="11" creationId="{B57BDC17-F1B3-455F-BBF1-680AA1F25C06}"/>
          </ac:grpSpMkLst>
        </pc:grpChg>
        <pc:graphicFrameChg chg="add mod modGraphic">
          <ac:chgData name="Sophie Hillary (2217615)" userId="S::2217615@student.uwtsd.ac.uk::6caf3765-d408-4a80-ad6f-5bb8ded52ba2" providerId="AD" clId="Web-{26FC7998-C743-48BE-9B0E-0E1C741A3C2C}" dt="2022-12-05T12:16:49.229" v="336" actId="1076"/>
          <ac:graphicFrameMkLst>
            <pc:docMk/>
            <pc:sldMk cId="190545527" sldId="259"/>
            <ac:graphicFrameMk id="5" creationId="{58C13241-F921-D37B-395C-B8FC7862FE99}"/>
          </ac:graphicFrameMkLst>
        </pc:graphicFrameChg>
      </pc:sldChg>
      <pc:sldChg chg="addSp delSp modSp new mod setBg setClrOvrMap">
        <pc:chgData name="Sophie Hillary (2217615)" userId="S::2217615@student.uwtsd.ac.uk::6caf3765-d408-4a80-ad6f-5bb8ded52ba2" providerId="AD" clId="Web-{26FC7998-C743-48BE-9B0E-0E1C741A3C2C}" dt="2022-12-05T12:38:27.903" v="483" actId="1076"/>
        <pc:sldMkLst>
          <pc:docMk/>
          <pc:sldMk cId="3686935945" sldId="260"/>
        </pc:sldMkLst>
        <pc:spChg chg="mod">
          <ac:chgData name="Sophie Hillary (2217615)" userId="S::2217615@student.uwtsd.ac.uk::6caf3765-d408-4a80-ad6f-5bb8ded52ba2" providerId="AD" clId="Web-{26FC7998-C743-48BE-9B0E-0E1C741A3C2C}" dt="2022-12-05T12:37:51.480" v="475" actId="20577"/>
          <ac:spMkLst>
            <pc:docMk/>
            <pc:sldMk cId="3686935945" sldId="260"/>
            <ac:spMk id="2" creationId="{831D7658-ED78-45B6-F07C-2111E999459A}"/>
          </ac:spMkLst>
        </pc:spChg>
        <pc:spChg chg="mod">
          <ac:chgData name="Sophie Hillary (2217615)" userId="S::2217615@student.uwtsd.ac.uk::6caf3765-d408-4a80-ad6f-5bb8ded52ba2" providerId="AD" clId="Web-{26FC7998-C743-48BE-9B0E-0E1C741A3C2C}" dt="2022-12-05T12:38:27.903" v="483" actId="1076"/>
          <ac:spMkLst>
            <pc:docMk/>
            <pc:sldMk cId="3686935945" sldId="260"/>
            <ac:spMk id="3" creationId="{FC78EA55-5677-95CE-4AA2-AB6568D1A335}"/>
          </ac:spMkLst>
        </pc:spChg>
        <pc:spChg chg="add mod">
          <ac:chgData name="Sophie Hillary (2217615)" userId="S::2217615@student.uwtsd.ac.uk::6caf3765-d408-4a80-ad6f-5bb8ded52ba2" providerId="AD" clId="Web-{26FC7998-C743-48BE-9B0E-0E1C741A3C2C}" dt="2022-12-05T12:38:23.746" v="482" actId="14100"/>
          <ac:spMkLst>
            <pc:docMk/>
            <pc:sldMk cId="3686935945" sldId="260"/>
            <ac:spMk id="4" creationId="{ABDB6717-A1A6-AAFE-45D7-62BA6714275F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2:28:56.826" v="393"/>
          <ac:spMkLst>
            <pc:docMk/>
            <pc:sldMk cId="3686935945" sldId="260"/>
            <ac:spMk id="8" creationId="{AD21898E-86C0-4C8A-A76C-DF33E844C87A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2:28:56.826" v="393"/>
          <ac:spMkLst>
            <pc:docMk/>
            <pc:sldMk cId="3686935945" sldId="260"/>
            <ac:spMk id="10" creationId="{5C8F04BD-D093-45D0-B54C-50FDB308B4EE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2:28:56.810" v="392"/>
          <ac:spMkLst>
            <pc:docMk/>
            <pc:sldMk cId="3686935945" sldId="260"/>
            <ac:spMk id="15" creationId="{488333BA-AE6E-427A-9B16-A39C8073F4EB}"/>
          </ac:spMkLst>
        </pc:spChg>
        <pc:spChg chg="add del">
          <ac:chgData name="Sophie Hillary (2217615)" userId="S::2217615@student.uwtsd.ac.uk::6caf3765-d408-4a80-ad6f-5bb8ded52ba2" providerId="AD" clId="Web-{26FC7998-C743-48BE-9B0E-0E1C741A3C2C}" dt="2022-12-05T12:28:56.810" v="392"/>
          <ac:spMkLst>
            <pc:docMk/>
            <pc:sldMk cId="3686935945" sldId="260"/>
            <ac:spMk id="17" creationId="{F98ED85F-DCEE-4B50-802E-71A6E3E12B04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28:56.826" v="393"/>
          <ac:spMkLst>
            <pc:docMk/>
            <pc:sldMk cId="3686935945" sldId="260"/>
            <ac:spMk id="19" creationId="{450D3AD2-FA80-415F-A9CE-54D884561CD7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28:56.826" v="393"/>
          <ac:spMkLst>
            <pc:docMk/>
            <pc:sldMk cId="3686935945" sldId="260"/>
            <ac:spMk id="20" creationId="{70DFC902-7D23-471A-B557-B6B6917D7A0D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2:28:56.826" v="393"/>
          <ac:spMkLst>
            <pc:docMk/>
            <pc:sldMk cId="3686935945" sldId="260"/>
            <ac:spMk id="21" creationId="{A55D5633-D557-4DCA-982C-FF36EB7A1C00}"/>
          </ac:spMkLst>
        </pc:spChg>
      </pc:sldChg>
      <pc:sldChg chg="addSp modSp new mod setBg setClrOvrMap">
        <pc:chgData name="Sophie Hillary (2217615)" userId="S::2217615@student.uwtsd.ac.uk::6caf3765-d408-4a80-ad6f-5bb8ded52ba2" providerId="AD" clId="Web-{26FC7998-C743-48BE-9B0E-0E1C741A3C2C}" dt="2022-12-05T13:10:20.854" v="549" actId="1076"/>
        <pc:sldMkLst>
          <pc:docMk/>
          <pc:sldMk cId="3835783761" sldId="261"/>
        </pc:sldMkLst>
        <pc:spChg chg="mod">
          <ac:chgData name="Sophie Hillary (2217615)" userId="S::2217615@student.uwtsd.ac.uk::6caf3765-d408-4a80-ad6f-5bb8ded52ba2" providerId="AD" clId="Web-{26FC7998-C743-48BE-9B0E-0E1C741A3C2C}" dt="2022-12-05T13:10:20.854" v="549" actId="1076"/>
          <ac:spMkLst>
            <pc:docMk/>
            <pc:sldMk cId="3835783761" sldId="261"/>
            <ac:spMk id="2" creationId="{152E24F1-BCF4-483F-DFFC-58613A109DB0}"/>
          </ac:spMkLst>
        </pc:spChg>
        <pc:spChg chg="mod">
          <ac:chgData name="Sophie Hillary (2217615)" userId="S::2217615@student.uwtsd.ac.uk::6caf3765-d408-4a80-ad6f-5bb8ded52ba2" providerId="AD" clId="Web-{26FC7998-C743-48BE-9B0E-0E1C741A3C2C}" dt="2022-12-05T13:07:49.469" v="523" actId="20577"/>
          <ac:spMkLst>
            <pc:docMk/>
            <pc:sldMk cId="3835783761" sldId="261"/>
            <ac:spMk id="3" creationId="{CA680704-6683-0397-F8B1-3A9663F73F27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3:08:01.735" v="524"/>
          <ac:spMkLst>
            <pc:docMk/>
            <pc:sldMk cId="3835783761" sldId="261"/>
            <ac:spMk id="4" creationId="{E0B5A787-93E4-450D-FE94-E3731F5F3C81}"/>
          </ac:spMkLst>
        </pc:spChg>
        <pc:spChg chg="add mod">
          <ac:chgData name="Sophie Hillary (2217615)" userId="S::2217615@student.uwtsd.ac.uk::6caf3765-d408-4a80-ad6f-5bb8ded52ba2" providerId="AD" clId="Web-{26FC7998-C743-48BE-9B0E-0E1C741A3C2C}" dt="2022-12-05T13:10:11.244" v="548" actId="1076"/>
          <ac:spMkLst>
            <pc:docMk/>
            <pc:sldMk cId="3835783761" sldId="261"/>
            <ac:spMk id="5" creationId="{67D0E82E-791F-A58A-923F-983D95713098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3:06:31.994" v="509"/>
          <ac:spMkLst>
            <pc:docMk/>
            <pc:sldMk cId="3835783761" sldId="261"/>
            <ac:spMk id="8" creationId="{B95B9BA8-1D69-4796-85F5-B6D0BD52354B}"/>
          </ac:spMkLst>
        </pc:spChg>
        <pc:grpChg chg="add">
          <ac:chgData name="Sophie Hillary (2217615)" userId="S::2217615@student.uwtsd.ac.uk::6caf3765-d408-4a80-ad6f-5bb8ded52ba2" providerId="AD" clId="Web-{26FC7998-C743-48BE-9B0E-0E1C741A3C2C}" dt="2022-12-05T13:06:31.994" v="509"/>
          <ac:grpSpMkLst>
            <pc:docMk/>
            <pc:sldMk cId="3835783761" sldId="261"/>
            <ac:grpSpMk id="10" creationId="{5F892E19-92E7-4BB2-8C3F-DBDFE8D9D324}"/>
          </ac:grpSpMkLst>
        </pc:grpChg>
      </pc:sldChg>
      <pc:sldChg chg="addSp modSp new mod setBg">
        <pc:chgData name="Sophie Hillary (2217615)" userId="S::2217615@student.uwtsd.ac.uk::6caf3765-d408-4a80-ad6f-5bb8ded52ba2" providerId="AD" clId="Web-{26FC7998-C743-48BE-9B0E-0E1C741A3C2C}" dt="2022-12-05T13:34:03.394" v="741" actId="1076"/>
        <pc:sldMkLst>
          <pc:docMk/>
          <pc:sldMk cId="2732658491" sldId="262"/>
        </pc:sldMkLst>
        <pc:spChg chg="mod">
          <ac:chgData name="Sophie Hillary (2217615)" userId="S::2217615@student.uwtsd.ac.uk::6caf3765-d408-4a80-ad6f-5bb8ded52ba2" providerId="AD" clId="Web-{26FC7998-C743-48BE-9B0E-0E1C741A3C2C}" dt="2022-12-05T13:33:43.612" v="738" actId="1076"/>
          <ac:spMkLst>
            <pc:docMk/>
            <pc:sldMk cId="2732658491" sldId="262"/>
            <ac:spMk id="2" creationId="{F1B543A5-C770-E493-9AFD-3887B2D428BF}"/>
          </ac:spMkLst>
        </pc:spChg>
        <pc:spChg chg="mod">
          <ac:chgData name="Sophie Hillary (2217615)" userId="S::2217615@student.uwtsd.ac.uk::6caf3765-d408-4a80-ad6f-5bb8ded52ba2" providerId="AD" clId="Web-{26FC7998-C743-48BE-9B0E-0E1C741A3C2C}" dt="2022-12-05T13:24:00.867" v="628" actId="14100"/>
          <ac:spMkLst>
            <pc:docMk/>
            <pc:sldMk cId="2732658491" sldId="262"/>
            <ac:spMk id="3" creationId="{453D8B44-D7F1-4FEB-C96D-EC499533B1E8}"/>
          </ac:spMkLst>
        </pc:spChg>
        <pc:spChg chg="add mod">
          <ac:chgData name="Sophie Hillary (2217615)" userId="S::2217615@student.uwtsd.ac.uk::6caf3765-d408-4a80-ad6f-5bb8ded52ba2" providerId="AD" clId="Web-{26FC7998-C743-48BE-9B0E-0E1C741A3C2C}" dt="2022-12-05T13:34:03.394" v="741" actId="1076"/>
          <ac:spMkLst>
            <pc:docMk/>
            <pc:sldMk cId="2732658491" sldId="262"/>
            <ac:spMk id="4" creationId="{E2D12F6F-40D2-431E-59AD-238B75E00585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3:23:13.098" v="622"/>
          <ac:spMkLst>
            <pc:docMk/>
            <pc:sldMk cId="2732658491" sldId="262"/>
            <ac:spMk id="8" creationId="{33CD251C-A887-4D2F-925B-FC097198538B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3:23:13.098" v="622"/>
          <ac:spMkLst>
            <pc:docMk/>
            <pc:sldMk cId="2732658491" sldId="262"/>
            <ac:spMk id="10" creationId="{B19D093C-27FB-4032-B282-42C4563F257C}"/>
          </ac:spMkLst>
        </pc:spChg>
        <pc:grpChg chg="add">
          <ac:chgData name="Sophie Hillary (2217615)" userId="S::2217615@student.uwtsd.ac.uk::6caf3765-d408-4a80-ad6f-5bb8ded52ba2" providerId="AD" clId="Web-{26FC7998-C743-48BE-9B0E-0E1C741A3C2C}" dt="2022-12-05T13:23:13.098" v="622"/>
          <ac:grpSpMkLst>
            <pc:docMk/>
            <pc:sldMk cId="2732658491" sldId="262"/>
            <ac:grpSpMk id="12" creationId="{35EE815E-1BD3-4777-B652-6D98825BF66B}"/>
          </ac:grpSpMkLst>
        </pc:grpChg>
      </pc:sldChg>
      <pc:sldChg chg="addSp delSp modSp new mod setBg">
        <pc:chgData name="Sophie Hillary (2217615)" userId="S::2217615@student.uwtsd.ac.uk::6caf3765-d408-4a80-ad6f-5bb8ded52ba2" providerId="AD" clId="Web-{26FC7998-C743-48BE-9B0E-0E1C741A3C2C}" dt="2022-12-05T13:43:06.184" v="759" actId="14100"/>
        <pc:sldMkLst>
          <pc:docMk/>
          <pc:sldMk cId="845427107" sldId="263"/>
        </pc:sldMkLst>
        <pc:spChg chg="mod">
          <ac:chgData name="Sophie Hillary (2217615)" userId="S::2217615@student.uwtsd.ac.uk::6caf3765-d408-4a80-ad6f-5bb8ded52ba2" providerId="AD" clId="Web-{26FC7998-C743-48BE-9B0E-0E1C741A3C2C}" dt="2022-12-05T13:43:06.184" v="759" actId="14100"/>
          <ac:spMkLst>
            <pc:docMk/>
            <pc:sldMk cId="845427107" sldId="263"/>
            <ac:spMk id="2" creationId="{C7405EC8-AEA9-21B7-25BA-14566AF8D445}"/>
          </ac:spMkLst>
        </pc:spChg>
        <pc:spChg chg="del mod">
          <ac:chgData name="Sophie Hillary (2217615)" userId="S::2217615@student.uwtsd.ac.uk::6caf3765-d408-4a80-ad6f-5bb8ded52ba2" providerId="AD" clId="Web-{26FC7998-C743-48BE-9B0E-0E1C741A3C2C}" dt="2022-12-05T13:42:35.400" v="755"/>
          <ac:spMkLst>
            <pc:docMk/>
            <pc:sldMk cId="845427107" sldId="263"/>
            <ac:spMk id="3" creationId="{B03297C4-B68A-5A1C-B369-D9E29B8D00F9}"/>
          </ac:spMkLst>
        </pc:spChg>
        <pc:spChg chg="add">
          <ac:chgData name="Sophie Hillary (2217615)" userId="S::2217615@student.uwtsd.ac.uk::6caf3765-d408-4a80-ad6f-5bb8ded52ba2" providerId="AD" clId="Web-{26FC7998-C743-48BE-9B0E-0E1C741A3C2C}" dt="2022-12-05T13:42:35.400" v="755"/>
          <ac:spMkLst>
            <pc:docMk/>
            <pc:sldMk cId="845427107" sldId="263"/>
            <ac:spMk id="9" creationId="{42285737-90EE-47DC-AC80-8AE156B11969}"/>
          </ac:spMkLst>
        </pc:spChg>
        <pc:grpChg chg="add">
          <ac:chgData name="Sophie Hillary (2217615)" userId="S::2217615@student.uwtsd.ac.uk::6caf3765-d408-4a80-ad6f-5bb8ded52ba2" providerId="AD" clId="Web-{26FC7998-C743-48BE-9B0E-0E1C741A3C2C}" dt="2022-12-05T13:42:35.400" v="755"/>
          <ac:grpSpMkLst>
            <pc:docMk/>
            <pc:sldMk cId="845427107" sldId="263"/>
            <ac:grpSpMk id="11" creationId="{B57BDC17-F1B3-455F-BBF1-680AA1F25C06}"/>
          </ac:grpSpMkLst>
        </pc:grpChg>
        <pc:graphicFrameChg chg="add">
          <ac:chgData name="Sophie Hillary (2217615)" userId="S::2217615@student.uwtsd.ac.uk::6caf3765-d408-4a80-ad6f-5bb8ded52ba2" providerId="AD" clId="Web-{26FC7998-C743-48BE-9B0E-0E1C741A3C2C}" dt="2022-12-05T13:42:35.400" v="755"/>
          <ac:graphicFrameMkLst>
            <pc:docMk/>
            <pc:sldMk cId="845427107" sldId="263"/>
            <ac:graphicFrameMk id="5" creationId="{4CC7C8CC-731F-4D7B-B676-234898B9C37C}"/>
          </ac:graphicFrameMkLst>
        </pc:graphicFrameChg>
      </pc:sldChg>
      <pc:sldChg chg="modSp new ord">
        <pc:chgData name="Sophie Hillary (2217615)" userId="S::2217615@student.uwtsd.ac.uk::6caf3765-d408-4a80-ad6f-5bb8ded52ba2" providerId="AD" clId="Web-{26FC7998-C743-48BE-9B0E-0E1C741A3C2C}" dt="2022-12-05T13:51:22.110" v="777" actId="20577"/>
        <pc:sldMkLst>
          <pc:docMk/>
          <pc:sldMk cId="3518590634" sldId="264"/>
        </pc:sldMkLst>
        <pc:spChg chg="mod">
          <ac:chgData name="Sophie Hillary (2217615)" userId="S::2217615@student.uwtsd.ac.uk::6caf3765-d408-4a80-ad6f-5bb8ded52ba2" providerId="AD" clId="Web-{26FC7998-C743-48BE-9B0E-0E1C741A3C2C}" dt="2022-12-05T13:51:22.110" v="777" actId="20577"/>
          <ac:spMkLst>
            <pc:docMk/>
            <pc:sldMk cId="3518590634" sldId="264"/>
            <ac:spMk id="2" creationId="{7E76737C-D756-9523-7C14-888FFBEACC6E}"/>
          </ac:spMkLst>
        </pc:spChg>
      </pc:sldChg>
    </pc:docChg>
  </pc:docChgLst>
  <pc:docChgLst>
    <pc:chgData name="Sophie Hillary (2217615)" userId="S::2217615@student.uwtsd.ac.uk::6caf3765-d408-4a80-ad6f-5bb8ded52ba2" providerId="AD" clId="Web-{772ECA95-C3E8-4456-4C38-7058A0CD2708}"/>
    <pc:docChg chg="delSld modSld">
      <pc:chgData name="Sophie Hillary (2217615)" userId="S::2217615@student.uwtsd.ac.uk::6caf3765-d408-4a80-ad6f-5bb8ded52ba2" providerId="AD" clId="Web-{772ECA95-C3E8-4456-4C38-7058A0CD2708}" dt="2022-12-07T14:13:08.735" v="13"/>
      <pc:docMkLst>
        <pc:docMk/>
      </pc:docMkLst>
      <pc:sldChg chg="addSp delSp modSp del">
        <pc:chgData name="Sophie Hillary (2217615)" userId="S::2217615@student.uwtsd.ac.uk::6caf3765-d408-4a80-ad6f-5bb8ded52ba2" providerId="AD" clId="Web-{772ECA95-C3E8-4456-4C38-7058A0CD2708}" dt="2022-12-07T14:13:08.735" v="13"/>
        <pc:sldMkLst>
          <pc:docMk/>
          <pc:sldMk cId="2895186130" sldId="265"/>
        </pc:sldMkLst>
        <pc:spChg chg="mod">
          <ac:chgData name="Sophie Hillary (2217615)" userId="S::2217615@student.uwtsd.ac.uk::6caf3765-d408-4a80-ad6f-5bb8ded52ba2" providerId="AD" clId="Web-{772ECA95-C3E8-4456-4C38-7058A0CD2708}" dt="2022-12-07T13:06:37.179" v="12" actId="1076"/>
          <ac:spMkLst>
            <pc:docMk/>
            <pc:sldMk cId="2895186130" sldId="265"/>
            <ac:spMk id="2" creationId="{48ACB0D1-FD1F-44B0-28D3-F1AE9A4EBA34}"/>
          </ac:spMkLst>
        </pc:spChg>
        <pc:spChg chg="mod">
          <ac:chgData name="Sophie Hillary (2217615)" userId="S::2217615@student.uwtsd.ac.uk::6caf3765-d408-4a80-ad6f-5bb8ded52ba2" providerId="AD" clId="Web-{772ECA95-C3E8-4456-4C38-7058A0CD2708}" dt="2022-12-07T13:06:07.287" v="7" actId="1076"/>
          <ac:spMkLst>
            <pc:docMk/>
            <pc:sldMk cId="2895186130" sldId="265"/>
            <ac:spMk id="3" creationId="{990C0613-AEB9-4A8C-AABA-7EDC5BC3F736}"/>
          </ac:spMkLst>
        </pc:spChg>
        <pc:spChg chg="del">
          <ac:chgData name="Sophie Hillary (2217615)" userId="S::2217615@student.uwtsd.ac.uk::6caf3765-d408-4a80-ad6f-5bb8ded52ba2" providerId="AD" clId="Web-{772ECA95-C3E8-4456-4C38-7058A0CD2708}" dt="2022-12-07T13:05:45.146" v="1"/>
          <ac:spMkLst>
            <pc:docMk/>
            <pc:sldMk cId="2895186130" sldId="265"/>
            <ac:spMk id="8" creationId="{787F4F1C-8D3D-4EC1-B72D-A0470A5A08B8}"/>
          </ac:spMkLst>
        </pc:spChg>
        <pc:spChg chg="add">
          <ac:chgData name="Sophie Hillary (2217615)" userId="S::2217615@student.uwtsd.ac.uk::6caf3765-d408-4a80-ad6f-5bb8ded52ba2" providerId="AD" clId="Web-{772ECA95-C3E8-4456-4C38-7058A0CD2708}" dt="2022-12-07T13:05:45.146" v="1"/>
          <ac:spMkLst>
            <pc:docMk/>
            <pc:sldMk cId="2895186130" sldId="265"/>
            <ac:spMk id="21" creationId="{FB5B0058-AF13-4859-B429-4EDDE2A26F7F}"/>
          </ac:spMkLst>
        </pc:spChg>
        <pc:grpChg chg="del">
          <ac:chgData name="Sophie Hillary (2217615)" userId="S::2217615@student.uwtsd.ac.uk::6caf3765-d408-4a80-ad6f-5bb8ded52ba2" providerId="AD" clId="Web-{772ECA95-C3E8-4456-4C38-7058A0CD2708}" dt="2022-12-07T13:05:45.146" v="1"/>
          <ac:grpSpMkLst>
            <pc:docMk/>
            <pc:sldMk cId="2895186130" sldId="265"/>
            <ac:grpSpMk id="10" creationId="{D1E3DD61-64DB-46AD-B249-E273CD86B051}"/>
          </ac:grpSpMkLst>
        </pc:grpChg>
        <pc:picChg chg="del">
          <ac:chgData name="Sophie Hillary (2217615)" userId="S::2217615@student.uwtsd.ac.uk::6caf3765-d408-4a80-ad6f-5bb8ded52ba2" providerId="AD" clId="Web-{772ECA95-C3E8-4456-4C38-7058A0CD2708}" dt="2022-12-07T13:05:23.067" v="0"/>
          <ac:picMkLst>
            <pc:docMk/>
            <pc:sldMk cId="2895186130" sldId="265"/>
            <ac:picMk id="4" creationId="{B13078AF-B23A-2E8C-8A8B-9386BA690276}"/>
          </ac:picMkLst>
        </pc:picChg>
        <pc:picChg chg="add mod">
          <ac:chgData name="Sophie Hillary (2217615)" userId="S::2217615@student.uwtsd.ac.uk::6caf3765-d408-4a80-ad6f-5bb8ded52ba2" providerId="AD" clId="Web-{772ECA95-C3E8-4456-4C38-7058A0CD2708}" dt="2022-12-07T13:06:31.819" v="11" actId="14100"/>
          <ac:picMkLst>
            <pc:docMk/>
            <pc:sldMk cId="2895186130" sldId="265"/>
            <ac:picMk id="5" creationId="{D1E580DA-3EA5-1E0A-B82B-B46ED4048854}"/>
          </ac:picMkLst>
        </pc:picChg>
        <pc:cxnChg chg="add">
          <ac:chgData name="Sophie Hillary (2217615)" userId="S::2217615@student.uwtsd.ac.uk::6caf3765-d408-4a80-ad6f-5bb8ded52ba2" providerId="AD" clId="Web-{772ECA95-C3E8-4456-4C38-7058A0CD2708}" dt="2022-12-07T13:05:45.146" v="1"/>
          <ac:cxnSpMkLst>
            <pc:docMk/>
            <pc:sldMk cId="2895186130" sldId="265"/>
            <ac:cxnSpMk id="23" creationId="{EC4521DE-248E-440D-AAD6-FD9E7D34B3BF}"/>
          </ac:cxnSpMkLst>
        </pc:cxnChg>
        <pc:cxnChg chg="add">
          <ac:chgData name="Sophie Hillary (2217615)" userId="S::2217615@student.uwtsd.ac.uk::6caf3765-d408-4a80-ad6f-5bb8ded52ba2" providerId="AD" clId="Web-{772ECA95-C3E8-4456-4C38-7058A0CD2708}" dt="2022-12-07T13:05:45.146" v="1"/>
          <ac:cxnSpMkLst>
            <pc:docMk/>
            <pc:sldMk cId="2895186130" sldId="265"/>
            <ac:cxnSpMk id="25" creationId="{442C13FA-4C0F-42D0-9626-5BA6040D8C31}"/>
          </ac:cxnSpMkLst>
        </pc:cxnChg>
      </pc:sldChg>
    </pc:docChg>
  </pc:docChgLst>
  <pc:docChgLst>
    <pc:chgData name="Sophie Hillary (2217615)" userId="S::2217615@student.uwtsd.ac.uk::6caf3765-d408-4a80-ad6f-5bb8ded52ba2" providerId="AD" clId="Web-{798D34E1-2FA6-226B-788E-274CEC1CF575}"/>
    <pc:docChg chg="addSld modSld sldOrd">
      <pc:chgData name="Sophie Hillary (2217615)" userId="S::2217615@student.uwtsd.ac.uk::6caf3765-d408-4a80-ad6f-5bb8ded52ba2" providerId="AD" clId="Web-{798D34E1-2FA6-226B-788E-274CEC1CF575}" dt="2022-12-06T18:02:28.278" v="323" actId="20577"/>
      <pc:docMkLst>
        <pc:docMk/>
      </pc:docMkLst>
      <pc:sldChg chg="addSp delSp modSp mod setClrOvrMap">
        <pc:chgData name="Sophie Hillary (2217615)" userId="S::2217615@student.uwtsd.ac.uk::6caf3765-d408-4a80-ad6f-5bb8ded52ba2" providerId="AD" clId="Web-{798D34E1-2FA6-226B-788E-274CEC1CF575}" dt="2022-12-06T17:58:50.999" v="277"/>
        <pc:sldMkLst>
          <pc:docMk/>
          <pc:sldMk cId="3138546929" sldId="257"/>
        </pc:sldMkLst>
        <pc:spChg chg="mod">
          <ac:chgData name="Sophie Hillary (2217615)" userId="S::2217615@student.uwtsd.ac.uk::6caf3765-d408-4a80-ad6f-5bb8ded52ba2" providerId="AD" clId="Web-{798D34E1-2FA6-226B-788E-274CEC1CF575}" dt="2022-12-06T17:58:50.999" v="277"/>
          <ac:spMkLst>
            <pc:docMk/>
            <pc:sldMk cId="3138546929" sldId="257"/>
            <ac:spMk id="2" creationId="{0233E941-FF6D-9321-F3F0-44540D382AA8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8:50.999" v="277"/>
          <ac:spMkLst>
            <pc:docMk/>
            <pc:sldMk cId="3138546929" sldId="257"/>
            <ac:spMk id="9" creationId="{42285737-90EE-47DC-AC80-8AE156B11969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8:50.999" v="277"/>
          <ac:spMkLst>
            <pc:docMk/>
            <pc:sldMk cId="3138546929" sldId="257"/>
            <ac:spMk id="22" creationId="{1A9F7B4E-B03D-4F64-BE33-00D074458D45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8:50.952" v="276"/>
          <ac:spMkLst>
            <pc:docMk/>
            <pc:sldMk cId="3138546929" sldId="257"/>
            <ac:spMk id="23" creationId="{257363FD-7E77-4145-9483-331A807ADF0E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8:50.999" v="277"/>
          <ac:spMkLst>
            <pc:docMk/>
            <pc:sldMk cId="3138546929" sldId="257"/>
            <ac:spMk id="24" creationId="{7E2BE7F7-CA89-4002-ACCE-A478AEA24F5E}"/>
          </ac:spMkLst>
        </pc:spChg>
        <pc:grpChg chg="add del">
          <ac:chgData name="Sophie Hillary (2217615)" userId="S::2217615@student.uwtsd.ac.uk::6caf3765-d408-4a80-ad6f-5bb8ded52ba2" providerId="AD" clId="Web-{798D34E1-2FA6-226B-788E-274CEC1CF575}" dt="2022-12-06T17:58:50.999" v="277"/>
          <ac:grpSpMkLst>
            <pc:docMk/>
            <pc:sldMk cId="3138546929" sldId="257"/>
            <ac:grpSpMk id="11" creationId="{B57BDC17-F1B3-455F-BBF1-680AA1F25C06}"/>
          </ac:grpSpMkLst>
        </pc:grpChg>
        <pc:graphicFrameChg chg="mod modGraphic">
          <ac:chgData name="Sophie Hillary (2217615)" userId="S::2217615@student.uwtsd.ac.uk::6caf3765-d408-4a80-ad6f-5bb8ded52ba2" providerId="AD" clId="Web-{798D34E1-2FA6-226B-788E-274CEC1CF575}" dt="2022-12-06T17:58:50.999" v="277"/>
          <ac:graphicFrameMkLst>
            <pc:docMk/>
            <pc:sldMk cId="3138546929" sldId="257"/>
            <ac:graphicFrameMk id="5" creationId="{BDBFB2EF-BC51-AF54-C9B1-EFC2FFEBF574}"/>
          </ac:graphicFrameMkLst>
        </pc:graphicFrameChg>
        <pc:picChg chg="add del">
          <ac:chgData name="Sophie Hillary (2217615)" userId="S::2217615@student.uwtsd.ac.uk::6caf3765-d408-4a80-ad6f-5bb8ded52ba2" providerId="AD" clId="Web-{798D34E1-2FA6-226B-788E-274CEC1CF575}" dt="2022-12-06T17:58:50.952" v="276"/>
          <ac:picMkLst>
            <pc:docMk/>
            <pc:sldMk cId="3138546929" sldId="257"/>
            <ac:picMk id="19" creationId="{AEB0A4EB-A4AA-C337-C890-10C773E82311}"/>
          </ac:picMkLst>
        </pc:picChg>
      </pc:sldChg>
      <pc:sldChg chg="addSp modSp">
        <pc:chgData name="Sophie Hillary (2217615)" userId="S::2217615@student.uwtsd.ac.uk::6caf3765-d408-4a80-ad6f-5bb8ded52ba2" providerId="AD" clId="Web-{798D34E1-2FA6-226B-788E-274CEC1CF575}" dt="2022-12-06T15:58:08.543" v="52" actId="1076"/>
        <pc:sldMkLst>
          <pc:docMk/>
          <pc:sldMk cId="845427107" sldId="263"/>
        </pc:sldMkLst>
        <pc:spChg chg="add mod">
          <ac:chgData name="Sophie Hillary (2217615)" userId="S::2217615@student.uwtsd.ac.uk::6caf3765-d408-4a80-ad6f-5bb8ded52ba2" providerId="AD" clId="Web-{798D34E1-2FA6-226B-788E-274CEC1CF575}" dt="2022-12-06T15:58:08.543" v="52" actId="1076"/>
          <ac:spMkLst>
            <pc:docMk/>
            <pc:sldMk cId="845427107" sldId="263"/>
            <ac:spMk id="40" creationId="{B3371B02-01B1-1430-025C-C9431AF3F885}"/>
          </ac:spMkLst>
        </pc:spChg>
      </pc:sldChg>
      <pc:sldChg chg="addSp delSp modSp mod setBg">
        <pc:chgData name="Sophie Hillary (2217615)" userId="S::2217615@student.uwtsd.ac.uk::6caf3765-d408-4a80-ad6f-5bb8ded52ba2" providerId="AD" clId="Web-{798D34E1-2FA6-226B-788E-274CEC1CF575}" dt="2022-12-06T18:02:03.573" v="319" actId="1076"/>
        <pc:sldMkLst>
          <pc:docMk/>
          <pc:sldMk cId="3518590634" sldId="264"/>
        </pc:sldMkLst>
        <pc:spChg chg="mod">
          <ac:chgData name="Sophie Hillary (2217615)" userId="S::2217615@student.uwtsd.ac.uk::6caf3765-d408-4a80-ad6f-5bb8ded52ba2" providerId="AD" clId="Web-{798D34E1-2FA6-226B-788E-274CEC1CF575}" dt="2022-12-06T18:00:10.175" v="281" actId="1076"/>
          <ac:spMkLst>
            <pc:docMk/>
            <pc:sldMk cId="3518590634" sldId="264"/>
            <ac:spMk id="2" creationId="{7E76737C-D756-9523-7C14-888FFBEACC6E}"/>
          </ac:spMkLst>
        </pc:spChg>
        <pc:spChg chg="mod">
          <ac:chgData name="Sophie Hillary (2217615)" userId="S::2217615@student.uwtsd.ac.uk::6caf3765-d408-4a80-ad6f-5bb8ded52ba2" providerId="AD" clId="Web-{798D34E1-2FA6-226B-788E-274CEC1CF575}" dt="2022-12-06T17:45:31.777" v="124" actId="20577"/>
          <ac:spMkLst>
            <pc:docMk/>
            <pc:sldMk cId="3518590634" sldId="264"/>
            <ac:spMk id="3" creationId="{995A005D-7B72-5C36-44B7-1DDB26A01B24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9:54.378" v="279"/>
          <ac:spMkLst>
            <pc:docMk/>
            <pc:sldMk cId="3518590634" sldId="264"/>
            <ac:spMk id="4" creationId="{EE45175F-67B2-9D0D-5418-984EA0F70E4A}"/>
          </ac:spMkLst>
        </pc:spChg>
        <pc:spChg chg="add mod">
          <ac:chgData name="Sophie Hillary (2217615)" userId="S::2217615@student.uwtsd.ac.uk::6caf3765-d408-4a80-ad6f-5bb8ded52ba2" providerId="AD" clId="Web-{798D34E1-2FA6-226B-788E-274CEC1CF575}" dt="2022-12-06T18:02:03.573" v="319" actId="1076"/>
          <ac:spMkLst>
            <pc:docMk/>
            <pc:sldMk cId="3518590634" sldId="264"/>
            <ac:spMk id="5" creationId="{09FD02DF-02E6-E4A3-8DFC-12F8395DD4D5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45:03.806" v="119"/>
          <ac:spMkLst>
            <pc:docMk/>
            <pc:sldMk cId="3518590634" sldId="264"/>
            <ac:spMk id="8" creationId="{33CD251C-A887-4D2F-925B-FC097198538B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45:03.806" v="119"/>
          <ac:spMkLst>
            <pc:docMk/>
            <pc:sldMk cId="3518590634" sldId="264"/>
            <ac:spMk id="10" creationId="{3B2069EE-A08E-44F0-B3F9-3CF8CC2DCAD5}"/>
          </ac:spMkLst>
        </pc:spChg>
        <pc:grpChg chg="add">
          <ac:chgData name="Sophie Hillary (2217615)" userId="S::2217615@student.uwtsd.ac.uk::6caf3765-d408-4a80-ad6f-5bb8ded52ba2" providerId="AD" clId="Web-{798D34E1-2FA6-226B-788E-274CEC1CF575}" dt="2022-12-06T17:45:03.806" v="119"/>
          <ac:grpSpMkLst>
            <pc:docMk/>
            <pc:sldMk cId="3518590634" sldId="264"/>
            <ac:grpSpMk id="12" creationId="{E12BF2FB-8A96-4B53-86A0-04755C545EB8}"/>
          </ac:grpSpMkLst>
        </pc:grpChg>
      </pc:sldChg>
      <pc:sldChg chg="addSp modSp new mod ord setBg addAnim">
        <pc:chgData name="Sophie Hillary (2217615)" userId="S::2217615@student.uwtsd.ac.uk::6caf3765-d408-4a80-ad6f-5bb8ded52ba2" providerId="AD" clId="Web-{798D34E1-2FA6-226B-788E-274CEC1CF575}" dt="2022-12-06T15:51:25.277" v="14"/>
        <pc:sldMkLst>
          <pc:docMk/>
          <pc:sldMk cId="2895186130" sldId="265"/>
        </pc:sldMkLst>
        <pc:spChg chg="mod">
          <ac:chgData name="Sophie Hillary (2217615)" userId="S::2217615@student.uwtsd.ac.uk::6caf3765-d408-4a80-ad6f-5bb8ded52ba2" providerId="AD" clId="Web-{798D34E1-2FA6-226B-788E-274CEC1CF575}" dt="2022-12-06T15:43:54.963" v="12" actId="1076"/>
          <ac:spMkLst>
            <pc:docMk/>
            <pc:sldMk cId="2895186130" sldId="265"/>
            <ac:spMk id="2" creationId="{48ACB0D1-FD1F-44B0-28D3-F1AE9A4EBA34}"/>
          </ac:spMkLst>
        </pc:spChg>
        <pc:spChg chg="mod">
          <ac:chgData name="Sophie Hillary (2217615)" userId="S::2217615@student.uwtsd.ac.uk::6caf3765-d408-4a80-ad6f-5bb8ded52ba2" providerId="AD" clId="Web-{798D34E1-2FA6-226B-788E-274CEC1CF575}" dt="2022-12-06T15:43:59.729" v="13" actId="1076"/>
          <ac:spMkLst>
            <pc:docMk/>
            <pc:sldMk cId="2895186130" sldId="265"/>
            <ac:spMk id="3" creationId="{990C0613-AEB9-4A8C-AABA-7EDC5BC3F736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5:43:44.338" v="9"/>
          <ac:spMkLst>
            <pc:docMk/>
            <pc:sldMk cId="2895186130" sldId="265"/>
            <ac:spMk id="8" creationId="{787F4F1C-8D3D-4EC1-B72D-A0470A5A08B8}"/>
          </ac:spMkLst>
        </pc:spChg>
        <pc:grpChg chg="add">
          <ac:chgData name="Sophie Hillary (2217615)" userId="S::2217615@student.uwtsd.ac.uk::6caf3765-d408-4a80-ad6f-5bb8ded52ba2" providerId="AD" clId="Web-{798D34E1-2FA6-226B-788E-274CEC1CF575}" dt="2022-12-06T15:43:44.338" v="9"/>
          <ac:grpSpMkLst>
            <pc:docMk/>
            <pc:sldMk cId="2895186130" sldId="265"/>
            <ac:grpSpMk id="10" creationId="{D1E3DD61-64DB-46AD-B249-E273CD86B051}"/>
          </ac:grpSpMkLst>
        </pc:grpChg>
      </pc:sldChg>
      <pc:sldChg chg="addSp delSp modSp new mod setBg setClrOvrMap">
        <pc:chgData name="Sophie Hillary (2217615)" userId="S::2217615@student.uwtsd.ac.uk::6caf3765-d408-4a80-ad6f-5bb8ded52ba2" providerId="AD" clId="Web-{798D34E1-2FA6-226B-788E-274CEC1CF575}" dt="2022-12-06T18:02:28.278" v="323" actId="20577"/>
        <pc:sldMkLst>
          <pc:docMk/>
          <pc:sldMk cId="2660123429" sldId="266"/>
        </pc:sldMkLst>
        <pc:spChg chg="mod">
          <ac:chgData name="Sophie Hillary (2217615)" userId="S::2217615@student.uwtsd.ac.uk::6caf3765-d408-4a80-ad6f-5bb8ded52ba2" providerId="AD" clId="Web-{798D34E1-2FA6-226B-788E-274CEC1CF575}" dt="2022-12-06T18:02:28.278" v="323" actId="20577"/>
          <ac:spMkLst>
            <pc:docMk/>
            <pc:sldMk cId="2660123429" sldId="266"/>
            <ac:spMk id="2" creationId="{AD3FE393-146E-3695-F496-22A2824AF22D}"/>
          </ac:spMkLst>
        </pc:spChg>
        <pc:spChg chg="mod">
          <ac:chgData name="Sophie Hillary (2217615)" userId="S::2217615@student.uwtsd.ac.uk::6caf3765-d408-4a80-ad6f-5bb8ded52ba2" providerId="AD" clId="Web-{798D34E1-2FA6-226B-788E-274CEC1CF575}" dt="2022-12-06T17:56:56.929" v="263" actId="20577"/>
          <ac:spMkLst>
            <pc:docMk/>
            <pc:sldMk cId="2660123429" sldId="266"/>
            <ac:spMk id="3" creationId="{DCC66608-CF15-E149-BB5F-78B5F408D29A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8" creationId="{70DFC902-7D23-471A-B557-B6B6917D7A0D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10" creationId="{A55D5633-D557-4DCA-982C-FF36EB7A1C00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12" creationId="{450D3AD2-FA80-415F-A9CE-54D884561CD7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17" creationId="{EA67B5B4-3A24-436E-B663-1B2EBFF8A0CD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19" creationId="{987FDF89-C993-41F4-A1B8-DBAFF16008A9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6:35.584" v="257"/>
          <ac:spMkLst>
            <pc:docMk/>
            <pc:sldMk cId="2660123429" sldId="266"/>
            <ac:spMk id="21" creationId="{64E585EA-75FD-4025-8270-F66A58A15CDA}"/>
          </ac:spMkLst>
        </pc:spChg>
      </pc:sldChg>
      <pc:sldChg chg="addSp delSp modSp new mod setBg setClrOvrMap">
        <pc:chgData name="Sophie Hillary (2217615)" userId="S::2217615@student.uwtsd.ac.uk::6caf3765-d408-4a80-ad6f-5bb8ded52ba2" providerId="AD" clId="Web-{798D34E1-2FA6-226B-788E-274CEC1CF575}" dt="2022-12-06T17:57:28.478" v="270" actId="1076"/>
        <pc:sldMkLst>
          <pc:docMk/>
          <pc:sldMk cId="1696430881" sldId="267"/>
        </pc:sldMkLst>
        <pc:spChg chg="del">
          <ac:chgData name="Sophie Hillary (2217615)" userId="S::2217615@student.uwtsd.ac.uk::6caf3765-d408-4a80-ad6f-5bb8ded52ba2" providerId="AD" clId="Web-{798D34E1-2FA6-226B-788E-274CEC1CF575}" dt="2022-12-06T17:50:24.717" v="180"/>
          <ac:spMkLst>
            <pc:docMk/>
            <pc:sldMk cId="1696430881" sldId="267"/>
            <ac:spMk id="2" creationId="{D3E2929C-64EF-50C3-E39E-7183A38484C2}"/>
          </ac:spMkLst>
        </pc:spChg>
        <pc:spChg chg="mod">
          <ac:chgData name="Sophie Hillary (2217615)" userId="S::2217615@student.uwtsd.ac.uk::6caf3765-d408-4a80-ad6f-5bb8ded52ba2" providerId="AD" clId="Web-{798D34E1-2FA6-226B-788E-274CEC1CF575}" dt="2022-12-06T17:57:28.478" v="270" actId="1076"/>
          <ac:spMkLst>
            <pc:docMk/>
            <pc:sldMk cId="1696430881" sldId="267"/>
            <ac:spMk id="3" creationId="{EADBEDE0-972E-CF07-F5E5-0C834DB385F3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7:07.883" v="265"/>
          <ac:spMkLst>
            <pc:docMk/>
            <pc:sldMk cId="1696430881" sldId="267"/>
            <ac:spMk id="8" creationId="{488333BA-AE6E-427A-9B16-A39C8073F4EB}"/>
          </ac:spMkLst>
        </pc:spChg>
        <pc:spChg chg="add del">
          <ac:chgData name="Sophie Hillary (2217615)" userId="S::2217615@student.uwtsd.ac.uk::6caf3765-d408-4a80-ad6f-5bb8ded52ba2" providerId="AD" clId="Web-{798D34E1-2FA6-226B-788E-274CEC1CF575}" dt="2022-12-06T17:57:07.883" v="265"/>
          <ac:spMkLst>
            <pc:docMk/>
            <pc:sldMk cId="1696430881" sldId="267"/>
            <ac:spMk id="10" creationId="{F98ED85F-DCEE-4B50-802E-71A6E3E12B04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7:07.883" v="265"/>
          <ac:spMkLst>
            <pc:docMk/>
            <pc:sldMk cId="1696430881" sldId="267"/>
            <ac:spMk id="15" creationId="{EA67B5B4-3A24-436E-B663-1B2EBFF8A0CD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7:07.883" v="265"/>
          <ac:spMkLst>
            <pc:docMk/>
            <pc:sldMk cId="1696430881" sldId="267"/>
            <ac:spMk id="17" creationId="{987FDF89-C993-41F4-A1B8-DBAFF16008A9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7:07.883" v="265"/>
          <ac:spMkLst>
            <pc:docMk/>
            <pc:sldMk cId="1696430881" sldId="267"/>
            <ac:spMk id="19" creationId="{64E585EA-75FD-4025-8270-F66A58A15CDA}"/>
          </ac:spMkLst>
        </pc:spChg>
      </pc:sldChg>
      <pc:sldChg chg="addSp delSp modSp new mod setBg setClrOvrMap">
        <pc:chgData name="Sophie Hillary (2217615)" userId="S::2217615@student.uwtsd.ac.uk::6caf3765-d408-4a80-ad6f-5bb8ded52ba2" providerId="AD" clId="Web-{798D34E1-2FA6-226B-788E-274CEC1CF575}" dt="2022-12-06T17:57:53.073" v="274" actId="1076"/>
        <pc:sldMkLst>
          <pc:docMk/>
          <pc:sldMk cId="480559775" sldId="268"/>
        </pc:sldMkLst>
        <pc:spChg chg="del">
          <ac:chgData name="Sophie Hillary (2217615)" userId="S::2217615@student.uwtsd.ac.uk::6caf3765-d408-4a80-ad6f-5bb8ded52ba2" providerId="AD" clId="Web-{798D34E1-2FA6-226B-788E-274CEC1CF575}" dt="2022-12-06T17:52:05.192" v="203"/>
          <ac:spMkLst>
            <pc:docMk/>
            <pc:sldMk cId="480559775" sldId="268"/>
            <ac:spMk id="2" creationId="{08486C1F-95B1-B617-6063-6D04DA5EEBA2}"/>
          </ac:spMkLst>
        </pc:spChg>
        <pc:spChg chg="mod">
          <ac:chgData name="Sophie Hillary (2217615)" userId="S::2217615@student.uwtsd.ac.uk::6caf3765-d408-4a80-ad6f-5bb8ded52ba2" providerId="AD" clId="Web-{798D34E1-2FA6-226B-788E-274CEC1CF575}" dt="2022-12-06T17:57:53.073" v="274" actId="1076"/>
          <ac:spMkLst>
            <pc:docMk/>
            <pc:sldMk cId="480559775" sldId="268"/>
            <ac:spMk id="3" creationId="{E71EAE07-0AB5-AE36-A7E3-E67CC0588771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4:43.749" v="239"/>
          <ac:spMkLst>
            <pc:docMk/>
            <pc:sldMk cId="480559775" sldId="268"/>
            <ac:spMk id="8" creationId="{EA67B5B4-3A24-436E-B663-1B2EBFF8A0CD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4:43.749" v="239"/>
          <ac:spMkLst>
            <pc:docMk/>
            <pc:sldMk cId="480559775" sldId="268"/>
            <ac:spMk id="10" creationId="{987FDF89-C993-41F4-A1B8-DBAFF16008A9}"/>
          </ac:spMkLst>
        </pc:spChg>
        <pc:spChg chg="add">
          <ac:chgData name="Sophie Hillary (2217615)" userId="S::2217615@student.uwtsd.ac.uk::6caf3765-d408-4a80-ad6f-5bb8ded52ba2" providerId="AD" clId="Web-{798D34E1-2FA6-226B-788E-274CEC1CF575}" dt="2022-12-06T17:54:43.749" v="239"/>
          <ac:spMkLst>
            <pc:docMk/>
            <pc:sldMk cId="480559775" sldId="268"/>
            <ac:spMk id="12" creationId="{64E585EA-75FD-4025-8270-F66A58A15CDA}"/>
          </ac:spMkLst>
        </pc:spChg>
      </pc:sldChg>
    </pc:docChg>
  </pc:docChgLst>
  <pc:docChgLst>
    <pc:chgData name="Sophie Hillary (2217615)" userId="S::2217615@student.uwtsd.ac.uk::6caf3765-d408-4a80-ad6f-5bb8ded52ba2" providerId="AD" clId="Web-{F198F10B-6246-C5CF-E4BC-AA4B02AD51C3}"/>
    <pc:docChg chg="modSld">
      <pc:chgData name="Sophie Hillary (2217615)" userId="S::2217615@student.uwtsd.ac.uk::6caf3765-d408-4a80-ad6f-5bb8ded52ba2" providerId="AD" clId="Web-{F198F10B-6246-C5CF-E4BC-AA4B02AD51C3}" dt="2022-12-07T14:41:50.459" v="11" actId="20577"/>
      <pc:docMkLst>
        <pc:docMk/>
      </pc:docMkLst>
      <pc:sldChg chg="modSp">
        <pc:chgData name="Sophie Hillary (2217615)" userId="S::2217615@student.uwtsd.ac.uk::6caf3765-d408-4a80-ad6f-5bb8ded52ba2" providerId="AD" clId="Web-{F198F10B-6246-C5CF-E4BC-AA4B02AD51C3}" dt="2022-12-07T14:41:50.459" v="11" actId="20577"/>
        <pc:sldMkLst>
          <pc:docMk/>
          <pc:sldMk cId="190545527" sldId="259"/>
        </pc:sldMkLst>
        <pc:graphicFrameChg chg="modGraphic">
          <ac:chgData name="Sophie Hillary (2217615)" userId="S::2217615@student.uwtsd.ac.uk::6caf3765-d408-4a80-ad6f-5bb8ded52ba2" providerId="AD" clId="Web-{F198F10B-6246-C5CF-E4BC-AA4B02AD51C3}" dt="2022-12-07T14:41:50.459" v="11" actId="20577"/>
          <ac:graphicFrameMkLst>
            <pc:docMk/>
            <pc:sldMk cId="190545527" sldId="259"/>
            <ac:graphicFrameMk id="5" creationId="{58C13241-F921-D37B-395C-B8FC7862FE99}"/>
          </ac:graphicFrameMkLst>
        </pc:graphicFrameChg>
      </pc:sldChg>
    </pc:docChg>
  </pc:docChgLst>
  <pc:docChgLst>
    <pc:chgData name="Sophie Hillary (2217615)" userId="S::2217615@student.uwtsd.ac.uk::6caf3765-d408-4a80-ad6f-5bb8ded52ba2" providerId="AD" clId="Web-{548F6D98-F3B8-1A54-09D9-426A3FCF7010}"/>
    <pc:docChg chg="modSld">
      <pc:chgData name="Sophie Hillary (2217615)" userId="S::2217615@student.uwtsd.ac.uk::6caf3765-d408-4a80-ad6f-5bb8ded52ba2" providerId="AD" clId="Web-{548F6D98-F3B8-1A54-09D9-426A3FCF7010}" dt="2022-12-07T14:43:54.523" v="8" actId="20577"/>
      <pc:docMkLst>
        <pc:docMk/>
      </pc:docMkLst>
      <pc:sldChg chg="modSp">
        <pc:chgData name="Sophie Hillary (2217615)" userId="S::2217615@student.uwtsd.ac.uk::6caf3765-d408-4a80-ad6f-5bb8ded52ba2" providerId="AD" clId="Web-{548F6D98-F3B8-1A54-09D9-426A3FCF7010}" dt="2022-12-07T14:43:54.523" v="8" actId="20577"/>
        <pc:sldMkLst>
          <pc:docMk/>
          <pc:sldMk cId="190545527" sldId="259"/>
        </pc:sldMkLst>
        <pc:graphicFrameChg chg="modGraphic">
          <ac:chgData name="Sophie Hillary (2217615)" userId="S::2217615@student.uwtsd.ac.uk::6caf3765-d408-4a80-ad6f-5bb8ded52ba2" providerId="AD" clId="Web-{548F6D98-F3B8-1A54-09D9-426A3FCF7010}" dt="2022-12-07T14:43:54.523" v="8" actId="20577"/>
          <ac:graphicFrameMkLst>
            <pc:docMk/>
            <pc:sldMk cId="190545527" sldId="259"/>
            <ac:graphicFrameMk id="5" creationId="{58C13241-F921-D37B-395C-B8FC7862FE99}"/>
          </ac:graphicFrameMkLst>
        </pc:graphicFrameChg>
      </pc:sldChg>
    </pc:docChg>
  </pc:docChgLst>
  <pc:docChgLst>
    <pc:chgData name="Sophie Hillary (2217615)" userId="S::2217615@student.uwtsd.ac.uk::6caf3765-d408-4a80-ad6f-5bb8ded52ba2" providerId="AD" clId="Web-{EA510CCE-B14F-531C-F4FB-7CF4347675FE}"/>
    <pc:docChg chg="addSld delSld modSld">
      <pc:chgData name="Sophie Hillary (2217615)" userId="S::2217615@student.uwtsd.ac.uk::6caf3765-d408-4a80-ad6f-5bb8ded52ba2" providerId="AD" clId="Web-{EA510CCE-B14F-531C-F4FB-7CF4347675FE}" dt="2022-12-07T13:02:51.917" v="213" actId="14100"/>
      <pc:docMkLst>
        <pc:docMk/>
      </pc:docMkLst>
      <pc:sldChg chg="modSp addAnim modAnim">
        <pc:chgData name="Sophie Hillary (2217615)" userId="S::2217615@student.uwtsd.ac.uk::6caf3765-d408-4a80-ad6f-5bb8ded52ba2" providerId="AD" clId="Web-{EA510CCE-B14F-531C-F4FB-7CF4347675FE}" dt="2022-12-07T10:47:24.887" v="164" actId="20577"/>
        <pc:sldMkLst>
          <pc:docMk/>
          <pc:sldMk cId="3138546929" sldId="257"/>
        </pc:sldMkLst>
        <pc:spChg chg="mod">
          <ac:chgData name="Sophie Hillary (2217615)" userId="S::2217615@student.uwtsd.ac.uk::6caf3765-d408-4a80-ad6f-5bb8ded52ba2" providerId="AD" clId="Web-{EA510CCE-B14F-531C-F4FB-7CF4347675FE}" dt="2022-12-07T10:47:24.887" v="164" actId="20577"/>
          <ac:spMkLst>
            <pc:docMk/>
            <pc:sldMk cId="3138546929" sldId="257"/>
            <ac:spMk id="2" creationId="{0233E941-FF6D-9321-F3F0-44540D382AA8}"/>
          </ac:spMkLst>
        </pc:spChg>
      </pc:sldChg>
      <pc:sldChg chg="addAnim modAnim">
        <pc:chgData name="Sophie Hillary (2217615)" userId="S::2217615@student.uwtsd.ac.uk::6caf3765-d408-4a80-ad6f-5bb8ded52ba2" providerId="AD" clId="Web-{EA510CCE-B14F-531C-F4FB-7CF4347675FE}" dt="2022-12-07T10:16:38.432" v="64"/>
        <pc:sldMkLst>
          <pc:docMk/>
          <pc:sldMk cId="528572197" sldId="258"/>
        </pc:sldMkLst>
      </pc:sldChg>
      <pc:sldChg chg="modSp addAnim modAnim">
        <pc:chgData name="Sophie Hillary (2217615)" userId="S::2217615@student.uwtsd.ac.uk::6caf3765-d408-4a80-ad6f-5bb8ded52ba2" providerId="AD" clId="Web-{EA510CCE-B14F-531C-F4FB-7CF4347675FE}" dt="2022-12-07T10:16:44.479" v="66"/>
        <pc:sldMkLst>
          <pc:docMk/>
          <pc:sldMk cId="190545527" sldId="259"/>
        </pc:sldMkLst>
        <pc:spChg chg="mod">
          <ac:chgData name="Sophie Hillary (2217615)" userId="S::2217615@student.uwtsd.ac.uk::6caf3765-d408-4a80-ad6f-5bb8ded52ba2" providerId="AD" clId="Web-{EA510CCE-B14F-531C-F4FB-7CF4347675FE}" dt="2022-12-07T09:14:48.106" v="36" actId="20577"/>
          <ac:spMkLst>
            <pc:docMk/>
            <pc:sldMk cId="190545527" sldId="259"/>
            <ac:spMk id="72" creationId="{1A4D82BF-85B3-B365-80AA-4D6E041EF841}"/>
          </ac:spMkLst>
        </pc:spChg>
      </pc:sldChg>
      <pc:sldChg chg="addAnim modAnim">
        <pc:chgData name="Sophie Hillary (2217615)" userId="S::2217615@student.uwtsd.ac.uk::6caf3765-d408-4a80-ad6f-5bb8ded52ba2" providerId="AD" clId="Web-{EA510CCE-B14F-531C-F4FB-7CF4347675FE}" dt="2022-12-07T10:16:47.963" v="68"/>
        <pc:sldMkLst>
          <pc:docMk/>
          <pc:sldMk cId="3686935945" sldId="260"/>
        </pc:sldMkLst>
      </pc:sldChg>
      <pc:sldChg chg="modSp addAnim modAnim">
        <pc:chgData name="Sophie Hillary (2217615)" userId="S::2217615@student.uwtsd.ac.uk::6caf3765-d408-4a80-ad6f-5bb8ded52ba2" providerId="AD" clId="Web-{EA510CCE-B14F-531C-F4FB-7CF4347675FE}" dt="2022-12-07T10:16:51.745" v="70"/>
        <pc:sldMkLst>
          <pc:docMk/>
          <pc:sldMk cId="3835783761" sldId="261"/>
        </pc:sldMkLst>
        <pc:spChg chg="mod">
          <ac:chgData name="Sophie Hillary (2217615)" userId="S::2217615@student.uwtsd.ac.uk::6caf3765-d408-4a80-ad6f-5bb8ded52ba2" providerId="AD" clId="Web-{EA510CCE-B14F-531C-F4FB-7CF4347675FE}" dt="2022-12-07T09:29:36.159" v="45" actId="20577"/>
          <ac:spMkLst>
            <pc:docMk/>
            <pc:sldMk cId="3835783761" sldId="261"/>
            <ac:spMk id="2" creationId="{152E24F1-BCF4-483F-DFFC-58613A109DB0}"/>
          </ac:spMkLst>
        </pc:spChg>
        <pc:spChg chg="mod">
          <ac:chgData name="Sophie Hillary (2217615)" userId="S::2217615@student.uwtsd.ac.uk::6caf3765-d408-4a80-ad6f-5bb8ded52ba2" providerId="AD" clId="Web-{EA510CCE-B14F-531C-F4FB-7CF4347675FE}" dt="2022-12-07T09:29:50.581" v="46" actId="20577"/>
          <ac:spMkLst>
            <pc:docMk/>
            <pc:sldMk cId="3835783761" sldId="261"/>
            <ac:spMk id="5" creationId="{67D0E82E-791F-A58A-923F-983D95713098}"/>
          </ac:spMkLst>
        </pc:spChg>
      </pc:sldChg>
      <pc:sldChg chg="addAnim modAnim">
        <pc:chgData name="Sophie Hillary (2217615)" userId="S::2217615@student.uwtsd.ac.uk::6caf3765-d408-4a80-ad6f-5bb8ded52ba2" providerId="AD" clId="Web-{EA510CCE-B14F-531C-F4FB-7CF4347675FE}" dt="2022-12-07T10:16:55.245" v="72"/>
        <pc:sldMkLst>
          <pc:docMk/>
          <pc:sldMk cId="2732658491" sldId="262"/>
        </pc:sldMkLst>
      </pc:sldChg>
      <pc:sldChg chg="addSp delSp modSp mod setBg addAnim modAnim setClrOvrMap">
        <pc:chgData name="Sophie Hillary (2217615)" userId="S::2217615@student.uwtsd.ac.uk::6caf3765-d408-4a80-ad6f-5bb8ded52ba2" providerId="AD" clId="Web-{EA510CCE-B14F-531C-F4FB-7CF4347675FE}" dt="2022-12-07T10:17:01.277" v="74"/>
        <pc:sldMkLst>
          <pc:docMk/>
          <pc:sldMk cId="845427107" sldId="263"/>
        </pc:sldMkLst>
        <pc:spChg chg="mod">
          <ac:chgData name="Sophie Hillary (2217615)" userId="S::2217615@student.uwtsd.ac.uk::6caf3765-d408-4a80-ad6f-5bb8ded52ba2" providerId="AD" clId="Web-{EA510CCE-B14F-531C-F4FB-7CF4347675FE}" dt="2022-12-07T09:56:05.061" v="47"/>
          <ac:spMkLst>
            <pc:docMk/>
            <pc:sldMk cId="845427107" sldId="263"/>
            <ac:spMk id="2" creationId="{C7405EC8-AEA9-21B7-25BA-14566AF8D445}"/>
          </ac:spMkLst>
        </pc:spChg>
        <pc:spChg chg="del">
          <ac:chgData name="Sophie Hillary (2217615)" userId="S::2217615@student.uwtsd.ac.uk::6caf3765-d408-4a80-ad6f-5bb8ded52ba2" providerId="AD" clId="Web-{EA510CCE-B14F-531C-F4FB-7CF4347675FE}" dt="2022-12-07T09:56:05.061" v="47"/>
          <ac:spMkLst>
            <pc:docMk/>
            <pc:sldMk cId="845427107" sldId="263"/>
            <ac:spMk id="9" creationId="{42285737-90EE-47DC-AC80-8AE156B11969}"/>
          </ac:spMkLst>
        </pc:spChg>
        <pc:spChg chg="mod">
          <ac:chgData name="Sophie Hillary (2217615)" userId="S::2217615@student.uwtsd.ac.uk::6caf3765-d408-4a80-ad6f-5bb8ded52ba2" providerId="AD" clId="Web-{EA510CCE-B14F-531C-F4FB-7CF4347675FE}" dt="2022-12-07T10:06:45.458" v="56" actId="20577"/>
          <ac:spMkLst>
            <pc:docMk/>
            <pc:sldMk cId="845427107" sldId="263"/>
            <ac:spMk id="40" creationId="{B3371B02-01B1-1430-025C-C9431AF3F885}"/>
          </ac:spMkLst>
        </pc:spChg>
        <pc:spChg chg="add">
          <ac:chgData name="Sophie Hillary (2217615)" userId="S::2217615@student.uwtsd.ac.uk::6caf3765-d408-4a80-ad6f-5bb8ded52ba2" providerId="AD" clId="Web-{EA510CCE-B14F-531C-F4FB-7CF4347675FE}" dt="2022-12-07T09:56:05.061" v="47"/>
          <ac:spMkLst>
            <pc:docMk/>
            <pc:sldMk cId="845427107" sldId="263"/>
            <ac:spMk id="45" creationId="{EE1FC7B4-E4A7-4452-B413-1A623E3A7230}"/>
          </ac:spMkLst>
        </pc:spChg>
        <pc:spChg chg="add">
          <ac:chgData name="Sophie Hillary (2217615)" userId="S::2217615@student.uwtsd.ac.uk::6caf3765-d408-4a80-ad6f-5bb8ded52ba2" providerId="AD" clId="Web-{EA510CCE-B14F-531C-F4FB-7CF4347675FE}" dt="2022-12-07T09:56:05.061" v="47"/>
          <ac:spMkLst>
            <pc:docMk/>
            <pc:sldMk cId="845427107" sldId="263"/>
            <ac:spMk id="47" creationId="{E0709AF0-24F0-4486-B189-BE6386BDB198}"/>
          </ac:spMkLst>
        </pc:spChg>
        <pc:spChg chg="add">
          <ac:chgData name="Sophie Hillary (2217615)" userId="S::2217615@student.uwtsd.ac.uk::6caf3765-d408-4a80-ad6f-5bb8ded52ba2" providerId="AD" clId="Web-{EA510CCE-B14F-531C-F4FB-7CF4347675FE}" dt="2022-12-07T09:56:05.061" v="47"/>
          <ac:spMkLst>
            <pc:docMk/>
            <pc:sldMk cId="845427107" sldId="263"/>
            <ac:spMk id="49" creationId="{FBE3B62F-5853-4A3C-B050-6186351A7176}"/>
          </ac:spMkLst>
        </pc:spChg>
        <pc:grpChg chg="del">
          <ac:chgData name="Sophie Hillary (2217615)" userId="S::2217615@student.uwtsd.ac.uk::6caf3765-d408-4a80-ad6f-5bb8ded52ba2" providerId="AD" clId="Web-{EA510CCE-B14F-531C-F4FB-7CF4347675FE}" dt="2022-12-07T09:56:05.061" v="47"/>
          <ac:grpSpMkLst>
            <pc:docMk/>
            <pc:sldMk cId="845427107" sldId="263"/>
            <ac:grpSpMk id="11" creationId="{B57BDC17-F1B3-455F-BBF1-680AA1F25C06}"/>
          </ac:grpSpMkLst>
        </pc:grpChg>
        <pc:graphicFrameChg chg="mod ord modGraphic">
          <ac:chgData name="Sophie Hillary (2217615)" userId="S::2217615@student.uwtsd.ac.uk::6caf3765-d408-4a80-ad6f-5bb8ded52ba2" providerId="AD" clId="Web-{EA510CCE-B14F-531C-F4FB-7CF4347675FE}" dt="2022-12-07T09:56:05.061" v="47"/>
          <ac:graphicFrameMkLst>
            <pc:docMk/>
            <pc:sldMk cId="845427107" sldId="263"/>
            <ac:graphicFrameMk id="5" creationId="{4CC7C8CC-731F-4D7B-B676-234898B9C37C}"/>
          </ac:graphicFrameMkLst>
        </pc:graphicFrameChg>
      </pc:sldChg>
      <pc:sldChg chg="modSp addAnim modAnim">
        <pc:chgData name="Sophie Hillary (2217615)" userId="S::2217615@student.uwtsd.ac.uk::6caf3765-d408-4a80-ad6f-5bb8ded52ba2" providerId="AD" clId="Web-{EA510CCE-B14F-531C-F4FB-7CF4347675FE}" dt="2022-12-07T11:18:57.578" v="196" actId="1076"/>
        <pc:sldMkLst>
          <pc:docMk/>
          <pc:sldMk cId="3518590634" sldId="264"/>
        </pc:sldMkLst>
        <pc:spChg chg="mod">
          <ac:chgData name="Sophie Hillary (2217615)" userId="S::2217615@student.uwtsd.ac.uk::6caf3765-d408-4a80-ad6f-5bb8ded52ba2" providerId="AD" clId="Web-{EA510CCE-B14F-531C-F4FB-7CF4347675FE}" dt="2022-12-07T11:18:57.578" v="196" actId="1076"/>
          <ac:spMkLst>
            <pc:docMk/>
            <pc:sldMk cId="3518590634" sldId="264"/>
            <ac:spMk id="3" creationId="{995A005D-7B72-5C36-44B7-1DDB26A01B24}"/>
          </ac:spMkLst>
        </pc:spChg>
      </pc:sldChg>
      <pc:sldChg chg="addSp modSp">
        <pc:chgData name="Sophie Hillary (2217615)" userId="S::2217615@student.uwtsd.ac.uk::6caf3765-d408-4a80-ad6f-5bb8ded52ba2" providerId="AD" clId="Web-{EA510CCE-B14F-531C-F4FB-7CF4347675FE}" dt="2022-12-07T13:02:51.917" v="213" actId="14100"/>
        <pc:sldMkLst>
          <pc:docMk/>
          <pc:sldMk cId="2895186130" sldId="265"/>
        </pc:sldMkLst>
        <pc:spChg chg="mod">
          <ac:chgData name="Sophie Hillary (2217615)" userId="S::2217615@student.uwtsd.ac.uk::6caf3765-d408-4a80-ad6f-5bb8ded52ba2" providerId="AD" clId="Web-{EA510CCE-B14F-531C-F4FB-7CF4347675FE}" dt="2022-12-07T13:02:35.135" v="210" actId="1076"/>
          <ac:spMkLst>
            <pc:docMk/>
            <pc:sldMk cId="2895186130" sldId="265"/>
            <ac:spMk id="2" creationId="{48ACB0D1-FD1F-44B0-28D3-F1AE9A4EBA34}"/>
          </ac:spMkLst>
        </pc:spChg>
        <pc:spChg chg="mod">
          <ac:chgData name="Sophie Hillary (2217615)" userId="S::2217615@student.uwtsd.ac.uk::6caf3765-d408-4a80-ad6f-5bb8ded52ba2" providerId="AD" clId="Web-{EA510CCE-B14F-531C-F4FB-7CF4347675FE}" dt="2022-12-07T13:02:51.917" v="213" actId="14100"/>
          <ac:spMkLst>
            <pc:docMk/>
            <pc:sldMk cId="2895186130" sldId="265"/>
            <ac:spMk id="3" creationId="{990C0613-AEB9-4A8C-AABA-7EDC5BC3F736}"/>
          </ac:spMkLst>
        </pc:spChg>
        <pc:picChg chg="add mod">
          <ac:chgData name="Sophie Hillary (2217615)" userId="S::2217615@student.uwtsd.ac.uk::6caf3765-d408-4a80-ad6f-5bb8ded52ba2" providerId="AD" clId="Web-{EA510CCE-B14F-531C-F4FB-7CF4347675FE}" dt="2022-12-07T13:02:39.666" v="211" actId="14100"/>
          <ac:picMkLst>
            <pc:docMk/>
            <pc:sldMk cId="2895186130" sldId="265"/>
            <ac:picMk id="4" creationId="{B13078AF-B23A-2E8C-8A8B-9386BA690276}"/>
          </ac:picMkLst>
        </pc:picChg>
      </pc:sldChg>
      <pc:sldChg chg="modSp">
        <pc:chgData name="Sophie Hillary (2217615)" userId="S::2217615@student.uwtsd.ac.uk::6caf3765-d408-4a80-ad6f-5bb8ded52ba2" providerId="AD" clId="Web-{EA510CCE-B14F-531C-F4FB-7CF4347675FE}" dt="2022-12-07T09:18:45.471" v="41" actId="1076"/>
        <pc:sldMkLst>
          <pc:docMk/>
          <pc:sldMk cId="2660123429" sldId="266"/>
        </pc:sldMkLst>
        <pc:spChg chg="mod">
          <ac:chgData name="Sophie Hillary (2217615)" userId="S::2217615@student.uwtsd.ac.uk::6caf3765-d408-4a80-ad6f-5bb8ded52ba2" providerId="AD" clId="Web-{EA510CCE-B14F-531C-F4FB-7CF4347675FE}" dt="2022-12-07T09:18:45.471" v="41" actId="1076"/>
          <ac:spMkLst>
            <pc:docMk/>
            <pc:sldMk cId="2660123429" sldId="266"/>
            <ac:spMk id="3" creationId="{DCC66608-CF15-E149-BB5F-78B5F408D29A}"/>
          </ac:spMkLst>
        </pc:spChg>
      </pc:sldChg>
      <pc:sldChg chg="modSp">
        <pc:chgData name="Sophie Hillary (2217615)" userId="S::2217615@student.uwtsd.ac.uk::6caf3765-d408-4a80-ad6f-5bb8ded52ba2" providerId="AD" clId="Web-{EA510CCE-B14F-531C-F4FB-7CF4347675FE}" dt="2022-12-07T10:07:05.366" v="60" actId="20577"/>
        <pc:sldMkLst>
          <pc:docMk/>
          <pc:sldMk cId="480559775" sldId="268"/>
        </pc:sldMkLst>
        <pc:spChg chg="mod">
          <ac:chgData name="Sophie Hillary (2217615)" userId="S::2217615@student.uwtsd.ac.uk::6caf3765-d408-4a80-ad6f-5bb8ded52ba2" providerId="AD" clId="Web-{EA510CCE-B14F-531C-F4FB-7CF4347675FE}" dt="2022-12-07T10:07:05.366" v="60" actId="20577"/>
          <ac:spMkLst>
            <pc:docMk/>
            <pc:sldMk cId="480559775" sldId="268"/>
            <ac:spMk id="3" creationId="{E71EAE07-0AB5-AE36-A7E3-E67CC0588771}"/>
          </ac:spMkLst>
        </pc:spChg>
      </pc:sldChg>
      <pc:sldChg chg="addSp modSp new mod setBg">
        <pc:chgData name="Sophie Hillary (2217615)" userId="S::2217615@student.uwtsd.ac.uk::6caf3765-d408-4a80-ad6f-5bb8ded52ba2" providerId="AD" clId="Web-{EA510CCE-B14F-531C-F4FB-7CF4347675FE}" dt="2022-12-07T10:39:44.078" v="137" actId="1076"/>
        <pc:sldMkLst>
          <pc:docMk/>
          <pc:sldMk cId="3219635049" sldId="269"/>
        </pc:sldMkLst>
        <pc:spChg chg="mod">
          <ac:chgData name="Sophie Hillary (2217615)" userId="S::2217615@student.uwtsd.ac.uk::6caf3765-d408-4a80-ad6f-5bb8ded52ba2" providerId="AD" clId="Web-{EA510CCE-B14F-531C-F4FB-7CF4347675FE}" dt="2022-12-07T10:39:34.796" v="131"/>
          <ac:spMkLst>
            <pc:docMk/>
            <pc:sldMk cId="3219635049" sldId="269"/>
            <ac:spMk id="2" creationId="{832B31E5-C699-106E-8A55-7C3DE47270EE}"/>
          </ac:spMkLst>
        </pc:spChg>
        <pc:spChg chg="mod">
          <ac:chgData name="Sophie Hillary (2217615)" userId="S::2217615@student.uwtsd.ac.uk::6caf3765-d408-4a80-ad6f-5bb8ded52ba2" providerId="AD" clId="Web-{EA510CCE-B14F-531C-F4FB-7CF4347675FE}" dt="2022-12-07T10:39:44.078" v="137" actId="1076"/>
          <ac:spMkLst>
            <pc:docMk/>
            <pc:sldMk cId="3219635049" sldId="269"/>
            <ac:spMk id="3" creationId="{31D01F84-2417-8A82-E4E5-B9FC75AF0ADB}"/>
          </ac:spMkLst>
        </pc:spChg>
        <pc:spChg chg="add">
          <ac:chgData name="Sophie Hillary (2217615)" userId="S::2217615@student.uwtsd.ac.uk::6caf3765-d408-4a80-ad6f-5bb8ded52ba2" providerId="AD" clId="Web-{EA510CCE-B14F-531C-F4FB-7CF4347675FE}" dt="2022-12-07T10:39:34.796" v="131"/>
          <ac:spMkLst>
            <pc:docMk/>
            <pc:sldMk cId="3219635049" sldId="269"/>
            <ac:spMk id="8" creationId="{FB5B0058-AF13-4859-B429-4EDDE2A26F7F}"/>
          </ac:spMkLst>
        </pc:spChg>
        <pc:spChg chg="add">
          <ac:chgData name="Sophie Hillary (2217615)" userId="S::2217615@student.uwtsd.ac.uk::6caf3765-d408-4a80-ad6f-5bb8ded52ba2" providerId="AD" clId="Web-{EA510CCE-B14F-531C-F4FB-7CF4347675FE}" dt="2022-12-07T10:39:34.796" v="131"/>
          <ac:spMkLst>
            <pc:docMk/>
            <pc:sldMk cId="3219635049" sldId="269"/>
            <ac:spMk id="10" creationId="{81BD432D-FAB3-4B5D-BF27-4DA7C75B3238}"/>
          </ac:spMkLst>
        </pc:spChg>
        <pc:cxnChg chg="add">
          <ac:chgData name="Sophie Hillary (2217615)" userId="S::2217615@student.uwtsd.ac.uk::6caf3765-d408-4a80-ad6f-5bb8ded52ba2" providerId="AD" clId="Web-{EA510CCE-B14F-531C-F4FB-7CF4347675FE}" dt="2022-12-07T10:39:34.796" v="131"/>
          <ac:cxnSpMkLst>
            <pc:docMk/>
            <pc:sldMk cId="3219635049" sldId="269"/>
            <ac:cxnSpMk id="12" creationId="{E6D6B450-4278-45B8-88C7-C061710E3C7E}"/>
          </ac:cxnSpMkLst>
        </pc:cxnChg>
        <pc:cxnChg chg="add">
          <ac:chgData name="Sophie Hillary (2217615)" userId="S::2217615@student.uwtsd.ac.uk::6caf3765-d408-4a80-ad6f-5bb8ded52ba2" providerId="AD" clId="Web-{EA510CCE-B14F-531C-F4FB-7CF4347675FE}" dt="2022-12-07T10:39:34.796" v="131"/>
          <ac:cxnSpMkLst>
            <pc:docMk/>
            <pc:sldMk cId="3219635049" sldId="269"/>
            <ac:cxnSpMk id="14" creationId="{74234A4C-A256-4139-A5F4-27078F0D6796}"/>
          </ac:cxnSpMkLst>
        </pc:cxnChg>
      </pc:sldChg>
      <pc:sldChg chg="new del">
        <pc:chgData name="Sophie Hillary (2217615)" userId="S::2217615@student.uwtsd.ac.uk::6caf3765-d408-4a80-ad6f-5bb8ded52ba2" providerId="AD" clId="Web-{EA510CCE-B14F-531C-F4FB-7CF4347675FE}" dt="2022-12-07T10:47:09.730" v="155"/>
        <pc:sldMkLst>
          <pc:docMk/>
          <pc:sldMk cId="715252189" sldId="27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2D7590-210C-4ACD-8EE3-BF511701B15D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DCAA486-7CBD-4332-B499-5A79A2798A21}">
      <dgm:prSet/>
      <dgm:spPr/>
      <dgm:t>
        <a:bodyPr/>
        <a:lstStyle/>
        <a:p>
          <a:r>
            <a:rPr lang="en-GB" dirty="0"/>
            <a:t>Research in </a:t>
          </a:r>
          <a:r>
            <a:rPr lang="en-GB" dirty="0">
              <a:latin typeface="Calibri Light" panose="020F0302020204030204"/>
            </a:rPr>
            <a:t>Nursing</a:t>
          </a:r>
          <a:endParaRPr lang="en-US" dirty="0"/>
        </a:p>
      </dgm:t>
    </dgm:pt>
    <dgm:pt modelId="{58D00E6A-1234-42A7-94DD-E0B315E6F7DB}" type="parTrans" cxnId="{30DE49C3-4934-41A7-9D91-A409E8384AB4}">
      <dgm:prSet/>
      <dgm:spPr/>
      <dgm:t>
        <a:bodyPr/>
        <a:lstStyle/>
        <a:p>
          <a:endParaRPr lang="en-US"/>
        </a:p>
      </dgm:t>
    </dgm:pt>
    <dgm:pt modelId="{DE400BD4-0F39-4CC8-90EF-B79A56FBFA56}" type="sibTrans" cxnId="{30DE49C3-4934-41A7-9D91-A409E8384AB4}">
      <dgm:prSet/>
      <dgm:spPr/>
      <dgm:t>
        <a:bodyPr/>
        <a:lstStyle/>
        <a:p>
          <a:endParaRPr lang="en-US"/>
        </a:p>
      </dgm:t>
    </dgm:pt>
    <dgm:pt modelId="{71262158-544A-47E1-B155-C5EA8982F7C8}">
      <dgm:prSet/>
      <dgm:spPr/>
      <dgm:t>
        <a:bodyPr/>
        <a:lstStyle/>
        <a:p>
          <a:r>
            <a:rPr lang="en-GB" dirty="0"/>
            <a:t>Breast cancer in the UK</a:t>
          </a:r>
          <a:endParaRPr lang="en-US" dirty="0"/>
        </a:p>
      </dgm:t>
    </dgm:pt>
    <dgm:pt modelId="{DD3C7170-104F-4A6D-940F-1B7BD1F5BF17}" type="parTrans" cxnId="{2FF10C95-C906-4FF3-AA95-A930C377609E}">
      <dgm:prSet/>
      <dgm:spPr/>
      <dgm:t>
        <a:bodyPr/>
        <a:lstStyle/>
        <a:p>
          <a:endParaRPr lang="en-US"/>
        </a:p>
      </dgm:t>
    </dgm:pt>
    <dgm:pt modelId="{62C889AB-E367-4454-8ACB-20FCD4F97605}" type="sibTrans" cxnId="{2FF10C95-C906-4FF3-AA95-A930C377609E}">
      <dgm:prSet/>
      <dgm:spPr/>
      <dgm:t>
        <a:bodyPr/>
        <a:lstStyle/>
        <a:p>
          <a:endParaRPr lang="en-US"/>
        </a:p>
      </dgm:t>
    </dgm:pt>
    <dgm:pt modelId="{CF5582AF-6E30-4A51-BABD-FA280AAEA7FF}">
      <dgm:prSet/>
      <dgm:spPr/>
      <dgm:t>
        <a:bodyPr/>
        <a:lstStyle/>
        <a:p>
          <a:r>
            <a:rPr lang="en-GB" dirty="0"/>
            <a:t>What is a mammogram?</a:t>
          </a:r>
          <a:endParaRPr lang="en-US" dirty="0"/>
        </a:p>
      </dgm:t>
    </dgm:pt>
    <dgm:pt modelId="{39908F0E-6018-4C36-B87A-A174CEA519E2}" type="parTrans" cxnId="{9813F263-E122-4CB2-98DA-DB5C34447511}">
      <dgm:prSet/>
      <dgm:spPr/>
      <dgm:t>
        <a:bodyPr/>
        <a:lstStyle/>
        <a:p>
          <a:endParaRPr lang="en-US"/>
        </a:p>
      </dgm:t>
    </dgm:pt>
    <dgm:pt modelId="{BF5452B6-8977-432D-97DB-13DC8930DDB9}" type="sibTrans" cxnId="{9813F263-E122-4CB2-98DA-DB5C34447511}">
      <dgm:prSet/>
      <dgm:spPr/>
      <dgm:t>
        <a:bodyPr/>
        <a:lstStyle/>
        <a:p>
          <a:endParaRPr lang="en-US"/>
        </a:p>
      </dgm:t>
    </dgm:pt>
    <dgm:pt modelId="{326CB461-E064-4EC4-8E12-2C1003DC8DDF}">
      <dgm:prSet/>
      <dgm:spPr/>
      <dgm:t>
        <a:bodyPr/>
        <a:lstStyle/>
        <a:p>
          <a:r>
            <a:rPr lang="en-GB" dirty="0"/>
            <a:t>Advantages and disadvantages of mammograms</a:t>
          </a:r>
          <a:endParaRPr lang="en-US" dirty="0"/>
        </a:p>
      </dgm:t>
    </dgm:pt>
    <dgm:pt modelId="{64CB62A7-A32E-48B1-ADCC-C08186721F48}" type="parTrans" cxnId="{B5C38580-9C94-4E4D-AC25-31BF074D9392}">
      <dgm:prSet/>
      <dgm:spPr/>
      <dgm:t>
        <a:bodyPr/>
        <a:lstStyle/>
        <a:p>
          <a:endParaRPr lang="en-US"/>
        </a:p>
      </dgm:t>
    </dgm:pt>
    <dgm:pt modelId="{B6E96499-946D-4097-8496-882F1F1F0955}" type="sibTrans" cxnId="{B5C38580-9C94-4E4D-AC25-31BF074D9392}">
      <dgm:prSet/>
      <dgm:spPr/>
      <dgm:t>
        <a:bodyPr/>
        <a:lstStyle/>
        <a:p>
          <a:endParaRPr lang="en-US"/>
        </a:p>
      </dgm:t>
    </dgm:pt>
    <dgm:pt modelId="{DE5582B6-6F0E-4AE8-81EC-9E8E829BCB0C}">
      <dgm:prSet/>
      <dgm:spPr/>
      <dgm:t>
        <a:bodyPr/>
        <a:lstStyle/>
        <a:p>
          <a:r>
            <a:rPr lang="en-GB" dirty="0"/>
            <a:t>Cost of mammograms and overdiagnosis </a:t>
          </a:r>
          <a:endParaRPr lang="en-US" dirty="0"/>
        </a:p>
      </dgm:t>
    </dgm:pt>
    <dgm:pt modelId="{8C08F7B1-A1F6-490B-B9F6-F47FAE1E502D}" type="parTrans" cxnId="{203A5D4D-BD09-495A-A1B5-915356E61FB7}">
      <dgm:prSet/>
      <dgm:spPr/>
      <dgm:t>
        <a:bodyPr/>
        <a:lstStyle/>
        <a:p>
          <a:endParaRPr lang="en-US"/>
        </a:p>
      </dgm:t>
    </dgm:pt>
    <dgm:pt modelId="{97380267-DF37-4CF2-9EB4-AD56142A3DDD}" type="sibTrans" cxnId="{203A5D4D-BD09-495A-A1B5-915356E61FB7}">
      <dgm:prSet/>
      <dgm:spPr/>
      <dgm:t>
        <a:bodyPr/>
        <a:lstStyle/>
        <a:p>
          <a:endParaRPr lang="en-US"/>
        </a:p>
      </dgm:t>
    </dgm:pt>
    <dgm:pt modelId="{B8C9B0D6-ED40-4797-9D06-227F655A1F55}">
      <dgm:prSet/>
      <dgm:spPr/>
      <dgm:t>
        <a:bodyPr/>
        <a:lstStyle/>
        <a:p>
          <a:r>
            <a:rPr lang="en-GB" dirty="0"/>
            <a:t>Health promotion </a:t>
          </a:r>
          <a:r>
            <a:rPr lang="en-GB" dirty="0">
              <a:latin typeface="Calibri Light" panose="020F0302020204030204"/>
            </a:rPr>
            <a:t>strategies</a:t>
          </a:r>
          <a:r>
            <a:rPr lang="en-GB" dirty="0"/>
            <a:t> </a:t>
          </a:r>
          <a:endParaRPr lang="en-US" dirty="0"/>
        </a:p>
      </dgm:t>
    </dgm:pt>
    <dgm:pt modelId="{45AE5CFB-B246-496C-B2F0-CB49AD352D6A}" type="parTrans" cxnId="{81E01B99-4C69-4935-97AC-2FA0137CE7BA}">
      <dgm:prSet/>
      <dgm:spPr/>
      <dgm:t>
        <a:bodyPr/>
        <a:lstStyle/>
        <a:p>
          <a:endParaRPr lang="en-US"/>
        </a:p>
      </dgm:t>
    </dgm:pt>
    <dgm:pt modelId="{801F9B96-BF92-4DE7-89B6-11AC43C58141}" type="sibTrans" cxnId="{81E01B99-4C69-4935-97AC-2FA0137CE7BA}">
      <dgm:prSet/>
      <dgm:spPr/>
      <dgm:t>
        <a:bodyPr/>
        <a:lstStyle/>
        <a:p>
          <a:endParaRPr lang="en-US"/>
        </a:p>
      </dgm:t>
    </dgm:pt>
    <dgm:pt modelId="{7A9732E2-E60E-4FC1-9FA6-AE9D5C5FBA93}" type="pres">
      <dgm:prSet presAssocID="{9D2D7590-210C-4ACD-8EE3-BF511701B15D}" presName="vert0" presStyleCnt="0">
        <dgm:presLayoutVars>
          <dgm:dir/>
          <dgm:animOne val="branch"/>
          <dgm:animLvl val="lvl"/>
        </dgm:presLayoutVars>
      </dgm:prSet>
      <dgm:spPr/>
    </dgm:pt>
    <dgm:pt modelId="{C9B4EB69-8AEB-4E3F-BAFD-29D8CD42D4B9}" type="pres">
      <dgm:prSet presAssocID="{7DCAA486-7CBD-4332-B499-5A79A2798A21}" presName="thickLine" presStyleLbl="alignNode1" presStyleIdx="0" presStyleCnt="6"/>
      <dgm:spPr/>
    </dgm:pt>
    <dgm:pt modelId="{E05C4735-7928-42E6-9CC8-C93C1E28324B}" type="pres">
      <dgm:prSet presAssocID="{7DCAA486-7CBD-4332-B499-5A79A2798A21}" presName="horz1" presStyleCnt="0"/>
      <dgm:spPr/>
    </dgm:pt>
    <dgm:pt modelId="{498E0759-48AB-4F8F-B296-167323C7A612}" type="pres">
      <dgm:prSet presAssocID="{7DCAA486-7CBD-4332-B499-5A79A2798A21}" presName="tx1" presStyleLbl="revTx" presStyleIdx="0" presStyleCnt="6"/>
      <dgm:spPr/>
    </dgm:pt>
    <dgm:pt modelId="{88B7E34D-0775-43AF-9CA4-76B994184D1D}" type="pres">
      <dgm:prSet presAssocID="{7DCAA486-7CBD-4332-B499-5A79A2798A21}" presName="vert1" presStyleCnt="0"/>
      <dgm:spPr/>
    </dgm:pt>
    <dgm:pt modelId="{58847D12-687E-440A-8F23-46ECBDA72951}" type="pres">
      <dgm:prSet presAssocID="{71262158-544A-47E1-B155-C5EA8982F7C8}" presName="thickLine" presStyleLbl="alignNode1" presStyleIdx="1" presStyleCnt="6"/>
      <dgm:spPr/>
    </dgm:pt>
    <dgm:pt modelId="{7C5B9E56-6141-49F2-80EA-911061412957}" type="pres">
      <dgm:prSet presAssocID="{71262158-544A-47E1-B155-C5EA8982F7C8}" presName="horz1" presStyleCnt="0"/>
      <dgm:spPr/>
    </dgm:pt>
    <dgm:pt modelId="{471AD3CC-EBA7-4EA4-9C9B-B08148C55C92}" type="pres">
      <dgm:prSet presAssocID="{71262158-544A-47E1-B155-C5EA8982F7C8}" presName="tx1" presStyleLbl="revTx" presStyleIdx="1" presStyleCnt="6"/>
      <dgm:spPr/>
    </dgm:pt>
    <dgm:pt modelId="{C5508BA1-873A-43B7-8A9D-54D312B0744C}" type="pres">
      <dgm:prSet presAssocID="{71262158-544A-47E1-B155-C5EA8982F7C8}" presName="vert1" presStyleCnt="0"/>
      <dgm:spPr/>
    </dgm:pt>
    <dgm:pt modelId="{723F8A54-C4EA-496B-979E-4F7C4399BC25}" type="pres">
      <dgm:prSet presAssocID="{CF5582AF-6E30-4A51-BABD-FA280AAEA7FF}" presName="thickLine" presStyleLbl="alignNode1" presStyleIdx="2" presStyleCnt="6"/>
      <dgm:spPr/>
    </dgm:pt>
    <dgm:pt modelId="{16D6B99A-1732-4E68-BCC5-B82C02B4FE6C}" type="pres">
      <dgm:prSet presAssocID="{CF5582AF-6E30-4A51-BABD-FA280AAEA7FF}" presName="horz1" presStyleCnt="0"/>
      <dgm:spPr/>
    </dgm:pt>
    <dgm:pt modelId="{DB0DABC3-E2E1-429F-8487-304B08ED5061}" type="pres">
      <dgm:prSet presAssocID="{CF5582AF-6E30-4A51-BABD-FA280AAEA7FF}" presName="tx1" presStyleLbl="revTx" presStyleIdx="2" presStyleCnt="6"/>
      <dgm:spPr/>
    </dgm:pt>
    <dgm:pt modelId="{39554B53-54D8-40B7-9D78-6D176810FA8F}" type="pres">
      <dgm:prSet presAssocID="{CF5582AF-6E30-4A51-BABD-FA280AAEA7FF}" presName="vert1" presStyleCnt="0"/>
      <dgm:spPr/>
    </dgm:pt>
    <dgm:pt modelId="{83B6C0D1-E74E-4565-8BB7-FB434FD64E50}" type="pres">
      <dgm:prSet presAssocID="{326CB461-E064-4EC4-8E12-2C1003DC8DDF}" presName="thickLine" presStyleLbl="alignNode1" presStyleIdx="3" presStyleCnt="6"/>
      <dgm:spPr/>
    </dgm:pt>
    <dgm:pt modelId="{5582CCBF-68CB-4169-BE8B-7E06E13E759F}" type="pres">
      <dgm:prSet presAssocID="{326CB461-E064-4EC4-8E12-2C1003DC8DDF}" presName="horz1" presStyleCnt="0"/>
      <dgm:spPr/>
    </dgm:pt>
    <dgm:pt modelId="{943C3CA9-3F04-4F12-AC8F-963C580C3BA9}" type="pres">
      <dgm:prSet presAssocID="{326CB461-E064-4EC4-8E12-2C1003DC8DDF}" presName="tx1" presStyleLbl="revTx" presStyleIdx="3" presStyleCnt="6"/>
      <dgm:spPr/>
    </dgm:pt>
    <dgm:pt modelId="{4E724B6D-8231-439E-91BF-4934BBD91872}" type="pres">
      <dgm:prSet presAssocID="{326CB461-E064-4EC4-8E12-2C1003DC8DDF}" presName="vert1" presStyleCnt="0"/>
      <dgm:spPr/>
    </dgm:pt>
    <dgm:pt modelId="{AA724EF8-178E-4EC5-A18C-DFD8AD0D65C0}" type="pres">
      <dgm:prSet presAssocID="{DE5582B6-6F0E-4AE8-81EC-9E8E829BCB0C}" presName="thickLine" presStyleLbl="alignNode1" presStyleIdx="4" presStyleCnt="6"/>
      <dgm:spPr/>
    </dgm:pt>
    <dgm:pt modelId="{6CB92BA3-7CDB-4A3C-AA96-07159E9423CB}" type="pres">
      <dgm:prSet presAssocID="{DE5582B6-6F0E-4AE8-81EC-9E8E829BCB0C}" presName="horz1" presStyleCnt="0"/>
      <dgm:spPr/>
    </dgm:pt>
    <dgm:pt modelId="{E6941B40-DC7A-4066-9C6B-DA5AB432160B}" type="pres">
      <dgm:prSet presAssocID="{DE5582B6-6F0E-4AE8-81EC-9E8E829BCB0C}" presName="tx1" presStyleLbl="revTx" presStyleIdx="4" presStyleCnt="6"/>
      <dgm:spPr/>
    </dgm:pt>
    <dgm:pt modelId="{8BF69F04-D139-48C4-8F5C-C904ECCE2733}" type="pres">
      <dgm:prSet presAssocID="{DE5582B6-6F0E-4AE8-81EC-9E8E829BCB0C}" presName="vert1" presStyleCnt="0"/>
      <dgm:spPr/>
    </dgm:pt>
    <dgm:pt modelId="{13E2BD06-8B79-40B4-AF59-21C178C04A48}" type="pres">
      <dgm:prSet presAssocID="{B8C9B0D6-ED40-4797-9D06-227F655A1F55}" presName="thickLine" presStyleLbl="alignNode1" presStyleIdx="5" presStyleCnt="6"/>
      <dgm:spPr/>
    </dgm:pt>
    <dgm:pt modelId="{BA94971B-9C87-42F8-A852-CF59A01DC161}" type="pres">
      <dgm:prSet presAssocID="{B8C9B0D6-ED40-4797-9D06-227F655A1F55}" presName="horz1" presStyleCnt="0"/>
      <dgm:spPr/>
    </dgm:pt>
    <dgm:pt modelId="{2A87609D-B223-485A-A59E-0ACAF589BCCB}" type="pres">
      <dgm:prSet presAssocID="{B8C9B0D6-ED40-4797-9D06-227F655A1F55}" presName="tx1" presStyleLbl="revTx" presStyleIdx="5" presStyleCnt="6"/>
      <dgm:spPr/>
    </dgm:pt>
    <dgm:pt modelId="{3A9F5C19-A5C9-432B-B77F-140D1D78F07E}" type="pres">
      <dgm:prSet presAssocID="{B8C9B0D6-ED40-4797-9D06-227F655A1F55}" presName="vert1" presStyleCnt="0"/>
      <dgm:spPr/>
    </dgm:pt>
  </dgm:ptLst>
  <dgm:cxnLst>
    <dgm:cxn modelId="{8BB0C35D-B9A2-43B0-8D96-90066EBDC269}" type="presOf" srcId="{9D2D7590-210C-4ACD-8EE3-BF511701B15D}" destId="{7A9732E2-E60E-4FC1-9FA6-AE9D5C5FBA93}" srcOrd="0" destOrd="0" presId="urn:microsoft.com/office/officeart/2008/layout/LinedList"/>
    <dgm:cxn modelId="{9813F263-E122-4CB2-98DA-DB5C34447511}" srcId="{9D2D7590-210C-4ACD-8EE3-BF511701B15D}" destId="{CF5582AF-6E30-4A51-BABD-FA280AAEA7FF}" srcOrd="2" destOrd="0" parTransId="{39908F0E-6018-4C36-B87A-A174CEA519E2}" sibTransId="{BF5452B6-8977-432D-97DB-13DC8930DDB9}"/>
    <dgm:cxn modelId="{203A5D4D-BD09-495A-A1B5-915356E61FB7}" srcId="{9D2D7590-210C-4ACD-8EE3-BF511701B15D}" destId="{DE5582B6-6F0E-4AE8-81EC-9E8E829BCB0C}" srcOrd="4" destOrd="0" parTransId="{8C08F7B1-A1F6-490B-B9F6-F47FAE1E502D}" sibTransId="{97380267-DF37-4CF2-9EB4-AD56142A3DDD}"/>
    <dgm:cxn modelId="{B5C38580-9C94-4E4D-AC25-31BF074D9392}" srcId="{9D2D7590-210C-4ACD-8EE3-BF511701B15D}" destId="{326CB461-E064-4EC4-8E12-2C1003DC8DDF}" srcOrd="3" destOrd="0" parTransId="{64CB62A7-A32E-48B1-ADCC-C08186721F48}" sibTransId="{B6E96499-946D-4097-8496-882F1F1F0955}"/>
    <dgm:cxn modelId="{2FF10C95-C906-4FF3-AA95-A930C377609E}" srcId="{9D2D7590-210C-4ACD-8EE3-BF511701B15D}" destId="{71262158-544A-47E1-B155-C5EA8982F7C8}" srcOrd="1" destOrd="0" parTransId="{DD3C7170-104F-4A6D-940F-1B7BD1F5BF17}" sibTransId="{62C889AB-E367-4454-8ACB-20FCD4F97605}"/>
    <dgm:cxn modelId="{81E01B99-4C69-4935-97AC-2FA0137CE7BA}" srcId="{9D2D7590-210C-4ACD-8EE3-BF511701B15D}" destId="{B8C9B0D6-ED40-4797-9D06-227F655A1F55}" srcOrd="5" destOrd="0" parTransId="{45AE5CFB-B246-496C-B2F0-CB49AD352D6A}" sibTransId="{801F9B96-BF92-4DE7-89B6-11AC43C58141}"/>
    <dgm:cxn modelId="{BD2B5FB9-2DAA-401B-B9BB-B7B7706ABD77}" type="presOf" srcId="{DE5582B6-6F0E-4AE8-81EC-9E8E829BCB0C}" destId="{E6941B40-DC7A-4066-9C6B-DA5AB432160B}" srcOrd="0" destOrd="0" presId="urn:microsoft.com/office/officeart/2008/layout/LinedList"/>
    <dgm:cxn modelId="{30DE49C3-4934-41A7-9D91-A409E8384AB4}" srcId="{9D2D7590-210C-4ACD-8EE3-BF511701B15D}" destId="{7DCAA486-7CBD-4332-B499-5A79A2798A21}" srcOrd="0" destOrd="0" parTransId="{58D00E6A-1234-42A7-94DD-E0B315E6F7DB}" sibTransId="{DE400BD4-0F39-4CC8-90EF-B79A56FBFA56}"/>
    <dgm:cxn modelId="{1D7D2AC5-8850-424F-A010-F63295E72D8D}" type="presOf" srcId="{B8C9B0D6-ED40-4797-9D06-227F655A1F55}" destId="{2A87609D-B223-485A-A59E-0ACAF589BCCB}" srcOrd="0" destOrd="0" presId="urn:microsoft.com/office/officeart/2008/layout/LinedList"/>
    <dgm:cxn modelId="{4A2284D5-A2DD-4DC2-80A6-5574CE813A50}" type="presOf" srcId="{CF5582AF-6E30-4A51-BABD-FA280AAEA7FF}" destId="{DB0DABC3-E2E1-429F-8487-304B08ED5061}" srcOrd="0" destOrd="0" presId="urn:microsoft.com/office/officeart/2008/layout/LinedList"/>
    <dgm:cxn modelId="{2A403BEB-1CD0-488C-9285-BD2ADEF85C8A}" type="presOf" srcId="{71262158-544A-47E1-B155-C5EA8982F7C8}" destId="{471AD3CC-EBA7-4EA4-9C9B-B08148C55C92}" srcOrd="0" destOrd="0" presId="urn:microsoft.com/office/officeart/2008/layout/LinedList"/>
    <dgm:cxn modelId="{A68C83F0-4736-45CA-9810-467554E9A458}" type="presOf" srcId="{7DCAA486-7CBD-4332-B499-5A79A2798A21}" destId="{498E0759-48AB-4F8F-B296-167323C7A612}" srcOrd="0" destOrd="0" presId="urn:microsoft.com/office/officeart/2008/layout/LinedList"/>
    <dgm:cxn modelId="{B68C5FFF-2A66-4F2A-87B3-5BE6856D7429}" type="presOf" srcId="{326CB461-E064-4EC4-8E12-2C1003DC8DDF}" destId="{943C3CA9-3F04-4F12-AC8F-963C580C3BA9}" srcOrd="0" destOrd="0" presId="urn:microsoft.com/office/officeart/2008/layout/LinedList"/>
    <dgm:cxn modelId="{BE4B2107-6CC1-4594-A29B-F482DD0B6A23}" type="presParOf" srcId="{7A9732E2-E60E-4FC1-9FA6-AE9D5C5FBA93}" destId="{C9B4EB69-8AEB-4E3F-BAFD-29D8CD42D4B9}" srcOrd="0" destOrd="0" presId="urn:microsoft.com/office/officeart/2008/layout/LinedList"/>
    <dgm:cxn modelId="{A84559B0-31CA-4DB6-AF0B-F88DFBA4C065}" type="presParOf" srcId="{7A9732E2-E60E-4FC1-9FA6-AE9D5C5FBA93}" destId="{E05C4735-7928-42E6-9CC8-C93C1E28324B}" srcOrd="1" destOrd="0" presId="urn:microsoft.com/office/officeart/2008/layout/LinedList"/>
    <dgm:cxn modelId="{59903F92-1DA1-4E65-A6FF-9F18F0EF4088}" type="presParOf" srcId="{E05C4735-7928-42E6-9CC8-C93C1E28324B}" destId="{498E0759-48AB-4F8F-B296-167323C7A612}" srcOrd="0" destOrd="0" presId="urn:microsoft.com/office/officeart/2008/layout/LinedList"/>
    <dgm:cxn modelId="{1F3B060D-2184-4094-A968-A673C3C6F3C8}" type="presParOf" srcId="{E05C4735-7928-42E6-9CC8-C93C1E28324B}" destId="{88B7E34D-0775-43AF-9CA4-76B994184D1D}" srcOrd="1" destOrd="0" presId="urn:microsoft.com/office/officeart/2008/layout/LinedList"/>
    <dgm:cxn modelId="{6CF846BB-FCA3-4D6D-907C-1DFCA99335FF}" type="presParOf" srcId="{7A9732E2-E60E-4FC1-9FA6-AE9D5C5FBA93}" destId="{58847D12-687E-440A-8F23-46ECBDA72951}" srcOrd="2" destOrd="0" presId="urn:microsoft.com/office/officeart/2008/layout/LinedList"/>
    <dgm:cxn modelId="{EEB0CA5A-FBEC-4C1D-8478-4008855A0F2A}" type="presParOf" srcId="{7A9732E2-E60E-4FC1-9FA6-AE9D5C5FBA93}" destId="{7C5B9E56-6141-49F2-80EA-911061412957}" srcOrd="3" destOrd="0" presId="urn:microsoft.com/office/officeart/2008/layout/LinedList"/>
    <dgm:cxn modelId="{C882071C-71EE-4CEC-8C0A-B9A90E269AA2}" type="presParOf" srcId="{7C5B9E56-6141-49F2-80EA-911061412957}" destId="{471AD3CC-EBA7-4EA4-9C9B-B08148C55C92}" srcOrd="0" destOrd="0" presId="urn:microsoft.com/office/officeart/2008/layout/LinedList"/>
    <dgm:cxn modelId="{7FDB6D17-A17D-4CC6-BD38-2402C6EA5FC6}" type="presParOf" srcId="{7C5B9E56-6141-49F2-80EA-911061412957}" destId="{C5508BA1-873A-43B7-8A9D-54D312B0744C}" srcOrd="1" destOrd="0" presId="urn:microsoft.com/office/officeart/2008/layout/LinedList"/>
    <dgm:cxn modelId="{08CDD859-DC91-4061-95A9-B71E1709F2B9}" type="presParOf" srcId="{7A9732E2-E60E-4FC1-9FA6-AE9D5C5FBA93}" destId="{723F8A54-C4EA-496B-979E-4F7C4399BC25}" srcOrd="4" destOrd="0" presId="urn:microsoft.com/office/officeart/2008/layout/LinedList"/>
    <dgm:cxn modelId="{06445194-3658-4C7F-B9C9-CA528D53C9DB}" type="presParOf" srcId="{7A9732E2-E60E-4FC1-9FA6-AE9D5C5FBA93}" destId="{16D6B99A-1732-4E68-BCC5-B82C02B4FE6C}" srcOrd="5" destOrd="0" presId="urn:microsoft.com/office/officeart/2008/layout/LinedList"/>
    <dgm:cxn modelId="{4D3D2BC8-EBA8-4248-8A56-13E30DD26C57}" type="presParOf" srcId="{16D6B99A-1732-4E68-BCC5-B82C02B4FE6C}" destId="{DB0DABC3-E2E1-429F-8487-304B08ED5061}" srcOrd="0" destOrd="0" presId="urn:microsoft.com/office/officeart/2008/layout/LinedList"/>
    <dgm:cxn modelId="{0831D7C4-D6B4-4172-9DCC-71E0C03DECD3}" type="presParOf" srcId="{16D6B99A-1732-4E68-BCC5-B82C02B4FE6C}" destId="{39554B53-54D8-40B7-9D78-6D176810FA8F}" srcOrd="1" destOrd="0" presId="urn:microsoft.com/office/officeart/2008/layout/LinedList"/>
    <dgm:cxn modelId="{E621A38C-6A79-4110-8C20-192790406644}" type="presParOf" srcId="{7A9732E2-E60E-4FC1-9FA6-AE9D5C5FBA93}" destId="{83B6C0D1-E74E-4565-8BB7-FB434FD64E50}" srcOrd="6" destOrd="0" presId="urn:microsoft.com/office/officeart/2008/layout/LinedList"/>
    <dgm:cxn modelId="{40866DB5-5329-4B89-8130-88D8AA302C02}" type="presParOf" srcId="{7A9732E2-E60E-4FC1-9FA6-AE9D5C5FBA93}" destId="{5582CCBF-68CB-4169-BE8B-7E06E13E759F}" srcOrd="7" destOrd="0" presId="urn:microsoft.com/office/officeart/2008/layout/LinedList"/>
    <dgm:cxn modelId="{E7B46BD5-BB0E-42E0-88BB-ACD40808552D}" type="presParOf" srcId="{5582CCBF-68CB-4169-BE8B-7E06E13E759F}" destId="{943C3CA9-3F04-4F12-AC8F-963C580C3BA9}" srcOrd="0" destOrd="0" presId="urn:microsoft.com/office/officeart/2008/layout/LinedList"/>
    <dgm:cxn modelId="{15185720-FAAF-40A8-8F27-C8849C7BF4F3}" type="presParOf" srcId="{5582CCBF-68CB-4169-BE8B-7E06E13E759F}" destId="{4E724B6D-8231-439E-91BF-4934BBD91872}" srcOrd="1" destOrd="0" presId="urn:microsoft.com/office/officeart/2008/layout/LinedList"/>
    <dgm:cxn modelId="{8204B2F6-7E9F-4008-BE04-6A2AD6255A3A}" type="presParOf" srcId="{7A9732E2-E60E-4FC1-9FA6-AE9D5C5FBA93}" destId="{AA724EF8-178E-4EC5-A18C-DFD8AD0D65C0}" srcOrd="8" destOrd="0" presId="urn:microsoft.com/office/officeart/2008/layout/LinedList"/>
    <dgm:cxn modelId="{5419E321-229E-496A-9A5A-E0363A13D427}" type="presParOf" srcId="{7A9732E2-E60E-4FC1-9FA6-AE9D5C5FBA93}" destId="{6CB92BA3-7CDB-4A3C-AA96-07159E9423CB}" srcOrd="9" destOrd="0" presId="urn:microsoft.com/office/officeart/2008/layout/LinedList"/>
    <dgm:cxn modelId="{69463312-9C2F-451C-8444-1D07A8C0BBF3}" type="presParOf" srcId="{6CB92BA3-7CDB-4A3C-AA96-07159E9423CB}" destId="{E6941B40-DC7A-4066-9C6B-DA5AB432160B}" srcOrd="0" destOrd="0" presId="urn:microsoft.com/office/officeart/2008/layout/LinedList"/>
    <dgm:cxn modelId="{7E66CBA8-76F0-44AD-87ED-BAAFF0C2DE54}" type="presParOf" srcId="{6CB92BA3-7CDB-4A3C-AA96-07159E9423CB}" destId="{8BF69F04-D139-48C4-8F5C-C904ECCE2733}" srcOrd="1" destOrd="0" presId="urn:microsoft.com/office/officeart/2008/layout/LinedList"/>
    <dgm:cxn modelId="{6580347F-55DF-49C0-AD96-642F8FB44ADC}" type="presParOf" srcId="{7A9732E2-E60E-4FC1-9FA6-AE9D5C5FBA93}" destId="{13E2BD06-8B79-40B4-AF59-21C178C04A48}" srcOrd="10" destOrd="0" presId="urn:microsoft.com/office/officeart/2008/layout/LinedList"/>
    <dgm:cxn modelId="{89530783-8613-4F4A-BF34-76875C48FC02}" type="presParOf" srcId="{7A9732E2-E60E-4FC1-9FA6-AE9D5C5FBA93}" destId="{BA94971B-9C87-42F8-A852-CF59A01DC161}" srcOrd="11" destOrd="0" presId="urn:microsoft.com/office/officeart/2008/layout/LinedList"/>
    <dgm:cxn modelId="{0BBB7BE6-5697-4CD4-BD5B-1B3BF2093649}" type="presParOf" srcId="{BA94971B-9C87-42F8-A852-CF59A01DC161}" destId="{2A87609D-B223-485A-A59E-0ACAF589BCCB}" srcOrd="0" destOrd="0" presId="urn:microsoft.com/office/officeart/2008/layout/LinedList"/>
    <dgm:cxn modelId="{05A5DD0E-E9E9-4970-B9EB-271A19619D75}" type="presParOf" srcId="{BA94971B-9C87-42F8-A852-CF59A01DC161}" destId="{3A9F5C19-A5C9-432B-B77F-140D1D78F0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57BEC6-1B68-468B-858A-C5E366D9A8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335472F1-EA64-46F3-88EA-5D006B2E44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Calibri Light" panose="020F0302020204030204"/>
            </a:rPr>
            <a:t>Qualified</a:t>
          </a:r>
          <a:r>
            <a:rPr lang="en-GB" b="0"/>
            <a:t> nurse’s major objective is to be the patient's primary caregiver and deliver the best treatment possible</a:t>
          </a:r>
          <a:endParaRPr lang="en-US" b="0"/>
        </a:p>
      </dgm:t>
    </dgm:pt>
    <dgm:pt modelId="{A35CE53E-E4D9-4D18-9534-A9A807815306}" type="parTrans" cxnId="{B4E23994-447A-4299-8A8A-4092E7EF215B}">
      <dgm:prSet/>
      <dgm:spPr/>
      <dgm:t>
        <a:bodyPr/>
        <a:lstStyle/>
        <a:p>
          <a:endParaRPr lang="en-US"/>
        </a:p>
      </dgm:t>
    </dgm:pt>
    <dgm:pt modelId="{5FD66821-7597-4AB5-82A1-C9D46EC1E67C}" type="sibTrans" cxnId="{B4E23994-447A-4299-8A8A-4092E7EF215B}">
      <dgm:prSet/>
      <dgm:spPr/>
      <dgm:t>
        <a:bodyPr/>
        <a:lstStyle/>
        <a:p>
          <a:endParaRPr lang="en-US"/>
        </a:p>
      </dgm:t>
    </dgm:pt>
    <dgm:pt modelId="{1D8A7F20-F6F6-41AE-820D-C809F53EDF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/>
            <a:t>Nurse's must make sure that information is tailored to establish best practises rather than supporting existing ones</a:t>
          </a:r>
          <a:endParaRPr lang="en-US" b="0"/>
        </a:p>
      </dgm:t>
    </dgm:pt>
    <dgm:pt modelId="{C7206BB3-3B9C-4887-B98F-605F09AC979C}" type="parTrans" cxnId="{C4B9047B-CDDA-499A-8CA3-23FE87553EC3}">
      <dgm:prSet/>
      <dgm:spPr/>
      <dgm:t>
        <a:bodyPr/>
        <a:lstStyle/>
        <a:p>
          <a:endParaRPr lang="en-US"/>
        </a:p>
      </dgm:t>
    </dgm:pt>
    <dgm:pt modelId="{B83B4232-4A33-4999-A61A-82BF86F63F3C}" type="sibTrans" cxnId="{C4B9047B-CDDA-499A-8CA3-23FE87553EC3}">
      <dgm:prSet/>
      <dgm:spPr/>
      <dgm:t>
        <a:bodyPr/>
        <a:lstStyle/>
        <a:p>
          <a:endParaRPr lang="en-US"/>
        </a:p>
      </dgm:t>
    </dgm:pt>
    <dgm:pt modelId="{C439F127-79D2-43AE-9691-20CB33039D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/>
            <a:t>For practitioners to define their clinical issue, they need to have strong research literacy and be aware available research resources</a:t>
          </a:r>
          <a:endParaRPr lang="en-US" b="0"/>
        </a:p>
      </dgm:t>
    </dgm:pt>
    <dgm:pt modelId="{3F782B66-D9BD-43F9-AA2B-71EBCD8D0E17}" type="parTrans" cxnId="{D44DC1A0-38F0-463E-9A11-9DFC7F97234E}">
      <dgm:prSet/>
      <dgm:spPr/>
      <dgm:t>
        <a:bodyPr/>
        <a:lstStyle/>
        <a:p>
          <a:endParaRPr lang="en-US"/>
        </a:p>
      </dgm:t>
    </dgm:pt>
    <dgm:pt modelId="{CF0F22B3-02E0-47EC-8521-5B4D946C1522}" type="sibTrans" cxnId="{D44DC1A0-38F0-463E-9A11-9DFC7F97234E}">
      <dgm:prSet/>
      <dgm:spPr/>
      <dgm:t>
        <a:bodyPr/>
        <a:lstStyle/>
        <a:p>
          <a:endParaRPr lang="en-US"/>
        </a:p>
      </dgm:t>
    </dgm:pt>
    <dgm:pt modelId="{D60090CC-66A6-47D0-8B45-CB5CFF9D06A2}" type="pres">
      <dgm:prSet presAssocID="{3E57BEC6-1B68-468B-858A-C5E366D9A883}" presName="root" presStyleCnt="0">
        <dgm:presLayoutVars>
          <dgm:dir/>
          <dgm:resizeHandles val="exact"/>
        </dgm:presLayoutVars>
      </dgm:prSet>
      <dgm:spPr/>
    </dgm:pt>
    <dgm:pt modelId="{F80F7E2E-DEA3-4B09-96CD-CD0D64BECECF}" type="pres">
      <dgm:prSet presAssocID="{335472F1-EA64-46F3-88EA-5D006B2E4402}" presName="compNode" presStyleCnt="0"/>
      <dgm:spPr/>
    </dgm:pt>
    <dgm:pt modelId="{D12A0EE7-86DD-42A1-9CA5-142925262C6C}" type="pres">
      <dgm:prSet presAssocID="{335472F1-EA64-46F3-88EA-5D006B2E4402}" presName="bgRect" presStyleLbl="bgShp" presStyleIdx="0" presStyleCnt="3"/>
      <dgm:spPr/>
    </dgm:pt>
    <dgm:pt modelId="{AA2DAE3D-CD9B-49A2-89DB-0306C3373C4C}" type="pres">
      <dgm:prSet presAssocID="{335472F1-EA64-46F3-88EA-5D006B2E44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4071AFA-439C-4DC5-A7F2-73552AD432EF}" type="pres">
      <dgm:prSet presAssocID="{335472F1-EA64-46F3-88EA-5D006B2E4402}" presName="spaceRect" presStyleCnt="0"/>
      <dgm:spPr/>
    </dgm:pt>
    <dgm:pt modelId="{5F929207-5741-4C31-9063-A48393CAA9C7}" type="pres">
      <dgm:prSet presAssocID="{335472F1-EA64-46F3-88EA-5D006B2E4402}" presName="parTx" presStyleLbl="revTx" presStyleIdx="0" presStyleCnt="3">
        <dgm:presLayoutVars>
          <dgm:chMax val="0"/>
          <dgm:chPref val="0"/>
        </dgm:presLayoutVars>
      </dgm:prSet>
      <dgm:spPr/>
    </dgm:pt>
    <dgm:pt modelId="{DB7434DF-713A-474B-8FBE-4690ACBDB188}" type="pres">
      <dgm:prSet presAssocID="{5FD66821-7597-4AB5-82A1-C9D46EC1E67C}" presName="sibTrans" presStyleCnt="0"/>
      <dgm:spPr/>
    </dgm:pt>
    <dgm:pt modelId="{A27D18E0-0461-44C5-B25A-E7961F58B8B0}" type="pres">
      <dgm:prSet presAssocID="{1D8A7F20-F6F6-41AE-820D-C809F53EDFC8}" presName="compNode" presStyleCnt="0"/>
      <dgm:spPr/>
    </dgm:pt>
    <dgm:pt modelId="{768E7D78-4CF9-4AC9-BC06-113ED077225B}" type="pres">
      <dgm:prSet presAssocID="{1D8A7F20-F6F6-41AE-820D-C809F53EDFC8}" presName="bgRect" presStyleLbl="bgShp" presStyleIdx="1" presStyleCnt="3"/>
      <dgm:spPr/>
    </dgm:pt>
    <dgm:pt modelId="{89670738-14BE-4AD8-9536-9EDFB2BD0876}" type="pres">
      <dgm:prSet presAssocID="{1D8A7F20-F6F6-41AE-820D-C809F53EDFC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A63AE21-CBED-4C7F-BD51-DCD7F1607D0E}" type="pres">
      <dgm:prSet presAssocID="{1D8A7F20-F6F6-41AE-820D-C809F53EDFC8}" presName="spaceRect" presStyleCnt="0"/>
      <dgm:spPr/>
    </dgm:pt>
    <dgm:pt modelId="{7EBDA91C-2A21-4213-AC48-205301E64045}" type="pres">
      <dgm:prSet presAssocID="{1D8A7F20-F6F6-41AE-820D-C809F53EDFC8}" presName="parTx" presStyleLbl="revTx" presStyleIdx="1" presStyleCnt="3">
        <dgm:presLayoutVars>
          <dgm:chMax val="0"/>
          <dgm:chPref val="0"/>
        </dgm:presLayoutVars>
      </dgm:prSet>
      <dgm:spPr/>
    </dgm:pt>
    <dgm:pt modelId="{BA9E3E14-1AB0-4148-A8AB-3F8574BA1C91}" type="pres">
      <dgm:prSet presAssocID="{B83B4232-4A33-4999-A61A-82BF86F63F3C}" presName="sibTrans" presStyleCnt="0"/>
      <dgm:spPr/>
    </dgm:pt>
    <dgm:pt modelId="{413CC49D-81EA-466B-805A-483B019F2B17}" type="pres">
      <dgm:prSet presAssocID="{C439F127-79D2-43AE-9691-20CB33039DD4}" presName="compNode" presStyleCnt="0"/>
      <dgm:spPr/>
    </dgm:pt>
    <dgm:pt modelId="{CF269495-8B44-459C-A1B4-9383BD365598}" type="pres">
      <dgm:prSet presAssocID="{C439F127-79D2-43AE-9691-20CB33039DD4}" presName="bgRect" presStyleLbl="bgShp" presStyleIdx="2" presStyleCnt="3"/>
      <dgm:spPr/>
    </dgm:pt>
    <dgm:pt modelId="{4FF84597-1053-45FD-A25C-CB14274F92ED}" type="pres">
      <dgm:prSet presAssocID="{C439F127-79D2-43AE-9691-20CB33039D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B130717-0695-4C7E-BFDE-1D3B3B703E53}" type="pres">
      <dgm:prSet presAssocID="{C439F127-79D2-43AE-9691-20CB33039DD4}" presName="spaceRect" presStyleCnt="0"/>
      <dgm:spPr/>
    </dgm:pt>
    <dgm:pt modelId="{D262C41D-F17F-4880-8773-EBCDF2C62651}" type="pres">
      <dgm:prSet presAssocID="{C439F127-79D2-43AE-9691-20CB33039D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231F1D-FE1F-4CBC-A977-5EF9F3BEADB0}" type="presOf" srcId="{335472F1-EA64-46F3-88EA-5D006B2E4402}" destId="{5F929207-5741-4C31-9063-A48393CAA9C7}" srcOrd="0" destOrd="0" presId="urn:microsoft.com/office/officeart/2018/2/layout/IconVerticalSolidList"/>
    <dgm:cxn modelId="{F52F196F-3B8A-46A7-80F9-3587DF0DEC86}" type="presOf" srcId="{3E57BEC6-1B68-468B-858A-C5E366D9A883}" destId="{D60090CC-66A6-47D0-8B45-CB5CFF9D06A2}" srcOrd="0" destOrd="0" presId="urn:microsoft.com/office/officeart/2018/2/layout/IconVerticalSolidList"/>
    <dgm:cxn modelId="{C4B9047B-CDDA-499A-8CA3-23FE87553EC3}" srcId="{3E57BEC6-1B68-468B-858A-C5E366D9A883}" destId="{1D8A7F20-F6F6-41AE-820D-C809F53EDFC8}" srcOrd="1" destOrd="0" parTransId="{C7206BB3-3B9C-4887-B98F-605F09AC979C}" sibTransId="{B83B4232-4A33-4999-A61A-82BF86F63F3C}"/>
    <dgm:cxn modelId="{11D23F8C-6823-4911-84B0-16F4176C84D8}" type="presOf" srcId="{C439F127-79D2-43AE-9691-20CB33039DD4}" destId="{D262C41D-F17F-4880-8773-EBCDF2C62651}" srcOrd="0" destOrd="0" presId="urn:microsoft.com/office/officeart/2018/2/layout/IconVerticalSolidList"/>
    <dgm:cxn modelId="{B4E23994-447A-4299-8A8A-4092E7EF215B}" srcId="{3E57BEC6-1B68-468B-858A-C5E366D9A883}" destId="{335472F1-EA64-46F3-88EA-5D006B2E4402}" srcOrd="0" destOrd="0" parTransId="{A35CE53E-E4D9-4D18-9534-A9A807815306}" sibTransId="{5FD66821-7597-4AB5-82A1-C9D46EC1E67C}"/>
    <dgm:cxn modelId="{177281A0-51F2-454C-B439-2E490F3C2910}" type="presOf" srcId="{1D8A7F20-F6F6-41AE-820D-C809F53EDFC8}" destId="{7EBDA91C-2A21-4213-AC48-205301E64045}" srcOrd="0" destOrd="0" presId="urn:microsoft.com/office/officeart/2018/2/layout/IconVerticalSolidList"/>
    <dgm:cxn modelId="{D44DC1A0-38F0-463E-9A11-9DFC7F97234E}" srcId="{3E57BEC6-1B68-468B-858A-C5E366D9A883}" destId="{C439F127-79D2-43AE-9691-20CB33039DD4}" srcOrd="2" destOrd="0" parTransId="{3F782B66-D9BD-43F9-AA2B-71EBCD8D0E17}" sibTransId="{CF0F22B3-02E0-47EC-8521-5B4D946C1522}"/>
    <dgm:cxn modelId="{D1504B28-43BF-4493-B32B-5ED03B02AC46}" type="presParOf" srcId="{D60090CC-66A6-47D0-8B45-CB5CFF9D06A2}" destId="{F80F7E2E-DEA3-4B09-96CD-CD0D64BECECF}" srcOrd="0" destOrd="0" presId="urn:microsoft.com/office/officeart/2018/2/layout/IconVerticalSolidList"/>
    <dgm:cxn modelId="{FF82F7A3-71DE-44D2-99AF-878154DFC07D}" type="presParOf" srcId="{F80F7E2E-DEA3-4B09-96CD-CD0D64BECECF}" destId="{D12A0EE7-86DD-42A1-9CA5-142925262C6C}" srcOrd="0" destOrd="0" presId="urn:microsoft.com/office/officeart/2018/2/layout/IconVerticalSolidList"/>
    <dgm:cxn modelId="{681A3EFD-B0B2-4748-B9AA-E846002EB495}" type="presParOf" srcId="{F80F7E2E-DEA3-4B09-96CD-CD0D64BECECF}" destId="{AA2DAE3D-CD9B-49A2-89DB-0306C3373C4C}" srcOrd="1" destOrd="0" presId="urn:microsoft.com/office/officeart/2018/2/layout/IconVerticalSolidList"/>
    <dgm:cxn modelId="{FB8ED67D-EACF-4229-8DCA-10027E31B28F}" type="presParOf" srcId="{F80F7E2E-DEA3-4B09-96CD-CD0D64BECECF}" destId="{C4071AFA-439C-4DC5-A7F2-73552AD432EF}" srcOrd="2" destOrd="0" presId="urn:microsoft.com/office/officeart/2018/2/layout/IconVerticalSolidList"/>
    <dgm:cxn modelId="{0BBDBD9B-836B-495E-9892-A10111388575}" type="presParOf" srcId="{F80F7E2E-DEA3-4B09-96CD-CD0D64BECECF}" destId="{5F929207-5741-4C31-9063-A48393CAA9C7}" srcOrd="3" destOrd="0" presId="urn:microsoft.com/office/officeart/2018/2/layout/IconVerticalSolidList"/>
    <dgm:cxn modelId="{F16FA1E1-C01D-43E5-80EB-B1C754BE9154}" type="presParOf" srcId="{D60090CC-66A6-47D0-8B45-CB5CFF9D06A2}" destId="{DB7434DF-713A-474B-8FBE-4690ACBDB188}" srcOrd="1" destOrd="0" presId="urn:microsoft.com/office/officeart/2018/2/layout/IconVerticalSolidList"/>
    <dgm:cxn modelId="{441D8B6C-3B4C-440A-9C25-136104A18AF1}" type="presParOf" srcId="{D60090CC-66A6-47D0-8B45-CB5CFF9D06A2}" destId="{A27D18E0-0461-44C5-B25A-E7961F58B8B0}" srcOrd="2" destOrd="0" presId="urn:microsoft.com/office/officeart/2018/2/layout/IconVerticalSolidList"/>
    <dgm:cxn modelId="{12095E51-E78E-4149-A024-256014EAFACD}" type="presParOf" srcId="{A27D18E0-0461-44C5-B25A-E7961F58B8B0}" destId="{768E7D78-4CF9-4AC9-BC06-113ED077225B}" srcOrd="0" destOrd="0" presId="urn:microsoft.com/office/officeart/2018/2/layout/IconVerticalSolidList"/>
    <dgm:cxn modelId="{6162684A-E8F6-4856-81B7-B0B6B728DA93}" type="presParOf" srcId="{A27D18E0-0461-44C5-B25A-E7961F58B8B0}" destId="{89670738-14BE-4AD8-9536-9EDFB2BD0876}" srcOrd="1" destOrd="0" presId="urn:microsoft.com/office/officeart/2018/2/layout/IconVerticalSolidList"/>
    <dgm:cxn modelId="{72A70404-A2A4-453A-9ACB-EEF173605EB9}" type="presParOf" srcId="{A27D18E0-0461-44C5-B25A-E7961F58B8B0}" destId="{DA63AE21-CBED-4C7F-BD51-DCD7F1607D0E}" srcOrd="2" destOrd="0" presId="urn:microsoft.com/office/officeart/2018/2/layout/IconVerticalSolidList"/>
    <dgm:cxn modelId="{E5F65BA6-2EA0-4D1E-B4BF-3C55E610F278}" type="presParOf" srcId="{A27D18E0-0461-44C5-B25A-E7961F58B8B0}" destId="{7EBDA91C-2A21-4213-AC48-205301E64045}" srcOrd="3" destOrd="0" presId="urn:microsoft.com/office/officeart/2018/2/layout/IconVerticalSolidList"/>
    <dgm:cxn modelId="{1237B930-9D70-4DF9-B45D-74410F1891F3}" type="presParOf" srcId="{D60090CC-66A6-47D0-8B45-CB5CFF9D06A2}" destId="{BA9E3E14-1AB0-4148-A8AB-3F8574BA1C91}" srcOrd="3" destOrd="0" presId="urn:microsoft.com/office/officeart/2018/2/layout/IconVerticalSolidList"/>
    <dgm:cxn modelId="{77A0AEC9-ED0F-4E6E-9C1D-4D1B44D69CEA}" type="presParOf" srcId="{D60090CC-66A6-47D0-8B45-CB5CFF9D06A2}" destId="{413CC49D-81EA-466B-805A-483B019F2B17}" srcOrd="4" destOrd="0" presId="urn:microsoft.com/office/officeart/2018/2/layout/IconVerticalSolidList"/>
    <dgm:cxn modelId="{F281D37E-7D97-48BB-B519-DF067F735262}" type="presParOf" srcId="{413CC49D-81EA-466B-805A-483B019F2B17}" destId="{CF269495-8B44-459C-A1B4-9383BD365598}" srcOrd="0" destOrd="0" presId="urn:microsoft.com/office/officeart/2018/2/layout/IconVerticalSolidList"/>
    <dgm:cxn modelId="{2B8E5241-D1D5-4938-BAD0-1406DFFB33CD}" type="presParOf" srcId="{413CC49D-81EA-466B-805A-483B019F2B17}" destId="{4FF84597-1053-45FD-A25C-CB14274F92ED}" srcOrd="1" destOrd="0" presId="urn:microsoft.com/office/officeart/2018/2/layout/IconVerticalSolidList"/>
    <dgm:cxn modelId="{045C6FE5-28CA-4FD1-B1AF-73B68AD742BC}" type="presParOf" srcId="{413CC49D-81EA-466B-805A-483B019F2B17}" destId="{BB130717-0695-4C7E-BFDE-1D3B3B703E53}" srcOrd="2" destOrd="0" presId="urn:microsoft.com/office/officeart/2018/2/layout/IconVerticalSolidList"/>
    <dgm:cxn modelId="{F1F5C3FC-89C5-4653-AE3C-27A226DCDBA5}" type="presParOf" srcId="{413CC49D-81EA-466B-805A-483B019F2B17}" destId="{D262C41D-F17F-4880-8773-EBCDF2C626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DABE11-9329-41F4-8AF5-ADEDA3B49414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99B66CD-547E-43D0-B205-5ACC88FB6FB7}">
      <dgm:prSet/>
      <dgm:spPr/>
      <dgm:t>
        <a:bodyPr/>
        <a:lstStyle/>
        <a:p>
          <a:r>
            <a:rPr lang="en-GB" dirty="0"/>
            <a:t>Breast cancer is the highest form of cancer in the UK</a:t>
          </a:r>
          <a:endParaRPr lang="en-US" dirty="0"/>
        </a:p>
      </dgm:t>
    </dgm:pt>
    <dgm:pt modelId="{05813D82-9B76-4ECE-8023-61D43D859F58}" type="parTrans" cxnId="{E3CE5E47-9EE0-42B0-BD2B-F75999AC4F59}">
      <dgm:prSet/>
      <dgm:spPr/>
      <dgm:t>
        <a:bodyPr/>
        <a:lstStyle/>
        <a:p>
          <a:endParaRPr lang="en-US"/>
        </a:p>
      </dgm:t>
    </dgm:pt>
    <dgm:pt modelId="{0B0C7E35-68A0-4FDF-A96F-B11013EE5299}" type="sibTrans" cxnId="{E3CE5E47-9EE0-42B0-BD2B-F75999AC4F59}">
      <dgm:prSet/>
      <dgm:spPr/>
      <dgm:t>
        <a:bodyPr/>
        <a:lstStyle/>
        <a:p>
          <a:endParaRPr lang="en-US"/>
        </a:p>
      </dgm:t>
    </dgm:pt>
    <dgm:pt modelId="{D2B7B07A-16A7-4A0A-9027-C75ACEC9EDE4}">
      <dgm:prSet/>
      <dgm:spPr/>
      <dgm:t>
        <a:bodyPr/>
        <a:lstStyle/>
        <a:p>
          <a:pPr rtl="0"/>
          <a:r>
            <a:rPr lang="en-GB" dirty="0"/>
            <a:t>1 in 8 women are diagnosed with breast cancer </a:t>
          </a:r>
          <a:r>
            <a:rPr lang="en-GB" dirty="0">
              <a:latin typeface="Calibri Light" panose="020F0302020204030204"/>
            </a:rPr>
            <a:t>throughout their life</a:t>
          </a:r>
          <a:endParaRPr lang="en-US" dirty="0"/>
        </a:p>
      </dgm:t>
    </dgm:pt>
    <dgm:pt modelId="{EE0FCCC6-DEC2-49F5-85B8-695E055B69E9}" type="parTrans" cxnId="{7AB1227A-730C-44B8-98DA-E96284DEA5F8}">
      <dgm:prSet/>
      <dgm:spPr/>
      <dgm:t>
        <a:bodyPr/>
        <a:lstStyle/>
        <a:p>
          <a:endParaRPr lang="en-US"/>
        </a:p>
      </dgm:t>
    </dgm:pt>
    <dgm:pt modelId="{527259CC-35EE-4FD1-9927-559076F286C9}" type="sibTrans" cxnId="{7AB1227A-730C-44B8-98DA-E96284DEA5F8}">
      <dgm:prSet/>
      <dgm:spPr/>
      <dgm:t>
        <a:bodyPr/>
        <a:lstStyle/>
        <a:p>
          <a:endParaRPr lang="en-US"/>
        </a:p>
      </dgm:t>
    </dgm:pt>
    <dgm:pt modelId="{6604B238-4EB5-4E91-8B82-66B40B04E411}">
      <dgm:prSet/>
      <dgm:spPr/>
      <dgm:t>
        <a:bodyPr/>
        <a:lstStyle/>
        <a:p>
          <a:pPr rtl="0"/>
          <a:r>
            <a:rPr lang="en-GB" dirty="0"/>
            <a:t>Most women affected by the disease are over the age of </a:t>
          </a:r>
          <a:r>
            <a:rPr lang="en-GB" dirty="0">
              <a:latin typeface="Calibri Light" panose="020F0302020204030204"/>
            </a:rPr>
            <a:t>50</a:t>
          </a:r>
          <a:endParaRPr lang="en-US" dirty="0">
            <a:latin typeface="Calibri Light" panose="020F0302020204030204"/>
          </a:endParaRPr>
        </a:p>
      </dgm:t>
    </dgm:pt>
    <dgm:pt modelId="{B86B0425-21AB-4DF2-BAF6-48C52AD2978C}" type="parTrans" cxnId="{8482E24D-91F3-443C-B15B-52500C4DFA7E}">
      <dgm:prSet/>
      <dgm:spPr/>
      <dgm:t>
        <a:bodyPr/>
        <a:lstStyle/>
        <a:p>
          <a:endParaRPr lang="en-US"/>
        </a:p>
      </dgm:t>
    </dgm:pt>
    <dgm:pt modelId="{05E32ABE-6540-4845-ACE0-45F5CEA07ED6}" type="sibTrans" cxnId="{8482E24D-91F3-443C-B15B-52500C4DFA7E}">
      <dgm:prSet/>
      <dgm:spPr/>
      <dgm:t>
        <a:bodyPr/>
        <a:lstStyle/>
        <a:p>
          <a:endParaRPr lang="en-US"/>
        </a:p>
      </dgm:t>
    </dgm:pt>
    <dgm:pt modelId="{6F75B599-FCEE-4089-9C81-AD6456D6D49E}">
      <dgm:prSet phldr="0"/>
      <dgm:spPr/>
      <dgm:t>
        <a:bodyPr/>
        <a:lstStyle/>
        <a:p>
          <a:pPr rtl="0"/>
          <a:r>
            <a:rPr lang="en-GB" dirty="0"/>
            <a:t>The NHS Breast Screening Programme was launched in 1988</a:t>
          </a:r>
          <a:endParaRPr lang="en-GB" dirty="0">
            <a:latin typeface="Calibri Light" panose="020F0302020204030204"/>
          </a:endParaRPr>
        </a:p>
      </dgm:t>
    </dgm:pt>
    <dgm:pt modelId="{8937D039-865C-41C6-A739-8DE1289D4218}" type="parTrans" cxnId="{AD77C990-AC28-4331-843D-95C1B3AB5651}">
      <dgm:prSet/>
      <dgm:spPr/>
    </dgm:pt>
    <dgm:pt modelId="{A4CB239D-0FA7-4CFB-A10F-3904C73628CA}" type="sibTrans" cxnId="{AD77C990-AC28-4331-843D-95C1B3AB5651}">
      <dgm:prSet/>
      <dgm:spPr/>
    </dgm:pt>
    <dgm:pt modelId="{C16CE4F5-EC80-44B5-A783-FCDF80D8C387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Roughly</a:t>
          </a:r>
          <a:r>
            <a:rPr lang="en-GB" dirty="0"/>
            <a:t> 370 men and 55,500 women receive diagnoses per year</a:t>
          </a:r>
          <a:r>
            <a:rPr lang="en-GB" dirty="0">
              <a:latin typeface="Calibri Light" panose="020F0302020204030204"/>
            </a:rPr>
            <a:t> in the UK</a:t>
          </a:r>
          <a:endParaRPr lang="en-GB" dirty="0"/>
        </a:p>
      </dgm:t>
    </dgm:pt>
    <dgm:pt modelId="{4F3C46CA-8EC8-43F5-8FCE-7452C756532E}" type="parTrans" cxnId="{46C702EB-4EF1-4E28-B139-17C2EE512446}">
      <dgm:prSet/>
      <dgm:spPr/>
    </dgm:pt>
    <dgm:pt modelId="{85358B14-3B04-4059-9D74-A67656667318}" type="sibTrans" cxnId="{46C702EB-4EF1-4E28-B139-17C2EE512446}">
      <dgm:prSet/>
      <dgm:spPr/>
    </dgm:pt>
    <dgm:pt modelId="{B38851CC-AEE5-4607-872E-FD736F516B1F}" type="pres">
      <dgm:prSet presAssocID="{10DABE11-9329-41F4-8AF5-ADEDA3B49414}" presName="vert0" presStyleCnt="0">
        <dgm:presLayoutVars>
          <dgm:dir/>
          <dgm:animOne val="branch"/>
          <dgm:animLvl val="lvl"/>
        </dgm:presLayoutVars>
      </dgm:prSet>
      <dgm:spPr/>
    </dgm:pt>
    <dgm:pt modelId="{1F5AAA70-E4DD-473B-AD7A-22EB3E937A72}" type="pres">
      <dgm:prSet presAssocID="{C99B66CD-547E-43D0-B205-5ACC88FB6FB7}" presName="thickLine" presStyleLbl="alignNode1" presStyleIdx="0" presStyleCnt="5"/>
      <dgm:spPr/>
    </dgm:pt>
    <dgm:pt modelId="{DEF4FAD8-3C57-46FB-8EF4-A71BC3B9F034}" type="pres">
      <dgm:prSet presAssocID="{C99B66CD-547E-43D0-B205-5ACC88FB6FB7}" presName="horz1" presStyleCnt="0"/>
      <dgm:spPr/>
    </dgm:pt>
    <dgm:pt modelId="{3F9F7800-5107-4D1E-8B71-53A81667578E}" type="pres">
      <dgm:prSet presAssocID="{C99B66CD-547E-43D0-B205-5ACC88FB6FB7}" presName="tx1" presStyleLbl="revTx" presStyleIdx="0" presStyleCnt="5"/>
      <dgm:spPr/>
    </dgm:pt>
    <dgm:pt modelId="{786C447E-B8B5-4A2A-951B-FC99CE0E65AB}" type="pres">
      <dgm:prSet presAssocID="{C99B66CD-547E-43D0-B205-5ACC88FB6FB7}" presName="vert1" presStyleCnt="0"/>
      <dgm:spPr/>
    </dgm:pt>
    <dgm:pt modelId="{810BFF26-94B1-4DA1-9A8D-E6BAC91A6FBA}" type="pres">
      <dgm:prSet presAssocID="{D2B7B07A-16A7-4A0A-9027-C75ACEC9EDE4}" presName="thickLine" presStyleLbl="alignNode1" presStyleIdx="1" presStyleCnt="5"/>
      <dgm:spPr/>
    </dgm:pt>
    <dgm:pt modelId="{5AD5DA9D-F6C1-4998-914B-2D970F686F6A}" type="pres">
      <dgm:prSet presAssocID="{D2B7B07A-16A7-4A0A-9027-C75ACEC9EDE4}" presName="horz1" presStyleCnt="0"/>
      <dgm:spPr/>
    </dgm:pt>
    <dgm:pt modelId="{C3FECE55-5F56-4361-9FBB-2622A7BFF5FD}" type="pres">
      <dgm:prSet presAssocID="{D2B7B07A-16A7-4A0A-9027-C75ACEC9EDE4}" presName="tx1" presStyleLbl="revTx" presStyleIdx="1" presStyleCnt="5"/>
      <dgm:spPr/>
    </dgm:pt>
    <dgm:pt modelId="{45A93178-962A-4187-9132-5C5510BE1366}" type="pres">
      <dgm:prSet presAssocID="{D2B7B07A-16A7-4A0A-9027-C75ACEC9EDE4}" presName="vert1" presStyleCnt="0"/>
      <dgm:spPr/>
    </dgm:pt>
    <dgm:pt modelId="{9A5971D4-EC6F-4FB8-8ACC-F85844784DFB}" type="pres">
      <dgm:prSet presAssocID="{6604B238-4EB5-4E91-8B82-66B40B04E411}" presName="thickLine" presStyleLbl="alignNode1" presStyleIdx="2" presStyleCnt="5"/>
      <dgm:spPr/>
    </dgm:pt>
    <dgm:pt modelId="{78FECEE7-FF02-40C7-940D-63A65C4185DB}" type="pres">
      <dgm:prSet presAssocID="{6604B238-4EB5-4E91-8B82-66B40B04E411}" presName="horz1" presStyleCnt="0"/>
      <dgm:spPr/>
    </dgm:pt>
    <dgm:pt modelId="{3C5448C0-E88E-4203-B4F7-5A3F4B04AF2D}" type="pres">
      <dgm:prSet presAssocID="{6604B238-4EB5-4E91-8B82-66B40B04E411}" presName="tx1" presStyleLbl="revTx" presStyleIdx="2" presStyleCnt="5"/>
      <dgm:spPr/>
    </dgm:pt>
    <dgm:pt modelId="{5DC5756F-6F7B-48C7-B3DC-BD7C8C3B0B63}" type="pres">
      <dgm:prSet presAssocID="{6604B238-4EB5-4E91-8B82-66B40B04E411}" presName="vert1" presStyleCnt="0"/>
      <dgm:spPr/>
    </dgm:pt>
    <dgm:pt modelId="{DAAA6CCE-5682-4F72-8C09-87EEB3ED9493}" type="pres">
      <dgm:prSet presAssocID="{C16CE4F5-EC80-44B5-A783-FCDF80D8C387}" presName="thickLine" presStyleLbl="alignNode1" presStyleIdx="3" presStyleCnt="5"/>
      <dgm:spPr/>
    </dgm:pt>
    <dgm:pt modelId="{6DF73BF1-A04C-422C-A925-2788CC66D0C8}" type="pres">
      <dgm:prSet presAssocID="{C16CE4F5-EC80-44B5-A783-FCDF80D8C387}" presName="horz1" presStyleCnt="0"/>
      <dgm:spPr/>
    </dgm:pt>
    <dgm:pt modelId="{B02D216B-956F-4C06-AB3A-D0A1AA3B346F}" type="pres">
      <dgm:prSet presAssocID="{C16CE4F5-EC80-44B5-A783-FCDF80D8C387}" presName="tx1" presStyleLbl="revTx" presStyleIdx="3" presStyleCnt="5"/>
      <dgm:spPr/>
    </dgm:pt>
    <dgm:pt modelId="{8D8D156A-47FD-4DE4-87A4-D430A5D42B17}" type="pres">
      <dgm:prSet presAssocID="{C16CE4F5-EC80-44B5-A783-FCDF80D8C387}" presName="vert1" presStyleCnt="0"/>
      <dgm:spPr/>
    </dgm:pt>
    <dgm:pt modelId="{3BB2CEA3-4BDF-4453-A4AE-D206D50171C1}" type="pres">
      <dgm:prSet presAssocID="{6F75B599-FCEE-4089-9C81-AD6456D6D49E}" presName="thickLine" presStyleLbl="alignNode1" presStyleIdx="4" presStyleCnt="5"/>
      <dgm:spPr/>
    </dgm:pt>
    <dgm:pt modelId="{37AB8513-8813-4307-8240-22FE2602C6B9}" type="pres">
      <dgm:prSet presAssocID="{6F75B599-FCEE-4089-9C81-AD6456D6D49E}" presName="horz1" presStyleCnt="0"/>
      <dgm:spPr/>
    </dgm:pt>
    <dgm:pt modelId="{EE7D94A5-C18C-4D73-93EA-AD744B1309C0}" type="pres">
      <dgm:prSet presAssocID="{6F75B599-FCEE-4089-9C81-AD6456D6D49E}" presName="tx1" presStyleLbl="revTx" presStyleIdx="4" presStyleCnt="5"/>
      <dgm:spPr/>
    </dgm:pt>
    <dgm:pt modelId="{9A1CCF02-23CE-4195-B389-C8B3978325AC}" type="pres">
      <dgm:prSet presAssocID="{6F75B599-FCEE-4089-9C81-AD6456D6D49E}" presName="vert1" presStyleCnt="0"/>
      <dgm:spPr/>
    </dgm:pt>
  </dgm:ptLst>
  <dgm:cxnLst>
    <dgm:cxn modelId="{E3CE5E47-9EE0-42B0-BD2B-F75999AC4F59}" srcId="{10DABE11-9329-41F4-8AF5-ADEDA3B49414}" destId="{C99B66CD-547E-43D0-B205-5ACC88FB6FB7}" srcOrd="0" destOrd="0" parTransId="{05813D82-9B76-4ECE-8023-61D43D859F58}" sibTransId="{0B0C7E35-68A0-4FDF-A96F-B11013EE5299}"/>
    <dgm:cxn modelId="{A6F2406D-25E2-488C-B22D-6B85A0CF1121}" type="presOf" srcId="{10DABE11-9329-41F4-8AF5-ADEDA3B49414}" destId="{B38851CC-AEE5-4607-872E-FD736F516B1F}" srcOrd="0" destOrd="0" presId="urn:microsoft.com/office/officeart/2008/layout/LinedList"/>
    <dgm:cxn modelId="{8482E24D-91F3-443C-B15B-52500C4DFA7E}" srcId="{10DABE11-9329-41F4-8AF5-ADEDA3B49414}" destId="{6604B238-4EB5-4E91-8B82-66B40B04E411}" srcOrd="2" destOrd="0" parTransId="{B86B0425-21AB-4DF2-BAF6-48C52AD2978C}" sibTransId="{05E32ABE-6540-4845-ACE0-45F5CEA07ED6}"/>
    <dgm:cxn modelId="{7AB1227A-730C-44B8-98DA-E96284DEA5F8}" srcId="{10DABE11-9329-41F4-8AF5-ADEDA3B49414}" destId="{D2B7B07A-16A7-4A0A-9027-C75ACEC9EDE4}" srcOrd="1" destOrd="0" parTransId="{EE0FCCC6-DEC2-49F5-85B8-695E055B69E9}" sibTransId="{527259CC-35EE-4FD1-9927-559076F286C9}"/>
    <dgm:cxn modelId="{E64FA97C-4F08-453C-A991-EA1B8338E13A}" type="presOf" srcId="{C99B66CD-547E-43D0-B205-5ACC88FB6FB7}" destId="{3F9F7800-5107-4D1E-8B71-53A81667578E}" srcOrd="0" destOrd="0" presId="urn:microsoft.com/office/officeart/2008/layout/LinedList"/>
    <dgm:cxn modelId="{AD77C990-AC28-4331-843D-95C1B3AB5651}" srcId="{10DABE11-9329-41F4-8AF5-ADEDA3B49414}" destId="{6F75B599-FCEE-4089-9C81-AD6456D6D49E}" srcOrd="4" destOrd="0" parTransId="{8937D039-865C-41C6-A739-8DE1289D4218}" sibTransId="{A4CB239D-0FA7-4CFB-A10F-3904C73628CA}"/>
    <dgm:cxn modelId="{DBDA13C0-569E-4511-A807-B0F9E54B44E5}" type="presOf" srcId="{6F75B599-FCEE-4089-9C81-AD6456D6D49E}" destId="{EE7D94A5-C18C-4D73-93EA-AD744B1309C0}" srcOrd="0" destOrd="0" presId="urn:microsoft.com/office/officeart/2008/layout/LinedList"/>
    <dgm:cxn modelId="{CB7BBFC8-6D06-48DB-AAF5-F9997E20DEEE}" type="presOf" srcId="{C16CE4F5-EC80-44B5-A783-FCDF80D8C387}" destId="{B02D216B-956F-4C06-AB3A-D0A1AA3B346F}" srcOrd="0" destOrd="0" presId="urn:microsoft.com/office/officeart/2008/layout/LinedList"/>
    <dgm:cxn modelId="{1CD1BFCF-E9FD-4A85-BC58-E10DFF8246FF}" type="presOf" srcId="{D2B7B07A-16A7-4A0A-9027-C75ACEC9EDE4}" destId="{C3FECE55-5F56-4361-9FBB-2622A7BFF5FD}" srcOrd="0" destOrd="0" presId="urn:microsoft.com/office/officeart/2008/layout/LinedList"/>
    <dgm:cxn modelId="{46C702EB-4EF1-4E28-B139-17C2EE512446}" srcId="{10DABE11-9329-41F4-8AF5-ADEDA3B49414}" destId="{C16CE4F5-EC80-44B5-A783-FCDF80D8C387}" srcOrd="3" destOrd="0" parTransId="{4F3C46CA-8EC8-43F5-8FCE-7452C756532E}" sibTransId="{85358B14-3B04-4059-9D74-A67656667318}"/>
    <dgm:cxn modelId="{80DEFAFF-3C1E-4FCB-86B1-E40A722816C6}" type="presOf" srcId="{6604B238-4EB5-4E91-8B82-66B40B04E411}" destId="{3C5448C0-E88E-4203-B4F7-5A3F4B04AF2D}" srcOrd="0" destOrd="0" presId="urn:microsoft.com/office/officeart/2008/layout/LinedList"/>
    <dgm:cxn modelId="{3E7BE0C9-7240-4B91-9697-788139FA2EF6}" type="presParOf" srcId="{B38851CC-AEE5-4607-872E-FD736F516B1F}" destId="{1F5AAA70-E4DD-473B-AD7A-22EB3E937A72}" srcOrd="0" destOrd="0" presId="urn:microsoft.com/office/officeart/2008/layout/LinedList"/>
    <dgm:cxn modelId="{14BEB8DB-CA7D-464F-A659-6A92CF9E0E0F}" type="presParOf" srcId="{B38851CC-AEE5-4607-872E-FD736F516B1F}" destId="{DEF4FAD8-3C57-46FB-8EF4-A71BC3B9F034}" srcOrd="1" destOrd="0" presId="urn:microsoft.com/office/officeart/2008/layout/LinedList"/>
    <dgm:cxn modelId="{7B96C615-02A4-47B5-9816-F87A45968295}" type="presParOf" srcId="{DEF4FAD8-3C57-46FB-8EF4-A71BC3B9F034}" destId="{3F9F7800-5107-4D1E-8B71-53A81667578E}" srcOrd="0" destOrd="0" presId="urn:microsoft.com/office/officeart/2008/layout/LinedList"/>
    <dgm:cxn modelId="{6A485366-4C31-408B-90BA-0BFC7F6AD9A9}" type="presParOf" srcId="{DEF4FAD8-3C57-46FB-8EF4-A71BC3B9F034}" destId="{786C447E-B8B5-4A2A-951B-FC99CE0E65AB}" srcOrd="1" destOrd="0" presId="urn:microsoft.com/office/officeart/2008/layout/LinedList"/>
    <dgm:cxn modelId="{A9D81220-0479-4C97-9B03-72AA489FF050}" type="presParOf" srcId="{B38851CC-AEE5-4607-872E-FD736F516B1F}" destId="{810BFF26-94B1-4DA1-9A8D-E6BAC91A6FBA}" srcOrd="2" destOrd="0" presId="urn:microsoft.com/office/officeart/2008/layout/LinedList"/>
    <dgm:cxn modelId="{9470F587-8EF2-466A-B16A-F8DD828979BF}" type="presParOf" srcId="{B38851CC-AEE5-4607-872E-FD736F516B1F}" destId="{5AD5DA9D-F6C1-4998-914B-2D970F686F6A}" srcOrd="3" destOrd="0" presId="urn:microsoft.com/office/officeart/2008/layout/LinedList"/>
    <dgm:cxn modelId="{A5A426D1-733D-4D55-A1CF-C600FCBB79C6}" type="presParOf" srcId="{5AD5DA9D-F6C1-4998-914B-2D970F686F6A}" destId="{C3FECE55-5F56-4361-9FBB-2622A7BFF5FD}" srcOrd="0" destOrd="0" presId="urn:microsoft.com/office/officeart/2008/layout/LinedList"/>
    <dgm:cxn modelId="{90FE1BFD-ABE6-4C8E-B9B9-3BE108864327}" type="presParOf" srcId="{5AD5DA9D-F6C1-4998-914B-2D970F686F6A}" destId="{45A93178-962A-4187-9132-5C5510BE1366}" srcOrd="1" destOrd="0" presId="urn:microsoft.com/office/officeart/2008/layout/LinedList"/>
    <dgm:cxn modelId="{2AF3EE82-9100-4709-9495-6ED494935EC3}" type="presParOf" srcId="{B38851CC-AEE5-4607-872E-FD736F516B1F}" destId="{9A5971D4-EC6F-4FB8-8ACC-F85844784DFB}" srcOrd="4" destOrd="0" presId="urn:microsoft.com/office/officeart/2008/layout/LinedList"/>
    <dgm:cxn modelId="{74A2BC3D-B207-468D-9067-C7DDD39477BC}" type="presParOf" srcId="{B38851CC-AEE5-4607-872E-FD736F516B1F}" destId="{78FECEE7-FF02-40C7-940D-63A65C4185DB}" srcOrd="5" destOrd="0" presId="urn:microsoft.com/office/officeart/2008/layout/LinedList"/>
    <dgm:cxn modelId="{8F3B0E78-7F80-4C8B-AC12-F505CD9D5C86}" type="presParOf" srcId="{78FECEE7-FF02-40C7-940D-63A65C4185DB}" destId="{3C5448C0-E88E-4203-B4F7-5A3F4B04AF2D}" srcOrd="0" destOrd="0" presId="urn:microsoft.com/office/officeart/2008/layout/LinedList"/>
    <dgm:cxn modelId="{D9209385-BA21-44F0-80E1-657D6B6BAC87}" type="presParOf" srcId="{78FECEE7-FF02-40C7-940D-63A65C4185DB}" destId="{5DC5756F-6F7B-48C7-B3DC-BD7C8C3B0B63}" srcOrd="1" destOrd="0" presId="urn:microsoft.com/office/officeart/2008/layout/LinedList"/>
    <dgm:cxn modelId="{1C2D53AC-F2E6-47D2-A51B-3084CFF5E273}" type="presParOf" srcId="{B38851CC-AEE5-4607-872E-FD736F516B1F}" destId="{DAAA6CCE-5682-4F72-8C09-87EEB3ED9493}" srcOrd="6" destOrd="0" presId="urn:microsoft.com/office/officeart/2008/layout/LinedList"/>
    <dgm:cxn modelId="{082BDA01-E073-430F-ADA8-3B9CC1391BA0}" type="presParOf" srcId="{B38851CC-AEE5-4607-872E-FD736F516B1F}" destId="{6DF73BF1-A04C-422C-A925-2788CC66D0C8}" srcOrd="7" destOrd="0" presId="urn:microsoft.com/office/officeart/2008/layout/LinedList"/>
    <dgm:cxn modelId="{3D430ECC-44FB-4FAF-BE21-F6C0A5B72FB0}" type="presParOf" srcId="{6DF73BF1-A04C-422C-A925-2788CC66D0C8}" destId="{B02D216B-956F-4C06-AB3A-D0A1AA3B346F}" srcOrd="0" destOrd="0" presId="urn:microsoft.com/office/officeart/2008/layout/LinedList"/>
    <dgm:cxn modelId="{FAE9827C-B171-4CBC-8425-8CBDF9A2C30D}" type="presParOf" srcId="{6DF73BF1-A04C-422C-A925-2788CC66D0C8}" destId="{8D8D156A-47FD-4DE4-87A4-D430A5D42B17}" srcOrd="1" destOrd="0" presId="urn:microsoft.com/office/officeart/2008/layout/LinedList"/>
    <dgm:cxn modelId="{974A3EBD-2C8D-4DFD-BBCB-43E1794796EB}" type="presParOf" srcId="{B38851CC-AEE5-4607-872E-FD736F516B1F}" destId="{3BB2CEA3-4BDF-4453-A4AE-D206D50171C1}" srcOrd="8" destOrd="0" presId="urn:microsoft.com/office/officeart/2008/layout/LinedList"/>
    <dgm:cxn modelId="{FDD04EF7-1019-4C51-AC78-3DB9F6C66941}" type="presParOf" srcId="{B38851CC-AEE5-4607-872E-FD736F516B1F}" destId="{37AB8513-8813-4307-8240-22FE2602C6B9}" srcOrd="9" destOrd="0" presId="urn:microsoft.com/office/officeart/2008/layout/LinedList"/>
    <dgm:cxn modelId="{F44A032C-E6AE-4D84-993F-C2FD91D4EBD5}" type="presParOf" srcId="{37AB8513-8813-4307-8240-22FE2602C6B9}" destId="{EE7D94A5-C18C-4D73-93EA-AD744B1309C0}" srcOrd="0" destOrd="0" presId="urn:microsoft.com/office/officeart/2008/layout/LinedList"/>
    <dgm:cxn modelId="{630B60D8-A2FA-43BD-A62D-6109404475AD}" type="presParOf" srcId="{37AB8513-8813-4307-8240-22FE2602C6B9}" destId="{9A1CCF02-23CE-4195-B389-C8B3978325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E26532-B758-486B-A536-4D1031A3695B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FE97B3-BAC7-4972-9AA3-12AF67D5EB51}">
      <dgm:prSet/>
      <dgm:spPr/>
      <dgm:t>
        <a:bodyPr/>
        <a:lstStyle/>
        <a:p>
          <a:r>
            <a:rPr lang="en-GB"/>
            <a:t>One breast cancer overdiagnosis costs the NHS £1,800 in total to treat</a:t>
          </a:r>
          <a:endParaRPr lang="en-US"/>
        </a:p>
      </dgm:t>
    </dgm:pt>
    <dgm:pt modelId="{6CB40A5D-D0AC-4749-AC17-872F77959B9F}" type="parTrans" cxnId="{9AEB2B1C-A5BE-4905-90F8-29351CB71970}">
      <dgm:prSet/>
      <dgm:spPr/>
      <dgm:t>
        <a:bodyPr/>
        <a:lstStyle/>
        <a:p>
          <a:endParaRPr lang="en-US"/>
        </a:p>
      </dgm:t>
    </dgm:pt>
    <dgm:pt modelId="{9374F95A-E015-4BED-86AC-B9AE4AD23356}" type="sibTrans" cxnId="{9AEB2B1C-A5BE-4905-90F8-29351CB71970}">
      <dgm:prSet/>
      <dgm:spPr/>
      <dgm:t>
        <a:bodyPr/>
        <a:lstStyle/>
        <a:p>
          <a:endParaRPr lang="en-US"/>
        </a:p>
      </dgm:t>
    </dgm:pt>
    <dgm:pt modelId="{FB509C0E-2EA0-47FA-9586-77D0F3658A03}">
      <dgm:prSet/>
      <dgm:spPr/>
      <dgm:t>
        <a:bodyPr/>
        <a:lstStyle/>
        <a:p>
          <a:r>
            <a:rPr lang="en-GB"/>
            <a:t>NHS breast screening programme is seen to be cost-effective</a:t>
          </a:r>
          <a:endParaRPr lang="en-US"/>
        </a:p>
      </dgm:t>
    </dgm:pt>
    <dgm:pt modelId="{41F7C3D1-71D6-495D-AD36-8DAE26897DC3}" type="parTrans" cxnId="{2A381DAD-E149-4CC8-A0AF-48F0E1256FFA}">
      <dgm:prSet/>
      <dgm:spPr/>
      <dgm:t>
        <a:bodyPr/>
        <a:lstStyle/>
        <a:p>
          <a:endParaRPr lang="en-US"/>
        </a:p>
      </dgm:t>
    </dgm:pt>
    <dgm:pt modelId="{57AE8DD7-06C7-4FC0-9C76-8F29E5490295}" type="sibTrans" cxnId="{2A381DAD-E149-4CC8-A0AF-48F0E1256FFA}">
      <dgm:prSet/>
      <dgm:spPr/>
      <dgm:t>
        <a:bodyPr/>
        <a:lstStyle/>
        <a:p>
          <a:endParaRPr lang="en-US"/>
        </a:p>
      </dgm:t>
    </dgm:pt>
    <dgm:pt modelId="{F52433C5-07D8-4174-A8EC-2612AB3087F6}">
      <dgm:prSet/>
      <dgm:spPr/>
      <dgm:t>
        <a:bodyPr/>
        <a:lstStyle/>
        <a:p>
          <a:r>
            <a:rPr lang="en-GB"/>
            <a:t>NHS staff work incredibly hard at breast screening programmes</a:t>
          </a:r>
          <a:endParaRPr lang="en-US"/>
        </a:p>
      </dgm:t>
    </dgm:pt>
    <dgm:pt modelId="{F4ACCB47-645D-48B5-801E-0BA1DAF26561}" type="parTrans" cxnId="{15346071-AE1E-41DF-9F48-BCBB970D6C24}">
      <dgm:prSet/>
      <dgm:spPr/>
      <dgm:t>
        <a:bodyPr/>
        <a:lstStyle/>
        <a:p>
          <a:endParaRPr lang="en-US"/>
        </a:p>
      </dgm:t>
    </dgm:pt>
    <dgm:pt modelId="{FC9D7413-A58B-416A-B65F-65B5079479AB}" type="sibTrans" cxnId="{15346071-AE1E-41DF-9F48-BCBB970D6C24}">
      <dgm:prSet/>
      <dgm:spPr/>
      <dgm:t>
        <a:bodyPr/>
        <a:lstStyle/>
        <a:p>
          <a:endParaRPr lang="en-US"/>
        </a:p>
      </dgm:t>
    </dgm:pt>
    <dgm:pt modelId="{2E316BAC-FD17-4865-BC76-7A51A0FBB7C9}" type="pres">
      <dgm:prSet presAssocID="{06E26532-B758-486B-A536-4D1031A3695B}" presName="vert0" presStyleCnt="0">
        <dgm:presLayoutVars>
          <dgm:dir/>
          <dgm:animOne val="branch"/>
          <dgm:animLvl val="lvl"/>
        </dgm:presLayoutVars>
      </dgm:prSet>
      <dgm:spPr/>
    </dgm:pt>
    <dgm:pt modelId="{F36D1A1D-D2B7-4305-BCF1-D3DD66DC6CCB}" type="pres">
      <dgm:prSet presAssocID="{6CFE97B3-BAC7-4972-9AA3-12AF67D5EB51}" presName="thickLine" presStyleLbl="alignNode1" presStyleIdx="0" presStyleCnt="3"/>
      <dgm:spPr/>
    </dgm:pt>
    <dgm:pt modelId="{58AFCB67-2741-406D-85BF-4B7F94957935}" type="pres">
      <dgm:prSet presAssocID="{6CFE97B3-BAC7-4972-9AA3-12AF67D5EB51}" presName="horz1" presStyleCnt="0"/>
      <dgm:spPr/>
    </dgm:pt>
    <dgm:pt modelId="{3E41E8F8-9D13-44E3-B9DD-732D36DCE87D}" type="pres">
      <dgm:prSet presAssocID="{6CFE97B3-BAC7-4972-9AA3-12AF67D5EB51}" presName="tx1" presStyleLbl="revTx" presStyleIdx="0" presStyleCnt="3"/>
      <dgm:spPr/>
    </dgm:pt>
    <dgm:pt modelId="{1E7DDA0C-80BF-4520-A0D4-95F1B9E26461}" type="pres">
      <dgm:prSet presAssocID="{6CFE97B3-BAC7-4972-9AA3-12AF67D5EB51}" presName="vert1" presStyleCnt="0"/>
      <dgm:spPr/>
    </dgm:pt>
    <dgm:pt modelId="{83A41AF5-36EB-42D6-8F64-8EC2FF923A49}" type="pres">
      <dgm:prSet presAssocID="{FB509C0E-2EA0-47FA-9586-77D0F3658A03}" presName="thickLine" presStyleLbl="alignNode1" presStyleIdx="1" presStyleCnt="3"/>
      <dgm:spPr/>
    </dgm:pt>
    <dgm:pt modelId="{8D35EF51-040E-493E-AC7A-A3C2F8268088}" type="pres">
      <dgm:prSet presAssocID="{FB509C0E-2EA0-47FA-9586-77D0F3658A03}" presName="horz1" presStyleCnt="0"/>
      <dgm:spPr/>
    </dgm:pt>
    <dgm:pt modelId="{4C5CB122-7EC0-40DA-8EBE-8D3FD3AC626D}" type="pres">
      <dgm:prSet presAssocID="{FB509C0E-2EA0-47FA-9586-77D0F3658A03}" presName="tx1" presStyleLbl="revTx" presStyleIdx="1" presStyleCnt="3"/>
      <dgm:spPr/>
    </dgm:pt>
    <dgm:pt modelId="{59C8434B-F62A-4E4B-A7E9-7C9B084EC0E2}" type="pres">
      <dgm:prSet presAssocID="{FB509C0E-2EA0-47FA-9586-77D0F3658A03}" presName="vert1" presStyleCnt="0"/>
      <dgm:spPr/>
    </dgm:pt>
    <dgm:pt modelId="{EB3528C5-0EE6-4E55-8590-FFEDBEA147EE}" type="pres">
      <dgm:prSet presAssocID="{F52433C5-07D8-4174-A8EC-2612AB3087F6}" presName="thickLine" presStyleLbl="alignNode1" presStyleIdx="2" presStyleCnt="3"/>
      <dgm:spPr/>
    </dgm:pt>
    <dgm:pt modelId="{59EE3C6A-A741-44D1-B2BD-AB47688BD809}" type="pres">
      <dgm:prSet presAssocID="{F52433C5-07D8-4174-A8EC-2612AB3087F6}" presName="horz1" presStyleCnt="0"/>
      <dgm:spPr/>
    </dgm:pt>
    <dgm:pt modelId="{8788F219-FA68-4AE0-B5F3-293911AEE159}" type="pres">
      <dgm:prSet presAssocID="{F52433C5-07D8-4174-A8EC-2612AB3087F6}" presName="tx1" presStyleLbl="revTx" presStyleIdx="2" presStyleCnt="3"/>
      <dgm:spPr/>
    </dgm:pt>
    <dgm:pt modelId="{59068B3C-C230-455A-9E1B-43EB971BCD54}" type="pres">
      <dgm:prSet presAssocID="{F52433C5-07D8-4174-A8EC-2612AB3087F6}" presName="vert1" presStyleCnt="0"/>
      <dgm:spPr/>
    </dgm:pt>
  </dgm:ptLst>
  <dgm:cxnLst>
    <dgm:cxn modelId="{03732D01-1D92-4520-B92D-CD9D2B0F3983}" type="presOf" srcId="{6CFE97B3-BAC7-4972-9AA3-12AF67D5EB51}" destId="{3E41E8F8-9D13-44E3-B9DD-732D36DCE87D}" srcOrd="0" destOrd="0" presId="urn:microsoft.com/office/officeart/2008/layout/LinedList"/>
    <dgm:cxn modelId="{9AEB2B1C-A5BE-4905-90F8-29351CB71970}" srcId="{06E26532-B758-486B-A536-4D1031A3695B}" destId="{6CFE97B3-BAC7-4972-9AA3-12AF67D5EB51}" srcOrd="0" destOrd="0" parTransId="{6CB40A5D-D0AC-4749-AC17-872F77959B9F}" sibTransId="{9374F95A-E015-4BED-86AC-B9AE4AD23356}"/>
    <dgm:cxn modelId="{4CD64826-6998-4E52-8377-667DA727D04A}" type="presOf" srcId="{F52433C5-07D8-4174-A8EC-2612AB3087F6}" destId="{8788F219-FA68-4AE0-B5F3-293911AEE159}" srcOrd="0" destOrd="0" presId="urn:microsoft.com/office/officeart/2008/layout/LinedList"/>
    <dgm:cxn modelId="{4D06C04F-842A-47BB-853A-FF21E80EC642}" type="presOf" srcId="{FB509C0E-2EA0-47FA-9586-77D0F3658A03}" destId="{4C5CB122-7EC0-40DA-8EBE-8D3FD3AC626D}" srcOrd="0" destOrd="0" presId="urn:microsoft.com/office/officeart/2008/layout/LinedList"/>
    <dgm:cxn modelId="{15346071-AE1E-41DF-9F48-BCBB970D6C24}" srcId="{06E26532-B758-486B-A536-4D1031A3695B}" destId="{F52433C5-07D8-4174-A8EC-2612AB3087F6}" srcOrd="2" destOrd="0" parTransId="{F4ACCB47-645D-48B5-801E-0BA1DAF26561}" sibTransId="{FC9D7413-A58B-416A-B65F-65B5079479AB}"/>
    <dgm:cxn modelId="{FB53CB92-0720-4CB5-B53E-DFBA2B7A66A3}" type="presOf" srcId="{06E26532-B758-486B-A536-4D1031A3695B}" destId="{2E316BAC-FD17-4865-BC76-7A51A0FBB7C9}" srcOrd="0" destOrd="0" presId="urn:microsoft.com/office/officeart/2008/layout/LinedList"/>
    <dgm:cxn modelId="{2A381DAD-E149-4CC8-A0AF-48F0E1256FFA}" srcId="{06E26532-B758-486B-A536-4D1031A3695B}" destId="{FB509C0E-2EA0-47FA-9586-77D0F3658A03}" srcOrd="1" destOrd="0" parTransId="{41F7C3D1-71D6-495D-AD36-8DAE26897DC3}" sibTransId="{57AE8DD7-06C7-4FC0-9C76-8F29E5490295}"/>
    <dgm:cxn modelId="{689AB74F-A68B-4301-BC15-875F46D3CE85}" type="presParOf" srcId="{2E316BAC-FD17-4865-BC76-7A51A0FBB7C9}" destId="{F36D1A1D-D2B7-4305-BCF1-D3DD66DC6CCB}" srcOrd="0" destOrd="0" presId="urn:microsoft.com/office/officeart/2008/layout/LinedList"/>
    <dgm:cxn modelId="{74464FF8-AAC3-4F86-826D-B91AD3F9A675}" type="presParOf" srcId="{2E316BAC-FD17-4865-BC76-7A51A0FBB7C9}" destId="{58AFCB67-2741-406D-85BF-4B7F94957935}" srcOrd="1" destOrd="0" presId="urn:microsoft.com/office/officeart/2008/layout/LinedList"/>
    <dgm:cxn modelId="{CBEDC41E-E666-4754-AE8E-E852FB3A0027}" type="presParOf" srcId="{58AFCB67-2741-406D-85BF-4B7F94957935}" destId="{3E41E8F8-9D13-44E3-B9DD-732D36DCE87D}" srcOrd="0" destOrd="0" presId="urn:microsoft.com/office/officeart/2008/layout/LinedList"/>
    <dgm:cxn modelId="{D91EA475-603D-4C16-AF83-6F54FF418AB5}" type="presParOf" srcId="{58AFCB67-2741-406D-85BF-4B7F94957935}" destId="{1E7DDA0C-80BF-4520-A0D4-95F1B9E26461}" srcOrd="1" destOrd="0" presId="urn:microsoft.com/office/officeart/2008/layout/LinedList"/>
    <dgm:cxn modelId="{F9C3AC3F-DBB5-4D91-B453-8736E0FE6402}" type="presParOf" srcId="{2E316BAC-FD17-4865-BC76-7A51A0FBB7C9}" destId="{83A41AF5-36EB-42D6-8F64-8EC2FF923A49}" srcOrd="2" destOrd="0" presId="urn:microsoft.com/office/officeart/2008/layout/LinedList"/>
    <dgm:cxn modelId="{ABE74807-24F7-44D6-B76A-A725FFD28F89}" type="presParOf" srcId="{2E316BAC-FD17-4865-BC76-7A51A0FBB7C9}" destId="{8D35EF51-040E-493E-AC7A-A3C2F8268088}" srcOrd="3" destOrd="0" presId="urn:microsoft.com/office/officeart/2008/layout/LinedList"/>
    <dgm:cxn modelId="{849B7802-459A-4452-8973-9D367FBF33CC}" type="presParOf" srcId="{8D35EF51-040E-493E-AC7A-A3C2F8268088}" destId="{4C5CB122-7EC0-40DA-8EBE-8D3FD3AC626D}" srcOrd="0" destOrd="0" presId="urn:microsoft.com/office/officeart/2008/layout/LinedList"/>
    <dgm:cxn modelId="{E86340D6-100D-4F15-853B-795952498004}" type="presParOf" srcId="{8D35EF51-040E-493E-AC7A-A3C2F8268088}" destId="{59C8434B-F62A-4E4B-A7E9-7C9B084EC0E2}" srcOrd="1" destOrd="0" presId="urn:microsoft.com/office/officeart/2008/layout/LinedList"/>
    <dgm:cxn modelId="{1A12FCC1-D7A7-4331-95DD-DFD3CE3F54EC}" type="presParOf" srcId="{2E316BAC-FD17-4865-BC76-7A51A0FBB7C9}" destId="{EB3528C5-0EE6-4E55-8590-FFEDBEA147EE}" srcOrd="4" destOrd="0" presId="urn:microsoft.com/office/officeart/2008/layout/LinedList"/>
    <dgm:cxn modelId="{48E9C20A-6D09-4F4F-BC92-2552A05FE3B3}" type="presParOf" srcId="{2E316BAC-FD17-4865-BC76-7A51A0FBB7C9}" destId="{59EE3C6A-A741-44D1-B2BD-AB47688BD809}" srcOrd="5" destOrd="0" presId="urn:microsoft.com/office/officeart/2008/layout/LinedList"/>
    <dgm:cxn modelId="{77E7109F-C9E9-47F2-AF8D-001A321CC138}" type="presParOf" srcId="{59EE3C6A-A741-44D1-B2BD-AB47688BD809}" destId="{8788F219-FA68-4AE0-B5F3-293911AEE159}" srcOrd="0" destOrd="0" presId="urn:microsoft.com/office/officeart/2008/layout/LinedList"/>
    <dgm:cxn modelId="{4E1DFC45-6219-4188-B36F-238B9AD335FF}" type="presParOf" srcId="{59EE3C6A-A741-44D1-B2BD-AB47688BD809}" destId="{59068B3C-C230-455A-9E1B-43EB971BCD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B4EB69-8AEB-4E3F-BAFD-29D8CD42D4B9}">
      <dsp:nvSpPr>
        <dsp:cNvPr id="0" name=""/>
        <dsp:cNvSpPr/>
      </dsp:nvSpPr>
      <dsp:spPr>
        <a:xfrm>
          <a:off x="0" y="2039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8E0759-48AB-4F8F-B296-167323C7A612}">
      <dsp:nvSpPr>
        <dsp:cNvPr id="0" name=""/>
        <dsp:cNvSpPr/>
      </dsp:nvSpPr>
      <dsp:spPr>
        <a:xfrm>
          <a:off x="0" y="2039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Research in </a:t>
          </a:r>
          <a:r>
            <a:rPr lang="en-GB" sz="3200" kern="1200" dirty="0">
              <a:latin typeface="Calibri Light" panose="020F0302020204030204"/>
            </a:rPr>
            <a:t>Nursing</a:t>
          </a:r>
          <a:endParaRPr lang="en-US" sz="3200" kern="1200" dirty="0"/>
        </a:p>
      </dsp:txBody>
      <dsp:txXfrm>
        <a:off x="0" y="2039"/>
        <a:ext cx="10515600" cy="695469"/>
      </dsp:txXfrm>
    </dsp:sp>
    <dsp:sp modelId="{58847D12-687E-440A-8F23-46ECBDA72951}">
      <dsp:nvSpPr>
        <dsp:cNvPr id="0" name=""/>
        <dsp:cNvSpPr/>
      </dsp:nvSpPr>
      <dsp:spPr>
        <a:xfrm>
          <a:off x="0" y="697509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1AD3CC-EBA7-4EA4-9C9B-B08148C55C92}">
      <dsp:nvSpPr>
        <dsp:cNvPr id="0" name=""/>
        <dsp:cNvSpPr/>
      </dsp:nvSpPr>
      <dsp:spPr>
        <a:xfrm>
          <a:off x="0" y="697509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Breast cancer in the UK</a:t>
          </a:r>
          <a:endParaRPr lang="en-US" sz="3200" kern="1200" dirty="0"/>
        </a:p>
      </dsp:txBody>
      <dsp:txXfrm>
        <a:off x="0" y="697509"/>
        <a:ext cx="10515600" cy="695469"/>
      </dsp:txXfrm>
    </dsp:sp>
    <dsp:sp modelId="{723F8A54-C4EA-496B-979E-4F7C4399BC25}">
      <dsp:nvSpPr>
        <dsp:cNvPr id="0" name=""/>
        <dsp:cNvSpPr/>
      </dsp:nvSpPr>
      <dsp:spPr>
        <a:xfrm>
          <a:off x="0" y="1392978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0DABC3-E2E1-429F-8487-304B08ED5061}">
      <dsp:nvSpPr>
        <dsp:cNvPr id="0" name=""/>
        <dsp:cNvSpPr/>
      </dsp:nvSpPr>
      <dsp:spPr>
        <a:xfrm>
          <a:off x="0" y="1392978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is a mammogram?</a:t>
          </a:r>
          <a:endParaRPr lang="en-US" sz="3200" kern="1200" dirty="0"/>
        </a:p>
      </dsp:txBody>
      <dsp:txXfrm>
        <a:off x="0" y="1392978"/>
        <a:ext cx="10515600" cy="695469"/>
      </dsp:txXfrm>
    </dsp:sp>
    <dsp:sp modelId="{83B6C0D1-E74E-4565-8BB7-FB434FD64E50}">
      <dsp:nvSpPr>
        <dsp:cNvPr id="0" name=""/>
        <dsp:cNvSpPr/>
      </dsp:nvSpPr>
      <dsp:spPr>
        <a:xfrm>
          <a:off x="0" y="2088448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3C3CA9-3F04-4F12-AC8F-963C580C3BA9}">
      <dsp:nvSpPr>
        <dsp:cNvPr id="0" name=""/>
        <dsp:cNvSpPr/>
      </dsp:nvSpPr>
      <dsp:spPr>
        <a:xfrm>
          <a:off x="0" y="2088448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Advantages and disadvantages of mammograms</a:t>
          </a:r>
          <a:endParaRPr lang="en-US" sz="3200" kern="1200" dirty="0"/>
        </a:p>
      </dsp:txBody>
      <dsp:txXfrm>
        <a:off x="0" y="2088448"/>
        <a:ext cx="10515600" cy="695469"/>
      </dsp:txXfrm>
    </dsp:sp>
    <dsp:sp modelId="{AA724EF8-178E-4EC5-A18C-DFD8AD0D65C0}">
      <dsp:nvSpPr>
        <dsp:cNvPr id="0" name=""/>
        <dsp:cNvSpPr/>
      </dsp:nvSpPr>
      <dsp:spPr>
        <a:xfrm>
          <a:off x="0" y="2783918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941B40-DC7A-4066-9C6B-DA5AB432160B}">
      <dsp:nvSpPr>
        <dsp:cNvPr id="0" name=""/>
        <dsp:cNvSpPr/>
      </dsp:nvSpPr>
      <dsp:spPr>
        <a:xfrm>
          <a:off x="0" y="2783918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Cost of mammograms and overdiagnosis </a:t>
          </a:r>
          <a:endParaRPr lang="en-US" sz="3200" kern="1200" dirty="0"/>
        </a:p>
      </dsp:txBody>
      <dsp:txXfrm>
        <a:off x="0" y="2783918"/>
        <a:ext cx="10515600" cy="695469"/>
      </dsp:txXfrm>
    </dsp:sp>
    <dsp:sp modelId="{13E2BD06-8B79-40B4-AF59-21C178C04A48}">
      <dsp:nvSpPr>
        <dsp:cNvPr id="0" name=""/>
        <dsp:cNvSpPr/>
      </dsp:nvSpPr>
      <dsp:spPr>
        <a:xfrm>
          <a:off x="0" y="3479387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87609D-B223-485A-A59E-0ACAF589BCCB}">
      <dsp:nvSpPr>
        <dsp:cNvPr id="0" name=""/>
        <dsp:cNvSpPr/>
      </dsp:nvSpPr>
      <dsp:spPr>
        <a:xfrm>
          <a:off x="0" y="3479387"/>
          <a:ext cx="10515600" cy="69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Health promotion </a:t>
          </a:r>
          <a:r>
            <a:rPr lang="en-GB" sz="3200" kern="1200" dirty="0">
              <a:latin typeface="Calibri Light" panose="020F0302020204030204"/>
            </a:rPr>
            <a:t>strategies</a:t>
          </a:r>
          <a:r>
            <a:rPr lang="en-GB" sz="3200" kern="1200" dirty="0"/>
            <a:t> </a:t>
          </a:r>
          <a:endParaRPr lang="en-US" sz="3200" kern="1200" dirty="0"/>
        </a:p>
      </dsp:txBody>
      <dsp:txXfrm>
        <a:off x="0" y="3479387"/>
        <a:ext cx="10515600" cy="6954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2A0EE7-86DD-42A1-9CA5-142925262C6C}">
      <dsp:nvSpPr>
        <dsp:cNvPr id="0" name=""/>
        <dsp:cNvSpPr/>
      </dsp:nvSpPr>
      <dsp:spPr>
        <a:xfrm>
          <a:off x="0" y="660"/>
          <a:ext cx="5961345" cy="1546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DAE3D-CD9B-49A2-89DB-0306C3373C4C}">
      <dsp:nvSpPr>
        <dsp:cNvPr id="0" name=""/>
        <dsp:cNvSpPr/>
      </dsp:nvSpPr>
      <dsp:spPr>
        <a:xfrm>
          <a:off x="467775" y="348593"/>
          <a:ext cx="850500" cy="850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29207-5741-4C31-9063-A48393CAA9C7}">
      <dsp:nvSpPr>
        <dsp:cNvPr id="0" name=""/>
        <dsp:cNvSpPr/>
      </dsp:nvSpPr>
      <dsp:spPr>
        <a:xfrm>
          <a:off x="1786051" y="660"/>
          <a:ext cx="4175293" cy="1546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57" tIns="163657" rIns="163657" bIns="1636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latin typeface="Calibri Light" panose="020F0302020204030204"/>
            </a:rPr>
            <a:t>Qualified</a:t>
          </a:r>
          <a:r>
            <a:rPr lang="en-GB" sz="1900" b="0" kern="1200"/>
            <a:t> nurse’s major objective is to be the patient's primary caregiver and deliver the best treatment possible</a:t>
          </a:r>
          <a:endParaRPr lang="en-US" sz="1900" b="0" kern="1200"/>
        </a:p>
      </dsp:txBody>
      <dsp:txXfrm>
        <a:off x="1786051" y="660"/>
        <a:ext cx="4175293" cy="1546365"/>
      </dsp:txXfrm>
    </dsp:sp>
    <dsp:sp modelId="{768E7D78-4CF9-4AC9-BC06-113ED077225B}">
      <dsp:nvSpPr>
        <dsp:cNvPr id="0" name=""/>
        <dsp:cNvSpPr/>
      </dsp:nvSpPr>
      <dsp:spPr>
        <a:xfrm>
          <a:off x="0" y="1933617"/>
          <a:ext cx="5961345" cy="1546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70738-14BE-4AD8-9536-9EDFB2BD0876}">
      <dsp:nvSpPr>
        <dsp:cNvPr id="0" name=""/>
        <dsp:cNvSpPr/>
      </dsp:nvSpPr>
      <dsp:spPr>
        <a:xfrm>
          <a:off x="467775" y="2281549"/>
          <a:ext cx="850500" cy="850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DA91C-2A21-4213-AC48-205301E64045}">
      <dsp:nvSpPr>
        <dsp:cNvPr id="0" name=""/>
        <dsp:cNvSpPr/>
      </dsp:nvSpPr>
      <dsp:spPr>
        <a:xfrm>
          <a:off x="1786051" y="1933617"/>
          <a:ext cx="4175293" cy="1546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57" tIns="163657" rIns="163657" bIns="1636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/>
            <a:t>Nurse's must make sure that information is tailored to establish best practises rather than supporting existing ones</a:t>
          </a:r>
          <a:endParaRPr lang="en-US" sz="1900" b="0" kern="1200"/>
        </a:p>
      </dsp:txBody>
      <dsp:txXfrm>
        <a:off x="1786051" y="1933617"/>
        <a:ext cx="4175293" cy="1546365"/>
      </dsp:txXfrm>
    </dsp:sp>
    <dsp:sp modelId="{CF269495-8B44-459C-A1B4-9383BD365598}">
      <dsp:nvSpPr>
        <dsp:cNvPr id="0" name=""/>
        <dsp:cNvSpPr/>
      </dsp:nvSpPr>
      <dsp:spPr>
        <a:xfrm>
          <a:off x="0" y="3866573"/>
          <a:ext cx="5961345" cy="1546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F84597-1053-45FD-A25C-CB14274F92ED}">
      <dsp:nvSpPr>
        <dsp:cNvPr id="0" name=""/>
        <dsp:cNvSpPr/>
      </dsp:nvSpPr>
      <dsp:spPr>
        <a:xfrm>
          <a:off x="467775" y="4214506"/>
          <a:ext cx="850500" cy="850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2C41D-F17F-4880-8773-EBCDF2C62651}">
      <dsp:nvSpPr>
        <dsp:cNvPr id="0" name=""/>
        <dsp:cNvSpPr/>
      </dsp:nvSpPr>
      <dsp:spPr>
        <a:xfrm>
          <a:off x="1786051" y="3866573"/>
          <a:ext cx="4175293" cy="1546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657" tIns="163657" rIns="163657" bIns="1636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/>
            <a:t>For practitioners to define their clinical issue, they need to have strong research literacy and be aware available research resources</a:t>
          </a:r>
          <a:endParaRPr lang="en-US" sz="1900" b="0" kern="1200"/>
        </a:p>
      </dsp:txBody>
      <dsp:txXfrm>
        <a:off x="1786051" y="3866573"/>
        <a:ext cx="4175293" cy="15463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AAA70-E4DD-473B-AD7A-22EB3E937A72}">
      <dsp:nvSpPr>
        <dsp:cNvPr id="0" name=""/>
        <dsp:cNvSpPr/>
      </dsp:nvSpPr>
      <dsp:spPr>
        <a:xfrm>
          <a:off x="0" y="507"/>
          <a:ext cx="721704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F7800-5107-4D1E-8B71-53A81667578E}">
      <dsp:nvSpPr>
        <dsp:cNvPr id="0" name=""/>
        <dsp:cNvSpPr/>
      </dsp:nvSpPr>
      <dsp:spPr>
        <a:xfrm>
          <a:off x="0" y="507"/>
          <a:ext cx="7217046" cy="83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Breast cancer is the highest form of cancer in the UK</a:t>
          </a:r>
          <a:endParaRPr lang="en-US" sz="2300" kern="1200" dirty="0"/>
        </a:p>
      </dsp:txBody>
      <dsp:txXfrm>
        <a:off x="0" y="507"/>
        <a:ext cx="7217046" cy="830669"/>
      </dsp:txXfrm>
    </dsp:sp>
    <dsp:sp modelId="{810BFF26-94B1-4DA1-9A8D-E6BAC91A6FBA}">
      <dsp:nvSpPr>
        <dsp:cNvPr id="0" name=""/>
        <dsp:cNvSpPr/>
      </dsp:nvSpPr>
      <dsp:spPr>
        <a:xfrm>
          <a:off x="0" y="831176"/>
          <a:ext cx="7217046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ECE55-5F56-4361-9FBB-2622A7BFF5FD}">
      <dsp:nvSpPr>
        <dsp:cNvPr id="0" name=""/>
        <dsp:cNvSpPr/>
      </dsp:nvSpPr>
      <dsp:spPr>
        <a:xfrm>
          <a:off x="0" y="831176"/>
          <a:ext cx="7217046" cy="83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 in 8 women are diagnosed with breast cancer </a:t>
          </a:r>
          <a:r>
            <a:rPr lang="en-GB" sz="2300" kern="1200" dirty="0">
              <a:latin typeface="Calibri Light" panose="020F0302020204030204"/>
            </a:rPr>
            <a:t>throughout their life</a:t>
          </a:r>
          <a:endParaRPr lang="en-US" sz="2300" kern="1200" dirty="0"/>
        </a:p>
      </dsp:txBody>
      <dsp:txXfrm>
        <a:off x="0" y="831176"/>
        <a:ext cx="7217046" cy="830669"/>
      </dsp:txXfrm>
    </dsp:sp>
    <dsp:sp modelId="{9A5971D4-EC6F-4FB8-8ACC-F85844784DFB}">
      <dsp:nvSpPr>
        <dsp:cNvPr id="0" name=""/>
        <dsp:cNvSpPr/>
      </dsp:nvSpPr>
      <dsp:spPr>
        <a:xfrm>
          <a:off x="0" y="1661845"/>
          <a:ext cx="7217046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448C0-E88E-4203-B4F7-5A3F4B04AF2D}">
      <dsp:nvSpPr>
        <dsp:cNvPr id="0" name=""/>
        <dsp:cNvSpPr/>
      </dsp:nvSpPr>
      <dsp:spPr>
        <a:xfrm>
          <a:off x="0" y="1661845"/>
          <a:ext cx="7217046" cy="83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Most women affected by the disease are over the age of </a:t>
          </a:r>
          <a:r>
            <a:rPr lang="en-GB" sz="2300" kern="1200" dirty="0">
              <a:latin typeface="Calibri Light" panose="020F0302020204030204"/>
            </a:rPr>
            <a:t>50</a:t>
          </a:r>
          <a:endParaRPr lang="en-US" sz="2300" kern="1200" dirty="0">
            <a:latin typeface="Calibri Light" panose="020F0302020204030204"/>
          </a:endParaRPr>
        </a:p>
      </dsp:txBody>
      <dsp:txXfrm>
        <a:off x="0" y="1661845"/>
        <a:ext cx="7217046" cy="830669"/>
      </dsp:txXfrm>
    </dsp:sp>
    <dsp:sp modelId="{DAAA6CCE-5682-4F72-8C09-87EEB3ED9493}">
      <dsp:nvSpPr>
        <dsp:cNvPr id="0" name=""/>
        <dsp:cNvSpPr/>
      </dsp:nvSpPr>
      <dsp:spPr>
        <a:xfrm>
          <a:off x="0" y="2492515"/>
          <a:ext cx="7217046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D216B-956F-4C06-AB3A-D0A1AA3B346F}">
      <dsp:nvSpPr>
        <dsp:cNvPr id="0" name=""/>
        <dsp:cNvSpPr/>
      </dsp:nvSpPr>
      <dsp:spPr>
        <a:xfrm>
          <a:off x="0" y="2492515"/>
          <a:ext cx="7217046" cy="83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alibri Light" panose="020F0302020204030204"/>
            </a:rPr>
            <a:t>Roughly</a:t>
          </a:r>
          <a:r>
            <a:rPr lang="en-GB" sz="2300" kern="1200" dirty="0"/>
            <a:t> 370 men and 55,500 women receive diagnoses per year</a:t>
          </a:r>
          <a:r>
            <a:rPr lang="en-GB" sz="2300" kern="1200" dirty="0">
              <a:latin typeface="Calibri Light" panose="020F0302020204030204"/>
            </a:rPr>
            <a:t> in the UK</a:t>
          </a:r>
          <a:endParaRPr lang="en-GB" sz="2300" kern="1200" dirty="0"/>
        </a:p>
      </dsp:txBody>
      <dsp:txXfrm>
        <a:off x="0" y="2492515"/>
        <a:ext cx="7217046" cy="830669"/>
      </dsp:txXfrm>
    </dsp:sp>
    <dsp:sp modelId="{3BB2CEA3-4BDF-4453-A4AE-D206D50171C1}">
      <dsp:nvSpPr>
        <dsp:cNvPr id="0" name=""/>
        <dsp:cNvSpPr/>
      </dsp:nvSpPr>
      <dsp:spPr>
        <a:xfrm>
          <a:off x="0" y="3323184"/>
          <a:ext cx="7217046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D94A5-C18C-4D73-93EA-AD744B1309C0}">
      <dsp:nvSpPr>
        <dsp:cNvPr id="0" name=""/>
        <dsp:cNvSpPr/>
      </dsp:nvSpPr>
      <dsp:spPr>
        <a:xfrm>
          <a:off x="0" y="3323184"/>
          <a:ext cx="7217046" cy="83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NHS Breast Screening Programme was launched in 1988</a:t>
          </a:r>
          <a:endParaRPr lang="en-GB" sz="2300" kern="1200" dirty="0">
            <a:latin typeface="Calibri Light" panose="020F0302020204030204"/>
          </a:endParaRPr>
        </a:p>
      </dsp:txBody>
      <dsp:txXfrm>
        <a:off x="0" y="3323184"/>
        <a:ext cx="7217046" cy="830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6D1A1D-D2B7-4305-BCF1-D3DD66DC6CCB}">
      <dsp:nvSpPr>
        <dsp:cNvPr id="0" name=""/>
        <dsp:cNvSpPr/>
      </dsp:nvSpPr>
      <dsp:spPr>
        <a:xfrm>
          <a:off x="0" y="1945"/>
          <a:ext cx="493606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41E8F8-9D13-44E3-B9DD-732D36DCE87D}">
      <dsp:nvSpPr>
        <dsp:cNvPr id="0" name=""/>
        <dsp:cNvSpPr/>
      </dsp:nvSpPr>
      <dsp:spPr>
        <a:xfrm>
          <a:off x="0" y="1945"/>
          <a:ext cx="4936067" cy="1327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One breast cancer overdiagnosis costs the NHS £1,800 in total to treat</a:t>
          </a:r>
          <a:endParaRPr lang="en-US" sz="2600" kern="1200"/>
        </a:p>
      </dsp:txBody>
      <dsp:txXfrm>
        <a:off x="0" y="1945"/>
        <a:ext cx="4936067" cy="1327087"/>
      </dsp:txXfrm>
    </dsp:sp>
    <dsp:sp modelId="{83A41AF5-36EB-42D6-8F64-8EC2FF923A49}">
      <dsp:nvSpPr>
        <dsp:cNvPr id="0" name=""/>
        <dsp:cNvSpPr/>
      </dsp:nvSpPr>
      <dsp:spPr>
        <a:xfrm>
          <a:off x="0" y="1329033"/>
          <a:ext cx="4936067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C5CB122-7EC0-40DA-8EBE-8D3FD3AC626D}">
      <dsp:nvSpPr>
        <dsp:cNvPr id="0" name=""/>
        <dsp:cNvSpPr/>
      </dsp:nvSpPr>
      <dsp:spPr>
        <a:xfrm>
          <a:off x="0" y="1329033"/>
          <a:ext cx="4936067" cy="1327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NHS breast screening programme is seen to be cost-effective</a:t>
          </a:r>
          <a:endParaRPr lang="en-US" sz="2600" kern="1200"/>
        </a:p>
      </dsp:txBody>
      <dsp:txXfrm>
        <a:off x="0" y="1329033"/>
        <a:ext cx="4936067" cy="1327087"/>
      </dsp:txXfrm>
    </dsp:sp>
    <dsp:sp modelId="{EB3528C5-0EE6-4E55-8590-FFEDBEA147EE}">
      <dsp:nvSpPr>
        <dsp:cNvPr id="0" name=""/>
        <dsp:cNvSpPr/>
      </dsp:nvSpPr>
      <dsp:spPr>
        <a:xfrm>
          <a:off x="0" y="2656121"/>
          <a:ext cx="4936067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88F219-FA68-4AE0-B5F3-293911AEE159}">
      <dsp:nvSpPr>
        <dsp:cNvPr id="0" name=""/>
        <dsp:cNvSpPr/>
      </dsp:nvSpPr>
      <dsp:spPr>
        <a:xfrm>
          <a:off x="0" y="2656121"/>
          <a:ext cx="4936067" cy="1327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NHS staff work incredibly hard at breast screening programmes</a:t>
          </a:r>
          <a:endParaRPr lang="en-US" sz="2600" kern="1200"/>
        </a:p>
      </dsp:txBody>
      <dsp:txXfrm>
        <a:off x="0" y="2656121"/>
        <a:ext cx="4936067" cy="1327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FB946D7-1CA4-446E-8795-007CACFDE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2416F2-BC84-4D7C-80C6-6296C10C3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95338" y="981075"/>
            <a:ext cx="10601325" cy="4552949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7097" y="1428750"/>
            <a:ext cx="9117807" cy="210502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3300">
              <a:ea typeface="+mj-lt"/>
              <a:cs typeface="+mj-lt"/>
            </a:endParaRPr>
          </a:p>
          <a:p>
            <a:r>
              <a:rPr lang="en-GB" sz="3300" b="1">
                <a:ea typeface="+mj-lt"/>
                <a:cs typeface="+mj-lt"/>
              </a:rPr>
              <a:t>Nursing Research: To What Extent Do Mammogram Screening Services Benefit Women in the UK?</a:t>
            </a:r>
            <a:endParaRPr lang="en-GB" sz="3300">
              <a:ea typeface="+mj-lt"/>
              <a:cs typeface="+mj-lt"/>
            </a:endParaRPr>
          </a:p>
          <a:p>
            <a:endParaRPr lang="en-GB" sz="33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37097" y="3960557"/>
            <a:ext cx="9117807" cy="109721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Sophie Hillary </a:t>
            </a:r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330623A-AB89-4E04-AC9A-2BAFBF85A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800" y="3771366"/>
            <a:ext cx="5486400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3E941-FF6D-9321-F3F0-44540D382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FFFFFF"/>
                </a:solidFill>
                <a:cs typeface="Calibri Light"/>
              </a:rPr>
              <a:t>Aims of presentation  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BFB2EF-BC51-AF54-C9B1-EFC2FFEBF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402437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8546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65945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EFE126-6D84-9EFB-B852-C6356B55A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359" y="624568"/>
            <a:ext cx="3351755" cy="351460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cs typeface="Calibri Light"/>
              </a:rPr>
              <a:t>Research in Nursing</a:t>
            </a:r>
            <a:r>
              <a:rPr lang="en-GB" sz="4000" dirty="0">
                <a:solidFill>
                  <a:schemeClr val="bg1"/>
                </a:solidFill>
                <a:cs typeface="Calibri Light"/>
              </a:rPr>
              <a:t>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9E629B-32F7-4F0C-8FEB-3224F7F25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413332"/>
              </p:ext>
            </p:extLst>
          </p:nvPr>
        </p:nvGraphicFramePr>
        <p:xfrm>
          <a:off x="5392455" y="623888"/>
          <a:ext cx="5961345" cy="541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5" name="TextBox 124">
            <a:extLst>
              <a:ext uri="{FF2B5EF4-FFF2-40B4-BE49-F238E27FC236}">
                <a16:creationId xmlns:a16="http://schemas.microsoft.com/office/drawing/2014/main" id="{BEED1954-F2D4-FFD3-4C0B-E67FD789B717}"/>
              </a:ext>
            </a:extLst>
          </p:cNvPr>
          <p:cNvSpPr txBox="1"/>
          <p:nvPr/>
        </p:nvSpPr>
        <p:spPr>
          <a:xfrm>
            <a:off x="153737" y="5942263"/>
            <a:ext cx="43714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(Tingen et al, 2009; Senders, 2014; Carter, 2007;  Youngblut and Brooten, 2001) 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2857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FF40C-2839-5B55-BE1A-51A76CF7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cs typeface="Calibri Light"/>
              </a:rPr>
              <a:t>Breast cancer in the UK</a:t>
            </a:r>
            <a:endParaRPr lang="en-GB" sz="48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C13241-F921-D37B-395C-B8FC7862FE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743015"/>
              </p:ext>
            </p:extLst>
          </p:nvPr>
        </p:nvGraphicFramePr>
        <p:xfrm>
          <a:off x="4387515" y="1809689"/>
          <a:ext cx="7217046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2" name="TextBox 71">
            <a:extLst>
              <a:ext uri="{FF2B5EF4-FFF2-40B4-BE49-F238E27FC236}">
                <a16:creationId xmlns:a16="http://schemas.microsoft.com/office/drawing/2014/main" id="{1A4D82BF-85B3-B365-80AA-4D6E041EF841}"/>
              </a:ext>
            </a:extLst>
          </p:cNvPr>
          <p:cNvSpPr txBox="1"/>
          <p:nvPr/>
        </p:nvSpPr>
        <p:spPr>
          <a:xfrm>
            <a:off x="-141351" y="5292715"/>
            <a:ext cx="380763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(National Cancer Institute, 2022; Cancer Research UK, 2021; Check 4 Cancer, 2018; The National Health Service (NHS), 2019; Public Health Wales, 2021; World Health Organization (WHO), 2021; Public Health England, 2021)</a:t>
            </a:r>
            <a:endParaRPr lang="en-US" sz="1600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0545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4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D7658-ED78-45B6-F07C-2111E999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61" y="504078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cs typeface="Calibri Light"/>
              </a:rPr>
              <a:t>What is a Mammogram? 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8EA55-5677-95CE-4AA2-AB6568D1A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4812" y="2297553"/>
            <a:ext cx="10669629" cy="395961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A mammogram is an x-ray screening of a breast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 routine mammogram is the best test available to doctors to detect breast cancer early</a:t>
            </a:r>
            <a:endParaRPr lang="en-GB">
              <a:cs typeface="Calibri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Mammograms can be carried out when no symptoms are present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Routine screening has helped avoid around 1,300 breast cancer deaths annually</a:t>
            </a: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DB6717-A1A6-AAFE-45D7-62BA6714275F}"/>
              </a:ext>
            </a:extLst>
          </p:cNvPr>
          <p:cNvSpPr txBox="1"/>
          <p:nvPr/>
        </p:nvSpPr>
        <p:spPr>
          <a:xfrm>
            <a:off x="-6683" y="6216316"/>
            <a:ext cx="12198680" cy="6596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(Centers</a:t>
            </a:r>
            <a:r>
              <a:rPr lang="en-GB" dirty="0">
                <a:ea typeface="+mn-lt"/>
                <a:cs typeface="+mn-lt"/>
              </a:rPr>
              <a:t> for disease control and prevention, 2022; National cancer institute, 2021; Loberg et al, 2015; Gotzsche and Jorgensen, 2013; Marmot et al, 2013)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693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2E24F1-BCF4-483F-DFFC-58613A109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81" y="1646077"/>
            <a:ext cx="3190623" cy="3213277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 dirty="0">
                <a:cs typeface="Calibri Light"/>
              </a:rPr>
              <a:t>Advantages of Mammograms</a:t>
            </a:r>
            <a:endParaRPr lang="en-US" sz="400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80704-6683-0397-F8B1-3A9663F73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The main benefit of mammograms is to help detect cancer before it is too late</a:t>
            </a:r>
            <a:endParaRPr lang="en-GB" dirty="0">
              <a:solidFill>
                <a:srgbClr val="FFFFFF">
                  <a:alpha val="80000"/>
                </a:srgbClr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Mammograms increase the likelihood of recovery before the disease has spread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Screening only marginally improves the time of diagnosis related to the lifespan of a tumour</a:t>
            </a:r>
            <a:endParaRPr lang="en-GB" dirty="0">
              <a:solidFill>
                <a:schemeClr val="tx1">
                  <a:alpha val="80000"/>
                </a:schemeClr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B5A787-93E4-450D-FE94-E3731F5F3C81}"/>
              </a:ext>
            </a:extLst>
          </p:cNvPr>
          <p:cNvSpPr txBox="1"/>
          <p:nvPr/>
        </p:nvSpPr>
        <p:spPr>
          <a:xfrm>
            <a:off x="672352" y="5731808"/>
            <a:ext cx="2924735" cy="4034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D0E82E-791F-A58A-923F-983D95713098}"/>
              </a:ext>
            </a:extLst>
          </p:cNvPr>
          <p:cNvSpPr txBox="1"/>
          <p:nvPr/>
        </p:nvSpPr>
        <p:spPr>
          <a:xfrm>
            <a:off x="106456" y="5933515"/>
            <a:ext cx="41909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(UK National Screening Committee, 2021; Woloshin and Schwartz, 2010; Jorgensen, 2013)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35783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B543A5-C770-E493-9AFD-3887B2D42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395" y="752511"/>
            <a:ext cx="3582073" cy="4279709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cs typeface="Calibri Light"/>
              </a:rPr>
              <a:t>Disadvantages of Mammograms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D8B44-D7F1-4FEB-C96D-EC499533B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2496" y="1166933"/>
            <a:ext cx="6893408" cy="427970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>
                <a:ea typeface="+mn-lt"/>
                <a:cs typeface="+mn-lt"/>
              </a:rPr>
              <a:t>Overdiagnosis the main risk of mammograms</a:t>
            </a:r>
          </a:p>
          <a:p>
            <a:r>
              <a:rPr lang="en-GB" dirty="0">
                <a:ea typeface="+mn-lt"/>
                <a:cs typeface="+mn-lt"/>
              </a:rPr>
              <a:t>Overdiagnosis accounts for 20% or more of all breast cancer cases </a:t>
            </a:r>
          </a:p>
          <a:p>
            <a:r>
              <a:rPr lang="en-GB" dirty="0">
                <a:ea typeface="+mn-lt"/>
                <a:cs typeface="+mn-lt"/>
              </a:rPr>
              <a:t>Risk of false negative and false positive results </a:t>
            </a:r>
          </a:p>
          <a:p>
            <a:r>
              <a:rPr lang="en-GB" dirty="0">
                <a:ea typeface="+mn-lt"/>
                <a:cs typeface="+mn-lt"/>
              </a:rPr>
              <a:t>People find screening uncomfortable and extremely painful</a:t>
            </a:r>
          </a:p>
          <a:p>
            <a:r>
              <a:rPr lang="en-GB" dirty="0">
                <a:ea typeface="+mn-lt"/>
                <a:cs typeface="+mn-lt"/>
              </a:rPr>
              <a:t>Risk of radiation exposure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D12F6F-40D2-431E-59AD-238B75E00585}"/>
              </a:ext>
            </a:extLst>
          </p:cNvPr>
          <p:cNvSpPr txBox="1"/>
          <p:nvPr/>
        </p:nvSpPr>
        <p:spPr>
          <a:xfrm>
            <a:off x="4772527" y="5688263"/>
            <a:ext cx="7339261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ea typeface="+mn-lt"/>
                <a:cs typeface="+mn-lt"/>
              </a:rPr>
              <a:t>(</a:t>
            </a:r>
            <a:r>
              <a:rPr lang="en-GB" sz="1600" dirty="0" err="1">
                <a:ea typeface="+mn-lt"/>
                <a:cs typeface="+mn-lt"/>
              </a:rPr>
              <a:t>Heywand-kobrunner</a:t>
            </a:r>
            <a:r>
              <a:rPr lang="en-GB" sz="1600" dirty="0">
                <a:ea typeface="+mn-lt"/>
                <a:cs typeface="+mn-lt"/>
              </a:rPr>
              <a:t>, Hacker, and Sedlacek, 2011; UK National Screening Committee, 2021; Centers for disease control and prevention, 2022; Breast Cancer Now, 2021; Depolo, 2022; National cancer institute, 2021; </a:t>
            </a:r>
            <a:r>
              <a:rPr lang="en-GB" sz="1600" dirty="0" err="1">
                <a:ea typeface="+mn-lt"/>
                <a:cs typeface="+mn-lt"/>
              </a:rPr>
              <a:t>Autier</a:t>
            </a:r>
            <a:r>
              <a:rPr lang="en-GB" sz="1600" dirty="0">
                <a:ea typeface="+mn-lt"/>
                <a:cs typeface="+mn-lt"/>
              </a:rPr>
              <a:t> and Boniol, 2017; Marmot et al, 2013; Jorgensen, 2013; Morris, 2015)</a:t>
            </a:r>
            <a:endParaRPr lang="en-US" sz="1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2658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05EC8-AEA9-21B7-25BA-14566AF8D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Cost of Mammograms</a:t>
            </a: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3371B02-01B1-1430-025C-C9431AF3F885}"/>
              </a:ext>
            </a:extLst>
          </p:cNvPr>
          <p:cNvSpPr txBox="1"/>
          <p:nvPr/>
        </p:nvSpPr>
        <p:spPr>
          <a:xfrm>
            <a:off x="6650790" y="5761787"/>
            <a:ext cx="49730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(Pharoah, Sewell, and Bennett, 2013; Breast Cancer Now, 2021) </a:t>
            </a:r>
            <a:endParaRPr lang="en-US">
              <a:ea typeface="+mn-lt"/>
              <a:cs typeface="+mn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C7C8CC-731F-4D7B-B676-234898B9C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161334"/>
              </p:ext>
            </p:extLst>
          </p:nvPr>
        </p:nvGraphicFramePr>
        <p:xfrm>
          <a:off x="838200" y="2191807"/>
          <a:ext cx="4936067" cy="3985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5427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6740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6737C-D756-9523-7C14-888FFBEAC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516410"/>
            <a:ext cx="4153626" cy="314339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  <a:ea typeface="+mj-lt"/>
                <a:cs typeface="+mj-lt"/>
              </a:rPr>
              <a:t>Health promotion strategies</a:t>
            </a:r>
            <a:endParaRPr lang="en-US" sz="6000" b="1" dirty="0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3027" y="681628"/>
            <a:ext cx="1562267" cy="1172973"/>
            <a:chOff x="7493121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A005D-7B72-5C36-44B7-1DDB26A01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0034" y="2910708"/>
            <a:ext cx="5672395" cy="37370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Educating women - signs and symptoms</a:t>
            </a:r>
            <a:endParaRPr lang="en-US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Inform women why Early diagnosis is important- mammograms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Speak to medical professional with any concerns </a:t>
            </a:r>
          </a:p>
          <a:p>
            <a:r>
              <a:rPr lang="en-GB" dirty="0">
                <a:ea typeface="+mn-lt"/>
                <a:cs typeface="+mn-lt"/>
              </a:rPr>
              <a:t>Educate people to preform breast self-examination (BSE) </a:t>
            </a:r>
          </a:p>
          <a:p>
            <a:endParaRPr lang="en-GB" dirty="0">
              <a:cs typeface="Calibri"/>
            </a:endParaRPr>
          </a:p>
          <a:p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FD02DF-02E6-E4A3-8DFC-12F8395DD4D5}"/>
              </a:ext>
            </a:extLst>
          </p:cNvPr>
          <p:cNvSpPr txBox="1"/>
          <p:nvPr/>
        </p:nvSpPr>
        <p:spPr>
          <a:xfrm>
            <a:off x="100263" y="6142789"/>
            <a:ext cx="48193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(World Health Organization (WHO), 2021; Womens health, 2021; Smit, 2018)</a:t>
            </a:r>
            <a:endParaRPr lang="en-GB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859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B31E5-C699-106E-8A55-7C3DE4727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If you have any questions, please email – 2217615@student.uwtsd.ac.uk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01F84-2417-8A82-E4E5-B9FC75AF0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9445" y="1128445"/>
            <a:ext cx="6935759" cy="2201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Thank you for listening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635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FE393-146E-3695-F496-22A2824AF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" y="-102770"/>
            <a:ext cx="1052070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cs typeface="Calibri Light"/>
              </a:rPr>
              <a:t>References  -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66608-CF15-E149-BB5F-78B5F408D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33" y="873900"/>
            <a:ext cx="11879176" cy="56248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 err="1">
                <a:solidFill>
                  <a:srgbClr val="FFFFFF"/>
                </a:solidFill>
                <a:ea typeface="+mn-lt"/>
                <a:cs typeface="+mn-lt"/>
              </a:rPr>
              <a:t>Autier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, P. and Boniol, M. (2017)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‘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Mammography screening: A major issue in medicine’,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European Journal of Cancer,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90, pp. 34-62.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Breast Cancer Now (2021)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50% rise in number of women in UK who have not had vital breast screening since services restarted,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50% rise in number of women in UK who have not had vital breast screening since services restarted | Breast Cancer Now (Accessed on 25/10/2022)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Cancer Research Uk (2021)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what is breast cancer?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What is breast cancer? | Cancer Research UK (Accessed on 20/10/2022)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Carter, P. (2007) ‘The Importance of Research in Nursing’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, Journal of Research in Nursing,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12, (3), pp. 207 – 208.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Centers for disease control and prevention (2022)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what is a mammogram?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What Is a Mammogram? | CDC (Accessed on 20/10/2022)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Check 4 cancer (2018)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NHS breast screening – the first 30 years,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NHS Breast Screening – The First 30 Years (check4cancer.com) (Accessed on 20/10/2022) 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Depolo, J. (2022)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New NCCN (National Comprehensive Cancer Network) breast cancer screening guidelines: annual mammograms should start at 40,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New NCCN Breast Cancer Screening Guidelines: Annual Mammograms Should Start at 40 (accessed on 25/11/2022)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Gotzsche, P, C. and Jorgensen, K, J. (2013)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‘Screening for breast cancer with mammography’,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Cochrane Database Systematic Reviews,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(4).</a:t>
            </a:r>
          </a:p>
          <a:p>
            <a:r>
              <a:rPr lang="en-GB" sz="1800" dirty="0" err="1">
                <a:solidFill>
                  <a:srgbClr val="FFFFFF"/>
                </a:solidFill>
                <a:ea typeface="+mn-lt"/>
                <a:cs typeface="+mn-lt"/>
              </a:rPr>
              <a:t>Heywand-kobrunner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, S, H. Hacker, A. Sedlacek, S. (2011) ‘Advantages and Disadvantages of Mammography Screening’,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Breast Care (Basel),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6, (3), pp. 199 – 207.</a:t>
            </a:r>
          </a:p>
          <a:p>
            <a:endParaRPr lang="en-GB" sz="1400">
              <a:solidFill>
                <a:srgbClr val="FFFFFF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60123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BEDE0-972E-CF07-F5E5-0C834DB38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33" y="338181"/>
            <a:ext cx="12079703" cy="61729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rgbClr val="FFFFFF"/>
                </a:solidFill>
                <a:cs typeface="Calibri"/>
              </a:rPr>
              <a:t>Jorgensen, K, J. (2013) 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‘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Mammography screening. Benefits, harms, and informed choice,’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 Danish Medical Journal, 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50, (4)</a:t>
            </a:r>
            <a:endParaRPr lang="en-US" sz="1800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rgbClr val="FFFFFF"/>
                </a:solidFill>
                <a:cs typeface="Calibri"/>
              </a:rPr>
              <a:t>Loberg, M.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 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Bretthauer, M. and </a:t>
            </a:r>
            <a:r>
              <a:rPr lang="en-GB" sz="1800" dirty="0" err="1">
                <a:solidFill>
                  <a:srgbClr val="FFFFFF"/>
                </a:solidFill>
                <a:cs typeface="Calibri"/>
              </a:rPr>
              <a:t>Kalager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, M. (2015) ‘Benefits and harms of mammography screening’,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 breast cancer research, 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17, (1), pp. 63.</a:t>
            </a:r>
            <a:endParaRPr lang="en-US" sz="1800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rgbClr val="FFFFFF"/>
                </a:solidFill>
                <a:cs typeface="Calibri"/>
              </a:rPr>
              <a:t>Marmot, m, G. Altman, D, G. Cameron, D, A. Dewar, J, A. Thompson, S, G. Wilson, M. And The Independent Panel on breast cancer screening (2013)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 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‘The benefits and harms of breast cancer screening: an independent review’,</a:t>
            </a:r>
            <a:r>
              <a:rPr lang="en-GB" sz="1800" i="1" dirty="0">
                <a:solidFill>
                  <a:srgbClr val="FFFFFF"/>
                </a:solidFill>
                <a:cs typeface="Calibri"/>
              </a:rPr>
              <a:t> British Journal of Cancer, </a:t>
            </a:r>
            <a:r>
              <a:rPr lang="en-GB" sz="1800" dirty="0">
                <a:solidFill>
                  <a:srgbClr val="FFFFFF"/>
                </a:solidFill>
                <a:cs typeface="Calibri"/>
              </a:rPr>
              <a:t>108, (11), pp. 2205-2240.</a:t>
            </a:r>
            <a:endParaRPr lang="en-US" sz="1800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Morris, E. Feig, S, A. Drexler, M. Leham, C. (2015)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‘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Implications of Overdiagnosis: Impact on Screening Mammography Practices’,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Public Health Management,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18, (1).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National cancer institute (2022)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breast cancer screening – patient version,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Breast Cancer Screening (PDQ®)–Patient Version - NCI (Accessed on 20/10/2022)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National cancer institute (2021)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mammograms,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Mammograms - NCI (cancer.gov) (Accessed on 25/11/2022)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National health service (NHS) (2019)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breast cancer in women,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Breast cancer in women - NHS (www.nhs.uk) (Accessed on 25/10/2022)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National patient safety agency (2010) ‘defining research’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 National research ethics service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pp 1-4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Pharoah, P, D. Sewell, B. Bennett, H, S. (2013) ‘Cost effectiveness of the NHS breast screening programmed: life table model’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, The BMJ,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346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Public Health England (2021)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breast screening overview,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Breast screening: programme overview - GOV.UK (www.gov.uk) (Accessed on 12/11/2022)</a:t>
            </a:r>
          </a:p>
          <a:p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Public health Wales (2021) </a:t>
            </a:r>
            <a:r>
              <a:rPr lang="en-GB" sz="1800" i="1" dirty="0">
                <a:solidFill>
                  <a:srgbClr val="FFFFFF"/>
                </a:solidFill>
                <a:ea typeface="+mn-lt"/>
                <a:cs typeface="+mn-lt"/>
              </a:rPr>
              <a:t>about breast cancer screening, 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available at: About Breast Screening - Public Health Wales (</a:t>
            </a:r>
            <a:r>
              <a:rPr lang="en-GB" sz="1800" dirty="0" err="1">
                <a:solidFill>
                  <a:srgbClr val="FFFFFF"/>
                </a:solidFill>
                <a:ea typeface="+mn-lt"/>
                <a:cs typeface="+mn-lt"/>
              </a:rPr>
              <a:t>nhs.wales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) (Accessed on 25/11/2022)</a:t>
            </a:r>
          </a:p>
          <a:p>
            <a:endParaRPr lang="en-GB" sz="11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>
              <a:solidFill>
                <a:srgbClr val="FFFFFF"/>
              </a:solidFill>
              <a:cs typeface="Calibri"/>
            </a:endParaRPr>
          </a:p>
          <a:p>
            <a:endParaRPr lang="en-GB" sz="11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6430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EAE07-0AB5-AE36-A7E3-E67CC0588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008" y="97549"/>
            <a:ext cx="12133174" cy="66542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Scott, C. (2013) Defining Research - A guide to understanding research and research development,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RES_Defining_Research_Sept_2013.pdf (wales.nhs.uk) (Accessed on 29/10/2022)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Senders, A (2014) 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The Importance of Research Literacy - Developing the critical skill of interpreting medical research,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The Importance of Research Literacy | Natural Medicine Journal (Accessed on 29/10/2022)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Smit, A. (2018). 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Is it time to update our health promotion strategies for breast cancer?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Is it time to update our health promotion strategies for breast cancer? (phgfoundation.org) (accessed on 05/12/2022)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Tingen, M, S. Burnett, A, H. Murchison, R, B.  Zhu, H. (2009)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 ‘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The importance of nursing research’, 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the journal of nursing education,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48, (3), pp. 167-170.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Uk National Screening Committee (2021)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 The pros and cons of screening,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The pros and cons of screening - GOV.UK (www.gov.uk) (Accessed on 18/11/2022)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Womens health. (2021). 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Breast Cancer Awareness: Doing a Self-Exam. 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Breast Cancer Awareness: Doing a Self-Exam (womens-health.co.uk) (accessed on 6/12/2022)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Woloshin, S. Schwartz, L, M. (2010) ‘The Benefits and Harms of Mammography Screening Understanding the Trade-offs'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, Jama-Journal of The American Medical Association,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303, (2), pp. 164-165.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World Health Organization (WHO). (2021). 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Breast Cancer.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Available at: Breast cancer (who.int) (accessed on 05/12/2022)</a:t>
            </a:r>
          </a:p>
          <a:p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Youngblut, J, M. Brooten, D. (2001)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‘Evidence-based nursing practice: why is it important?’</a:t>
            </a:r>
            <a:r>
              <a:rPr lang="en-GB" sz="1700" i="1" dirty="0">
                <a:solidFill>
                  <a:srgbClr val="FFFFFF"/>
                </a:solidFill>
                <a:ea typeface="+mn-lt"/>
                <a:cs typeface="+mn-lt"/>
              </a:rPr>
              <a:t>, AACN Clinical Issues, </a:t>
            </a:r>
            <a:r>
              <a:rPr lang="en-GB" sz="1700" dirty="0">
                <a:solidFill>
                  <a:srgbClr val="FFFFFF"/>
                </a:solidFill>
                <a:ea typeface="+mn-lt"/>
                <a:cs typeface="+mn-lt"/>
              </a:rPr>
              <a:t>12, (4), pp. 468 – 478.</a:t>
            </a:r>
          </a:p>
          <a:p>
            <a:endParaRPr lang="en-GB" sz="11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0559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Nursing Research: To What Extent Do Mammogram Screening Services Benefit Women in the UK? </vt:lpstr>
      <vt:lpstr>Aims of presentation  </vt:lpstr>
      <vt:lpstr>Research in Nursing </vt:lpstr>
      <vt:lpstr>Breast cancer in the UK</vt:lpstr>
      <vt:lpstr>What is a Mammogram? </vt:lpstr>
      <vt:lpstr>Advantages of Mammograms</vt:lpstr>
      <vt:lpstr>Disadvantages of Mammograms</vt:lpstr>
      <vt:lpstr>Cost of Mammograms </vt:lpstr>
      <vt:lpstr>Health promotion strategies</vt:lpstr>
      <vt:lpstr>If you have any questions, please email – 2217615@student.uwtsd.ac.uk</vt:lpstr>
      <vt:lpstr>References  -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553</cp:revision>
  <dcterms:created xsi:type="dcterms:W3CDTF">2022-12-05T11:23:50Z</dcterms:created>
  <dcterms:modified xsi:type="dcterms:W3CDTF">2022-12-07T14:43:56Z</dcterms:modified>
</cp:coreProperties>
</file>