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717" r:id="rId4"/>
  </p:sldMasterIdLst>
  <p:notesMasterIdLst>
    <p:notesMasterId r:id="rId12"/>
  </p:notesMasterIdLst>
  <p:handoutMasterIdLst>
    <p:handoutMasterId r:id="rId13"/>
  </p:handoutMasterIdLst>
  <p:sldIdLst>
    <p:sldId id="318" r:id="rId5"/>
    <p:sldId id="314" r:id="rId6"/>
    <p:sldId id="316" r:id="rId7"/>
    <p:sldId id="320" r:id="rId8"/>
    <p:sldId id="317" r:id="rId9"/>
    <p:sldId id="319" r:id="rId10"/>
    <p:sldId id="32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432" userDrawn="1">
          <p15:clr>
            <a:srgbClr val="A4A3A4"/>
          </p15:clr>
        </p15:guide>
        <p15:guide id="2" pos="492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FFFFFF"/>
    <a:srgbClr val="A3A3A3"/>
    <a:srgbClr val="666666"/>
    <a:srgbClr val="70A0FF"/>
    <a:srgbClr val="335F9A"/>
    <a:srgbClr val="6EEB8F"/>
    <a:srgbClr val="418759"/>
    <a:srgbClr val="E8E600"/>
    <a:srgbClr val="8A821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8AAA79-E89A-47EC-8535-C10D95DCA0C5}" v="20" dt="2023-02-19T14:27:40.0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485" autoAdjust="0"/>
    <p:restoredTop sz="90929"/>
  </p:normalViewPr>
  <p:slideViewPr>
    <p:cSldViewPr>
      <p:cViewPr>
        <p:scale>
          <a:sx n="86" d="100"/>
          <a:sy n="86" d="100"/>
        </p:scale>
        <p:origin x="-432" y="-882"/>
      </p:cViewPr>
      <p:guideLst>
        <p:guide orient="horz" pos="2432"/>
        <p:guide pos="4928"/>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orin Solomon" userId="3d30f8b7dfe656c3" providerId="LiveId" clId="{C08AAA79-E89A-47EC-8535-C10D95DCA0C5}"/>
    <pc:docChg chg="undo redo custSel addSld delSld modSld sldOrd">
      <pc:chgData name="Florin Solomon" userId="3d30f8b7dfe656c3" providerId="LiveId" clId="{C08AAA79-E89A-47EC-8535-C10D95DCA0C5}" dt="2023-02-19T14:50:28.102" v="886" actId="20577"/>
      <pc:docMkLst>
        <pc:docMk/>
      </pc:docMkLst>
      <pc:sldChg chg="modSp mod">
        <pc:chgData name="Florin Solomon" userId="3d30f8b7dfe656c3" providerId="LiveId" clId="{C08AAA79-E89A-47EC-8535-C10D95DCA0C5}" dt="2023-02-18T16:48:25.330" v="343"/>
        <pc:sldMkLst>
          <pc:docMk/>
          <pc:sldMk cId="3471015614" sldId="314"/>
        </pc:sldMkLst>
        <pc:spChg chg="mod">
          <ac:chgData name="Florin Solomon" userId="3d30f8b7dfe656c3" providerId="LiveId" clId="{C08AAA79-E89A-47EC-8535-C10D95DCA0C5}" dt="2023-02-18T16:48:25.330" v="343"/>
          <ac:spMkLst>
            <pc:docMk/>
            <pc:sldMk cId="3471015614" sldId="314"/>
            <ac:spMk id="4" creationId="{8E5865DB-1314-5A5C-6C4A-559F1B806D4B}"/>
          </ac:spMkLst>
        </pc:spChg>
        <pc:spChg chg="mod">
          <ac:chgData name="Florin Solomon" userId="3d30f8b7dfe656c3" providerId="LiveId" clId="{C08AAA79-E89A-47EC-8535-C10D95DCA0C5}" dt="2023-02-18T16:48:25.330" v="343"/>
          <ac:spMkLst>
            <pc:docMk/>
            <pc:sldMk cId="3471015614" sldId="314"/>
            <ac:spMk id="19" creationId="{4979282D-E5FD-5140-A8CF-6B9ECCC639FB}"/>
          </ac:spMkLst>
        </pc:spChg>
        <pc:spChg chg="mod">
          <ac:chgData name="Florin Solomon" userId="3d30f8b7dfe656c3" providerId="LiveId" clId="{C08AAA79-E89A-47EC-8535-C10D95DCA0C5}" dt="2023-02-18T16:48:25.330" v="343"/>
          <ac:spMkLst>
            <pc:docMk/>
            <pc:sldMk cId="3471015614" sldId="314"/>
            <ac:spMk id="20" creationId="{CA99125E-05FD-1F48-9242-349EFD50E903}"/>
          </ac:spMkLst>
        </pc:spChg>
        <pc:spChg chg="mod">
          <ac:chgData name="Florin Solomon" userId="3d30f8b7dfe656c3" providerId="LiveId" clId="{C08AAA79-E89A-47EC-8535-C10D95DCA0C5}" dt="2023-02-18T16:48:25.330" v="343"/>
          <ac:spMkLst>
            <pc:docMk/>
            <pc:sldMk cId="3471015614" sldId="314"/>
            <ac:spMk id="21" creationId="{A6AE9BB0-1CF1-D641-87AE-B2BD0610E76F}"/>
          </ac:spMkLst>
        </pc:spChg>
        <pc:spChg chg="mod">
          <ac:chgData name="Florin Solomon" userId="3d30f8b7dfe656c3" providerId="LiveId" clId="{C08AAA79-E89A-47EC-8535-C10D95DCA0C5}" dt="2023-02-18T16:48:25.330" v="343"/>
          <ac:spMkLst>
            <pc:docMk/>
            <pc:sldMk cId="3471015614" sldId="314"/>
            <ac:spMk id="22" creationId="{D470C078-F843-8A46-B0A1-C602E9229DDE}"/>
          </ac:spMkLst>
        </pc:spChg>
        <pc:spChg chg="mod">
          <ac:chgData name="Florin Solomon" userId="3d30f8b7dfe656c3" providerId="LiveId" clId="{C08AAA79-E89A-47EC-8535-C10D95DCA0C5}" dt="2023-02-18T16:48:25.330" v="343"/>
          <ac:spMkLst>
            <pc:docMk/>
            <pc:sldMk cId="3471015614" sldId="314"/>
            <ac:spMk id="23" creationId="{7F285646-C961-584C-A5A7-41A3F287E6B2}"/>
          </ac:spMkLst>
        </pc:spChg>
        <pc:spChg chg="mod">
          <ac:chgData name="Florin Solomon" userId="3d30f8b7dfe656c3" providerId="LiveId" clId="{C08AAA79-E89A-47EC-8535-C10D95DCA0C5}" dt="2023-02-18T16:48:25.330" v="343"/>
          <ac:spMkLst>
            <pc:docMk/>
            <pc:sldMk cId="3471015614" sldId="314"/>
            <ac:spMk id="24" creationId="{2203F5FC-4E34-844E-8D64-8E0C5616EF66}"/>
          </ac:spMkLst>
        </pc:spChg>
        <pc:spChg chg="mod">
          <ac:chgData name="Florin Solomon" userId="3d30f8b7dfe656c3" providerId="LiveId" clId="{C08AAA79-E89A-47EC-8535-C10D95DCA0C5}" dt="2023-02-18T16:48:25.330" v="343"/>
          <ac:spMkLst>
            <pc:docMk/>
            <pc:sldMk cId="3471015614" sldId="314"/>
            <ac:spMk id="25" creationId="{949D0A93-3541-F54D-903E-CD4E3A02FD9F}"/>
          </ac:spMkLst>
        </pc:spChg>
        <pc:spChg chg="mod">
          <ac:chgData name="Florin Solomon" userId="3d30f8b7dfe656c3" providerId="LiveId" clId="{C08AAA79-E89A-47EC-8535-C10D95DCA0C5}" dt="2023-02-18T16:48:25.330" v="343"/>
          <ac:spMkLst>
            <pc:docMk/>
            <pc:sldMk cId="3471015614" sldId="314"/>
            <ac:spMk id="26" creationId="{68BF0A14-6B71-804A-B0C7-7556241661B0}"/>
          </ac:spMkLst>
        </pc:spChg>
      </pc:sldChg>
      <pc:sldChg chg="addSp delSp modSp del mod delDesignElem">
        <pc:chgData name="Florin Solomon" userId="3d30f8b7dfe656c3" providerId="LiveId" clId="{C08AAA79-E89A-47EC-8535-C10D95DCA0C5}" dt="2023-02-16T20:50:15.301" v="25" actId="2696"/>
        <pc:sldMkLst>
          <pc:docMk/>
          <pc:sldMk cId="917409932" sldId="315"/>
        </pc:sldMkLst>
        <pc:spChg chg="del">
          <ac:chgData name="Florin Solomon" userId="3d30f8b7dfe656c3" providerId="LiveId" clId="{C08AAA79-E89A-47EC-8535-C10D95DCA0C5}" dt="2023-02-16T20:43:37.560" v="11"/>
          <ac:spMkLst>
            <pc:docMk/>
            <pc:sldMk cId="917409932" sldId="315"/>
            <ac:spMk id="11" creationId="{6109556B-EAE9-4435-B409-0519F2CBDB14}"/>
          </ac:spMkLst>
        </pc:spChg>
        <pc:graphicFrameChg chg="add modGraphic">
          <ac:chgData name="Florin Solomon" userId="3d30f8b7dfe656c3" providerId="LiveId" clId="{C08AAA79-E89A-47EC-8535-C10D95DCA0C5}" dt="2023-02-16T20:45:44.867" v="15" actId="27309"/>
          <ac:graphicFrameMkLst>
            <pc:docMk/>
            <pc:sldMk cId="917409932" sldId="315"/>
            <ac:graphicFrameMk id="8" creationId="{E178F47B-8332-B110-9C25-0ECD084BDC5F}"/>
          </ac:graphicFrameMkLst>
        </pc:graphicFrameChg>
        <pc:graphicFrameChg chg="add modGraphic">
          <ac:chgData name="Florin Solomon" userId="3d30f8b7dfe656c3" providerId="LiveId" clId="{C08AAA79-E89A-47EC-8535-C10D95DCA0C5}" dt="2023-02-16T20:46:04.931" v="16" actId="27309"/>
          <ac:graphicFrameMkLst>
            <pc:docMk/>
            <pc:sldMk cId="917409932" sldId="315"/>
            <ac:graphicFrameMk id="10" creationId="{970BE86D-8F14-7E59-108B-3C1F45C16CDE}"/>
          </ac:graphicFrameMkLst>
        </pc:graphicFrameChg>
        <pc:graphicFrameChg chg="add modGraphic">
          <ac:chgData name="Florin Solomon" userId="3d30f8b7dfe656c3" providerId="LiveId" clId="{C08AAA79-E89A-47EC-8535-C10D95DCA0C5}" dt="2023-02-16T20:46:06.337" v="17" actId="27309"/>
          <ac:graphicFrameMkLst>
            <pc:docMk/>
            <pc:sldMk cId="917409932" sldId="315"/>
            <ac:graphicFrameMk id="12" creationId="{6AA5180B-3AF8-7D9D-AD6C-8ED1ED421F34}"/>
          </ac:graphicFrameMkLst>
        </pc:graphicFrameChg>
        <pc:graphicFrameChg chg="add modGraphic">
          <ac:chgData name="Florin Solomon" userId="3d30f8b7dfe656c3" providerId="LiveId" clId="{C08AAA79-E89A-47EC-8535-C10D95DCA0C5}" dt="2023-02-16T20:46:07.603" v="18" actId="27309"/>
          <ac:graphicFrameMkLst>
            <pc:docMk/>
            <pc:sldMk cId="917409932" sldId="315"/>
            <ac:graphicFrameMk id="14" creationId="{12B1A7AE-04EC-8397-0504-543FD5069D1B}"/>
          </ac:graphicFrameMkLst>
        </pc:graphicFrameChg>
        <pc:graphicFrameChg chg="add modGraphic">
          <ac:chgData name="Florin Solomon" userId="3d30f8b7dfe656c3" providerId="LiveId" clId="{C08AAA79-E89A-47EC-8535-C10D95DCA0C5}" dt="2023-02-16T20:46:08.520" v="19" actId="27309"/>
          <ac:graphicFrameMkLst>
            <pc:docMk/>
            <pc:sldMk cId="917409932" sldId="315"/>
            <ac:graphicFrameMk id="16" creationId="{877E5B3C-5D34-CCF2-0A08-AC703810CC39}"/>
          </ac:graphicFrameMkLst>
        </pc:graphicFrameChg>
        <pc:graphicFrameChg chg="add mod modGraphic">
          <ac:chgData name="Florin Solomon" userId="3d30f8b7dfe656c3" providerId="LiveId" clId="{C08AAA79-E89A-47EC-8535-C10D95DCA0C5}" dt="2023-02-16T20:46:25.069" v="24" actId="1036"/>
          <ac:graphicFrameMkLst>
            <pc:docMk/>
            <pc:sldMk cId="917409932" sldId="315"/>
            <ac:graphicFrameMk id="18" creationId="{A80E3703-ED1C-DC50-8E47-A459395620DD}"/>
          </ac:graphicFrameMkLst>
        </pc:graphicFrameChg>
        <pc:graphicFrameChg chg="add del modGraphic">
          <ac:chgData name="Florin Solomon" userId="3d30f8b7dfe656c3" providerId="LiveId" clId="{C08AAA79-E89A-47EC-8535-C10D95DCA0C5}" dt="2023-02-16T20:46:17.633" v="22" actId="21"/>
          <ac:graphicFrameMkLst>
            <pc:docMk/>
            <pc:sldMk cId="917409932" sldId="315"/>
            <ac:graphicFrameMk id="20" creationId="{3F799C2B-D251-730B-6FD4-36FDD68A9712}"/>
          </ac:graphicFrameMkLst>
        </pc:graphicFrameChg>
        <pc:cxnChg chg="del">
          <ac:chgData name="Florin Solomon" userId="3d30f8b7dfe656c3" providerId="LiveId" clId="{C08AAA79-E89A-47EC-8535-C10D95DCA0C5}" dt="2023-02-16T20:43:37.560" v="11"/>
          <ac:cxnSpMkLst>
            <pc:docMk/>
            <pc:sldMk cId="917409932" sldId="315"/>
            <ac:cxnSpMk id="9" creationId="{15F1CC53-719A-4763-BF30-5E25A63CEF3C}"/>
          </ac:cxnSpMkLst>
        </pc:cxnChg>
        <pc:cxnChg chg="del">
          <ac:chgData name="Florin Solomon" userId="3d30f8b7dfe656c3" providerId="LiveId" clId="{C08AAA79-E89A-47EC-8535-C10D95DCA0C5}" dt="2023-02-16T20:43:37.560" v="11"/>
          <ac:cxnSpMkLst>
            <pc:docMk/>
            <pc:sldMk cId="917409932" sldId="315"/>
            <ac:cxnSpMk id="13" creationId="{5814CCBE-423E-41B2-A9F3-82679F490EF4}"/>
          </ac:cxnSpMkLst>
        </pc:cxnChg>
      </pc:sldChg>
      <pc:sldChg chg="addSp delSp modSp add mod ord setBg setClrOvrMap delDesignElem">
        <pc:chgData name="Florin Solomon" userId="3d30f8b7dfe656c3" providerId="LiveId" clId="{C08AAA79-E89A-47EC-8535-C10D95DCA0C5}" dt="2023-02-18T16:49:15.030" v="353" actId="26606"/>
        <pc:sldMkLst>
          <pc:docMk/>
          <pc:sldMk cId="1211734417" sldId="316"/>
        </pc:sldMkLst>
        <pc:spChg chg="mod">
          <ac:chgData name="Florin Solomon" userId="3d30f8b7dfe656c3" providerId="LiveId" clId="{C08AAA79-E89A-47EC-8535-C10D95DCA0C5}" dt="2023-02-18T16:49:15.030" v="353" actId="26606"/>
          <ac:spMkLst>
            <pc:docMk/>
            <pc:sldMk cId="1211734417" sldId="316"/>
            <ac:spMk id="2" creationId="{713C3D6B-5E18-C5CD-C506-CC3F02F24318}"/>
          </ac:spMkLst>
        </pc:spChg>
        <pc:spChg chg="del mod">
          <ac:chgData name="Florin Solomon" userId="3d30f8b7dfe656c3" providerId="LiveId" clId="{C08AAA79-E89A-47EC-8535-C10D95DCA0C5}" dt="2023-02-18T16:49:15.030" v="353" actId="26606"/>
          <ac:spMkLst>
            <pc:docMk/>
            <pc:sldMk cId="1211734417" sldId="316"/>
            <ac:spMk id="3" creationId="{5CA501AA-427B-C1F5-92F6-7CF728B8FCC8}"/>
          </ac:spMkLst>
        </pc:spChg>
        <pc:spChg chg="add del">
          <ac:chgData name="Florin Solomon" userId="3d30f8b7dfe656c3" providerId="LiveId" clId="{C08AAA79-E89A-47EC-8535-C10D95DCA0C5}" dt="2023-02-18T16:48:53.804" v="348" actId="26606"/>
          <ac:spMkLst>
            <pc:docMk/>
            <pc:sldMk cId="1211734417" sldId="316"/>
            <ac:spMk id="5" creationId="{08E7A6F0-5CD3-481E-B0F2-E7F99FE675B0}"/>
          </ac:spMkLst>
        </pc:spChg>
        <pc:spChg chg="add del">
          <ac:chgData name="Florin Solomon" userId="3d30f8b7dfe656c3" providerId="LiveId" clId="{C08AAA79-E89A-47EC-8535-C10D95DCA0C5}" dt="2023-02-18T16:48:53.804" v="348" actId="26606"/>
          <ac:spMkLst>
            <pc:docMk/>
            <pc:sldMk cId="1211734417" sldId="316"/>
            <ac:spMk id="6" creationId="{511290DF-4975-4FCD-8B8D-BBC86B836668}"/>
          </ac:spMkLst>
        </pc:spChg>
        <pc:spChg chg="add del">
          <ac:chgData name="Florin Solomon" userId="3d30f8b7dfe656c3" providerId="LiveId" clId="{C08AAA79-E89A-47EC-8535-C10D95DCA0C5}" dt="2023-02-18T16:38:15.639" v="297"/>
          <ac:spMkLst>
            <pc:docMk/>
            <pc:sldMk cId="1211734417" sldId="316"/>
            <ac:spMk id="8" creationId="{A43280A9-E265-46D1-8575-622906D204C9}"/>
          </ac:spMkLst>
        </pc:spChg>
        <pc:spChg chg="add">
          <ac:chgData name="Florin Solomon" userId="3d30f8b7dfe656c3" providerId="LiveId" clId="{C08AAA79-E89A-47EC-8535-C10D95DCA0C5}" dt="2023-02-18T16:49:15.030" v="353" actId="26606"/>
          <ac:spMkLst>
            <pc:docMk/>
            <pc:sldMk cId="1211734417" sldId="316"/>
            <ac:spMk id="9" creationId="{32D32A60-013B-47A8-8833-D2424080917B}"/>
          </ac:spMkLst>
        </pc:spChg>
        <pc:spChg chg="add del">
          <ac:chgData name="Florin Solomon" userId="3d30f8b7dfe656c3" providerId="LiveId" clId="{C08AAA79-E89A-47EC-8535-C10D95DCA0C5}" dt="2023-02-18T16:38:15.639" v="297"/>
          <ac:spMkLst>
            <pc:docMk/>
            <pc:sldMk cId="1211734417" sldId="316"/>
            <ac:spMk id="10" creationId="{4DE20B70-4750-4280-B3AC-512C05EEF920}"/>
          </ac:spMkLst>
        </pc:spChg>
        <pc:spChg chg="add del">
          <ac:chgData name="Florin Solomon" userId="3d30f8b7dfe656c3" providerId="LiveId" clId="{C08AAA79-E89A-47EC-8535-C10D95DCA0C5}" dt="2023-02-18T16:48:53.804" v="348" actId="26606"/>
          <ac:spMkLst>
            <pc:docMk/>
            <pc:sldMk cId="1211734417" sldId="316"/>
            <ac:spMk id="11" creationId="{D9FE1511-6E1B-4F0E-8FF0-958527181CC9}"/>
          </ac:spMkLst>
        </pc:spChg>
        <pc:spChg chg="add del">
          <ac:chgData name="Florin Solomon" userId="3d30f8b7dfe656c3" providerId="LiveId" clId="{C08AAA79-E89A-47EC-8535-C10D95DCA0C5}" dt="2023-02-18T16:38:15.639" v="297"/>
          <ac:spMkLst>
            <pc:docMk/>
            <pc:sldMk cId="1211734417" sldId="316"/>
            <ac:spMk id="12" creationId="{98D95174-B5F2-424A-8183-654A5064D0B6}"/>
          </ac:spMkLst>
        </pc:spChg>
        <pc:spChg chg="add del">
          <ac:chgData name="Florin Solomon" userId="3d30f8b7dfe656c3" providerId="LiveId" clId="{C08AAA79-E89A-47EC-8535-C10D95DCA0C5}" dt="2023-02-18T16:38:15.639" v="297"/>
          <ac:spMkLst>
            <pc:docMk/>
            <pc:sldMk cId="1211734417" sldId="316"/>
            <ac:spMk id="14" creationId="{DD368A96-A16E-42CE-842C-9166E567BCC1}"/>
          </ac:spMkLst>
        </pc:spChg>
        <pc:spChg chg="add">
          <ac:chgData name="Florin Solomon" userId="3d30f8b7dfe656c3" providerId="LiveId" clId="{C08AAA79-E89A-47EC-8535-C10D95DCA0C5}" dt="2023-02-18T16:49:15.030" v="353" actId="26606"/>
          <ac:spMkLst>
            <pc:docMk/>
            <pc:sldMk cId="1211734417" sldId="316"/>
            <ac:spMk id="15" creationId="{A9DA474E-6B91-4200-840F-0257B2358A75}"/>
          </ac:spMkLst>
        </pc:spChg>
        <pc:spChg chg="add del">
          <ac:chgData name="Florin Solomon" userId="3d30f8b7dfe656c3" providerId="LiveId" clId="{C08AAA79-E89A-47EC-8535-C10D95DCA0C5}" dt="2023-02-18T16:49:05.263" v="350" actId="26606"/>
          <ac:spMkLst>
            <pc:docMk/>
            <pc:sldMk cId="1211734417" sldId="316"/>
            <ac:spMk id="22" creationId="{29C51009-A09A-4689-8E6C-F8FC99E6A840}"/>
          </ac:spMkLst>
        </pc:spChg>
        <pc:spChg chg="add del">
          <ac:chgData name="Florin Solomon" userId="3d30f8b7dfe656c3" providerId="LiveId" clId="{C08AAA79-E89A-47EC-8535-C10D95DCA0C5}" dt="2023-02-18T16:49:14.967" v="352" actId="26606"/>
          <ac:spMkLst>
            <pc:docMk/>
            <pc:sldMk cId="1211734417" sldId="316"/>
            <ac:spMk id="25" creationId="{F63C748C-967B-4A7B-A90F-3EDD0F485AC6}"/>
          </ac:spMkLst>
        </pc:spChg>
        <pc:spChg chg="add del">
          <ac:chgData name="Florin Solomon" userId="3d30f8b7dfe656c3" providerId="LiveId" clId="{C08AAA79-E89A-47EC-8535-C10D95DCA0C5}" dt="2023-02-18T16:49:14.967" v="352" actId="26606"/>
          <ac:spMkLst>
            <pc:docMk/>
            <pc:sldMk cId="1211734417" sldId="316"/>
            <ac:spMk id="26" creationId="{C0143637-4934-44E4-B909-BAF1E7B27972}"/>
          </ac:spMkLst>
        </pc:spChg>
        <pc:spChg chg="add">
          <ac:chgData name="Florin Solomon" userId="3d30f8b7dfe656c3" providerId="LiveId" clId="{C08AAA79-E89A-47EC-8535-C10D95DCA0C5}" dt="2023-02-18T16:49:15.030" v="353" actId="26606"/>
          <ac:spMkLst>
            <pc:docMk/>
            <pc:sldMk cId="1211734417" sldId="316"/>
            <ac:spMk id="28" creationId="{AE27932B-B694-4C4C-90D7-A0333A7C5876}"/>
          </ac:spMkLst>
        </pc:spChg>
        <pc:grpChg chg="add del">
          <ac:chgData name="Florin Solomon" userId="3d30f8b7dfe656c3" providerId="LiveId" clId="{C08AAA79-E89A-47EC-8535-C10D95DCA0C5}" dt="2023-02-18T16:48:53.804" v="348" actId="26606"/>
          <ac:grpSpMkLst>
            <pc:docMk/>
            <pc:sldMk cId="1211734417" sldId="316"/>
            <ac:grpSpMk id="7" creationId="{357CA18A-A333-4DCB-842B-76827D2ECB24}"/>
          </ac:grpSpMkLst>
        </pc:grpChg>
        <pc:graphicFrameChg chg="add">
          <ac:chgData name="Florin Solomon" userId="3d30f8b7dfe656c3" providerId="LiveId" clId="{C08AAA79-E89A-47EC-8535-C10D95DCA0C5}" dt="2023-02-18T16:49:15.030" v="353" actId="26606"/>
          <ac:graphicFrameMkLst>
            <pc:docMk/>
            <pc:sldMk cId="1211734417" sldId="316"/>
            <ac:graphicFrameMk id="29" creationId="{B54A4E70-5BC7-0667-A977-63810289E725}"/>
          </ac:graphicFrameMkLst>
        </pc:graphicFrameChg>
        <pc:picChg chg="add">
          <ac:chgData name="Florin Solomon" userId="3d30f8b7dfe656c3" providerId="LiveId" clId="{C08AAA79-E89A-47EC-8535-C10D95DCA0C5}" dt="2023-02-18T16:49:15.030" v="353" actId="26606"/>
          <ac:picMkLst>
            <pc:docMk/>
            <pc:sldMk cId="1211734417" sldId="316"/>
            <ac:picMk id="17" creationId="{DF63C9AD-AE6E-4512-8171-91612E84CCFB}"/>
          </ac:picMkLst>
        </pc:picChg>
        <pc:picChg chg="add del">
          <ac:chgData name="Florin Solomon" userId="3d30f8b7dfe656c3" providerId="LiveId" clId="{C08AAA79-E89A-47EC-8535-C10D95DCA0C5}" dt="2023-02-18T16:48:53.804" v="348" actId="26606"/>
          <ac:picMkLst>
            <pc:docMk/>
            <pc:sldMk cId="1211734417" sldId="316"/>
            <ac:picMk id="18" creationId="{025CEF6D-5E98-4B5C-A10F-7459C1EEF10E}"/>
          </ac:picMkLst>
        </pc:picChg>
        <pc:cxnChg chg="add">
          <ac:chgData name="Florin Solomon" userId="3d30f8b7dfe656c3" providerId="LiveId" clId="{C08AAA79-E89A-47EC-8535-C10D95DCA0C5}" dt="2023-02-18T16:49:15.030" v="353" actId="26606"/>
          <ac:cxnSpMkLst>
            <pc:docMk/>
            <pc:sldMk cId="1211734417" sldId="316"/>
            <ac:cxnSpMk id="13" creationId="{9EBB0476-5CF0-4F44-8D68-5D42D7AEE43A}"/>
          </ac:cxnSpMkLst>
        </pc:cxnChg>
        <pc:cxnChg chg="add del">
          <ac:chgData name="Florin Solomon" userId="3d30f8b7dfe656c3" providerId="LiveId" clId="{C08AAA79-E89A-47EC-8535-C10D95DCA0C5}" dt="2023-02-18T16:38:15.639" v="297"/>
          <ac:cxnSpMkLst>
            <pc:docMk/>
            <pc:sldMk cId="1211734417" sldId="316"/>
            <ac:cxnSpMk id="16" creationId="{E350D170-418B-4A22-8B98-15EF799FD957}"/>
          </ac:cxnSpMkLst>
        </pc:cxnChg>
        <pc:cxnChg chg="add">
          <ac:chgData name="Florin Solomon" userId="3d30f8b7dfe656c3" providerId="LiveId" clId="{C08AAA79-E89A-47EC-8535-C10D95DCA0C5}" dt="2023-02-18T16:49:15.030" v="353" actId="26606"/>
          <ac:cxnSpMkLst>
            <pc:docMk/>
            <pc:sldMk cId="1211734417" sldId="316"/>
            <ac:cxnSpMk id="19" creationId="{FE1A49CE-B63D-457A-A180-1C883E1A63D2}"/>
          </ac:cxnSpMkLst>
        </pc:cxnChg>
        <pc:cxnChg chg="add del">
          <ac:chgData name="Florin Solomon" userId="3d30f8b7dfe656c3" providerId="LiveId" clId="{C08AAA79-E89A-47EC-8535-C10D95DCA0C5}" dt="2023-02-18T16:48:53.804" v="348" actId="26606"/>
          <ac:cxnSpMkLst>
            <pc:docMk/>
            <pc:sldMk cId="1211734417" sldId="316"/>
            <ac:cxnSpMk id="20" creationId="{05C73161-1E4E-4E6A-91B2-E885CF8FFBA6}"/>
          </ac:cxnSpMkLst>
        </pc:cxnChg>
        <pc:cxnChg chg="add del">
          <ac:chgData name="Florin Solomon" userId="3d30f8b7dfe656c3" providerId="LiveId" clId="{C08AAA79-E89A-47EC-8535-C10D95DCA0C5}" dt="2023-02-18T16:49:05.263" v="350" actId="26606"/>
          <ac:cxnSpMkLst>
            <pc:docMk/>
            <pc:sldMk cId="1211734417" sldId="316"/>
            <ac:cxnSpMk id="23" creationId="{9EC65442-F244-409C-BF44-C5D6472E810A}"/>
          </ac:cxnSpMkLst>
        </pc:cxnChg>
      </pc:sldChg>
      <pc:sldChg chg="delSp del delDesignElem">
        <pc:chgData name="Florin Solomon" userId="3d30f8b7dfe656c3" providerId="LiveId" clId="{C08AAA79-E89A-47EC-8535-C10D95DCA0C5}" dt="2023-02-16T20:50:19.155" v="26" actId="2696"/>
        <pc:sldMkLst>
          <pc:docMk/>
          <pc:sldMk cId="2790300750" sldId="316"/>
        </pc:sldMkLst>
        <pc:spChg chg="del">
          <ac:chgData name="Florin Solomon" userId="3d30f8b7dfe656c3" providerId="LiveId" clId="{C08AAA79-E89A-47EC-8535-C10D95DCA0C5}" dt="2023-02-16T20:43:37.560" v="11"/>
          <ac:spMkLst>
            <pc:docMk/>
            <pc:sldMk cId="2790300750" sldId="316"/>
            <ac:spMk id="8" creationId="{A43280A9-E265-46D1-8575-622906D204C9}"/>
          </ac:spMkLst>
        </pc:spChg>
        <pc:spChg chg="del">
          <ac:chgData name="Florin Solomon" userId="3d30f8b7dfe656c3" providerId="LiveId" clId="{C08AAA79-E89A-47EC-8535-C10D95DCA0C5}" dt="2023-02-16T20:43:37.560" v="11"/>
          <ac:spMkLst>
            <pc:docMk/>
            <pc:sldMk cId="2790300750" sldId="316"/>
            <ac:spMk id="10" creationId="{4DE20B70-4750-4280-B3AC-512C05EEF920}"/>
          </ac:spMkLst>
        </pc:spChg>
        <pc:spChg chg="del">
          <ac:chgData name="Florin Solomon" userId="3d30f8b7dfe656c3" providerId="LiveId" clId="{C08AAA79-E89A-47EC-8535-C10D95DCA0C5}" dt="2023-02-16T20:43:37.560" v="11"/>
          <ac:spMkLst>
            <pc:docMk/>
            <pc:sldMk cId="2790300750" sldId="316"/>
            <ac:spMk id="12" creationId="{98D95174-B5F2-424A-8183-654A5064D0B6}"/>
          </ac:spMkLst>
        </pc:spChg>
        <pc:spChg chg="del">
          <ac:chgData name="Florin Solomon" userId="3d30f8b7dfe656c3" providerId="LiveId" clId="{C08AAA79-E89A-47EC-8535-C10D95DCA0C5}" dt="2023-02-16T20:43:37.560" v="11"/>
          <ac:spMkLst>
            <pc:docMk/>
            <pc:sldMk cId="2790300750" sldId="316"/>
            <ac:spMk id="14" creationId="{DD368A96-A16E-42CE-842C-9166E567BCC1}"/>
          </ac:spMkLst>
        </pc:spChg>
        <pc:cxnChg chg="del">
          <ac:chgData name="Florin Solomon" userId="3d30f8b7dfe656c3" providerId="LiveId" clId="{C08AAA79-E89A-47EC-8535-C10D95DCA0C5}" dt="2023-02-16T20:43:37.560" v="11"/>
          <ac:cxnSpMkLst>
            <pc:docMk/>
            <pc:sldMk cId="2790300750" sldId="316"/>
            <ac:cxnSpMk id="16" creationId="{E350D170-418B-4A22-8B98-15EF799FD957}"/>
          </ac:cxnSpMkLst>
        </pc:cxnChg>
      </pc:sldChg>
      <pc:sldChg chg="addSp delSp modSp mod setClrOvrMap delDesignElem">
        <pc:chgData name="Florin Solomon" userId="3d30f8b7dfe656c3" providerId="LiveId" clId="{C08AAA79-E89A-47EC-8535-C10D95DCA0C5}" dt="2023-02-18T16:43:53.960" v="328" actId="207"/>
        <pc:sldMkLst>
          <pc:docMk/>
          <pc:sldMk cId="3271800566" sldId="317"/>
        </pc:sldMkLst>
        <pc:spChg chg="mod">
          <ac:chgData name="Florin Solomon" userId="3d30f8b7dfe656c3" providerId="LiveId" clId="{C08AAA79-E89A-47EC-8535-C10D95DCA0C5}" dt="2023-02-18T16:43:53.960" v="328" actId="207"/>
          <ac:spMkLst>
            <pc:docMk/>
            <pc:sldMk cId="3271800566" sldId="317"/>
            <ac:spMk id="2" creationId="{54A7F5BA-0A50-BB47-5AFD-FEE2BC5AEE1F}"/>
          </ac:spMkLst>
        </pc:spChg>
        <pc:spChg chg="mod">
          <ac:chgData name="Florin Solomon" userId="3d30f8b7dfe656c3" providerId="LiveId" clId="{C08AAA79-E89A-47EC-8535-C10D95DCA0C5}" dt="2023-02-18T16:43:43.963" v="327" actId="207"/>
          <ac:spMkLst>
            <pc:docMk/>
            <pc:sldMk cId="3271800566" sldId="317"/>
            <ac:spMk id="3" creationId="{9D9F3A98-0CB0-CFAF-FBC1-09997B82AFF2}"/>
          </ac:spMkLst>
        </pc:spChg>
        <pc:spChg chg="mod">
          <ac:chgData name="Florin Solomon" userId="3d30f8b7dfe656c3" providerId="LiveId" clId="{C08AAA79-E89A-47EC-8535-C10D95DCA0C5}" dt="2023-02-16T20:44:11.461" v="14" actId="26606"/>
          <ac:spMkLst>
            <pc:docMk/>
            <pc:sldMk cId="3271800566" sldId="317"/>
            <ac:spMk id="6" creationId="{1223CB34-A8BA-4018-D918-3F63C352DCED}"/>
          </ac:spMkLst>
        </pc:spChg>
        <pc:spChg chg="add del">
          <ac:chgData name="Florin Solomon" userId="3d30f8b7dfe656c3" providerId="LiveId" clId="{C08AAA79-E89A-47EC-8535-C10D95DCA0C5}" dt="2023-02-18T16:38:15.639" v="297"/>
          <ac:spMkLst>
            <pc:docMk/>
            <pc:sldMk cId="3271800566" sldId="317"/>
            <ac:spMk id="8" creationId="{6109556B-EAE9-4435-B409-0519F2CBDB14}"/>
          </ac:spMkLst>
        </pc:spChg>
        <pc:spChg chg="add del">
          <ac:chgData name="Florin Solomon" userId="3d30f8b7dfe656c3" providerId="LiveId" clId="{C08AAA79-E89A-47EC-8535-C10D95DCA0C5}" dt="2023-02-18T16:40:53.137" v="309"/>
          <ac:spMkLst>
            <pc:docMk/>
            <pc:sldMk cId="3271800566" sldId="317"/>
            <ac:spMk id="10" creationId="{6109556B-EAE9-4435-B409-0519F2CBDB14}"/>
          </ac:spMkLst>
        </pc:spChg>
        <pc:spChg chg="del">
          <ac:chgData name="Florin Solomon" userId="3d30f8b7dfe656c3" providerId="LiveId" clId="{C08AAA79-E89A-47EC-8535-C10D95DCA0C5}" dt="2023-02-16T20:43:37.560" v="11"/>
          <ac:spMkLst>
            <pc:docMk/>
            <pc:sldMk cId="3271800566" sldId="317"/>
            <ac:spMk id="11" creationId="{6109556B-EAE9-4435-B409-0519F2CBDB14}"/>
          </ac:spMkLst>
        </pc:spChg>
        <pc:cxnChg chg="add del">
          <ac:chgData name="Florin Solomon" userId="3d30f8b7dfe656c3" providerId="LiveId" clId="{C08AAA79-E89A-47EC-8535-C10D95DCA0C5}" dt="2023-02-18T16:38:15.639" v="297"/>
          <ac:cxnSpMkLst>
            <pc:docMk/>
            <pc:sldMk cId="3271800566" sldId="317"/>
            <ac:cxnSpMk id="9" creationId="{5814CCBE-423E-41B2-A9F3-82679F490EF4}"/>
          </ac:cxnSpMkLst>
        </pc:cxnChg>
        <pc:cxnChg chg="add del">
          <ac:chgData name="Florin Solomon" userId="3d30f8b7dfe656c3" providerId="LiveId" clId="{C08AAA79-E89A-47EC-8535-C10D95DCA0C5}" dt="2023-02-18T16:40:53.137" v="309"/>
          <ac:cxnSpMkLst>
            <pc:docMk/>
            <pc:sldMk cId="3271800566" sldId="317"/>
            <ac:cxnSpMk id="12" creationId="{5814CCBE-423E-41B2-A9F3-82679F490EF4}"/>
          </ac:cxnSpMkLst>
        </pc:cxnChg>
        <pc:cxnChg chg="del">
          <ac:chgData name="Florin Solomon" userId="3d30f8b7dfe656c3" providerId="LiveId" clId="{C08AAA79-E89A-47EC-8535-C10D95DCA0C5}" dt="2023-02-16T20:43:37.560" v="11"/>
          <ac:cxnSpMkLst>
            <pc:docMk/>
            <pc:sldMk cId="3271800566" sldId="317"/>
            <ac:cxnSpMk id="13" creationId="{5814CCBE-423E-41B2-A9F3-82679F490EF4}"/>
          </ac:cxnSpMkLst>
        </pc:cxnChg>
      </pc:sldChg>
      <pc:sldChg chg="addSp delSp modSp new del mod setBg">
        <pc:chgData name="Florin Solomon" userId="3d30f8b7dfe656c3" providerId="LiveId" clId="{C08AAA79-E89A-47EC-8535-C10D95DCA0C5}" dt="2023-02-16T20:51:42.316" v="34" actId="2696"/>
        <pc:sldMkLst>
          <pc:docMk/>
          <pc:sldMk cId="1891919448" sldId="318"/>
        </pc:sldMkLst>
        <pc:spChg chg="add del mod">
          <ac:chgData name="Florin Solomon" userId="3d30f8b7dfe656c3" providerId="LiveId" clId="{C08AAA79-E89A-47EC-8535-C10D95DCA0C5}" dt="2023-02-16T20:43:12.821" v="3"/>
          <ac:spMkLst>
            <pc:docMk/>
            <pc:sldMk cId="1891919448" sldId="318"/>
            <ac:spMk id="2" creationId="{1DDA81B4-37EB-5732-53A6-631921971350}"/>
          </ac:spMkLst>
        </pc:spChg>
      </pc:sldChg>
      <pc:sldChg chg="addSp delSp modSp new mod ord setBg delDesignElem">
        <pc:chgData name="Florin Solomon" userId="3d30f8b7dfe656c3" providerId="LiveId" clId="{C08AAA79-E89A-47EC-8535-C10D95DCA0C5}" dt="2023-02-18T16:48:25.330" v="343"/>
        <pc:sldMkLst>
          <pc:docMk/>
          <pc:sldMk cId="2641596131" sldId="318"/>
        </pc:sldMkLst>
        <pc:spChg chg="mod">
          <ac:chgData name="Florin Solomon" userId="3d30f8b7dfe656c3" providerId="LiveId" clId="{C08AAA79-E89A-47EC-8535-C10D95DCA0C5}" dt="2023-02-18T16:40:59.719" v="318" actId="26606"/>
          <ac:spMkLst>
            <pc:docMk/>
            <pc:sldMk cId="2641596131" sldId="318"/>
            <ac:spMk id="2" creationId="{E15C60A1-65A2-FC34-4B01-FD932D380622}"/>
          </ac:spMkLst>
        </pc:spChg>
        <pc:spChg chg="del">
          <ac:chgData name="Florin Solomon" userId="3d30f8b7dfe656c3" providerId="LiveId" clId="{C08AAA79-E89A-47EC-8535-C10D95DCA0C5}" dt="2023-02-16T21:05:22.440" v="43" actId="931"/>
          <ac:spMkLst>
            <pc:docMk/>
            <pc:sldMk cId="2641596131" sldId="318"/>
            <ac:spMk id="3" creationId="{C921A32C-9E76-BFE4-0BD8-71BDDAC102D3}"/>
          </ac:spMkLst>
        </pc:spChg>
        <pc:spChg chg="mod">
          <ac:chgData name="Florin Solomon" userId="3d30f8b7dfe656c3" providerId="LiveId" clId="{C08AAA79-E89A-47EC-8535-C10D95DCA0C5}" dt="2023-02-18T16:40:59.719" v="318" actId="26606"/>
          <ac:spMkLst>
            <pc:docMk/>
            <pc:sldMk cId="2641596131" sldId="318"/>
            <ac:spMk id="4" creationId="{09BBEFEE-566C-B36F-4970-8EF0D83E10A6}"/>
          </ac:spMkLst>
        </pc:spChg>
        <pc:spChg chg="add mod">
          <ac:chgData name="Florin Solomon" userId="3d30f8b7dfe656c3" providerId="LiveId" clId="{C08AAA79-E89A-47EC-8535-C10D95DCA0C5}" dt="2023-02-18T16:40:59.719" v="318" actId="26606"/>
          <ac:spMkLst>
            <pc:docMk/>
            <pc:sldMk cId="2641596131" sldId="318"/>
            <ac:spMk id="7" creationId="{569D7C9E-9D44-2FB5-87ED-BDD82B236A99}"/>
          </ac:spMkLst>
        </pc:spChg>
        <pc:spChg chg="add del">
          <ac:chgData name="Florin Solomon" userId="3d30f8b7dfe656c3" providerId="LiveId" clId="{C08AAA79-E89A-47EC-8535-C10D95DCA0C5}" dt="2023-02-18T16:48:25.330" v="343"/>
          <ac:spMkLst>
            <pc:docMk/>
            <pc:sldMk cId="2641596131" sldId="318"/>
            <ac:spMk id="9" creationId="{0CABCAE3-64FC-4149-819F-2C1812824154}"/>
          </ac:spMkLst>
        </pc:spChg>
        <pc:spChg chg="add del">
          <ac:chgData name="Florin Solomon" userId="3d30f8b7dfe656c3" providerId="LiveId" clId="{C08AAA79-E89A-47EC-8535-C10D95DCA0C5}" dt="2023-02-18T16:38:15.639" v="297"/>
          <ac:spMkLst>
            <pc:docMk/>
            <pc:sldMk cId="2641596131" sldId="318"/>
            <ac:spMk id="14" creationId="{4038CB10-1F5C-4D54-9DF7-12586DE5B007}"/>
          </ac:spMkLst>
        </pc:spChg>
        <pc:spChg chg="add del">
          <ac:chgData name="Florin Solomon" userId="3d30f8b7dfe656c3" providerId="LiveId" clId="{C08AAA79-E89A-47EC-8535-C10D95DCA0C5}" dt="2023-02-18T16:38:15.639" v="297"/>
          <ac:spMkLst>
            <pc:docMk/>
            <pc:sldMk cId="2641596131" sldId="318"/>
            <ac:spMk id="16" creationId="{73ED6512-6858-4552-B699-9A97FE9A4EA2}"/>
          </ac:spMkLst>
        </pc:spChg>
        <pc:spChg chg="add del">
          <ac:chgData name="Florin Solomon" userId="3d30f8b7dfe656c3" providerId="LiveId" clId="{C08AAA79-E89A-47EC-8535-C10D95DCA0C5}" dt="2023-02-18T16:48:25.330" v="343"/>
          <ac:spMkLst>
            <pc:docMk/>
            <pc:sldMk cId="2641596131" sldId="318"/>
            <ac:spMk id="20" creationId="{35C3D674-3D59-4E93-80CA-0C0A9095E816}"/>
          </ac:spMkLst>
        </pc:spChg>
        <pc:spChg chg="add del">
          <ac:chgData name="Florin Solomon" userId="3d30f8b7dfe656c3" providerId="LiveId" clId="{C08AAA79-E89A-47EC-8535-C10D95DCA0C5}" dt="2023-02-18T16:48:25.330" v="343"/>
          <ac:spMkLst>
            <pc:docMk/>
            <pc:sldMk cId="2641596131" sldId="318"/>
            <ac:spMk id="24" creationId="{EF2A81E1-BCBE-426B-8C09-33274E69409D}"/>
          </ac:spMkLst>
        </pc:spChg>
        <pc:picChg chg="add mod ord">
          <ac:chgData name="Florin Solomon" userId="3d30f8b7dfe656c3" providerId="LiveId" clId="{C08AAA79-E89A-47EC-8535-C10D95DCA0C5}" dt="2023-02-18T16:48:25.330" v="343"/>
          <ac:picMkLst>
            <pc:docMk/>
            <pc:sldMk cId="2641596131" sldId="318"/>
            <ac:picMk id="6" creationId="{EB03AEBA-D7CF-57AE-D15C-1CE5FB0BF4E4}"/>
          </ac:picMkLst>
        </pc:picChg>
        <pc:picChg chg="add del">
          <ac:chgData name="Florin Solomon" userId="3d30f8b7dfe656c3" providerId="LiveId" clId="{C08AAA79-E89A-47EC-8535-C10D95DCA0C5}" dt="2023-02-18T16:48:25.330" v="343"/>
          <ac:picMkLst>
            <pc:docMk/>
            <pc:sldMk cId="2641596131" sldId="318"/>
            <ac:picMk id="10" creationId="{012FDCFE-9AD2-4D8A-8CBF-B3AA37EBF6DD}"/>
          </ac:picMkLst>
        </pc:picChg>
        <pc:picChg chg="add del">
          <ac:chgData name="Florin Solomon" userId="3d30f8b7dfe656c3" providerId="LiveId" clId="{C08AAA79-E89A-47EC-8535-C10D95DCA0C5}" dt="2023-02-18T16:48:25.330" v="343"/>
          <ac:picMkLst>
            <pc:docMk/>
            <pc:sldMk cId="2641596131" sldId="318"/>
            <ac:picMk id="26" creationId="{39D1DDD4-5BB3-45BA-B9B3-06B62299AD79}"/>
          </ac:picMkLst>
        </pc:picChg>
        <pc:cxnChg chg="add del">
          <ac:chgData name="Florin Solomon" userId="3d30f8b7dfe656c3" providerId="LiveId" clId="{C08AAA79-E89A-47EC-8535-C10D95DCA0C5}" dt="2023-02-18T16:48:25.330" v="343"/>
          <ac:cxnSpMkLst>
            <pc:docMk/>
            <pc:sldMk cId="2641596131" sldId="318"/>
            <ac:cxnSpMk id="11" creationId="{FBD463FC-4CA8-4FF4-85A3-AF9F4B98D210}"/>
          </ac:cxnSpMkLst>
        </pc:cxnChg>
        <pc:cxnChg chg="add del">
          <ac:chgData name="Florin Solomon" userId="3d30f8b7dfe656c3" providerId="LiveId" clId="{C08AAA79-E89A-47EC-8535-C10D95DCA0C5}" dt="2023-02-18T16:38:15.639" v="297"/>
          <ac:cxnSpMkLst>
            <pc:docMk/>
            <pc:sldMk cId="2641596131" sldId="318"/>
            <ac:cxnSpMk id="12" creationId="{15F1CC53-719A-4763-BF30-5E25A63CEF3C}"/>
          </ac:cxnSpMkLst>
        </pc:cxnChg>
        <pc:cxnChg chg="add del">
          <ac:chgData name="Florin Solomon" userId="3d30f8b7dfe656c3" providerId="LiveId" clId="{C08AAA79-E89A-47EC-8535-C10D95DCA0C5}" dt="2023-02-18T16:48:25.330" v="343"/>
          <ac:cxnSpMkLst>
            <pc:docMk/>
            <pc:sldMk cId="2641596131" sldId="318"/>
            <ac:cxnSpMk id="18" creationId="{A56012FD-74A8-4C91-B318-435CF2B71927}"/>
          </ac:cxnSpMkLst>
        </pc:cxnChg>
        <pc:cxnChg chg="add del">
          <ac:chgData name="Florin Solomon" userId="3d30f8b7dfe656c3" providerId="LiveId" clId="{C08AAA79-E89A-47EC-8535-C10D95DCA0C5}" dt="2023-02-18T16:48:25.330" v="343"/>
          <ac:cxnSpMkLst>
            <pc:docMk/>
            <pc:sldMk cId="2641596131" sldId="318"/>
            <ac:cxnSpMk id="22" creationId="{C884B8F8-FDC9-498B-9960-5D7260AFCB03}"/>
          </ac:cxnSpMkLst>
        </pc:cxnChg>
        <pc:cxnChg chg="add del">
          <ac:chgData name="Florin Solomon" userId="3d30f8b7dfe656c3" providerId="LiveId" clId="{C08AAA79-E89A-47EC-8535-C10D95DCA0C5}" dt="2023-02-18T16:48:25.330" v="343"/>
          <ac:cxnSpMkLst>
            <pc:docMk/>
            <pc:sldMk cId="2641596131" sldId="318"/>
            <ac:cxnSpMk id="28" creationId="{A24DAE64-2302-42EA-8239-F2F0775CA5AD}"/>
          </ac:cxnSpMkLst>
        </pc:cxnChg>
      </pc:sldChg>
      <pc:sldChg chg="addSp delSp modSp new mod modTransition">
        <pc:chgData name="Florin Solomon" userId="3d30f8b7dfe656c3" providerId="LiveId" clId="{C08AAA79-E89A-47EC-8535-C10D95DCA0C5}" dt="2023-02-18T16:48:25.330" v="343"/>
        <pc:sldMkLst>
          <pc:docMk/>
          <pc:sldMk cId="3143876835" sldId="319"/>
        </pc:sldMkLst>
        <pc:spChg chg="mod">
          <ac:chgData name="Florin Solomon" userId="3d30f8b7dfe656c3" providerId="LiveId" clId="{C08AAA79-E89A-47EC-8535-C10D95DCA0C5}" dt="2023-02-18T16:48:25.330" v="343"/>
          <ac:spMkLst>
            <pc:docMk/>
            <pc:sldMk cId="3143876835" sldId="319"/>
            <ac:spMk id="2" creationId="{09C5A70F-1EEF-2260-D6B2-D75B8100C833}"/>
          </ac:spMkLst>
        </pc:spChg>
        <pc:spChg chg="del mod">
          <ac:chgData name="Florin Solomon" userId="3d30f8b7dfe656c3" providerId="LiveId" clId="{C08AAA79-E89A-47EC-8535-C10D95DCA0C5}" dt="2023-02-16T21:15:09.829" v="276" actId="26606"/>
          <ac:spMkLst>
            <pc:docMk/>
            <pc:sldMk cId="3143876835" sldId="319"/>
            <ac:spMk id="3" creationId="{D3CC68B6-0D71-CC47-2DD0-2854486C53C0}"/>
          </ac:spMkLst>
        </pc:spChg>
        <pc:graphicFrameChg chg="add mod">
          <ac:chgData name="Florin Solomon" userId="3d30f8b7dfe656c3" providerId="LiveId" clId="{C08AAA79-E89A-47EC-8535-C10D95DCA0C5}" dt="2023-02-18T16:40:53.137" v="309"/>
          <ac:graphicFrameMkLst>
            <pc:docMk/>
            <pc:sldMk cId="3143876835" sldId="319"/>
            <ac:graphicFrameMk id="5" creationId="{04A9A40A-1505-5E69-5220-0747A5B02415}"/>
          </ac:graphicFrameMkLst>
        </pc:graphicFrameChg>
      </pc:sldChg>
      <pc:sldChg chg="addSp delSp modSp new mod ord setBg setClrOvrMap delDesignElem">
        <pc:chgData name="Florin Solomon" userId="3d30f8b7dfe656c3" providerId="LiveId" clId="{C08AAA79-E89A-47EC-8535-C10D95DCA0C5}" dt="2023-02-18T16:48:34.382" v="346" actId="26606"/>
        <pc:sldMkLst>
          <pc:docMk/>
          <pc:sldMk cId="732012607" sldId="320"/>
        </pc:sldMkLst>
        <pc:spChg chg="mod">
          <ac:chgData name="Florin Solomon" userId="3d30f8b7dfe656c3" providerId="LiveId" clId="{C08AAA79-E89A-47EC-8535-C10D95DCA0C5}" dt="2023-02-18T16:48:34.382" v="346" actId="26606"/>
          <ac:spMkLst>
            <pc:docMk/>
            <pc:sldMk cId="732012607" sldId="320"/>
            <ac:spMk id="2" creationId="{E3886882-5DFA-1377-F885-F3044EF3D0D7}"/>
          </ac:spMkLst>
        </pc:spChg>
        <pc:spChg chg="mod">
          <ac:chgData name="Florin Solomon" userId="3d30f8b7dfe656c3" providerId="LiveId" clId="{C08AAA79-E89A-47EC-8535-C10D95DCA0C5}" dt="2023-02-18T16:48:34.382" v="346" actId="26606"/>
          <ac:spMkLst>
            <pc:docMk/>
            <pc:sldMk cId="732012607" sldId="320"/>
            <ac:spMk id="3" creationId="{8108669E-383D-4039-EE5A-F2D0FDE8CE46}"/>
          </ac:spMkLst>
        </pc:spChg>
        <pc:spChg chg="add del">
          <ac:chgData name="Florin Solomon" userId="3d30f8b7dfe656c3" providerId="LiveId" clId="{C08AAA79-E89A-47EC-8535-C10D95DCA0C5}" dt="2023-02-18T16:38:39.983" v="301" actId="26606"/>
          <ac:spMkLst>
            <pc:docMk/>
            <pc:sldMk cId="732012607" sldId="320"/>
            <ac:spMk id="9" creationId="{6109556B-EAE9-4435-B409-0519F2CBDB14}"/>
          </ac:spMkLst>
        </pc:spChg>
        <pc:spChg chg="add del">
          <ac:chgData name="Florin Solomon" userId="3d30f8b7dfe656c3" providerId="LiveId" clId="{C08AAA79-E89A-47EC-8535-C10D95DCA0C5}" dt="2023-02-18T16:48:34.335" v="345" actId="26606"/>
          <ac:spMkLst>
            <pc:docMk/>
            <pc:sldMk cId="732012607" sldId="320"/>
            <ac:spMk id="18" creationId="{F2AF0D79-4A1A-4F27-B9F0-CF252C4AC91C}"/>
          </ac:spMkLst>
        </pc:spChg>
        <pc:spChg chg="add">
          <ac:chgData name="Florin Solomon" userId="3d30f8b7dfe656c3" providerId="LiveId" clId="{C08AAA79-E89A-47EC-8535-C10D95DCA0C5}" dt="2023-02-18T16:48:34.382" v="346" actId="26606"/>
          <ac:spMkLst>
            <pc:docMk/>
            <pc:sldMk cId="732012607" sldId="320"/>
            <ac:spMk id="22" creationId="{EF2A81E1-BCBE-426B-8C09-33274E69409D}"/>
          </ac:spMkLst>
        </pc:spChg>
        <pc:spChg chg="add">
          <ac:chgData name="Florin Solomon" userId="3d30f8b7dfe656c3" providerId="LiveId" clId="{C08AAA79-E89A-47EC-8535-C10D95DCA0C5}" dt="2023-02-18T16:48:34.382" v="346" actId="26606"/>
          <ac:spMkLst>
            <pc:docMk/>
            <pc:sldMk cId="732012607" sldId="320"/>
            <ac:spMk id="23" creationId="{35C3D674-3D59-4E93-80CA-0C0A9095E816}"/>
          </ac:spMkLst>
        </pc:spChg>
        <pc:picChg chg="add del">
          <ac:chgData name="Florin Solomon" userId="3d30f8b7dfe656c3" providerId="LiveId" clId="{C08AAA79-E89A-47EC-8535-C10D95DCA0C5}" dt="2023-02-18T16:38:27.689" v="299" actId="26606"/>
          <ac:picMkLst>
            <pc:docMk/>
            <pc:sldMk cId="732012607" sldId="320"/>
            <ac:picMk id="5" creationId="{2D821B78-9C6F-81B1-06A7-B443B7B59CE9}"/>
          </ac:picMkLst>
        </pc:picChg>
        <pc:picChg chg="add del">
          <ac:chgData name="Florin Solomon" userId="3d30f8b7dfe656c3" providerId="LiveId" clId="{C08AAA79-E89A-47EC-8535-C10D95DCA0C5}" dt="2023-02-18T16:38:39.983" v="301" actId="26606"/>
          <ac:picMkLst>
            <pc:docMk/>
            <pc:sldMk cId="732012607" sldId="320"/>
            <ac:picMk id="7" creationId="{CE12161B-3594-4FD5-0958-925FE39E4CC0}"/>
          </ac:picMkLst>
        </pc:picChg>
        <pc:picChg chg="add mod ord">
          <ac:chgData name="Florin Solomon" userId="3d30f8b7dfe656c3" providerId="LiveId" clId="{C08AAA79-E89A-47EC-8535-C10D95DCA0C5}" dt="2023-02-18T16:48:34.382" v="346" actId="26606"/>
          <ac:picMkLst>
            <pc:docMk/>
            <pc:sldMk cId="732012607" sldId="320"/>
            <ac:picMk id="13" creationId="{EB822772-738D-2053-03A7-2B744D690432}"/>
          </ac:picMkLst>
        </pc:picChg>
        <pc:picChg chg="add">
          <ac:chgData name="Florin Solomon" userId="3d30f8b7dfe656c3" providerId="LiveId" clId="{C08AAA79-E89A-47EC-8535-C10D95DCA0C5}" dt="2023-02-18T16:48:34.382" v="346" actId="26606"/>
          <ac:picMkLst>
            <pc:docMk/>
            <pc:sldMk cId="732012607" sldId="320"/>
            <ac:picMk id="24" creationId="{39D1DDD4-5BB3-45BA-B9B3-06B62299AD79}"/>
          </ac:picMkLst>
        </pc:picChg>
        <pc:cxnChg chg="add del">
          <ac:chgData name="Florin Solomon" userId="3d30f8b7dfe656c3" providerId="LiveId" clId="{C08AAA79-E89A-47EC-8535-C10D95DCA0C5}" dt="2023-02-18T16:38:39.983" v="301" actId="26606"/>
          <ac:cxnSpMkLst>
            <pc:docMk/>
            <pc:sldMk cId="732012607" sldId="320"/>
            <ac:cxnSpMk id="11" creationId="{5814CCBE-423E-41B2-A9F3-82679F490EF4}"/>
          </ac:cxnSpMkLst>
        </pc:cxnChg>
        <pc:cxnChg chg="add del">
          <ac:chgData name="Florin Solomon" userId="3d30f8b7dfe656c3" providerId="LiveId" clId="{C08AAA79-E89A-47EC-8535-C10D95DCA0C5}" dt="2023-02-18T16:39:55.176" v="306"/>
          <ac:cxnSpMkLst>
            <pc:docMk/>
            <pc:sldMk cId="732012607" sldId="320"/>
            <ac:cxnSpMk id="14" creationId="{FBC3B7EE-8632-4756-A078-1B3B0DF3B53E}"/>
          </ac:cxnSpMkLst>
        </pc:cxnChg>
        <pc:cxnChg chg="add del">
          <ac:chgData name="Florin Solomon" userId="3d30f8b7dfe656c3" providerId="LiveId" clId="{C08AAA79-E89A-47EC-8535-C10D95DCA0C5}" dt="2023-02-18T16:48:34.335" v="345" actId="26606"/>
          <ac:cxnSpMkLst>
            <pc:docMk/>
            <pc:sldMk cId="732012607" sldId="320"/>
            <ac:cxnSpMk id="20" creationId="{8E83266B-97F8-4AB9-818F-3A70E8D8580D}"/>
          </ac:cxnSpMkLst>
        </pc:cxnChg>
        <pc:cxnChg chg="add">
          <ac:chgData name="Florin Solomon" userId="3d30f8b7dfe656c3" providerId="LiveId" clId="{C08AAA79-E89A-47EC-8535-C10D95DCA0C5}" dt="2023-02-18T16:48:34.382" v="346" actId="26606"/>
          <ac:cxnSpMkLst>
            <pc:docMk/>
            <pc:sldMk cId="732012607" sldId="320"/>
            <ac:cxnSpMk id="25" creationId="{C884B8F8-FDC9-498B-9960-5D7260AFCB03}"/>
          </ac:cxnSpMkLst>
        </pc:cxnChg>
        <pc:cxnChg chg="add">
          <ac:chgData name="Florin Solomon" userId="3d30f8b7dfe656c3" providerId="LiveId" clId="{C08AAA79-E89A-47EC-8535-C10D95DCA0C5}" dt="2023-02-18T16:48:34.382" v="346" actId="26606"/>
          <ac:cxnSpMkLst>
            <pc:docMk/>
            <pc:sldMk cId="732012607" sldId="320"/>
            <ac:cxnSpMk id="26" creationId="{A24DAE64-2302-42EA-8239-F2F0775CA5AD}"/>
          </ac:cxnSpMkLst>
        </pc:cxnChg>
      </pc:sldChg>
      <pc:sldChg chg="modSp new mod ord">
        <pc:chgData name="Florin Solomon" userId="3d30f8b7dfe656c3" providerId="LiveId" clId="{C08AAA79-E89A-47EC-8535-C10D95DCA0C5}" dt="2023-02-19T14:50:28.102" v="886" actId="20577"/>
        <pc:sldMkLst>
          <pc:docMk/>
          <pc:sldMk cId="1854920108" sldId="321"/>
        </pc:sldMkLst>
        <pc:spChg chg="mod">
          <ac:chgData name="Florin Solomon" userId="3d30f8b7dfe656c3" providerId="LiveId" clId="{C08AAA79-E89A-47EC-8535-C10D95DCA0C5}" dt="2023-02-18T16:48:25.330" v="343"/>
          <ac:spMkLst>
            <pc:docMk/>
            <pc:sldMk cId="1854920108" sldId="321"/>
            <ac:spMk id="2" creationId="{1B3128C9-BB85-3E98-7D05-95FE95E75512}"/>
          </ac:spMkLst>
        </pc:spChg>
        <pc:spChg chg="mod">
          <ac:chgData name="Florin Solomon" userId="3d30f8b7dfe656c3" providerId="LiveId" clId="{C08AAA79-E89A-47EC-8535-C10D95DCA0C5}" dt="2023-02-19T14:50:28.102" v="886" actId="20577"/>
          <ac:spMkLst>
            <pc:docMk/>
            <pc:sldMk cId="1854920108" sldId="321"/>
            <ac:spMk id="3" creationId="{89635C56-0A17-649B-656C-006591A1DC90}"/>
          </ac:spMkLst>
        </pc:spChg>
      </pc:sldChg>
      <pc:sldMasterChg chg="delSldLayout">
        <pc:chgData name="Florin Solomon" userId="3d30f8b7dfe656c3" providerId="LiveId" clId="{C08AAA79-E89A-47EC-8535-C10D95DCA0C5}" dt="2023-02-16T20:50:15.301" v="25" actId="2696"/>
        <pc:sldMasterMkLst>
          <pc:docMk/>
          <pc:sldMasterMk cId="2578042314" sldId="2147483691"/>
        </pc:sldMasterMkLst>
        <pc:sldLayoutChg chg="del">
          <pc:chgData name="Florin Solomon" userId="3d30f8b7dfe656c3" providerId="LiveId" clId="{C08AAA79-E89A-47EC-8535-C10D95DCA0C5}" dt="2023-02-16T20:50:15.301" v="25" actId="2696"/>
          <pc:sldLayoutMkLst>
            <pc:docMk/>
            <pc:sldMasterMk cId="2578042314" sldId="2147483691"/>
            <pc:sldLayoutMk cId="1353930594" sldId="214748370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15F2B6-4201-484E-B803-E6FF90C505F3}" type="doc">
      <dgm:prSet loTypeId="urn:microsoft.com/office/officeart/2005/8/layout/process2" loCatId="process" qsTypeId="urn:microsoft.com/office/officeart/2005/8/quickstyle/simple4" qsCatId="simple" csTypeId="urn:microsoft.com/office/officeart/2005/8/colors/accent6_2" csCatId="accent6"/>
      <dgm:spPr/>
      <dgm:t>
        <a:bodyPr/>
        <a:lstStyle/>
        <a:p>
          <a:endParaRPr lang="en-US"/>
        </a:p>
      </dgm:t>
    </dgm:pt>
    <dgm:pt modelId="{EABD05FA-8AF1-4760-98E5-A606B9DC32A6}">
      <dgm:prSet/>
      <dgm:spPr/>
      <dgm:t>
        <a:bodyPr/>
        <a:lstStyle/>
        <a:p>
          <a:r>
            <a:rPr lang="en-US"/>
            <a:t>According to Jean Piaget's theory of child development, the first stage of your child's existence is the sensorimotor stage. It starts at birth and continues into the toddler years.Your child's senses and their interactions with the world around them are crucial throughout this time. They manipulate objects by handling them, licking them, banging them together (with much delight), and putting them in their mouths. Their fine motor abilities start to improve as well.It's really amazing and entertaining to see how a child learns at this age, when they're able to figure things out on their own via experience.</a:t>
          </a:r>
        </a:p>
      </dgm:t>
    </dgm:pt>
    <dgm:pt modelId="{687A4431-08E9-44A5-8EC5-B68F14F16E34}" type="parTrans" cxnId="{822BC05E-441F-4872-9FB9-930B77168A19}">
      <dgm:prSet/>
      <dgm:spPr/>
      <dgm:t>
        <a:bodyPr/>
        <a:lstStyle/>
        <a:p>
          <a:endParaRPr lang="en-US"/>
        </a:p>
      </dgm:t>
    </dgm:pt>
    <dgm:pt modelId="{70ECD2C7-3212-46D5-BA18-08CBB2573F08}" type="sibTrans" cxnId="{822BC05E-441F-4872-9FB9-930B77168A19}">
      <dgm:prSet/>
      <dgm:spPr/>
      <dgm:t>
        <a:bodyPr/>
        <a:lstStyle/>
        <a:p>
          <a:endParaRPr lang="en-US"/>
        </a:p>
      </dgm:t>
    </dgm:pt>
    <dgm:pt modelId="{405E4910-4EFD-405E-AD42-EBD419E1C36C}">
      <dgm:prSet/>
      <dgm:spPr/>
      <dgm:t>
        <a:bodyPr/>
        <a:lstStyle/>
        <a:p>
          <a:r>
            <a:rPr lang="en-GB" b="1" i="0"/>
            <a:t>Object permanence play</a:t>
          </a:r>
          <a:endParaRPr lang="en-US"/>
        </a:p>
      </dgm:t>
    </dgm:pt>
    <dgm:pt modelId="{E0ECE795-5AFF-494A-B1F7-FAD62A9714D8}" type="parTrans" cxnId="{E67F9F50-4D29-4D72-B348-DB7A6A015D99}">
      <dgm:prSet/>
      <dgm:spPr/>
      <dgm:t>
        <a:bodyPr/>
        <a:lstStyle/>
        <a:p>
          <a:endParaRPr lang="en-US"/>
        </a:p>
      </dgm:t>
    </dgm:pt>
    <dgm:pt modelId="{E9000133-13B2-492E-BF92-DCAA6074BAE3}" type="sibTrans" cxnId="{E67F9F50-4D29-4D72-B348-DB7A6A015D99}">
      <dgm:prSet/>
      <dgm:spPr/>
      <dgm:t>
        <a:bodyPr/>
        <a:lstStyle/>
        <a:p>
          <a:endParaRPr lang="en-US"/>
        </a:p>
      </dgm:t>
    </dgm:pt>
    <dgm:pt modelId="{CF94259F-9B4B-4904-93C6-2950E34302D0}">
      <dgm:prSet/>
      <dgm:spPr/>
      <dgm:t>
        <a:bodyPr/>
        <a:lstStyle/>
        <a:p>
          <a:r>
            <a:rPr lang="en-US"/>
            <a:t>Your toddler may learn about object permanence while having fun with games like peekaboo and hide-and-seek. In addition, this can help kids grasp the concept of cause and consequence.Holding a small blanket or cloth over your face is recommended for infants and younger children. Instruct your infant, if they are of an age to grasp and pull, to draw back the scarf and reveal your face.Then you may attempt hiding the baby's face. Encourage their enthusiasm for the exercise by clapping and applauding as they take the cover away. Playing this game with a treasured book or toy is just as much fun.You can play a more active game of hide-and-seek with a young child since they are more mobile. Choose a place to hide behind a door or anyplace else that will prevent you from being discovered quickly.</a:t>
          </a:r>
        </a:p>
      </dgm:t>
    </dgm:pt>
    <dgm:pt modelId="{5A1646E3-A7D8-4590-9CC2-2FFE7C41415B}" type="parTrans" cxnId="{A6553F18-B758-432A-80D6-BA9BB685C8E4}">
      <dgm:prSet/>
      <dgm:spPr/>
      <dgm:t>
        <a:bodyPr/>
        <a:lstStyle/>
        <a:p>
          <a:endParaRPr lang="en-US"/>
        </a:p>
      </dgm:t>
    </dgm:pt>
    <dgm:pt modelId="{C5562680-2789-48F6-9CCC-45E1637AF095}" type="sibTrans" cxnId="{A6553F18-B758-432A-80D6-BA9BB685C8E4}">
      <dgm:prSet/>
      <dgm:spPr/>
      <dgm:t>
        <a:bodyPr/>
        <a:lstStyle/>
        <a:p>
          <a:endParaRPr lang="en-US"/>
        </a:p>
      </dgm:t>
    </dgm:pt>
    <dgm:pt modelId="{33C81206-E2C0-4898-B503-B3F3DE9F4D2C}">
      <dgm:prSet/>
      <dgm:spPr/>
      <dgm:t>
        <a:bodyPr/>
        <a:lstStyle/>
        <a:p>
          <a:r>
            <a:rPr lang="en-US"/>
            <a:t>Shout out "Where am I?" and wave and shout for your rescuers to find you. Thereafter, advise them to go into hiding.</a:t>
          </a:r>
        </a:p>
      </dgm:t>
    </dgm:pt>
    <dgm:pt modelId="{9DF608EB-9440-45CB-A4BA-0883A3CC1D0F}" type="parTrans" cxnId="{E4811E0D-912D-4A9D-8CC9-33CA94E10B70}">
      <dgm:prSet/>
      <dgm:spPr/>
      <dgm:t>
        <a:bodyPr/>
        <a:lstStyle/>
        <a:p>
          <a:endParaRPr lang="en-US"/>
        </a:p>
      </dgm:t>
    </dgm:pt>
    <dgm:pt modelId="{B7349CD1-2032-4DCC-A96E-552372129637}" type="sibTrans" cxnId="{E4811E0D-912D-4A9D-8CC9-33CA94E10B70}">
      <dgm:prSet/>
      <dgm:spPr/>
      <dgm:t>
        <a:bodyPr/>
        <a:lstStyle/>
        <a:p>
          <a:endParaRPr lang="en-US"/>
        </a:p>
      </dgm:t>
    </dgm:pt>
    <dgm:pt modelId="{DD9821CB-E691-4C05-9C39-CB914052A790}" type="pres">
      <dgm:prSet presAssocID="{1A15F2B6-4201-484E-B803-E6FF90C505F3}" presName="linearFlow" presStyleCnt="0">
        <dgm:presLayoutVars>
          <dgm:resizeHandles val="exact"/>
        </dgm:presLayoutVars>
      </dgm:prSet>
      <dgm:spPr/>
    </dgm:pt>
    <dgm:pt modelId="{E8BA8040-1EF0-4CDA-982F-1E98F87728C8}" type="pres">
      <dgm:prSet presAssocID="{EABD05FA-8AF1-4760-98E5-A606B9DC32A6}" presName="node" presStyleLbl="node1" presStyleIdx="0" presStyleCnt="4">
        <dgm:presLayoutVars>
          <dgm:bulletEnabled val="1"/>
        </dgm:presLayoutVars>
      </dgm:prSet>
      <dgm:spPr/>
    </dgm:pt>
    <dgm:pt modelId="{7BB5F1C1-799B-4E26-B43B-145AEE659549}" type="pres">
      <dgm:prSet presAssocID="{70ECD2C7-3212-46D5-BA18-08CBB2573F08}" presName="sibTrans" presStyleLbl="sibTrans2D1" presStyleIdx="0" presStyleCnt="3"/>
      <dgm:spPr/>
    </dgm:pt>
    <dgm:pt modelId="{494510BE-34A7-420F-84EC-3DD828D24CD3}" type="pres">
      <dgm:prSet presAssocID="{70ECD2C7-3212-46D5-BA18-08CBB2573F08}" presName="connectorText" presStyleLbl="sibTrans2D1" presStyleIdx="0" presStyleCnt="3"/>
      <dgm:spPr/>
    </dgm:pt>
    <dgm:pt modelId="{3CFD536B-89B8-408B-BDBC-6D5454972114}" type="pres">
      <dgm:prSet presAssocID="{405E4910-4EFD-405E-AD42-EBD419E1C36C}" presName="node" presStyleLbl="node1" presStyleIdx="1" presStyleCnt="4">
        <dgm:presLayoutVars>
          <dgm:bulletEnabled val="1"/>
        </dgm:presLayoutVars>
      </dgm:prSet>
      <dgm:spPr/>
    </dgm:pt>
    <dgm:pt modelId="{A5566BF8-0A7B-4B7D-A01C-83B4669A75D7}" type="pres">
      <dgm:prSet presAssocID="{E9000133-13B2-492E-BF92-DCAA6074BAE3}" presName="sibTrans" presStyleLbl="sibTrans2D1" presStyleIdx="1" presStyleCnt="3"/>
      <dgm:spPr/>
    </dgm:pt>
    <dgm:pt modelId="{C01B1556-F094-47E1-8204-B8AAEF6DE849}" type="pres">
      <dgm:prSet presAssocID="{E9000133-13B2-492E-BF92-DCAA6074BAE3}" presName="connectorText" presStyleLbl="sibTrans2D1" presStyleIdx="1" presStyleCnt="3"/>
      <dgm:spPr/>
    </dgm:pt>
    <dgm:pt modelId="{9CF20793-C550-4A95-B68E-299BCF505295}" type="pres">
      <dgm:prSet presAssocID="{CF94259F-9B4B-4904-93C6-2950E34302D0}" presName="node" presStyleLbl="node1" presStyleIdx="2" presStyleCnt="4">
        <dgm:presLayoutVars>
          <dgm:bulletEnabled val="1"/>
        </dgm:presLayoutVars>
      </dgm:prSet>
      <dgm:spPr/>
    </dgm:pt>
    <dgm:pt modelId="{4FD089D0-644C-4521-9AE7-99F32C28D733}" type="pres">
      <dgm:prSet presAssocID="{C5562680-2789-48F6-9CCC-45E1637AF095}" presName="sibTrans" presStyleLbl="sibTrans2D1" presStyleIdx="2" presStyleCnt="3"/>
      <dgm:spPr/>
    </dgm:pt>
    <dgm:pt modelId="{C0B5B11E-C48E-41F4-A9E4-B5C64BC6B1ED}" type="pres">
      <dgm:prSet presAssocID="{C5562680-2789-48F6-9CCC-45E1637AF095}" presName="connectorText" presStyleLbl="sibTrans2D1" presStyleIdx="2" presStyleCnt="3"/>
      <dgm:spPr/>
    </dgm:pt>
    <dgm:pt modelId="{8B83ADDA-CCAE-46D9-9B7D-12CBD3F90648}" type="pres">
      <dgm:prSet presAssocID="{33C81206-E2C0-4898-B503-B3F3DE9F4D2C}" presName="node" presStyleLbl="node1" presStyleIdx="3" presStyleCnt="4">
        <dgm:presLayoutVars>
          <dgm:bulletEnabled val="1"/>
        </dgm:presLayoutVars>
      </dgm:prSet>
      <dgm:spPr/>
    </dgm:pt>
  </dgm:ptLst>
  <dgm:cxnLst>
    <dgm:cxn modelId="{0BC4AE0B-86ED-4744-9173-E9CEA5FAF3F6}" type="presOf" srcId="{E9000133-13B2-492E-BF92-DCAA6074BAE3}" destId="{C01B1556-F094-47E1-8204-B8AAEF6DE849}" srcOrd="1" destOrd="0" presId="urn:microsoft.com/office/officeart/2005/8/layout/process2"/>
    <dgm:cxn modelId="{E4811E0D-912D-4A9D-8CC9-33CA94E10B70}" srcId="{1A15F2B6-4201-484E-B803-E6FF90C505F3}" destId="{33C81206-E2C0-4898-B503-B3F3DE9F4D2C}" srcOrd="3" destOrd="0" parTransId="{9DF608EB-9440-45CB-A4BA-0883A3CC1D0F}" sibTransId="{B7349CD1-2032-4DCC-A96E-552372129637}"/>
    <dgm:cxn modelId="{A6553F18-B758-432A-80D6-BA9BB685C8E4}" srcId="{1A15F2B6-4201-484E-B803-E6FF90C505F3}" destId="{CF94259F-9B4B-4904-93C6-2950E34302D0}" srcOrd="2" destOrd="0" parTransId="{5A1646E3-A7D8-4590-9CC2-2FFE7C41415B}" sibTransId="{C5562680-2789-48F6-9CCC-45E1637AF095}"/>
    <dgm:cxn modelId="{072DA218-89D8-42D6-BD02-CAE33885E2F6}" type="presOf" srcId="{C5562680-2789-48F6-9CCC-45E1637AF095}" destId="{C0B5B11E-C48E-41F4-A9E4-B5C64BC6B1ED}" srcOrd="1" destOrd="0" presId="urn:microsoft.com/office/officeart/2005/8/layout/process2"/>
    <dgm:cxn modelId="{BF849336-16D1-4F91-A909-0EB8C36B59A7}" type="presOf" srcId="{1A15F2B6-4201-484E-B803-E6FF90C505F3}" destId="{DD9821CB-E691-4C05-9C39-CB914052A790}" srcOrd="0" destOrd="0" presId="urn:microsoft.com/office/officeart/2005/8/layout/process2"/>
    <dgm:cxn modelId="{822BC05E-441F-4872-9FB9-930B77168A19}" srcId="{1A15F2B6-4201-484E-B803-E6FF90C505F3}" destId="{EABD05FA-8AF1-4760-98E5-A606B9DC32A6}" srcOrd="0" destOrd="0" parTransId="{687A4431-08E9-44A5-8EC5-B68F14F16E34}" sibTransId="{70ECD2C7-3212-46D5-BA18-08CBB2573F08}"/>
    <dgm:cxn modelId="{E67F9F50-4D29-4D72-B348-DB7A6A015D99}" srcId="{1A15F2B6-4201-484E-B803-E6FF90C505F3}" destId="{405E4910-4EFD-405E-AD42-EBD419E1C36C}" srcOrd="1" destOrd="0" parTransId="{E0ECE795-5AFF-494A-B1F7-FAD62A9714D8}" sibTransId="{E9000133-13B2-492E-BF92-DCAA6074BAE3}"/>
    <dgm:cxn modelId="{2B9EFA85-8E8B-4803-85A1-38FCE6884F0D}" type="presOf" srcId="{C5562680-2789-48F6-9CCC-45E1637AF095}" destId="{4FD089D0-644C-4521-9AE7-99F32C28D733}" srcOrd="0" destOrd="0" presId="urn:microsoft.com/office/officeart/2005/8/layout/process2"/>
    <dgm:cxn modelId="{DEF38786-8F37-42AF-957E-CCA625134D0E}" type="presOf" srcId="{70ECD2C7-3212-46D5-BA18-08CBB2573F08}" destId="{494510BE-34A7-420F-84EC-3DD828D24CD3}" srcOrd="1" destOrd="0" presId="urn:microsoft.com/office/officeart/2005/8/layout/process2"/>
    <dgm:cxn modelId="{24E82A96-76D0-4540-ABA9-53068073547D}" type="presOf" srcId="{70ECD2C7-3212-46D5-BA18-08CBB2573F08}" destId="{7BB5F1C1-799B-4E26-B43B-145AEE659549}" srcOrd="0" destOrd="0" presId="urn:microsoft.com/office/officeart/2005/8/layout/process2"/>
    <dgm:cxn modelId="{17EB1C9D-B0C4-433A-A0DE-4AF56418029D}" type="presOf" srcId="{EABD05FA-8AF1-4760-98E5-A606B9DC32A6}" destId="{E8BA8040-1EF0-4CDA-982F-1E98F87728C8}" srcOrd="0" destOrd="0" presId="urn:microsoft.com/office/officeart/2005/8/layout/process2"/>
    <dgm:cxn modelId="{901C56A0-C638-437E-BEAE-459B4080F7AC}" type="presOf" srcId="{405E4910-4EFD-405E-AD42-EBD419E1C36C}" destId="{3CFD536B-89B8-408B-BDBC-6D5454972114}" srcOrd="0" destOrd="0" presId="urn:microsoft.com/office/officeart/2005/8/layout/process2"/>
    <dgm:cxn modelId="{EE574CAB-4A35-46D9-96FA-2B52ECA606AE}" type="presOf" srcId="{E9000133-13B2-492E-BF92-DCAA6074BAE3}" destId="{A5566BF8-0A7B-4B7D-A01C-83B4669A75D7}" srcOrd="0" destOrd="0" presId="urn:microsoft.com/office/officeart/2005/8/layout/process2"/>
    <dgm:cxn modelId="{63D98BD6-39DF-4052-8F7D-9687F6E6726C}" type="presOf" srcId="{CF94259F-9B4B-4904-93C6-2950E34302D0}" destId="{9CF20793-C550-4A95-B68E-299BCF505295}" srcOrd="0" destOrd="0" presId="urn:microsoft.com/office/officeart/2005/8/layout/process2"/>
    <dgm:cxn modelId="{42C8CDD7-AE58-449F-8086-ADC9A13FE95F}" type="presOf" srcId="{33C81206-E2C0-4898-B503-B3F3DE9F4D2C}" destId="{8B83ADDA-CCAE-46D9-9B7D-12CBD3F90648}" srcOrd="0" destOrd="0" presId="urn:microsoft.com/office/officeart/2005/8/layout/process2"/>
    <dgm:cxn modelId="{D4E421D0-A929-40FB-9280-731ED7E1FA83}" type="presParOf" srcId="{DD9821CB-E691-4C05-9C39-CB914052A790}" destId="{E8BA8040-1EF0-4CDA-982F-1E98F87728C8}" srcOrd="0" destOrd="0" presId="urn:microsoft.com/office/officeart/2005/8/layout/process2"/>
    <dgm:cxn modelId="{A90866FD-C068-48F1-8443-59D193663D47}" type="presParOf" srcId="{DD9821CB-E691-4C05-9C39-CB914052A790}" destId="{7BB5F1C1-799B-4E26-B43B-145AEE659549}" srcOrd="1" destOrd="0" presId="urn:microsoft.com/office/officeart/2005/8/layout/process2"/>
    <dgm:cxn modelId="{A63BBB6A-76C8-4484-B4D2-85FF2993E3FA}" type="presParOf" srcId="{7BB5F1C1-799B-4E26-B43B-145AEE659549}" destId="{494510BE-34A7-420F-84EC-3DD828D24CD3}" srcOrd="0" destOrd="0" presId="urn:microsoft.com/office/officeart/2005/8/layout/process2"/>
    <dgm:cxn modelId="{5B498229-CE04-42BD-AA7E-EA46C1429964}" type="presParOf" srcId="{DD9821CB-E691-4C05-9C39-CB914052A790}" destId="{3CFD536B-89B8-408B-BDBC-6D5454972114}" srcOrd="2" destOrd="0" presId="urn:microsoft.com/office/officeart/2005/8/layout/process2"/>
    <dgm:cxn modelId="{A0DE5577-1F81-4CA2-9E74-1F1BEE7F00FA}" type="presParOf" srcId="{DD9821CB-E691-4C05-9C39-CB914052A790}" destId="{A5566BF8-0A7B-4B7D-A01C-83B4669A75D7}" srcOrd="3" destOrd="0" presId="urn:microsoft.com/office/officeart/2005/8/layout/process2"/>
    <dgm:cxn modelId="{4C636164-8B00-43D8-B0F6-861652EA17B1}" type="presParOf" srcId="{A5566BF8-0A7B-4B7D-A01C-83B4669A75D7}" destId="{C01B1556-F094-47E1-8204-B8AAEF6DE849}" srcOrd="0" destOrd="0" presId="urn:microsoft.com/office/officeart/2005/8/layout/process2"/>
    <dgm:cxn modelId="{437B315D-68F0-4BE6-856A-76C530AF507C}" type="presParOf" srcId="{DD9821CB-E691-4C05-9C39-CB914052A790}" destId="{9CF20793-C550-4A95-B68E-299BCF505295}" srcOrd="4" destOrd="0" presId="urn:microsoft.com/office/officeart/2005/8/layout/process2"/>
    <dgm:cxn modelId="{902F680E-6652-48FD-9128-C752C5D43CF7}" type="presParOf" srcId="{DD9821CB-E691-4C05-9C39-CB914052A790}" destId="{4FD089D0-644C-4521-9AE7-99F32C28D733}" srcOrd="5" destOrd="0" presId="urn:microsoft.com/office/officeart/2005/8/layout/process2"/>
    <dgm:cxn modelId="{3DB96665-C8D2-4766-8A41-DA465E75B755}" type="presParOf" srcId="{4FD089D0-644C-4521-9AE7-99F32C28D733}" destId="{C0B5B11E-C48E-41F4-A9E4-B5C64BC6B1ED}" srcOrd="0" destOrd="0" presId="urn:microsoft.com/office/officeart/2005/8/layout/process2"/>
    <dgm:cxn modelId="{ABB6F3AB-B921-407B-8390-52C030A2502B}" type="presParOf" srcId="{DD9821CB-E691-4C05-9C39-CB914052A790}" destId="{8B83ADDA-CCAE-46D9-9B7D-12CBD3F90648}" srcOrd="6"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B97F05-9E79-4D9A-A165-C344EEE29AB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60CD0EF-2060-4095-935C-2F4EF62EE99E}">
      <dgm:prSet/>
      <dgm:spPr/>
      <dgm:t>
        <a:bodyPr/>
        <a:lstStyle/>
        <a:p>
          <a:r>
            <a:rPr lang="en-GB"/>
            <a:t>Name: Florin Solomon</a:t>
          </a:r>
          <a:endParaRPr lang="en-US"/>
        </a:p>
      </dgm:t>
    </dgm:pt>
    <dgm:pt modelId="{3AB9E0D7-BFEB-4304-869F-614DBC45E407}" type="parTrans" cxnId="{C05CF066-5F92-4211-AFE1-EE8CD1D3C480}">
      <dgm:prSet/>
      <dgm:spPr/>
      <dgm:t>
        <a:bodyPr/>
        <a:lstStyle/>
        <a:p>
          <a:endParaRPr lang="en-US"/>
        </a:p>
      </dgm:t>
    </dgm:pt>
    <dgm:pt modelId="{BD7A814B-CB48-43EA-B79C-2D4CC06C7EC8}" type="sibTrans" cxnId="{C05CF066-5F92-4211-AFE1-EE8CD1D3C480}">
      <dgm:prSet/>
      <dgm:spPr/>
      <dgm:t>
        <a:bodyPr/>
        <a:lstStyle/>
        <a:p>
          <a:endParaRPr lang="en-US"/>
        </a:p>
      </dgm:t>
    </dgm:pt>
    <dgm:pt modelId="{89E2A0EC-B332-48D5-8ECC-DFB250072BC3}">
      <dgm:prSet/>
      <dgm:spPr/>
      <dgm:t>
        <a:bodyPr/>
        <a:lstStyle/>
        <a:p>
          <a:r>
            <a:rPr lang="en-GB"/>
            <a:t>Student ID: 2126932</a:t>
          </a:r>
          <a:endParaRPr lang="en-US"/>
        </a:p>
      </dgm:t>
    </dgm:pt>
    <dgm:pt modelId="{7CE8EA30-110E-4A24-8F94-6352B18BB42C}" type="parTrans" cxnId="{E0AAC9EA-6F20-4C7F-93C1-4D8A343AA204}">
      <dgm:prSet/>
      <dgm:spPr/>
      <dgm:t>
        <a:bodyPr/>
        <a:lstStyle/>
        <a:p>
          <a:endParaRPr lang="en-US"/>
        </a:p>
      </dgm:t>
    </dgm:pt>
    <dgm:pt modelId="{CD20FD91-3FAC-40C6-91BA-7CF72785F6D0}" type="sibTrans" cxnId="{E0AAC9EA-6F20-4C7F-93C1-4D8A343AA204}">
      <dgm:prSet/>
      <dgm:spPr/>
      <dgm:t>
        <a:bodyPr/>
        <a:lstStyle/>
        <a:p>
          <a:endParaRPr lang="en-US"/>
        </a:p>
      </dgm:t>
    </dgm:pt>
    <dgm:pt modelId="{3D1A2E04-CE0B-4424-B99D-E0219303006B}">
      <dgm:prSet/>
      <dgm:spPr/>
      <dgm:t>
        <a:bodyPr/>
        <a:lstStyle/>
        <a:p>
          <a:r>
            <a:rPr lang="en-GB"/>
            <a:t>Module: Psychology in Health and Social Care</a:t>
          </a:r>
          <a:endParaRPr lang="en-US"/>
        </a:p>
      </dgm:t>
    </dgm:pt>
    <dgm:pt modelId="{5C159C5F-C793-4F9A-B62C-5579C09FEB7D}" type="parTrans" cxnId="{ADCE9901-E9CB-48D2-89F7-09A4850BBB9D}">
      <dgm:prSet/>
      <dgm:spPr/>
      <dgm:t>
        <a:bodyPr/>
        <a:lstStyle/>
        <a:p>
          <a:endParaRPr lang="en-US"/>
        </a:p>
      </dgm:t>
    </dgm:pt>
    <dgm:pt modelId="{AEB3339B-4E6D-4843-A7CE-3227CE8EB333}" type="sibTrans" cxnId="{ADCE9901-E9CB-48D2-89F7-09A4850BBB9D}">
      <dgm:prSet/>
      <dgm:spPr/>
      <dgm:t>
        <a:bodyPr/>
        <a:lstStyle/>
        <a:p>
          <a:endParaRPr lang="en-US"/>
        </a:p>
      </dgm:t>
    </dgm:pt>
    <dgm:pt modelId="{730F0CF7-C31B-4303-BE02-F8E8D5CB7E8F}">
      <dgm:prSet/>
      <dgm:spPr/>
      <dgm:t>
        <a:bodyPr/>
        <a:lstStyle/>
        <a:p>
          <a:r>
            <a:rPr lang="en-GB"/>
            <a:t>Module Code: LCHS4006</a:t>
          </a:r>
          <a:endParaRPr lang="en-US"/>
        </a:p>
      </dgm:t>
    </dgm:pt>
    <dgm:pt modelId="{79FDA07B-5D2F-48DA-A2F1-7772448EF921}" type="parTrans" cxnId="{B757A7F1-B7F6-4591-A8C2-6D63736B757B}">
      <dgm:prSet/>
      <dgm:spPr/>
      <dgm:t>
        <a:bodyPr/>
        <a:lstStyle/>
        <a:p>
          <a:endParaRPr lang="en-US"/>
        </a:p>
      </dgm:t>
    </dgm:pt>
    <dgm:pt modelId="{78E2763B-78DF-44FC-8718-84C1A72FB30C}" type="sibTrans" cxnId="{B757A7F1-B7F6-4591-A8C2-6D63736B757B}">
      <dgm:prSet/>
      <dgm:spPr/>
      <dgm:t>
        <a:bodyPr/>
        <a:lstStyle/>
        <a:p>
          <a:endParaRPr lang="en-US"/>
        </a:p>
      </dgm:t>
    </dgm:pt>
    <dgm:pt modelId="{93166BF4-F350-4B93-AC89-6E84EE60F63A}">
      <dgm:prSet/>
      <dgm:spPr/>
      <dgm:t>
        <a:bodyPr/>
        <a:lstStyle/>
        <a:p>
          <a:r>
            <a:rPr lang="en-GB"/>
            <a:t>Lecturrer : Donna Holder</a:t>
          </a:r>
          <a:endParaRPr lang="en-US"/>
        </a:p>
      </dgm:t>
    </dgm:pt>
    <dgm:pt modelId="{AC503F6D-E0A7-4853-92D1-9C0839C8216C}" type="parTrans" cxnId="{3401B5D2-4122-485D-AAA3-4D184BBEDE43}">
      <dgm:prSet/>
      <dgm:spPr/>
      <dgm:t>
        <a:bodyPr/>
        <a:lstStyle/>
        <a:p>
          <a:endParaRPr lang="en-US"/>
        </a:p>
      </dgm:t>
    </dgm:pt>
    <dgm:pt modelId="{6A726879-EFD4-419F-8730-4D5DAFE685BD}" type="sibTrans" cxnId="{3401B5D2-4122-485D-AAA3-4D184BBEDE43}">
      <dgm:prSet/>
      <dgm:spPr/>
      <dgm:t>
        <a:bodyPr/>
        <a:lstStyle/>
        <a:p>
          <a:endParaRPr lang="en-US"/>
        </a:p>
      </dgm:t>
    </dgm:pt>
    <dgm:pt modelId="{E0C22B1C-88CD-44A4-996E-00E6C603DB35}">
      <dgm:prSet/>
      <dgm:spPr/>
      <dgm:t>
        <a:bodyPr/>
        <a:lstStyle/>
        <a:p>
          <a:r>
            <a:rPr lang="en-GB"/>
            <a:t>Assignment Title: Task 1 -Presentation</a:t>
          </a:r>
          <a:endParaRPr lang="en-US"/>
        </a:p>
      </dgm:t>
    </dgm:pt>
    <dgm:pt modelId="{4064BC84-A000-4F08-A92F-B3291FD45F89}" type="parTrans" cxnId="{8933FBBD-E0C9-41D0-B0D3-2E7E163001DC}">
      <dgm:prSet/>
      <dgm:spPr/>
      <dgm:t>
        <a:bodyPr/>
        <a:lstStyle/>
        <a:p>
          <a:endParaRPr lang="en-US"/>
        </a:p>
      </dgm:t>
    </dgm:pt>
    <dgm:pt modelId="{353C6494-2C88-4DB2-855E-711E64165388}" type="sibTrans" cxnId="{8933FBBD-E0C9-41D0-B0D3-2E7E163001DC}">
      <dgm:prSet/>
      <dgm:spPr/>
      <dgm:t>
        <a:bodyPr/>
        <a:lstStyle/>
        <a:p>
          <a:endParaRPr lang="en-US"/>
        </a:p>
      </dgm:t>
    </dgm:pt>
    <dgm:pt modelId="{B95C4E33-7B5E-42FA-8C60-A605F8B00A82}" type="pres">
      <dgm:prSet presAssocID="{85B97F05-9E79-4D9A-A165-C344EEE29ABF}" presName="vert0" presStyleCnt="0">
        <dgm:presLayoutVars>
          <dgm:dir/>
          <dgm:animOne val="branch"/>
          <dgm:animLvl val="lvl"/>
        </dgm:presLayoutVars>
      </dgm:prSet>
      <dgm:spPr/>
    </dgm:pt>
    <dgm:pt modelId="{958FE182-4F66-4AFF-A645-3074E55945BC}" type="pres">
      <dgm:prSet presAssocID="{460CD0EF-2060-4095-935C-2F4EF62EE99E}" presName="thickLine" presStyleLbl="alignNode1" presStyleIdx="0" presStyleCnt="6"/>
      <dgm:spPr/>
    </dgm:pt>
    <dgm:pt modelId="{F90D76A8-0034-403F-A88C-D28756557DB9}" type="pres">
      <dgm:prSet presAssocID="{460CD0EF-2060-4095-935C-2F4EF62EE99E}" presName="horz1" presStyleCnt="0"/>
      <dgm:spPr/>
    </dgm:pt>
    <dgm:pt modelId="{B372E11F-1AEA-42BA-94F9-08B76DA2CC91}" type="pres">
      <dgm:prSet presAssocID="{460CD0EF-2060-4095-935C-2F4EF62EE99E}" presName="tx1" presStyleLbl="revTx" presStyleIdx="0" presStyleCnt="6"/>
      <dgm:spPr/>
    </dgm:pt>
    <dgm:pt modelId="{2BDC246B-8E44-4A49-93D0-A602D7F73A9E}" type="pres">
      <dgm:prSet presAssocID="{460CD0EF-2060-4095-935C-2F4EF62EE99E}" presName="vert1" presStyleCnt="0"/>
      <dgm:spPr/>
    </dgm:pt>
    <dgm:pt modelId="{37DCA16D-FDF9-4AB8-89CA-0EEE4C4E7BA6}" type="pres">
      <dgm:prSet presAssocID="{89E2A0EC-B332-48D5-8ECC-DFB250072BC3}" presName="thickLine" presStyleLbl="alignNode1" presStyleIdx="1" presStyleCnt="6"/>
      <dgm:spPr/>
    </dgm:pt>
    <dgm:pt modelId="{F1601CEA-9D93-4B0D-ABAF-E96F8C7C8871}" type="pres">
      <dgm:prSet presAssocID="{89E2A0EC-B332-48D5-8ECC-DFB250072BC3}" presName="horz1" presStyleCnt="0"/>
      <dgm:spPr/>
    </dgm:pt>
    <dgm:pt modelId="{10FF6F9A-2A5A-4155-87F2-3D684A82478A}" type="pres">
      <dgm:prSet presAssocID="{89E2A0EC-B332-48D5-8ECC-DFB250072BC3}" presName="tx1" presStyleLbl="revTx" presStyleIdx="1" presStyleCnt="6"/>
      <dgm:spPr/>
    </dgm:pt>
    <dgm:pt modelId="{9B860454-7765-4501-B5DE-9271CD4114F4}" type="pres">
      <dgm:prSet presAssocID="{89E2A0EC-B332-48D5-8ECC-DFB250072BC3}" presName="vert1" presStyleCnt="0"/>
      <dgm:spPr/>
    </dgm:pt>
    <dgm:pt modelId="{080CB6BF-841F-406A-8634-242DFBB9A9CF}" type="pres">
      <dgm:prSet presAssocID="{3D1A2E04-CE0B-4424-B99D-E0219303006B}" presName="thickLine" presStyleLbl="alignNode1" presStyleIdx="2" presStyleCnt="6"/>
      <dgm:spPr/>
    </dgm:pt>
    <dgm:pt modelId="{E804854F-E9A3-4C93-9F1F-D53C85608E1C}" type="pres">
      <dgm:prSet presAssocID="{3D1A2E04-CE0B-4424-B99D-E0219303006B}" presName="horz1" presStyleCnt="0"/>
      <dgm:spPr/>
    </dgm:pt>
    <dgm:pt modelId="{F0154632-6EA6-4E3D-B15E-3BA87960FEA5}" type="pres">
      <dgm:prSet presAssocID="{3D1A2E04-CE0B-4424-B99D-E0219303006B}" presName="tx1" presStyleLbl="revTx" presStyleIdx="2" presStyleCnt="6"/>
      <dgm:spPr/>
    </dgm:pt>
    <dgm:pt modelId="{8D4C0AB4-1546-499A-B93B-4CF08F6EA664}" type="pres">
      <dgm:prSet presAssocID="{3D1A2E04-CE0B-4424-B99D-E0219303006B}" presName="vert1" presStyleCnt="0"/>
      <dgm:spPr/>
    </dgm:pt>
    <dgm:pt modelId="{4A1D6539-3CFA-454D-80B5-1335331C6B8D}" type="pres">
      <dgm:prSet presAssocID="{730F0CF7-C31B-4303-BE02-F8E8D5CB7E8F}" presName="thickLine" presStyleLbl="alignNode1" presStyleIdx="3" presStyleCnt="6"/>
      <dgm:spPr/>
    </dgm:pt>
    <dgm:pt modelId="{46159901-46BE-46DC-8C7F-5D22C60FDE1C}" type="pres">
      <dgm:prSet presAssocID="{730F0CF7-C31B-4303-BE02-F8E8D5CB7E8F}" presName="horz1" presStyleCnt="0"/>
      <dgm:spPr/>
    </dgm:pt>
    <dgm:pt modelId="{0340D534-642F-40D5-B535-8BE0EC61DACE}" type="pres">
      <dgm:prSet presAssocID="{730F0CF7-C31B-4303-BE02-F8E8D5CB7E8F}" presName="tx1" presStyleLbl="revTx" presStyleIdx="3" presStyleCnt="6"/>
      <dgm:spPr/>
    </dgm:pt>
    <dgm:pt modelId="{07EC6DA0-D309-40A3-BA3C-EC668C0BFC45}" type="pres">
      <dgm:prSet presAssocID="{730F0CF7-C31B-4303-BE02-F8E8D5CB7E8F}" presName="vert1" presStyleCnt="0"/>
      <dgm:spPr/>
    </dgm:pt>
    <dgm:pt modelId="{ED791413-E27C-42AE-991B-7C7E8AE2CE20}" type="pres">
      <dgm:prSet presAssocID="{93166BF4-F350-4B93-AC89-6E84EE60F63A}" presName="thickLine" presStyleLbl="alignNode1" presStyleIdx="4" presStyleCnt="6"/>
      <dgm:spPr/>
    </dgm:pt>
    <dgm:pt modelId="{F6271A05-B9D9-4F2C-9E7E-2EF3BBBE076E}" type="pres">
      <dgm:prSet presAssocID="{93166BF4-F350-4B93-AC89-6E84EE60F63A}" presName="horz1" presStyleCnt="0"/>
      <dgm:spPr/>
    </dgm:pt>
    <dgm:pt modelId="{F518CB3C-2AAE-4E4A-9010-00C6B5A2E568}" type="pres">
      <dgm:prSet presAssocID="{93166BF4-F350-4B93-AC89-6E84EE60F63A}" presName="tx1" presStyleLbl="revTx" presStyleIdx="4" presStyleCnt="6"/>
      <dgm:spPr/>
    </dgm:pt>
    <dgm:pt modelId="{C6C63859-B7AD-4F78-B953-71E19AF85BB1}" type="pres">
      <dgm:prSet presAssocID="{93166BF4-F350-4B93-AC89-6E84EE60F63A}" presName="vert1" presStyleCnt="0"/>
      <dgm:spPr/>
    </dgm:pt>
    <dgm:pt modelId="{4B2CC9C6-962F-4321-B7C1-0BC3BFBCB34F}" type="pres">
      <dgm:prSet presAssocID="{E0C22B1C-88CD-44A4-996E-00E6C603DB35}" presName="thickLine" presStyleLbl="alignNode1" presStyleIdx="5" presStyleCnt="6"/>
      <dgm:spPr/>
    </dgm:pt>
    <dgm:pt modelId="{0AC618E8-DA4E-44A1-9A12-DCAD714361E0}" type="pres">
      <dgm:prSet presAssocID="{E0C22B1C-88CD-44A4-996E-00E6C603DB35}" presName="horz1" presStyleCnt="0"/>
      <dgm:spPr/>
    </dgm:pt>
    <dgm:pt modelId="{FE5F4599-3922-4D34-AE17-E53509076EC8}" type="pres">
      <dgm:prSet presAssocID="{E0C22B1C-88CD-44A4-996E-00E6C603DB35}" presName="tx1" presStyleLbl="revTx" presStyleIdx="5" presStyleCnt="6"/>
      <dgm:spPr/>
    </dgm:pt>
    <dgm:pt modelId="{7EE15E8D-6F47-488D-A533-982E22D15E23}" type="pres">
      <dgm:prSet presAssocID="{E0C22B1C-88CD-44A4-996E-00E6C603DB35}" presName="vert1" presStyleCnt="0"/>
      <dgm:spPr/>
    </dgm:pt>
  </dgm:ptLst>
  <dgm:cxnLst>
    <dgm:cxn modelId="{ADCE9901-E9CB-48D2-89F7-09A4850BBB9D}" srcId="{85B97F05-9E79-4D9A-A165-C344EEE29ABF}" destId="{3D1A2E04-CE0B-4424-B99D-E0219303006B}" srcOrd="2" destOrd="0" parTransId="{5C159C5F-C793-4F9A-B62C-5579C09FEB7D}" sibTransId="{AEB3339B-4E6D-4843-A7CE-3227CE8EB333}"/>
    <dgm:cxn modelId="{0A36D510-8E0C-4822-AEFC-41024941937B}" type="presOf" srcId="{93166BF4-F350-4B93-AC89-6E84EE60F63A}" destId="{F518CB3C-2AAE-4E4A-9010-00C6B5A2E568}" srcOrd="0" destOrd="0" presId="urn:microsoft.com/office/officeart/2008/layout/LinedList"/>
    <dgm:cxn modelId="{02AE0D2E-6780-4B38-9CCF-E89216A1AAF5}" type="presOf" srcId="{85B97F05-9E79-4D9A-A165-C344EEE29ABF}" destId="{B95C4E33-7B5E-42FA-8C60-A605F8B00A82}" srcOrd="0" destOrd="0" presId="urn:microsoft.com/office/officeart/2008/layout/LinedList"/>
    <dgm:cxn modelId="{83AEDD30-A789-4849-8C05-20B127786AD0}" type="presOf" srcId="{730F0CF7-C31B-4303-BE02-F8E8D5CB7E8F}" destId="{0340D534-642F-40D5-B535-8BE0EC61DACE}" srcOrd="0" destOrd="0" presId="urn:microsoft.com/office/officeart/2008/layout/LinedList"/>
    <dgm:cxn modelId="{C05CF066-5F92-4211-AFE1-EE8CD1D3C480}" srcId="{85B97F05-9E79-4D9A-A165-C344EEE29ABF}" destId="{460CD0EF-2060-4095-935C-2F4EF62EE99E}" srcOrd="0" destOrd="0" parTransId="{3AB9E0D7-BFEB-4304-869F-614DBC45E407}" sibTransId="{BD7A814B-CB48-43EA-B79C-2D4CC06C7EC8}"/>
    <dgm:cxn modelId="{8933FBBD-E0C9-41D0-B0D3-2E7E163001DC}" srcId="{85B97F05-9E79-4D9A-A165-C344EEE29ABF}" destId="{E0C22B1C-88CD-44A4-996E-00E6C603DB35}" srcOrd="5" destOrd="0" parTransId="{4064BC84-A000-4F08-A92F-B3291FD45F89}" sibTransId="{353C6494-2C88-4DB2-855E-711E64165388}"/>
    <dgm:cxn modelId="{D4AD2AC2-2665-4F83-B320-BE7923487C36}" type="presOf" srcId="{3D1A2E04-CE0B-4424-B99D-E0219303006B}" destId="{F0154632-6EA6-4E3D-B15E-3BA87960FEA5}" srcOrd="0" destOrd="0" presId="urn:microsoft.com/office/officeart/2008/layout/LinedList"/>
    <dgm:cxn modelId="{45C686CF-DC38-43A1-A9C0-70292020BE35}" type="presOf" srcId="{89E2A0EC-B332-48D5-8ECC-DFB250072BC3}" destId="{10FF6F9A-2A5A-4155-87F2-3D684A82478A}" srcOrd="0" destOrd="0" presId="urn:microsoft.com/office/officeart/2008/layout/LinedList"/>
    <dgm:cxn modelId="{3401B5D2-4122-485D-AAA3-4D184BBEDE43}" srcId="{85B97F05-9E79-4D9A-A165-C344EEE29ABF}" destId="{93166BF4-F350-4B93-AC89-6E84EE60F63A}" srcOrd="4" destOrd="0" parTransId="{AC503F6D-E0A7-4853-92D1-9C0839C8216C}" sibTransId="{6A726879-EFD4-419F-8730-4D5DAFE685BD}"/>
    <dgm:cxn modelId="{1A6C86E7-74D7-44DB-872C-BAD4D9E1EE9B}" type="presOf" srcId="{E0C22B1C-88CD-44A4-996E-00E6C603DB35}" destId="{FE5F4599-3922-4D34-AE17-E53509076EC8}" srcOrd="0" destOrd="0" presId="urn:microsoft.com/office/officeart/2008/layout/LinedList"/>
    <dgm:cxn modelId="{E0AAC9EA-6F20-4C7F-93C1-4D8A343AA204}" srcId="{85B97F05-9E79-4D9A-A165-C344EEE29ABF}" destId="{89E2A0EC-B332-48D5-8ECC-DFB250072BC3}" srcOrd="1" destOrd="0" parTransId="{7CE8EA30-110E-4A24-8F94-6352B18BB42C}" sibTransId="{CD20FD91-3FAC-40C6-91BA-7CF72785F6D0}"/>
    <dgm:cxn modelId="{B24140F1-1E27-4131-83D9-8AA58086FC84}" type="presOf" srcId="{460CD0EF-2060-4095-935C-2F4EF62EE99E}" destId="{B372E11F-1AEA-42BA-94F9-08B76DA2CC91}" srcOrd="0" destOrd="0" presId="urn:microsoft.com/office/officeart/2008/layout/LinedList"/>
    <dgm:cxn modelId="{B757A7F1-B7F6-4591-A8C2-6D63736B757B}" srcId="{85B97F05-9E79-4D9A-A165-C344EEE29ABF}" destId="{730F0CF7-C31B-4303-BE02-F8E8D5CB7E8F}" srcOrd="3" destOrd="0" parTransId="{79FDA07B-5D2F-48DA-A2F1-7772448EF921}" sibTransId="{78E2763B-78DF-44FC-8718-84C1A72FB30C}"/>
    <dgm:cxn modelId="{B565B55A-2A3E-496E-9CAB-DC16F47D8E35}" type="presParOf" srcId="{B95C4E33-7B5E-42FA-8C60-A605F8B00A82}" destId="{958FE182-4F66-4AFF-A645-3074E55945BC}" srcOrd="0" destOrd="0" presId="urn:microsoft.com/office/officeart/2008/layout/LinedList"/>
    <dgm:cxn modelId="{7B69718F-B6BB-4091-9EE0-80F741E621E5}" type="presParOf" srcId="{B95C4E33-7B5E-42FA-8C60-A605F8B00A82}" destId="{F90D76A8-0034-403F-A88C-D28756557DB9}" srcOrd="1" destOrd="0" presId="urn:microsoft.com/office/officeart/2008/layout/LinedList"/>
    <dgm:cxn modelId="{F130A433-FE93-41FE-83EA-269DB575E7C7}" type="presParOf" srcId="{F90D76A8-0034-403F-A88C-D28756557DB9}" destId="{B372E11F-1AEA-42BA-94F9-08B76DA2CC91}" srcOrd="0" destOrd="0" presId="urn:microsoft.com/office/officeart/2008/layout/LinedList"/>
    <dgm:cxn modelId="{68AA9BF3-BCA1-4ACE-8EC8-ACA6F60269DC}" type="presParOf" srcId="{F90D76A8-0034-403F-A88C-D28756557DB9}" destId="{2BDC246B-8E44-4A49-93D0-A602D7F73A9E}" srcOrd="1" destOrd="0" presId="urn:microsoft.com/office/officeart/2008/layout/LinedList"/>
    <dgm:cxn modelId="{B715A838-48ED-4674-894B-E07C4C46471C}" type="presParOf" srcId="{B95C4E33-7B5E-42FA-8C60-A605F8B00A82}" destId="{37DCA16D-FDF9-4AB8-89CA-0EEE4C4E7BA6}" srcOrd="2" destOrd="0" presId="urn:microsoft.com/office/officeart/2008/layout/LinedList"/>
    <dgm:cxn modelId="{B853DF62-BCC1-4251-81CB-374740ABF74E}" type="presParOf" srcId="{B95C4E33-7B5E-42FA-8C60-A605F8B00A82}" destId="{F1601CEA-9D93-4B0D-ABAF-E96F8C7C8871}" srcOrd="3" destOrd="0" presId="urn:microsoft.com/office/officeart/2008/layout/LinedList"/>
    <dgm:cxn modelId="{DDD654F8-82E8-42DD-BB89-66A90CAEE622}" type="presParOf" srcId="{F1601CEA-9D93-4B0D-ABAF-E96F8C7C8871}" destId="{10FF6F9A-2A5A-4155-87F2-3D684A82478A}" srcOrd="0" destOrd="0" presId="urn:microsoft.com/office/officeart/2008/layout/LinedList"/>
    <dgm:cxn modelId="{38E4A374-D2BA-4B77-AB0B-D71379D42028}" type="presParOf" srcId="{F1601CEA-9D93-4B0D-ABAF-E96F8C7C8871}" destId="{9B860454-7765-4501-B5DE-9271CD4114F4}" srcOrd="1" destOrd="0" presId="urn:microsoft.com/office/officeart/2008/layout/LinedList"/>
    <dgm:cxn modelId="{F4EBD3AB-24AF-42B3-84EE-6D23799F82DB}" type="presParOf" srcId="{B95C4E33-7B5E-42FA-8C60-A605F8B00A82}" destId="{080CB6BF-841F-406A-8634-242DFBB9A9CF}" srcOrd="4" destOrd="0" presId="urn:microsoft.com/office/officeart/2008/layout/LinedList"/>
    <dgm:cxn modelId="{AFFE26F5-8BCB-4A52-9320-A647364A9659}" type="presParOf" srcId="{B95C4E33-7B5E-42FA-8C60-A605F8B00A82}" destId="{E804854F-E9A3-4C93-9F1F-D53C85608E1C}" srcOrd="5" destOrd="0" presId="urn:microsoft.com/office/officeart/2008/layout/LinedList"/>
    <dgm:cxn modelId="{7804B7AB-DC66-47F2-B3CB-3A23DACB7FD9}" type="presParOf" srcId="{E804854F-E9A3-4C93-9F1F-D53C85608E1C}" destId="{F0154632-6EA6-4E3D-B15E-3BA87960FEA5}" srcOrd="0" destOrd="0" presId="urn:microsoft.com/office/officeart/2008/layout/LinedList"/>
    <dgm:cxn modelId="{38FA2927-240F-4BEC-AB51-9D9E3D47AF12}" type="presParOf" srcId="{E804854F-E9A3-4C93-9F1F-D53C85608E1C}" destId="{8D4C0AB4-1546-499A-B93B-4CF08F6EA664}" srcOrd="1" destOrd="0" presId="urn:microsoft.com/office/officeart/2008/layout/LinedList"/>
    <dgm:cxn modelId="{98DD0F18-EE20-4FE3-B005-B8A73DCDCC33}" type="presParOf" srcId="{B95C4E33-7B5E-42FA-8C60-A605F8B00A82}" destId="{4A1D6539-3CFA-454D-80B5-1335331C6B8D}" srcOrd="6" destOrd="0" presId="urn:microsoft.com/office/officeart/2008/layout/LinedList"/>
    <dgm:cxn modelId="{540DFCC1-4176-4FBE-B6AA-1346ED659844}" type="presParOf" srcId="{B95C4E33-7B5E-42FA-8C60-A605F8B00A82}" destId="{46159901-46BE-46DC-8C7F-5D22C60FDE1C}" srcOrd="7" destOrd="0" presId="urn:microsoft.com/office/officeart/2008/layout/LinedList"/>
    <dgm:cxn modelId="{55CDA8ED-E76E-436D-8980-5D62F5732752}" type="presParOf" srcId="{46159901-46BE-46DC-8C7F-5D22C60FDE1C}" destId="{0340D534-642F-40D5-B535-8BE0EC61DACE}" srcOrd="0" destOrd="0" presId="urn:microsoft.com/office/officeart/2008/layout/LinedList"/>
    <dgm:cxn modelId="{66AF626C-2984-4C11-9588-49E8F49F00DF}" type="presParOf" srcId="{46159901-46BE-46DC-8C7F-5D22C60FDE1C}" destId="{07EC6DA0-D309-40A3-BA3C-EC668C0BFC45}" srcOrd="1" destOrd="0" presId="urn:microsoft.com/office/officeart/2008/layout/LinedList"/>
    <dgm:cxn modelId="{3D40D7F7-78B7-4891-90C8-11A36605BE7F}" type="presParOf" srcId="{B95C4E33-7B5E-42FA-8C60-A605F8B00A82}" destId="{ED791413-E27C-42AE-991B-7C7E8AE2CE20}" srcOrd="8" destOrd="0" presId="urn:microsoft.com/office/officeart/2008/layout/LinedList"/>
    <dgm:cxn modelId="{6200DEC7-005E-4CAD-A88E-080BFF5BE83B}" type="presParOf" srcId="{B95C4E33-7B5E-42FA-8C60-A605F8B00A82}" destId="{F6271A05-B9D9-4F2C-9E7E-2EF3BBBE076E}" srcOrd="9" destOrd="0" presId="urn:microsoft.com/office/officeart/2008/layout/LinedList"/>
    <dgm:cxn modelId="{B7A7F107-741D-48B3-8CFB-1BFB2FE533F3}" type="presParOf" srcId="{F6271A05-B9D9-4F2C-9E7E-2EF3BBBE076E}" destId="{F518CB3C-2AAE-4E4A-9010-00C6B5A2E568}" srcOrd="0" destOrd="0" presId="urn:microsoft.com/office/officeart/2008/layout/LinedList"/>
    <dgm:cxn modelId="{A47ABF38-F874-4D08-B16E-ABA4852785F1}" type="presParOf" srcId="{F6271A05-B9D9-4F2C-9E7E-2EF3BBBE076E}" destId="{C6C63859-B7AD-4F78-B953-71E19AF85BB1}" srcOrd="1" destOrd="0" presId="urn:microsoft.com/office/officeart/2008/layout/LinedList"/>
    <dgm:cxn modelId="{18F08E4A-E54D-4F80-8CF8-A8093A90358E}" type="presParOf" srcId="{B95C4E33-7B5E-42FA-8C60-A605F8B00A82}" destId="{4B2CC9C6-962F-4321-B7C1-0BC3BFBCB34F}" srcOrd="10" destOrd="0" presId="urn:microsoft.com/office/officeart/2008/layout/LinedList"/>
    <dgm:cxn modelId="{85BE5DB2-19BE-4D66-8734-92A10AC9FE2B}" type="presParOf" srcId="{B95C4E33-7B5E-42FA-8C60-A605F8B00A82}" destId="{0AC618E8-DA4E-44A1-9A12-DCAD714361E0}" srcOrd="11" destOrd="0" presId="urn:microsoft.com/office/officeart/2008/layout/LinedList"/>
    <dgm:cxn modelId="{FC0EE94A-4B37-40CE-9D6D-C1AB3558E0AE}" type="presParOf" srcId="{0AC618E8-DA4E-44A1-9A12-DCAD714361E0}" destId="{FE5F4599-3922-4D34-AE17-E53509076EC8}" srcOrd="0" destOrd="0" presId="urn:microsoft.com/office/officeart/2008/layout/LinedList"/>
    <dgm:cxn modelId="{2A678167-1F39-4677-810F-DA328DCAB927}" type="presParOf" srcId="{0AC618E8-DA4E-44A1-9A12-DCAD714361E0}" destId="{7EE15E8D-6F47-488D-A533-982E22D15E2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BA8040-1EF0-4CDA-982F-1E98F87728C8}">
      <dsp:nvSpPr>
        <dsp:cNvPr id="0" name=""/>
        <dsp:cNvSpPr/>
      </dsp:nvSpPr>
      <dsp:spPr>
        <a:xfrm>
          <a:off x="1478445" y="2264"/>
          <a:ext cx="2956546" cy="842283"/>
        </a:xfrm>
        <a:prstGeom prst="roundRect">
          <a:avLst>
            <a:gd name="adj" fmla="val 10000"/>
          </a:avLst>
        </a:prstGeom>
        <a:gradFill rotWithShape="0">
          <a:gsLst>
            <a:gs pos="0">
              <a:schemeClr val="accent6">
                <a:hueOff val="0"/>
                <a:satOff val="0"/>
                <a:lumOff val="0"/>
                <a:alphaOff val="0"/>
                <a:tint val="98000"/>
                <a:satMod val="110000"/>
                <a:lumMod val="104000"/>
              </a:schemeClr>
            </a:gs>
            <a:gs pos="69000">
              <a:schemeClr val="accent6">
                <a:hueOff val="0"/>
                <a:satOff val="0"/>
                <a:lumOff val="0"/>
                <a:alphaOff val="0"/>
                <a:shade val="88000"/>
                <a:satMod val="130000"/>
                <a:lumMod val="92000"/>
              </a:schemeClr>
            </a:gs>
            <a:gs pos="100000">
              <a:schemeClr val="accent6">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a:t>According to Jean Piaget's theory of child development, the first stage of your child's existence is the sensorimotor stage. It starts at birth and continues into the toddler years.Your child's senses and their interactions with the world around them are crucial throughout this time. They manipulate objects by handling them, licking them, banging them together (with much delight), and putting them in their mouths. Their fine motor abilities start to improve as well.It's really amazing and entertaining to see how a child learns at this age, when they're able to figure things out on their own via experience.</a:t>
          </a:r>
        </a:p>
      </dsp:txBody>
      <dsp:txXfrm>
        <a:off x="1503115" y="26934"/>
        <a:ext cx="2907206" cy="792943"/>
      </dsp:txXfrm>
    </dsp:sp>
    <dsp:sp modelId="{7BB5F1C1-799B-4E26-B43B-145AEE659549}">
      <dsp:nvSpPr>
        <dsp:cNvPr id="0" name=""/>
        <dsp:cNvSpPr/>
      </dsp:nvSpPr>
      <dsp:spPr>
        <a:xfrm rot="5400000">
          <a:off x="2798790" y="865604"/>
          <a:ext cx="315856" cy="379027"/>
        </a:xfrm>
        <a:prstGeom prst="rightArrow">
          <a:avLst>
            <a:gd name="adj1" fmla="val 60000"/>
            <a:gd name="adj2" fmla="val 50000"/>
          </a:avLst>
        </a:prstGeom>
        <a:gradFill rotWithShape="0">
          <a:gsLst>
            <a:gs pos="0">
              <a:schemeClr val="accent6">
                <a:tint val="60000"/>
                <a:hueOff val="0"/>
                <a:satOff val="0"/>
                <a:lumOff val="0"/>
                <a:alphaOff val="0"/>
                <a:tint val="98000"/>
                <a:satMod val="110000"/>
                <a:lumMod val="104000"/>
              </a:schemeClr>
            </a:gs>
            <a:gs pos="69000">
              <a:schemeClr val="accent6">
                <a:tint val="60000"/>
                <a:hueOff val="0"/>
                <a:satOff val="0"/>
                <a:lumOff val="0"/>
                <a:alphaOff val="0"/>
                <a:shade val="88000"/>
                <a:satMod val="130000"/>
                <a:lumMod val="92000"/>
              </a:schemeClr>
            </a:gs>
            <a:gs pos="100000">
              <a:schemeClr val="accent6">
                <a:tint val="60000"/>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5400000">
        <a:off x="2843010" y="897190"/>
        <a:ext cx="227417" cy="221099"/>
      </dsp:txXfrm>
    </dsp:sp>
    <dsp:sp modelId="{3CFD536B-89B8-408B-BDBC-6D5454972114}">
      <dsp:nvSpPr>
        <dsp:cNvPr id="0" name=""/>
        <dsp:cNvSpPr/>
      </dsp:nvSpPr>
      <dsp:spPr>
        <a:xfrm>
          <a:off x="1478445" y="1265689"/>
          <a:ext cx="2956546" cy="842283"/>
        </a:xfrm>
        <a:prstGeom prst="roundRect">
          <a:avLst>
            <a:gd name="adj" fmla="val 10000"/>
          </a:avLst>
        </a:prstGeom>
        <a:gradFill rotWithShape="0">
          <a:gsLst>
            <a:gs pos="0">
              <a:schemeClr val="accent6">
                <a:hueOff val="0"/>
                <a:satOff val="0"/>
                <a:lumOff val="0"/>
                <a:alphaOff val="0"/>
                <a:tint val="98000"/>
                <a:satMod val="110000"/>
                <a:lumMod val="104000"/>
              </a:schemeClr>
            </a:gs>
            <a:gs pos="69000">
              <a:schemeClr val="accent6">
                <a:hueOff val="0"/>
                <a:satOff val="0"/>
                <a:lumOff val="0"/>
                <a:alphaOff val="0"/>
                <a:shade val="88000"/>
                <a:satMod val="130000"/>
                <a:lumMod val="92000"/>
              </a:schemeClr>
            </a:gs>
            <a:gs pos="100000">
              <a:schemeClr val="accent6">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b="1" i="0" kern="1200"/>
            <a:t>Object permanence play</a:t>
          </a:r>
          <a:endParaRPr lang="en-US" sz="600" kern="1200"/>
        </a:p>
      </dsp:txBody>
      <dsp:txXfrm>
        <a:off x="1503115" y="1290359"/>
        <a:ext cx="2907206" cy="792943"/>
      </dsp:txXfrm>
    </dsp:sp>
    <dsp:sp modelId="{A5566BF8-0A7B-4B7D-A01C-83B4669A75D7}">
      <dsp:nvSpPr>
        <dsp:cNvPr id="0" name=""/>
        <dsp:cNvSpPr/>
      </dsp:nvSpPr>
      <dsp:spPr>
        <a:xfrm rot="5400000">
          <a:off x="2798790" y="2129030"/>
          <a:ext cx="315856" cy="379027"/>
        </a:xfrm>
        <a:prstGeom prst="rightArrow">
          <a:avLst>
            <a:gd name="adj1" fmla="val 60000"/>
            <a:gd name="adj2" fmla="val 50000"/>
          </a:avLst>
        </a:prstGeom>
        <a:gradFill rotWithShape="0">
          <a:gsLst>
            <a:gs pos="0">
              <a:schemeClr val="accent6">
                <a:tint val="60000"/>
                <a:hueOff val="0"/>
                <a:satOff val="0"/>
                <a:lumOff val="0"/>
                <a:alphaOff val="0"/>
                <a:tint val="98000"/>
                <a:satMod val="110000"/>
                <a:lumMod val="104000"/>
              </a:schemeClr>
            </a:gs>
            <a:gs pos="69000">
              <a:schemeClr val="accent6">
                <a:tint val="60000"/>
                <a:hueOff val="0"/>
                <a:satOff val="0"/>
                <a:lumOff val="0"/>
                <a:alphaOff val="0"/>
                <a:shade val="88000"/>
                <a:satMod val="130000"/>
                <a:lumMod val="92000"/>
              </a:schemeClr>
            </a:gs>
            <a:gs pos="100000">
              <a:schemeClr val="accent6">
                <a:tint val="60000"/>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5400000">
        <a:off x="2843010" y="2160616"/>
        <a:ext cx="227417" cy="221099"/>
      </dsp:txXfrm>
    </dsp:sp>
    <dsp:sp modelId="{9CF20793-C550-4A95-B68E-299BCF505295}">
      <dsp:nvSpPr>
        <dsp:cNvPr id="0" name=""/>
        <dsp:cNvSpPr/>
      </dsp:nvSpPr>
      <dsp:spPr>
        <a:xfrm>
          <a:off x="1478445" y="2529114"/>
          <a:ext cx="2956546" cy="842283"/>
        </a:xfrm>
        <a:prstGeom prst="roundRect">
          <a:avLst>
            <a:gd name="adj" fmla="val 10000"/>
          </a:avLst>
        </a:prstGeom>
        <a:gradFill rotWithShape="0">
          <a:gsLst>
            <a:gs pos="0">
              <a:schemeClr val="accent6">
                <a:hueOff val="0"/>
                <a:satOff val="0"/>
                <a:lumOff val="0"/>
                <a:alphaOff val="0"/>
                <a:tint val="98000"/>
                <a:satMod val="110000"/>
                <a:lumMod val="104000"/>
              </a:schemeClr>
            </a:gs>
            <a:gs pos="69000">
              <a:schemeClr val="accent6">
                <a:hueOff val="0"/>
                <a:satOff val="0"/>
                <a:lumOff val="0"/>
                <a:alphaOff val="0"/>
                <a:shade val="88000"/>
                <a:satMod val="130000"/>
                <a:lumMod val="92000"/>
              </a:schemeClr>
            </a:gs>
            <a:gs pos="100000">
              <a:schemeClr val="accent6">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a:t>Your toddler may learn about object permanence while having fun with games like peekaboo and hide-and-seek. In addition, this can help kids grasp the concept of cause and consequence.Holding a small blanket or cloth over your face is recommended for infants and younger children. Instruct your infant, if they are of an age to grasp and pull, to draw back the scarf and reveal your face.Then you may attempt hiding the baby's face. Encourage their enthusiasm for the exercise by clapping and applauding as they take the cover away. Playing this game with a treasured book or toy is just as much fun.You can play a more active game of hide-and-seek with a young child since they are more mobile. Choose a place to hide behind a door or anyplace else that will prevent you from being discovered quickly.</a:t>
          </a:r>
        </a:p>
      </dsp:txBody>
      <dsp:txXfrm>
        <a:off x="1503115" y="2553784"/>
        <a:ext cx="2907206" cy="792943"/>
      </dsp:txXfrm>
    </dsp:sp>
    <dsp:sp modelId="{4FD089D0-644C-4521-9AE7-99F32C28D733}">
      <dsp:nvSpPr>
        <dsp:cNvPr id="0" name=""/>
        <dsp:cNvSpPr/>
      </dsp:nvSpPr>
      <dsp:spPr>
        <a:xfrm rot="5400000">
          <a:off x="2798790" y="3392455"/>
          <a:ext cx="315856" cy="379027"/>
        </a:xfrm>
        <a:prstGeom prst="rightArrow">
          <a:avLst>
            <a:gd name="adj1" fmla="val 60000"/>
            <a:gd name="adj2" fmla="val 50000"/>
          </a:avLst>
        </a:prstGeom>
        <a:gradFill rotWithShape="0">
          <a:gsLst>
            <a:gs pos="0">
              <a:schemeClr val="accent6">
                <a:tint val="60000"/>
                <a:hueOff val="0"/>
                <a:satOff val="0"/>
                <a:lumOff val="0"/>
                <a:alphaOff val="0"/>
                <a:tint val="98000"/>
                <a:satMod val="110000"/>
                <a:lumMod val="104000"/>
              </a:schemeClr>
            </a:gs>
            <a:gs pos="69000">
              <a:schemeClr val="accent6">
                <a:tint val="60000"/>
                <a:hueOff val="0"/>
                <a:satOff val="0"/>
                <a:lumOff val="0"/>
                <a:alphaOff val="0"/>
                <a:shade val="88000"/>
                <a:satMod val="130000"/>
                <a:lumMod val="92000"/>
              </a:schemeClr>
            </a:gs>
            <a:gs pos="100000">
              <a:schemeClr val="accent6">
                <a:tint val="60000"/>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5400000">
        <a:off x="2843010" y="3424041"/>
        <a:ext cx="227417" cy="221099"/>
      </dsp:txXfrm>
    </dsp:sp>
    <dsp:sp modelId="{8B83ADDA-CCAE-46D9-9B7D-12CBD3F90648}">
      <dsp:nvSpPr>
        <dsp:cNvPr id="0" name=""/>
        <dsp:cNvSpPr/>
      </dsp:nvSpPr>
      <dsp:spPr>
        <a:xfrm>
          <a:off x="1478445" y="3792540"/>
          <a:ext cx="2956546" cy="842283"/>
        </a:xfrm>
        <a:prstGeom prst="roundRect">
          <a:avLst>
            <a:gd name="adj" fmla="val 10000"/>
          </a:avLst>
        </a:prstGeom>
        <a:gradFill rotWithShape="0">
          <a:gsLst>
            <a:gs pos="0">
              <a:schemeClr val="accent6">
                <a:hueOff val="0"/>
                <a:satOff val="0"/>
                <a:lumOff val="0"/>
                <a:alphaOff val="0"/>
                <a:tint val="98000"/>
                <a:satMod val="110000"/>
                <a:lumMod val="104000"/>
              </a:schemeClr>
            </a:gs>
            <a:gs pos="69000">
              <a:schemeClr val="accent6">
                <a:hueOff val="0"/>
                <a:satOff val="0"/>
                <a:lumOff val="0"/>
                <a:alphaOff val="0"/>
                <a:shade val="88000"/>
                <a:satMod val="130000"/>
                <a:lumMod val="92000"/>
              </a:schemeClr>
            </a:gs>
            <a:gs pos="100000">
              <a:schemeClr val="accent6">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a:t>Shout out "Where am I?" and wave and shout for your rescuers to find you. Thereafter, advise them to go into hiding.</a:t>
          </a:r>
        </a:p>
      </dsp:txBody>
      <dsp:txXfrm>
        <a:off x="1503115" y="3817210"/>
        <a:ext cx="2907206" cy="7929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8FE182-4F66-4AFF-A645-3074E55945BC}">
      <dsp:nvSpPr>
        <dsp:cNvPr id="0" name=""/>
        <dsp:cNvSpPr/>
      </dsp:nvSpPr>
      <dsp:spPr>
        <a:xfrm>
          <a:off x="0" y="1684"/>
          <a:ext cx="960437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72E11F-1AEA-42BA-94F9-08B76DA2CC91}">
      <dsp:nvSpPr>
        <dsp:cNvPr id="0" name=""/>
        <dsp:cNvSpPr/>
      </dsp:nvSpPr>
      <dsp:spPr>
        <a:xfrm>
          <a:off x="0" y="1684"/>
          <a:ext cx="9604375" cy="57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Name: Florin Solomon</a:t>
          </a:r>
          <a:endParaRPr lang="en-US" sz="2700" kern="1200"/>
        </a:p>
      </dsp:txBody>
      <dsp:txXfrm>
        <a:off x="0" y="1684"/>
        <a:ext cx="9604375" cy="574378"/>
      </dsp:txXfrm>
    </dsp:sp>
    <dsp:sp modelId="{37DCA16D-FDF9-4AB8-89CA-0EEE4C4E7BA6}">
      <dsp:nvSpPr>
        <dsp:cNvPr id="0" name=""/>
        <dsp:cNvSpPr/>
      </dsp:nvSpPr>
      <dsp:spPr>
        <a:xfrm>
          <a:off x="0" y="576062"/>
          <a:ext cx="960437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FF6F9A-2A5A-4155-87F2-3D684A82478A}">
      <dsp:nvSpPr>
        <dsp:cNvPr id="0" name=""/>
        <dsp:cNvSpPr/>
      </dsp:nvSpPr>
      <dsp:spPr>
        <a:xfrm>
          <a:off x="0" y="576062"/>
          <a:ext cx="9604375" cy="57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Student ID: 2126932</a:t>
          </a:r>
          <a:endParaRPr lang="en-US" sz="2700" kern="1200"/>
        </a:p>
      </dsp:txBody>
      <dsp:txXfrm>
        <a:off x="0" y="576062"/>
        <a:ext cx="9604375" cy="574378"/>
      </dsp:txXfrm>
    </dsp:sp>
    <dsp:sp modelId="{080CB6BF-841F-406A-8634-242DFBB9A9CF}">
      <dsp:nvSpPr>
        <dsp:cNvPr id="0" name=""/>
        <dsp:cNvSpPr/>
      </dsp:nvSpPr>
      <dsp:spPr>
        <a:xfrm>
          <a:off x="0" y="1150440"/>
          <a:ext cx="960437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154632-6EA6-4E3D-B15E-3BA87960FEA5}">
      <dsp:nvSpPr>
        <dsp:cNvPr id="0" name=""/>
        <dsp:cNvSpPr/>
      </dsp:nvSpPr>
      <dsp:spPr>
        <a:xfrm>
          <a:off x="0" y="1150440"/>
          <a:ext cx="9604375" cy="57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Module: Psychology in Health and Social Care</a:t>
          </a:r>
          <a:endParaRPr lang="en-US" sz="2700" kern="1200"/>
        </a:p>
      </dsp:txBody>
      <dsp:txXfrm>
        <a:off x="0" y="1150440"/>
        <a:ext cx="9604375" cy="574378"/>
      </dsp:txXfrm>
    </dsp:sp>
    <dsp:sp modelId="{4A1D6539-3CFA-454D-80B5-1335331C6B8D}">
      <dsp:nvSpPr>
        <dsp:cNvPr id="0" name=""/>
        <dsp:cNvSpPr/>
      </dsp:nvSpPr>
      <dsp:spPr>
        <a:xfrm>
          <a:off x="0" y="1724819"/>
          <a:ext cx="960437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40D534-642F-40D5-B535-8BE0EC61DACE}">
      <dsp:nvSpPr>
        <dsp:cNvPr id="0" name=""/>
        <dsp:cNvSpPr/>
      </dsp:nvSpPr>
      <dsp:spPr>
        <a:xfrm>
          <a:off x="0" y="1724818"/>
          <a:ext cx="9604375" cy="57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Module Code: LCHS4006</a:t>
          </a:r>
          <a:endParaRPr lang="en-US" sz="2700" kern="1200"/>
        </a:p>
      </dsp:txBody>
      <dsp:txXfrm>
        <a:off x="0" y="1724818"/>
        <a:ext cx="9604375" cy="574378"/>
      </dsp:txXfrm>
    </dsp:sp>
    <dsp:sp modelId="{ED791413-E27C-42AE-991B-7C7E8AE2CE20}">
      <dsp:nvSpPr>
        <dsp:cNvPr id="0" name=""/>
        <dsp:cNvSpPr/>
      </dsp:nvSpPr>
      <dsp:spPr>
        <a:xfrm>
          <a:off x="0" y="2299197"/>
          <a:ext cx="960437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18CB3C-2AAE-4E4A-9010-00C6B5A2E568}">
      <dsp:nvSpPr>
        <dsp:cNvPr id="0" name=""/>
        <dsp:cNvSpPr/>
      </dsp:nvSpPr>
      <dsp:spPr>
        <a:xfrm>
          <a:off x="0" y="2299197"/>
          <a:ext cx="9604375" cy="57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Lecturrer : Donna Holder</a:t>
          </a:r>
          <a:endParaRPr lang="en-US" sz="2700" kern="1200"/>
        </a:p>
      </dsp:txBody>
      <dsp:txXfrm>
        <a:off x="0" y="2299197"/>
        <a:ext cx="9604375" cy="574378"/>
      </dsp:txXfrm>
    </dsp:sp>
    <dsp:sp modelId="{4B2CC9C6-962F-4321-B7C1-0BC3BFBCB34F}">
      <dsp:nvSpPr>
        <dsp:cNvPr id="0" name=""/>
        <dsp:cNvSpPr/>
      </dsp:nvSpPr>
      <dsp:spPr>
        <a:xfrm>
          <a:off x="0" y="2873575"/>
          <a:ext cx="960437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5F4599-3922-4D34-AE17-E53509076EC8}">
      <dsp:nvSpPr>
        <dsp:cNvPr id="0" name=""/>
        <dsp:cNvSpPr/>
      </dsp:nvSpPr>
      <dsp:spPr>
        <a:xfrm>
          <a:off x="0" y="2873575"/>
          <a:ext cx="9604375" cy="57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Assignment Title: Task 1 -Presentation</a:t>
          </a:r>
          <a:endParaRPr lang="en-US" sz="2700" kern="1200"/>
        </a:p>
      </dsp:txBody>
      <dsp:txXfrm>
        <a:off x="0" y="2873575"/>
        <a:ext cx="9604375" cy="574378"/>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68D851A-6F70-4C44-B1D6-999A85A0513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BD9ED595-0587-4B31-9433-80FAA9033F3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116A1A0-970B-47BD-A96B-ADBC6104CA3C}" type="datetimeFigureOut">
              <a:rPr lang="en-US" smtClean="0"/>
              <a:t>2/19/2023</a:t>
            </a:fld>
            <a:endParaRPr lang="en-US" dirty="0"/>
          </a:p>
        </p:txBody>
      </p:sp>
      <p:sp>
        <p:nvSpPr>
          <p:cNvPr id="4" name="Footer Placeholder 3">
            <a:extLst>
              <a:ext uri="{FF2B5EF4-FFF2-40B4-BE49-F238E27FC236}">
                <a16:creationId xmlns:a16="http://schemas.microsoft.com/office/drawing/2014/main" id="{816D3341-BA17-43A5-ADA2-9664E59E227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203A32E5-304F-4FB2-A8AA-221522ABF47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8A60B2E-8458-40F9-A50C-6783F91DBDEA}" type="slidenum">
              <a:rPr lang="en-US" smtClean="0"/>
              <a:t>‹#›</a:t>
            </a:fld>
            <a:endParaRPr lang="en-US" dirty="0"/>
          </a:p>
        </p:txBody>
      </p:sp>
    </p:spTree>
    <p:extLst>
      <p:ext uri="{BB962C8B-B14F-4D97-AF65-F5344CB8AC3E}">
        <p14:creationId xmlns:p14="http://schemas.microsoft.com/office/powerpoint/2010/main" val="2321703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US" dirty="0"/>
          </a:p>
        </p:txBody>
      </p:sp>
      <p:sp>
        <p:nvSpPr>
          <p:cNvPr id="4099"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US" dirty="0"/>
          </a:p>
        </p:txBody>
      </p:sp>
      <p:sp>
        <p:nvSpPr>
          <p:cNvPr id="4100" name="Rectangle 4"/>
          <p:cNvSpPr>
            <a:spLocks noGrp="1" noRot="1" noChangeAspect="1" noChangeArrowheads="1" noTextEdit="1"/>
          </p:cNvSpPr>
          <p:nvPr>
            <p:ph type="sldImg" idx="2"/>
          </p:nvPr>
        </p:nvSpPr>
        <p:spPr bwMode="auto">
          <a:xfrm>
            <a:off x="381000" y="685800"/>
            <a:ext cx="6096000" cy="3429000"/>
          </a:xfrm>
          <a:prstGeom prst="rect">
            <a:avLst/>
          </a:prstGeom>
          <a:noFill/>
          <a:ln w="9525">
            <a:solidFill>
              <a:srgbClr val="000000"/>
            </a:solidFill>
            <a:miter lim="800000"/>
            <a:headEnd/>
            <a:tailEnd/>
          </a:ln>
          <a:effectLst/>
        </p:spPr>
      </p:sp>
      <p:sp>
        <p:nvSpPr>
          <p:cNvPr id="4101"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102"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US" dirty="0"/>
          </a:p>
        </p:txBody>
      </p:sp>
      <p:sp>
        <p:nvSpPr>
          <p:cNvPr id="4103"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74E8BD9B-2A2F-494A-A6AA-7B0C58709D3C}" type="slidenum">
              <a:rPr lang="en-US"/>
              <a:pPr/>
              <a:t>‹#›</a:t>
            </a:fld>
            <a:endParaRPr lang="en-US" dirty="0"/>
          </a:p>
        </p:txBody>
      </p:sp>
    </p:spTree>
    <p:extLst>
      <p:ext uri="{BB962C8B-B14F-4D97-AF65-F5344CB8AC3E}">
        <p14:creationId xmlns:p14="http://schemas.microsoft.com/office/powerpoint/2010/main" val="3704351863"/>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charset="0"/>
        <a:ea typeface="+mn-ea"/>
        <a:cs typeface="+mn-cs"/>
      </a:defRPr>
    </a:lvl1pPr>
    <a:lvl2pPr marL="457200" algn="l" rtl="0" fontAlgn="base">
      <a:spcBef>
        <a:spcPct val="30000"/>
      </a:spcBef>
      <a:spcAft>
        <a:spcPct val="0"/>
      </a:spcAft>
      <a:defRPr sz="1200" kern="1200">
        <a:solidFill>
          <a:schemeClr val="tx1"/>
        </a:solidFill>
        <a:latin typeface="Times" charset="0"/>
        <a:ea typeface="+mn-ea"/>
        <a:cs typeface="+mn-cs"/>
      </a:defRPr>
    </a:lvl2pPr>
    <a:lvl3pPr marL="914400" algn="l" rtl="0" fontAlgn="base">
      <a:spcBef>
        <a:spcPct val="30000"/>
      </a:spcBef>
      <a:spcAft>
        <a:spcPct val="0"/>
      </a:spcAft>
      <a:defRPr sz="1200" kern="1200">
        <a:solidFill>
          <a:schemeClr val="tx1"/>
        </a:solidFill>
        <a:latin typeface="Times" charset="0"/>
        <a:ea typeface="+mn-ea"/>
        <a:cs typeface="+mn-cs"/>
      </a:defRPr>
    </a:lvl3pPr>
    <a:lvl4pPr marL="1371600" algn="l" rtl="0" fontAlgn="base">
      <a:spcBef>
        <a:spcPct val="30000"/>
      </a:spcBef>
      <a:spcAft>
        <a:spcPct val="0"/>
      </a:spcAft>
      <a:defRPr sz="1200" kern="1200">
        <a:solidFill>
          <a:schemeClr val="tx1"/>
        </a:solidFill>
        <a:latin typeface="Times" charset="0"/>
        <a:ea typeface="+mn-ea"/>
        <a:cs typeface="+mn-cs"/>
      </a:defRPr>
    </a:lvl4pPr>
    <a:lvl5pPr marL="1828800" algn="l" rtl="0" fontAlgn="base">
      <a:spcBef>
        <a:spcPct val="30000"/>
      </a:spcBef>
      <a:spcAft>
        <a:spcPct val="0"/>
      </a:spcAft>
      <a:defRPr sz="1200" kern="1200">
        <a:solidFill>
          <a:schemeClr val="tx1"/>
        </a:solidFill>
        <a:latin typeface="Times"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242F1AE-5065-4B31-8971-BBE1D7D771EC}" type="datetimeFigureOut">
              <a:rPr lang="en-US" smtClean="0"/>
              <a:pPr/>
              <a:t>2/19/2023</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D63FD911-8171-4566-9A69-B0D9211F5CF2}"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96012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42F1AE-5065-4B31-8971-BBE1D7D771EC}" type="datetimeFigureOut">
              <a:rPr lang="en-US" smtClean="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3FD911-8171-4566-9A69-B0D9211F5CF2}" type="slidenum">
              <a:rPr lang="en-US" smtClean="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08552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42F1AE-5065-4B31-8971-BBE1D7D771EC}" type="datetimeFigureOut">
              <a:rPr lang="en-US" smtClean="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3FD911-8171-4566-9A69-B0D9211F5CF2}" type="slidenum">
              <a:rPr lang="en-US" smtClean="0"/>
              <a:pPr/>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058481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242F1AE-5065-4B31-8971-BBE1D7D771EC}" type="datetimeFigureOut">
              <a:rPr lang="en-US" smtClean="0"/>
              <a:pPr/>
              <a:t>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63FD911-8171-4566-9A69-B0D9211F5CF2}" type="slidenum">
              <a:rPr lang="en-US" smtClean="0"/>
              <a:pPr/>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19658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42F1AE-5065-4B31-8971-BBE1D7D771EC}" type="datetimeFigureOut">
              <a:rPr lang="en-US" smtClean="0"/>
              <a:pPr/>
              <a:t>2/19/2023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63FD911-8171-4566-9A69-B0D9211F5CF2}"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180066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242F1AE-5065-4B31-8971-BBE1D7D771EC}" type="datetimeFigureOut">
              <a:rPr lang="en-US" smtClean="0"/>
              <a:pPr/>
              <a:t>2/19/2023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63FD911-8171-4566-9A69-B0D9211F5CF2}" type="slidenum">
              <a:rPr lang="en-US" smtClean="0"/>
              <a:pPr/>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957507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42F1AE-5065-4B31-8971-BBE1D7D771EC}" type="datetimeFigureOut">
              <a:rPr lang="en-US" smtClean="0"/>
              <a:pPr/>
              <a:t>2/19/2023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63FD911-8171-4566-9A69-B0D9211F5CF2}" type="slidenum">
              <a:rPr lang="en-US" smtClean="0"/>
              <a:pPr/>
              <a:t>‹#›</a:t>
            </a:fld>
            <a:endParaRPr lang="en-US" dirty="0"/>
          </a:p>
        </p:txBody>
      </p:sp>
    </p:spTree>
    <p:extLst>
      <p:ext uri="{BB962C8B-B14F-4D97-AF65-F5344CB8AC3E}">
        <p14:creationId xmlns:p14="http://schemas.microsoft.com/office/powerpoint/2010/main" val="35822209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42F1AE-5065-4B31-8971-BBE1D7D771EC}" type="datetimeFigureOut">
              <a:rPr lang="en-US" smtClean="0"/>
              <a:pPr/>
              <a:t>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63FD911-8171-4566-9A69-B0D9211F5CF2}"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62519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3242F1AE-5065-4B31-8971-BBE1D7D771EC}" type="datetimeFigureOut">
              <a:rPr lang="en-US" smtClean="0"/>
              <a:pPr/>
              <a:t>2/19/2023</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D63FD911-8171-4566-9A69-B0D9211F5CF2}" type="slidenum">
              <a:rPr lang="en-US" smtClean="0"/>
              <a:pPr/>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577862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42F1AE-5065-4B31-8971-BBE1D7D771EC}" type="datetimeFigureOut">
              <a:rPr lang="en-US" smtClean="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3FD911-8171-4566-9A69-B0D9211F5CF2}"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07002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42F1AE-5065-4B31-8971-BBE1D7D771EC}" type="datetimeFigureOut">
              <a:rPr lang="en-US" smtClean="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3FD911-8171-4566-9A69-B0D9211F5CF2}"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83873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Blank">
    <p:bg>
      <p:bgPr>
        <a:solidFill>
          <a:srgbClr val="FFFFFF"/>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DC2AC37-6DB6-4B10-9C29-F1F67894A4C3}"/>
              </a:ext>
            </a:extLst>
          </p:cNvPr>
          <p:cNvSpPr/>
          <p:nvPr userDrawn="1"/>
        </p:nvSpPr>
        <p:spPr bwMode="auto">
          <a:xfrm>
            <a:off x="0" y="4533900"/>
            <a:ext cx="12192000" cy="1905000"/>
          </a:xfrm>
          <a:prstGeom prst="rect">
            <a:avLst/>
          </a:prstGeom>
          <a:gradFill flip="none" rotWithShape="1">
            <a:gsLst>
              <a:gs pos="0">
                <a:schemeClr val="bg1">
                  <a:lumMod val="95000"/>
                </a:schemeClr>
              </a:gs>
              <a:gs pos="100000">
                <a:schemeClr val="bg1"/>
              </a:gs>
            </a:gsLst>
            <a:lin ang="16200000" scaled="1"/>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en-US" dirty="0"/>
          </a:p>
        </p:txBody>
      </p:sp>
      <p:sp>
        <p:nvSpPr>
          <p:cNvPr id="7" name="TextBox 6">
            <a:extLst>
              <a:ext uri="{FF2B5EF4-FFF2-40B4-BE49-F238E27FC236}">
                <a16:creationId xmlns:a16="http://schemas.microsoft.com/office/drawing/2014/main" id="{0E453066-1951-4A72-8368-5AC4C6C8C2E9}"/>
              </a:ext>
            </a:extLst>
          </p:cNvPr>
          <p:cNvSpPr txBox="1"/>
          <p:nvPr userDrawn="1"/>
        </p:nvSpPr>
        <p:spPr>
          <a:xfrm>
            <a:off x="3200400" y="6425288"/>
            <a:ext cx="6248400" cy="432712"/>
          </a:xfrm>
          <a:prstGeom prst="rect">
            <a:avLst/>
          </a:prstGeom>
          <a:noFill/>
        </p:spPr>
        <p:txBody>
          <a:bodyPr wrap="square" rtlCol="0">
            <a:spAutoFit/>
          </a:bodyPr>
          <a:lstStyle/>
          <a:p>
            <a:pPr algn="ctr"/>
            <a:r>
              <a:rPr lang="en-US" sz="1100" dirty="0">
                <a:solidFill>
                  <a:srgbClr val="B2B2B2"/>
                </a:solidFill>
                <a:latin typeface="+mn-lt"/>
                <a:cs typeface="Arial"/>
              </a:rPr>
              <a:t>When scaling, group all elements to be scaled. Scale as needed. Use the “Increase Font Size,” </a:t>
            </a:r>
            <a:br>
              <a:rPr lang="en-US" sz="1100" dirty="0">
                <a:solidFill>
                  <a:srgbClr val="B2B2B2"/>
                </a:solidFill>
                <a:latin typeface="+mn-lt"/>
                <a:cs typeface="Arial"/>
              </a:rPr>
            </a:br>
            <a:r>
              <a:rPr lang="en-US" sz="1100" dirty="0">
                <a:solidFill>
                  <a:srgbClr val="B2B2B2"/>
                </a:solidFill>
                <a:latin typeface="+mn-lt"/>
                <a:cs typeface="Arial"/>
              </a:rPr>
              <a:t>“Decrease Font Size” buttons or manually change the font size for the editable text.</a:t>
            </a:r>
          </a:p>
        </p:txBody>
      </p:sp>
      <p:sp>
        <p:nvSpPr>
          <p:cNvPr id="15" name="Line 9">
            <a:extLst>
              <a:ext uri="{FF2B5EF4-FFF2-40B4-BE49-F238E27FC236}">
                <a16:creationId xmlns:a16="http://schemas.microsoft.com/office/drawing/2014/main" id="{33509D7B-0E90-4454-9C73-BA9E106CD336}"/>
              </a:ext>
            </a:extLst>
          </p:cNvPr>
          <p:cNvSpPr>
            <a:spLocks noChangeShapeType="1"/>
          </p:cNvSpPr>
          <p:nvPr/>
        </p:nvSpPr>
        <p:spPr bwMode="auto">
          <a:xfrm>
            <a:off x="4765418" y="4126037"/>
            <a:ext cx="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000" dirty="0"/>
          </a:p>
        </p:txBody>
      </p:sp>
      <p:sp>
        <p:nvSpPr>
          <p:cNvPr id="16" name="Line 10">
            <a:extLst>
              <a:ext uri="{FF2B5EF4-FFF2-40B4-BE49-F238E27FC236}">
                <a16:creationId xmlns:a16="http://schemas.microsoft.com/office/drawing/2014/main" id="{2F4D96A0-6AE0-4CD1-93AB-7626CF76F86D}"/>
              </a:ext>
            </a:extLst>
          </p:cNvPr>
          <p:cNvSpPr>
            <a:spLocks noChangeShapeType="1"/>
          </p:cNvSpPr>
          <p:nvPr/>
        </p:nvSpPr>
        <p:spPr bwMode="auto">
          <a:xfrm>
            <a:off x="4765418" y="4126037"/>
            <a:ext cx="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000" dirty="0"/>
          </a:p>
        </p:txBody>
      </p:sp>
      <p:sp>
        <p:nvSpPr>
          <p:cNvPr id="18" name="Line 17">
            <a:extLst>
              <a:ext uri="{FF2B5EF4-FFF2-40B4-BE49-F238E27FC236}">
                <a16:creationId xmlns:a16="http://schemas.microsoft.com/office/drawing/2014/main" id="{172EB83D-4467-4825-8B78-AC2F951ED0C1}"/>
              </a:ext>
            </a:extLst>
          </p:cNvPr>
          <p:cNvSpPr>
            <a:spLocks noChangeShapeType="1"/>
          </p:cNvSpPr>
          <p:nvPr/>
        </p:nvSpPr>
        <p:spPr bwMode="auto">
          <a:xfrm>
            <a:off x="3883450" y="3175988"/>
            <a:ext cx="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000" dirty="0"/>
          </a:p>
        </p:txBody>
      </p:sp>
      <p:sp>
        <p:nvSpPr>
          <p:cNvPr id="19" name="Line 18">
            <a:extLst>
              <a:ext uri="{FF2B5EF4-FFF2-40B4-BE49-F238E27FC236}">
                <a16:creationId xmlns:a16="http://schemas.microsoft.com/office/drawing/2014/main" id="{55C447DE-7772-4808-B957-545E4E1D2A33}"/>
              </a:ext>
            </a:extLst>
          </p:cNvPr>
          <p:cNvSpPr>
            <a:spLocks noChangeShapeType="1"/>
          </p:cNvSpPr>
          <p:nvPr/>
        </p:nvSpPr>
        <p:spPr bwMode="auto">
          <a:xfrm>
            <a:off x="3883450" y="3175988"/>
            <a:ext cx="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000" dirty="0"/>
          </a:p>
        </p:txBody>
      </p:sp>
      <p:sp>
        <p:nvSpPr>
          <p:cNvPr id="29" name="Freeform 20">
            <a:extLst>
              <a:ext uri="{FF2B5EF4-FFF2-40B4-BE49-F238E27FC236}">
                <a16:creationId xmlns:a16="http://schemas.microsoft.com/office/drawing/2014/main" id="{40A70658-182A-4D43-8901-879010EE577E}"/>
              </a:ext>
            </a:extLst>
          </p:cNvPr>
          <p:cNvSpPr>
            <a:spLocks/>
          </p:cNvSpPr>
          <p:nvPr/>
        </p:nvSpPr>
        <p:spPr bwMode="auto">
          <a:xfrm>
            <a:off x="4877669" y="1961612"/>
            <a:ext cx="600197" cy="1458216"/>
          </a:xfrm>
          <a:custGeom>
            <a:avLst/>
            <a:gdLst>
              <a:gd name="T0" fmla="*/ 0 w 786"/>
              <a:gd name="T1" fmla="*/ 1982 h 1982"/>
              <a:gd name="T2" fmla="*/ 67 w 786"/>
              <a:gd name="T3" fmla="*/ 1934 h 1982"/>
              <a:gd name="T4" fmla="*/ 170 w 786"/>
              <a:gd name="T5" fmla="*/ 1853 h 1982"/>
              <a:gd name="T6" fmla="*/ 298 w 786"/>
              <a:gd name="T7" fmla="*/ 1740 h 1982"/>
              <a:gd name="T8" fmla="*/ 365 w 786"/>
              <a:gd name="T9" fmla="*/ 1673 h 1982"/>
              <a:gd name="T10" fmla="*/ 434 w 786"/>
              <a:gd name="T11" fmla="*/ 1600 h 1982"/>
              <a:gd name="T12" fmla="*/ 500 w 786"/>
              <a:gd name="T13" fmla="*/ 1523 h 1982"/>
              <a:gd name="T14" fmla="*/ 561 w 786"/>
              <a:gd name="T15" fmla="*/ 1440 h 1982"/>
              <a:gd name="T16" fmla="*/ 617 w 786"/>
              <a:gd name="T17" fmla="*/ 1352 h 1982"/>
              <a:gd name="T18" fmla="*/ 664 w 786"/>
              <a:gd name="T19" fmla="*/ 1262 h 1982"/>
              <a:gd name="T20" fmla="*/ 700 w 786"/>
              <a:gd name="T21" fmla="*/ 1170 h 1982"/>
              <a:gd name="T22" fmla="*/ 719 w 786"/>
              <a:gd name="T23" fmla="*/ 1099 h 1982"/>
              <a:gd name="T24" fmla="*/ 726 w 786"/>
              <a:gd name="T25" fmla="*/ 1051 h 1982"/>
              <a:gd name="T26" fmla="*/ 730 w 786"/>
              <a:gd name="T27" fmla="*/ 1004 h 1982"/>
              <a:gd name="T28" fmla="*/ 732 w 786"/>
              <a:gd name="T29" fmla="*/ 980 h 1982"/>
              <a:gd name="T30" fmla="*/ 729 w 786"/>
              <a:gd name="T31" fmla="*/ 935 h 1982"/>
              <a:gd name="T32" fmla="*/ 723 w 786"/>
              <a:gd name="T33" fmla="*/ 891 h 1982"/>
              <a:gd name="T34" fmla="*/ 713 w 786"/>
              <a:gd name="T35" fmla="*/ 847 h 1982"/>
              <a:gd name="T36" fmla="*/ 683 w 786"/>
              <a:gd name="T37" fmla="*/ 758 h 1982"/>
              <a:gd name="T38" fmla="*/ 641 w 786"/>
              <a:gd name="T39" fmla="*/ 670 h 1982"/>
              <a:gd name="T40" fmla="*/ 590 w 786"/>
              <a:gd name="T41" fmla="*/ 584 h 1982"/>
              <a:gd name="T42" fmla="*/ 531 w 786"/>
              <a:gd name="T43" fmla="*/ 501 h 1982"/>
              <a:gd name="T44" fmla="*/ 467 w 786"/>
              <a:gd name="T45" fmla="*/ 423 h 1982"/>
              <a:gd name="T46" fmla="*/ 399 w 786"/>
              <a:gd name="T47" fmla="*/ 348 h 1982"/>
              <a:gd name="T48" fmla="*/ 332 w 786"/>
              <a:gd name="T49" fmla="*/ 278 h 1982"/>
              <a:gd name="T50" fmla="*/ 232 w 786"/>
              <a:gd name="T51" fmla="*/ 185 h 1982"/>
              <a:gd name="T52" fmla="*/ 114 w 786"/>
              <a:gd name="T53" fmla="*/ 88 h 1982"/>
              <a:gd name="T54" fmla="*/ 31 w 786"/>
              <a:gd name="T55" fmla="*/ 23 h 1982"/>
              <a:gd name="T56" fmla="*/ 0 w 786"/>
              <a:gd name="T57" fmla="*/ 0 h 1982"/>
              <a:gd name="T58" fmla="*/ 73 w 786"/>
              <a:gd name="T59" fmla="*/ 50 h 1982"/>
              <a:gd name="T60" fmla="*/ 182 w 786"/>
              <a:gd name="T61" fmla="*/ 132 h 1982"/>
              <a:gd name="T62" fmla="*/ 319 w 786"/>
              <a:gd name="T63" fmla="*/ 245 h 1982"/>
              <a:gd name="T64" fmla="*/ 394 w 786"/>
              <a:gd name="T65" fmla="*/ 311 h 1982"/>
              <a:gd name="T66" fmla="*/ 467 w 786"/>
              <a:gd name="T67" fmla="*/ 384 h 1982"/>
              <a:gd name="T68" fmla="*/ 537 w 786"/>
              <a:gd name="T69" fmla="*/ 460 h 1982"/>
              <a:gd name="T70" fmla="*/ 604 w 786"/>
              <a:gd name="T71" fmla="*/ 540 h 1982"/>
              <a:gd name="T72" fmla="*/ 663 w 786"/>
              <a:gd name="T73" fmla="*/ 625 h 1982"/>
              <a:gd name="T74" fmla="*/ 713 w 786"/>
              <a:gd name="T75" fmla="*/ 711 h 1982"/>
              <a:gd name="T76" fmla="*/ 752 w 786"/>
              <a:gd name="T77" fmla="*/ 798 h 1982"/>
              <a:gd name="T78" fmla="*/ 766 w 786"/>
              <a:gd name="T79" fmla="*/ 841 h 1982"/>
              <a:gd name="T80" fmla="*/ 777 w 786"/>
              <a:gd name="T81" fmla="*/ 885 h 1982"/>
              <a:gd name="T82" fmla="*/ 783 w 786"/>
              <a:gd name="T83" fmla="*/ 930 h 1982"/>
              <a:gd name="T84" fmla="*/ 786 w 786"/>
              <a:gd name="T85" fmla="*/ 974 h 1982"/>
              <a:gd name="T86" fmla="*/ 786 w 786"/>
              <a:gd name="T87" fmla="*/ 997 h 1982"/>
              <a:gd name="T88" fmla="*/ 780 w 786"/>
              <a:gd name="T89" fmla="*/ 1044 h 1982"/>
              <a:gd name="T90" fmla="*/ 772 w 786"/>
              <a:gd name="T91" fmla="*/ 1090 h 1982"/>
              <a:gd name="T92" fmla="*/ 760 w 786"/>
              <a:gd name="T93" fmla="*/ 1137 h 1982"/>
              <a:gd name="T94" fmla="*/ 735 w 786"/>
              <a:gd name="T95" fmla="*/ 1206 h 1982"/>
              <a:gd name="T96" fmla="*/ 690 w 786"/>
              <a:gd name="T97" fmla="*/ 1298 h 1982"/>
              <a:gd name="T98" fmla="*/ 634 w 786"/>
              <a:gd name="T99" fmla="*/ 1387 h 1982"/>
              <a:gd name="T100" fmla="*/ 571 w 786"/>
              <a:gd name="T101" fmla="*/ 1471 h 1982"/>
              <a:gd name="T102" fmla="*/ 502 w 786"/>
              <a:gd name="T103" fmla="*/ 1553 h 1982"/>
              <a:gd name="T104" fmla="*/ 429 w 786"/>
              <a:gd name="T105" fmla="*/ 1629 h 1982"/>
              <a:gd name="T106" fmla="*/ 356 w 786"/>
              <a:gd name="T107" fmla="*/ 1700 h 1982"/>
              <a:gd name="T108" fmla="*/ 249 w 786"/>
              <a:gd name="T109" fmla="*/ 1795 h 1982"/>
              <a:gd name="T110" fmla="*/ 123 w 786"/>
              <a:gd name="T111" fmla="*/ 1895 h 1982"/>
              <a:gd name="T112" fmla="*/ 34 w 786"/>
              <a:gd name="T113" fmla="*/ 1959 h 1982"/>
              <a:gd name="T114" fmla="*/ 0 w 786"/>
              <a:gd name="T115" fmla="*/ 1982 h 19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786" h="1982">
                <a:moveTo>
                  <a:pt x="0" y="1982"/>
                </a:moveTo>
                <a:lnTo>
                  <a:pt x="0" y="1982"/>
                </a:lnTo>
                <a:lnTo>
                  <a:pt x="31" y="1961"/>
                </a:lnTo>
                <a:lnTo>
                  <a:pt x="67" y="1934"/>
                </a:lnTo>
                <a:lnTo>
                  <a:pt x="114" y="1898"/>
                </a:lnTo>
                <a:lnTo>
                  <a:pt x="170" y="1853"/>
                </a:lnTo>
                <a:lnTo>
                  <a:pt x="232" y="1800"/>
                </a:lnTo>
                <a:lnTo>
                  <a:pt x="298" y="1740"/>
                </a:lnTo>
                <a:lnTo>
                  <a:pt x="332" y="1707"/>
                </a:lnTo>
                <a:lnTo>
                  <a:pt x="365" y="1673"/>
                </a:lnTo>
                <a:lnTo>
                  <a:pt x="399" y="1637"/>
                </a:lnTo>
                <a:lnTo>
                  <a:pt x="434" y="1600"/>
                </a:lnTo>
                <a:lnTo>
                  <a:pt x="467" y="1561"/>
                </a:lnTo>
                <a:lnTo>
                  <a:pt x="500" y="1523"/>
                </a:lnTo>
                <a:lnTo>
                  <a:pt x="531" y="1481"/>
                </a:lnTo>
                <a:lnTo>
                  <a:pt x="561" y="1440"/>
                </a:lnTo>
                <a:lnTo>
                  <a:pt x="590" y="1397"/>
                </a:lnTo>
                <a:lnTo>
                  <a:pt x="617" y="1352"/>
                </a:lnTo>
                <a:lnTo>
                  <a:pt x="641" y="1308"/>
                </a:lnTo>
                <a:lnTo>
                  <a:pt x="664" y="1262"/>
                </a:lnTo>
                <a:lnTo>
                  <a:pt x="683" y="1216"/>
                </a:lnTo>
                <a:lnTo>
                  <a:pt x="700" y="1170"/>
                </a:lnTo>
                <a:lnTo>
                  <a:pt x="713" y="1123"/>
                </a:lnTo>
                <a:lnTo>
                  <a:pt x="719" y="1099"/>
                </a:lnTo>
                <a:lnTo>
                  <a:pt x="723" y="1076"/>
                </a:lnTo>
                <a:lnTo>
                  <a:pt x="726" y="1051"/>
                </a:lnTo>
                <a:lnTo>
                  <a:pt x="729" y="1027"/>
                </a:lnTo>
                <a:lnTo>
                  <a:pt x="730" y="1004"/>
                </a:lnTo>
                <a:lnTo>
                  <a:pt x="732" y="980"/>
                </a:lnTo>
                <a:lnTo>
                  <a:pt x="732" y="980"/>
                </a:lnTo>
                <a:lnTo>
                  <a:pt x="730" y="957"/>
                </a:lnTo>
                <a:lnTo>
                  <a:pt x="729" y="935"/>
                </a:lnTo>
                <a:lnTo>
                  <a:pt x="726" y="912"/>
                </a:lnTo>
                <a:lnTo>
                  <a:pt x="723" y="891"/>
                </a:lnTo>
                <a:lnTo>
                  <a:pt x="719" y="868"/>
                </a:lnTo>
                <a:lnTo>
                  <a:pt x="713" y="847"/>
                </a:lnTo>
                <a:lnTo>
                  <a:pt x="700" y="802"/>
                </a:lnTo>
                <a:lnTo>
                  <a:pt x="683" y="758"/>
                </a:lnTo>
                <a:lnTo>
                  <a:pt x="664" y="713"/>
                </a:lnTo>
                <a:lnTo>
                  <a:pt x="641" y="670"/>
                </a:lnTo>
                <a:lnTo>
                  <a:pt x="617" y="627"/>
                </a:lnTo>
                <a:lnTo>
                  <a:pt x="590" y="584"/>
                </a:lnTo>
                <a:lnTo>
                  <a:pt x="561" y="543"/>
                </a:lnTo>
                <a:lnTo>
                  <a:pt x="531" y="501"/>
                </a:lnTo>
                <a:lnTo>
                  <a:pt x="500" y="461"/>
                </a:lnTo>
                <a:lnTo>
                  <a:pt x="467" y="423"/>
                </a:lnTo>
                <a:lnTo>
                  <a:pt x="434" y="385"/>
                </a:lnTo>
                <a:lnTo>
                  <a:pt x="399" y="348"/>
                </a:lnTo>
                <a:lnTo>
                  <a:pt x="365" y="312"/>
                </a:lnTo>
                <a:lnTo>
                  <a:pt x="332" y="278"/>
                </a:lnTo>
                <a:lnTo>
                  <a:pt x="298" y="246"/>
                </a:lnTo>
                <a:lnTo>
                  <a:pt x="232" y="185"/>
                </a:lnTo>
                <a:lnTo>
                  <a:pt x="170" y="132"/>
                </a:lnTo>
                <a:lnTo>
                  <a:pt x="114" y="88"/>
                </a:lnTo>
                <a:lnTo>
                  <a:pt x="67" y="50"/>
                </a:lnTo>
                <a:lnTo>
                  <a:pt x="31" y="23"/>
                </a:lnTo>
                <a:lnTo>
                  <a:pt x="0" y="0"/>
                </a:lnTo>
                <a:lnTo>
                  <a:pt x="0" y="0"/>
                </a:lnTo>
                <a:lnTo>
                  <a:pt x="34" y="23"/>
                </a:lnTo>
                <a:lnTo>
                  <a:pt x="73" y="50"/>
                </a:lnTo>
                <a:lnTo>
                  <a:pt x="123" y="86"/>
                </a:lnTo>
                <a:lnTo>
                  <a:pt x="182" y="132"/>
                </a:lnTo>
                <a:lnTo>
                  <a:pt x="249" y="185"/>
                </a:lnTo>
                <a:lnTo>
                  <a:pt x="319" y="245"/>
                </a:lnTo>
                <a:lnTo>
                  <a:pt x="356" y="278"/>
                </a:lnTo>
                <a:lnTo>
                  <a:pt x="394" y="311"/>
                </a:lnTo>
                <a:lnTo>
                  <a:pt x="429" y="347"/>
                </a:lnTo>
                <a:lnTo>
                  <a:pt x="467" y="384"/>
                </a:lnTo>
                <a:lnTo>
                  <a:pt x="502" y="421"/>
                </a:lnTo>
                <a:lnTo>
                  <a:pt x="537" y="460"/>
                </a:lnTo>
                <a:lnTo>
                  <a:pt x="571" y="500"/>
                </a:lnTo>
                <a:lnTo>
                  <a:pt x="604" y="540"/>
                </a:lnTo>
                <a:lnTo>
                  <a:pt x="634" y="582"/>
                </a:lnTo>
                <a:lnTo>
                  <a:pt x="663" y="625"/>
                </a:lnTo>
                <a:lnTo>
                  <a:pt x="690" y="666"/>
                </a:lnTo>
                <a:lnTo>
                  <a:pt x="713" y="711"/>
                </a:lnTo>
                <a:lnTo>
                  <a:pt x="735" y="753"/>
                </a:lnTo>
                <a:lnTo>
                  <a:pt x="752" y="798"/>
                </a:lnTo>
                <a:lnTo>
                  <a:pt x="760" y="819"/>
                </a:lnTo>
                <a:lnTo>
                  <a:pt x="766" y="841"/>
                </a:lnTo>
                <a:lnTo>
                  <a:pt x="772" y="864"/>
                </a:lnTo>
                <a:lnTo>
                  <a:pt x="777" y="885"/>
                </a:lnTo>
                <a:lnTo>
                  <a:pt x="780" y="907"/>
                </a:lnTo>
                <a:lnTo>
                  <a:pt x="783" y="930"/>
                </a:lnTo>
                <a:lnTo>
                  <a:pt x="786" y="951"/>
                </a:lnTo>
                <a:lnTo>
                  <a:pt x="786" y="974"/>
                </a:lnTo>
                <a:lnTo>
                  <a:pt x="786" y="974"/>
                </a:lnTo>
                <a:lnTo>
                  <a:pt x="786" y="997"/>
                </a:lnTo>
                <a:lnTo>
                  <a:pt x="783" y="1020"/>
                </a:lnTo>
                <a:lnTo>
                  <a:pt x="780" y="1044"/>
                </a:lnTo>
                <a:lnTo>
                  <a:pt x="777" y="1067"/>
                </a:lnTo>
                <a:lnTo>
                  <a:pt x="772" y="1090"/>
                </a:lnTo>
                <a:lnTo>
                  <a:pt x="766" y="1114"/>
                </a:lnTo>
                <a:lnTo>
                  <a:pt x="760" y="1137"/>
                </a:lnTo>
                <a:lnTo>
                  <a:pt x="752" y="1160"/>
                </a:lnTo>
                <a:lnTo>
                  <a:pt x="735" y="1206"/>
                </a:lnTo>
                <a:lnTo>
                  <a:pt x="713" y="1252"/>
                </a:lnTo>
                <a:lnTo>
                  <a:pt x="690" y="1298"/>
                </a:lnTo>
                <a:lnTo>
                  <a:pt x="663" y="1342"/>
                </a:lnTo>
                <a:lnTo>
                  <a:pt x="634" y="1387"/>
                </a:lnTo>
                <a:lnTo>
                  <a:pt x="604" y="1429"/>
                </a:lnTo>
                <a:lnTo>
                  <a:pt x="571" y="1471"/>
                </a:lnTo>
                <a:lnTo>
                  <a:pt x="537" y="1513"/>
                </a:lnTo>
                <a:lnTo>
                  <a:pt x="502" y="1553"/>
                </a:lnTo>
                <a:lnTo>
                  <a:pt x="467" y="1591"/>
                </a:lnTo>
                <a:lnTo>
                  <a:pt x="429" y="1629"/>
                </a:lnTo>
                <a:lnTo>
                  <a:pt x="394" y="1666"/>
                </a:lnTo>
                <a:lnTo>
                  <a:pt x="356" y="1700"/>
                </a:lnTo>
                <a:lnTo>
                  <a:pt x="319" y="1733"/>
                </a:lnTo>
                <a:lnTo>
                  <a:pt x="249" y="1795"/>
                </a:lnTo>
                <a:lnTo>
                  <a:pt x="182" y="1849"/>
                </a:lnTo>
                <a:lnTo>
                  <a:pt x="123" y="1895"/>
                </a:lnTo>
                <a:lnTo>
                  <a:pt x="73" y="1932"/>
                </a:lnTo>
                <a:lnTo>
                  <a:pt x="34" y="1959"/>
                </a:lnTo>
                <a:lnTo>
                  <a:pt x="0" y="1982"/>
                </a:lnTo>
                <a:lnTo>
                  <a:pt x="0" y="1982"/>
                </a:lnTo>
                <a:close/>
              </a:path>
            </a:pathLst>
          </a:custGeom>
          <a:gradFill flip="none" rotWithShape="1">
            <a:gsLst>
              <a:gs pos="0">
                <a:schemeClr val="accent2">
                  <a:lumMod val="60000"/>
                  <a:lumOff val="40000"/>
                </a:schemeClr>
              </a:gs>
              <a:gs pos="100000">
                <a:schemeClr val="accent2">
                  <a:lumMod val="40000"/>
                  <a:lumOff val="60000"/>
                </a:schemeClr>
              </a:gs>
            </a:gsLst>
            <a:lin ang="13500000" scaled="1"/>
            <a:tileRect/>
          </a:gradFill>
          <a:ln w="9525">
            <a:noFill/>
            <a:round/>
            <a:headEnd/>
            <a:tailEnd/>
          </a:ln>
        </p:spPr>
        <p:txBody>
          <a:bodyPr vert="horz" wrap="square" lIns="91440" tIns="45720" rIns="91440" bIns="45720" numCol="1" anchor="t" anchorCtr="0" compatLnSpc="1">
            <a:prstTxWarp prst="textNoShape">
              <a:avLst/>
            </a:prstTxWarp>
          </a:bodyPr>
          <a:lstStyle/>
          <a:p>
            <a:pPr>
              <a:lnSpc>
                <a:spcPct val="85000"/>
              </a:lnSpc>
            </a:pPr>
            <a:endParaRPr lang="en-US" sz="2000" dirty="0"/>
          </a:p>
        </p:txBody>
      </p:sp>
      <p:sp>
        <p:nvSpPr>
          <p:cNvPr id="34" name="Freeform 19">
            <a:extLst>
              <a:ext uri="{FF2B5EF4-FFF2-40B4-BE49-F238E27FC236}">
                <a16:creationId xmlns:a16="http://schemas.microsoft.com/office/drawing/2014/main" id="{C2BC7A3B-9F31-4B8F-90F8-9D694D16C96B}"/>
              </a:ext>
            </a:extLst>
          </p:cNvPr>
          <p:cNvSpPr>
            <a:spLocks/>
          </p:cNvSpPr>
          <p:nvPr/>
        </p:nvSpPr>
        <p:spPr bwMode="auto">
          <a:xfrm>
            <a:off x="3168711" y="3230843"/>
            <a:ext cx="602488" cy="1460425"/>
          </a:xfrm>
          <a:custGeom>
            <a:avLst/>
            <a:gdLst>
              <a:gd name="T0" fmla="*/ 787 w 787"/>
              <a:gd name="T1" fmla="*/ 0 h 1982"/>
              <a:gd name="T2" fmla="*/ 719 w 787"/>
              <a:gd name="T3" fmla="*/ 49 h 1982"/>
              <a:gd name="T4" fmla="*/ 618 w 787"/>
              <a:gd name="T5" fmla="*/ 130 h 1982"/>
              <a:gd name="T6" fmla="*/ 489 w 787"/>
              <a:gd name="T7" fmla="*/ 243 h 1982"/>
              <a:gd name="T8" fmla="*/ 422 w 787"/>
              <a:gd name="T9" fmla="*/ 309 h 1982"/>
              <a:gd name="T10" fmla="*/ 353 w 787"/>
              <a:gd name="T11" fmla="*/ 382 h 1982"/>
              <a:gd name="T12" fmla="*/ 287 w 787"/>
              <a:gd name="T13" fmla="*/ 461 h 1982"/>
              <a:gd name="T14" fmla="*/ 225 w 787"/>
              <a:gd name="T15" fmla="*/ 544 h 1982"/>
              <a:gd name="T16" fmla="*/ 169 w 787"/>
              <a:gd name="T17" fmla="*/ 630 h 1982"/>
              <a:gd name="T18" fmla="*/ 124 w 787"/>
              <a:gd name="T19" fmla="*/ 720 h 1982"/>
              <a:gd name="T20" fmla="*/ 86 w 787"/>
              <a:gd name="T21" fmla="*/ 813 h 1982"/>
              <a:gd name="T22" fmla="*/ 68 w 787"/>
              <a:gd name="T23" fmla="*/ 884 h 1982"/>
              <a:gd name="T24" fmla="*/ 61 w 787"/>
              <a:gd name="T25" fmla="*/ 931 h 1982"/>
              <a:gd name="T26" fmla="*/ 56 w 787"/>
              <a:gd name="T27" fmla="*/ 980 h 1982"/>
              <a:gd name="T28" fmla="*/ 55 w 787"/>
              <a:gd name="T29" fmla="*/ 1004 h 1982"/>
              <a:gd name="T30" fmla="*/ 58 w 787"/>
              <a:gd name="T31" fmla="*/ 1048 h 1982"/>
              <a:gd name="T32" fmla="*/ 63 w 787"/>
              <a:gd name="T33" fmla="*/ 1093 h 1982"/>
              <a:gd name="T34" fmla="*/ 73 w 787"/>
              <a:gd name="T35" fmla="*/ 1137 h 1982"/>
              <a:gd name="T36" fmla="*/ 104 w 787"/>
              <a:gd name="T37" fmla="*/ 1226 h 1982"/>
              <a:gd name="T38" fmla="*/ 145 w 787"/>
              <a:gd name="T39" fmla="*/ 1313 h 1982"/>
              <a:gd name="T40" fmla="*/ 197 w 787"/>
              <a:gd name="T41" fmla="*/ 1398 h 1982"/>
              <a:gd name="T42" fmla="*/ 255 w 787"/>
              <a:gd name="T43" fmla="*/ 1481 h 1982"/>
              <a:gd name="T44" fmla="*/ 320 w 787"/>
              <a:gd name="T45" fmla="*/ 1560 h 1982"/>
              <a:gd name="T46" fmla="*/ 387 w 787"/>
              <a:gd name="T47" fmla="*/ 1636 h 1982"/>
              <a:gd name="T48" fmla="*/ 456 w 787"/>
              <a:gd name="T49" fmla="*/ 1704 h 1982"/>
              <a:gd name="T50" fmla="*/ 555 w 787"/>
              <a:gd name="T51" fmla="*/ 1797 h 1982"/>
              <a:gd name="T52" fmla="*/ 672 w 787"/>
              <a:gd name="T53" fmla="*/ 1896 h 1982"/>
              <a:gd name="T54" fmla="*/ 755 w 787"/>
              <a:gd name="T55" fmla="*/ 1959 h 1982"/>
              <a:gd name="T56" fmla="*/ 787 w 787"/>
              <a:gd name="T57" fmla="*/ 1982 h 1982"/>
              <a:gd name="T58" fmla="*/ 714 w 787"/>
              <a:gd name="T59" fmla="*/ 1933 h 1982"/>
              <a:gd name="T60" fmla="*/ 605 w 787"/>
              <a:gd name="T61" fmla="*/ 1850 h 1982"/>
              <a:gd name="T62" fmla="*/ 467 w 787"/>
              <a:gd name="T63" fmla="*/ 1737 h 1982"/>
              <a:gd name="T64" fmla="*/ 394 w 787"/>
              <a:gd name="T65" fmla="*/ 1671 h 1982"/>
              <a:gd name="T66" fmla="*/ 320 w 787"/>
              <a:gd name="T67" fmla="*/ 1600 h 1982"/>
              <a:gd name="T68" fmla="*/ 250 w 787"/>
              <a:gd name="T69" fmla="*/ 1522 h 1982"/>
              <a:gd name="T70" fmla="*/ 182 w 787"/>
              <a:gd name="T71" fmla="*/ 1442 h 1982"/>
              <a:gd name="T72" fmla="*/ 124 w 787"/>
              <a:gd name="T73" fmla="*/ 1359 h 1982"/>
              <a:gd name="T74" fmla="*/ 73 w 787"/>
              <a:gd name="T75" fmla="*/ 1273 h 1982"/>
              <a:gd name="T76" fmla="*/ 35 w 787"/>
              <a:gd name="T77" fmla="*/ 1186 h 1982"/>
              <a:gd name="T78" fmla="*/ 20 w 787"/>
              <a:gd name="T79" fmla="*/ 1141 h 1982"/>
              <a:gd name="T80" fmla="*/ 9 w 787"/>
              <a:gd name="T81" fmla="*/ 1097 h 1982"/>
              <a:gd name="T82" fmla="*/ 3 w 787"/>
              <a:gd name="T83" fmla="*/ 1054 h 1982"/>
              <a:gd name="T84" fmla="*/ 0 w 787"/>
              <a:gd name="T85" fmla="*/ 1010 h 1982"/>
              <a:gd name="T86" fmla="*/ 2 w 787"/>
              <a:gd name="T87" fmla="*/ 987 h 1982"/>
              <a:gd name="T88" fmla="*/ 6 w 787"/>
              <a:gd name="T89" fmla="*/ 939 h 1982"/>
              <a:gd name="T90" fmla="*/ 15 w 787"/>
              <a:gd name="T91" fmla="*/ 892 h 1982"/>
              <a:gd name="T92" fmla="*/ 26 w 787"/>
              <a:gd name="T93" fmla="*/ 846 h 1982"/>
              <a:gd name="T94" fmla="*/ 52 w 787"/>
              <a:gd name="T95" fmla="*/ 776 h 1982"/>
              <a:gd name="T96" fmla="*/ 96 w 787"/>
              <a:gd name="T97" fmla="*/ 686 h 1982"/>
              <a:gd name="T98" fmla="*/ 152 w 787"/>
              <a:gd name="T99" fmla="*/ 597 h 1982"/>
              <a:gd name="T100" fmla="*/ 215 w 787"/>
              <a:gd name="T101" fmla="*/ 511 h 1982"/>
              <a:gd name="T102" fmla="*/ 284 w 787"/>
              <a:gd name="T103" fmla="*/ 431 h 1982"/>
              <a:gd name="T104" fmla="*/ 357 w 787"/>
              <a:gd name="T105" fmla="*/ 354 h 1982"/>
              <a:gd name="T106" fmla="*/ 430 w 787"/>
              <a:gd name="T107" fmla="*/ 282 h 1982"/>
              <a:gd name="T108" fmla="*/ 538 w 787"/>
              <a:gd name="T109" fmla="*/ 188 h 1982"/>
              <a:gd name="T110" fmla="*/ 664 w 787"/>
              <a:gd name="T111" fmla="*/ 87 h 1982"/>
              <a:gd name="T112" fmla="*/ 752 w 787"/>
              <a:gd name="T113" fmla="*/ 23 h 1982"/>
              <a:gd name="T114" fmla="*/ 787 w 787"/>
              <a:gd name="T115" fmla="*/ 0 h 19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787" h="1982">
                <a:moveTo>
                  <a:pt x="787" y="0"/>
                </a:moveTo>
                <a:lnTo>
                  <a:pt x="787" y="0"/>
                </a:lnTo>
                <a:lnTo>
                  <a:pt x="755" y="23"/>
                </a:lnTo>
                <a:lnTo>
                  <a:pt x="719" y="49"/>
                </a:lnTo>
                <a:lnTo>
                  <a:pt x="672" y="84"/>
                </a:lnTo>
                <a:lnTo>
                  <a:pt x="618" y="130"/>
                </a:lnTo>
                <a:lnTo>
                  <a:pt x="555" y="183"/>
                </a:lnTo>
                <a:lnTo>
                  <a:pt x="489" y="243"/>
                </a:lnTo>
                <a:lnTo>
                  <a:pt x="456" y="275"/>
                </a:lnTo>
                <a:lnTo>
                  <a:pt x="422" y="309"/>
                </a:lnTo>
                <a:lnTo>
                  <a:pt x="387" y="345"/>
                </a:lnTo>
                <a:lnTo>
                  <a:pt x="353" y="382"/>
                </a:lnTo>
                <a:lnTo>
                  <a:pt x="320" y="421"/>
                </a:lnTo>
                <a:lnTo>
                  <a:pt x="287" y="461"/>
                </a:lnTo>
                <a:lnTo>
                  <a:pt x="255" y="501"/>
                </a:lnTo>
                <a:lnTo>
                  <a:pt x="225" y="544"/>
                </a:lnTo>
                <a:lnTo>
                  <a:pt x="197" y="587"/>
                </a:lnTo>
                <a:lnTo>
                  <a:pt x="169" y="630"/>
                </a:lnTo>
                <a:lnTo>
                  <a:pt x="145" y="675"/>
                </a:lnTo>
                <a:lnTo>
                  <a:pt x="124" y="720"/>
                </a:lnTo>
                <a:lnTo>
                  <a:pt x="104" y="766"/>
                </a:lnTo>
                <a:lnTo>
                  <a:pt x="86" y="813"/>
                </a:lnTo>
                <a:lnTo>
                  <a:pt x="73" y="861"/>
                </a:lnTo>
                <a:lnTo>
                  <a:pt x="68" y="884"/>
                </a:lnTo>
                <a:lnTo>
                  <a:pt x="63" y="908"/>
                </a:lnTo>
                <a:lnTo>
                  <a:pt x="61" y="931"/>
                </a:lnTo>
                <a:lnTo>
                  <a:pt x="58" y="955"/>
                </a:lnTo>
                <a:lnTo>
                  <a:pt x="56" y="980"/>
                </a:lnTo>
                <a:lnTo>
                  <a:pt x="55" y="1004"/>
                </a:lnTo>
                <a:lnTo>
                  <a:pt x="55" y="1004"/>
                </a:lnTo>
                <a:lnTo>
                  <a:pt x="56" y="1025"/>
                </a:lnTo>
                <a:lnTo>
                  <a:pt x="58" y="1048"/>
                </a:lnTo>
                <a:lnTo>
                  <a:pt x="61" y="1070"/>
                </a:lnTo>
                <a:lnTo>
                  <a:pt x="63" y="1093"/>
                </a:lnTo>
                <a:lnTo>
                  <a:pt x="68" y="1114"/>
                </a:lnTo>
                <a:lnTo>
                  <a:pt x="73" y="1137"/>
                </a:lnTo>
                <a:lnTo>
                  <a:pt x="86" y="1182"/>
                </a:lnTo>
                <a:lnTo>
                  <a:pt x="104" y="1226"/>
                </a:lnTo>
                <a:lnTo>
                  <a:pt x="124" y="1269"/>
                </a:lnTo>
                <a:lnTo>
                  <a:pt x="145" y="1313"/>
                </a:lnTo>
                <a:lnTo>
                  <a:pt x="169" y="1356"/>
                </a:lnTo>
                <a:lnTo>
                  <a:pt x="197" y="1398"/>
                </a:lnTo>
                <a:lnTo>
                  <a:pt x="225" y="1441"/>
                </a:lnTo>
                <a:lnTo>
                  <a:pt x="255" y="1481"/>
                </a:lnTo>
                <a:lnTo>
                  <a:pt x="287" y="1521"/>
                </a:lnTo>
                <a:lnTo>
                  <a:pt x="320" y="1560"/>
                </a:lnTo>
                <a:lnTo>
                  <a:pt x="353" y="1598"/>
                </a:lnTo>
                <a:lnTo>
                  <a:pt x="387" y="1636"/>
                </a:lnTo>
                <a:lnTo>
                  <a:pt x="422" y="1670"/>
                </a:lnTo>
                <a:lnTo>
                  <a:pt x="456" y="1704"/>
                </a:lnTo>
                <a:lnTo>
                  <a:pt x="489" y="1737"/>
                </a:lnTo>
                <a:lnTo>
                  <a:pt x="555" y="1797"/>
                </a:lnTo>
                <a:lnTo>
                  <a:pt x="618" y="1850"/>
                </a:lnTo>
                <a:lnTo>
                  <a:pt x="672" y="1896"/>
                </a:lnTo>
                <a:lnTo>
                  <a:pt x="719" y="1932"/>
                </a:lnTo>
                <a:lnTo>
                  <a:pt x="755" y="1959"/>
                </a:lnTo>
                <a:lnTo>
                  <a:pt x="787" y="1982"/>
                </a:lnTo>
                <a:lnTo>
                  <a:pt x="787" y="1982"/>
                </a:lnTo>
                <a:lnTo>
                  <a:pt x="752" y="1959"/>
                </a:lnTo>
                <a:lnTo>
                  <a:pt x="714" y="1933"/>
                </a:lnTo>
                <a:lnTo>
                  <a:pt x="664" y="1896"/>
                </a:lnTo>
                <a:lnTo>
                  <a:pt x="605" y="1850"/>
                </a:lnTo>
                <a:lnTo>
                  <a:pt x="538" y="1797"/>
                </a:lnTo>
                <a:lnTo>
                  <a:pt x="467" y="1737"/>
                </a:lnTo>
                <a:lnTo>
                  <a:pt x="430" y="1706"/>
                </a:lnTo>
                <a:lnTo>
                  <a:pt x="394" y="1671"/>
                </a:lnTo>
                <a:lnTo>
                  <a:pt x="357" y="1636"/>
                </a:lnTo>
                <a:lnTo>
                  <a:pt x="320" y="1600"/>
                </a:lnTo>
                <a:lnTo>
                  <a:pt x="284" y="1562"/>
                </a:lnTo>
                <a:lnTo>
                  <a:pt x="250" y="1522"/>
                </a:lnTo>
                <a:lnTo>
                  <a:pt x="215" y="1484"/>
                </a:lnTo>
                <a:lnTo>
                  <a:pt x="182" y="1442"/>
                </a:lnTo>
                <a:lnTo>
                  <a:pt x="152" y="1401"/>
                </a:lnTo>
                <a:lnTo>
                  <a:pt x="124" y="1359"/>
                </a:lnTo>
                <a:lnTo>
                  <a:pt x="96" y="1316"/>
                </a:lnTo>
                <a:lnTo>
                  <a:pt x="73" y="1273"/>
                </a:lnTo>
                <a:lnTo>
                  <a:pt x="52" y="1230"/>
                </a:lnTo>
                <a:lnTo>
                  <a:pt x="35" y="1186"/>
                </a:lnTo>
                <a:lnTo>
                  <a:pt x="26" y="1164"/>
                </a:lnTo>
                <a:lnTo>
                  <a:pt x="20" y="1141"/>
                </a:lnTo>
                <a:lnTo>
                  <a:pt x="15" y="1120"/>
                </a:lnTo>
                <a:lnTo>
                  <a:pt x="9" y="1097"/>
                </a:lnTo>
                <a:lnTo>
                  <a:pt x="6" y="1076"/>
                </a:lnTo>
                <a:lnTo>
                  <a:pt x="3" y="1054"/>
                </a:lnTo>
                <a:lnTo>
                  <a:pt x="2" y="1031"/>
                </a:lnTo>
                <a:lnTo>
                  <a:pt x="0" y="1010"/>
                </a:lnTo>
                <a:lnTo>
                  <a:pt x="0" y="1010"/>
                </a:lnTo>
                <a:lnTo>
                  <a:pt x="2" y="987"/>
                </a:lnTo>
                <a:lnTo>
                  <a:pt x="3" y="962"/>
                </a:lnTo>
                <a:lnTo>
                  <a:pt x="6" y="939"/>
                </a:lnTo>
                <a:lnTo>
                  <a:pt x="9" y="917"/>
                </a:lnTo>
                <a:lnTo>
                  <a:pt x="15" y="892"/>
                </a:lnTo>
                <a:lnTo>
                  <a:pt x="20" y="869"/>
                </a:lnTo>
                <a:lnTo>
                  <a:pt x="26" y="846"/>
                </a:lnTo>
                <a:lnTo>
                  <a:pt x="35" y="822"/>
                </a:lnTo>
                <a:lnTo>
                  <a:pt x="52" y="776"/>
                </a:lnTo>
                <a:lnTo>
                  <a:pt x="73" y="730"/>
                </a:lnTo>
                <a:lnTo>
                  <a:pt x="96" y="686"/>
                </a:lnTo>
                <a:lnTo>
                  <a:pt x="124" y="642"/>
                </a:lnTo>
                <a:lnTo>
                  <a:pt x="152" y="597"/>
                </a:lnTo>
                <a:lnTo>
                  <a:pt x="182" y="554"/>
                </a:lnTo>
                <a:lnTo>
                  <a:pt x="215" y="511"/>
                </a:lnTo>
                <a:lnTo>
                  <a:pt x="250" y="471"/>
                </a:lnTo>
                <a:lnTo>
                  <a:pt x="284" y="431"/>
                </a:lnTo>
                <a:lnTo>
                  <a:pt x="320" y="391"/>
                </a:lnTo>
                <a:lnTo>
                  <a:pt x="357" y="354"/>
                </a:lnTo>
                <a:lnTo>
                  <a:pt x="394" y="318"/>
                </a:lnTo>
                <a:lnTo>
                  <a:pt x="430" y="282"/>
                </a:lnTo>
                <a:lnTo>
                  <a:pt x="467" y="249"/>
                </a:lnTo>
                <a:lnTo>
                  <a:pt x="538" y="188"/>
                </a:lnTo>
                <a:lnTo>
                  <a:pt x="605" y="135"/>
                </a:lnTo>
                <a:lnTo>
                  <a:pt x="664" y="87"/>
                </a:lnTo>
                <a:lnTo>
                  <a:pt x="714" y="50"/>
                </a:lnTo>
                <a:lnTo>
                  <a:pt x="752" y="23"/>
                </a:lnTo>
                <a:lnTo>
                  <a:pt x="787" y="0"/>
                </a:lnTo>
                <a:lnTo>
                  <a:pt x="787" y="0"/>
                </a:lnTo>
                <a:close/>
              </a:path>
            </a:pathLst>
          </a:custGeom>
          <a:gradFill rotWithShape="0">
            <a:gsLst>
              <a:gs pos="0">
                <a:schemeClr val="accent5">
                  <a:lumMod val="75000"/>
                </a:schemeClr>
              </a:gs>
              <a:gs pos="100000">
                <a:schemeClr val="accent5">
                  <a:lumMod val="50000"/>
                </a:schemeClr>
              </a:gs>
            </a:gsLst>
            <a:lin ang="13680000" scaled="0"/>
          </a:gradFill>
          <a:ln w="9525">
            <a:noFill/>
            <a:prstDash val="sysDash"/>
            <a:miter lim="800000"/>
            <a:headEnd/>
            <a:tailEnd/>
          </a:ln>
        </p:spPr>
        <p:txBody>
          <a:bodyPr lIns="18288" tIns="18288" rIns="18288" bIns="18288" anchor="ctr" anchorCtr="1"/>
          <a:lstStyle/>
          <a:p>
            <a:pPr algn="ctr">
              <a:lnSpc>
                <a:spcPct val="85000"/>
              </a:lnSpc>
              <a:spcBef>
                <a:spcPct val="20000"/>
              </a:spcBef>
            </a:pPr>
            <a:endParaRPr lang="en-US" sz="1400" b="1" dirty="0">
              <a:solidFill>
                <a:srgbClr val="FFFFFF"/>
              </a:solidFill>
              <a:latin typeface="Arial Narrow" pitchFamily="112" charset="0"/>
            </a:endParaRPr>
          </a:p>
        </p:txBody>
      </p:sp>
      <p:grpSp>
        <p:nvGrpSpPr>
          <p:cNvPr id="8" name="Group 7" descr="DNA Strand">
            <a:extLst>
              <a:ext uri="{FF2B5EF4-FFF2-40B4-BE49-F238E27FC236}">
                <a16:creationId xmlns:a16="http://schemas.microsoft.com/office/drawing/2014/main" id="{8A087DEA-DACE-4997-BDE1-6D1F576B6C3B}"/>
              </a:ext>
            </a:extLst>
          </p:cNvPr>
          <p:cNvGrpSpPr/>
          <p:nvPr userDrawn="1"/>
        </p:nvGrpSpPr>
        <p:grpSpPr>
          <a:xfrm>
            <a:off x="3168709" y="228601"/>
            <a:ext cx="2327486" cy="5877074"/>
            <a:chOff x="3168709" y="228601"/>
            <a:chExt cx="2327486" cy="5877074"/>
          </a:xfrm>
        </p:grpSpPr>
        <p:sp>
          <p:nvSpPr>
            <p:cNvPr id="36" name="Freeform 25">
              <a:extLst>
                <a:ext uri="{FF2B5EF4-FFF2-40B4-BE49-F238E27FC236}">
                  <a16:creationId xmlns:a16="http://schemas.microsoft.com/office/drawing/2014/main" id="{C3AF84A9-1A39-452E-B8C1-ABF484213F29}"/>
                </a:ext>
              </a:extLst>
            </p:cNvPr>
            <p:cNvSpPr>
              <a:spLocks/>
            </p:cNvSpPr>
            <p:nvPr/>
          </p:nvSpPr>
          <p:spPr bwMode="auto">
            <a:xfrm>
              <a:off x="3168712" y="4451627"/>
              <a:ext cx="600197" cy="786553"/>
            </a:xfrm>
            <a:custGeom>
              <a:avLst/>
              <a:gdLst>
                <a:gd name="T0" fmla="*/ 60 w 786"/>
                <a:gd name="T1" fmla="*/ 1068 h 1068"/>
                <a:gd name="T2" fmla="*/ 54 w 786"/>
                <a:gd name="T3" fmla="*/ 1002 h 1068"/>
                <a:gd name="T4" fmla="*/ 56 w 786"/>
                <a:gd name="T5" fmla="*/ 978 h 1068"/>
                <a:gd name="T6" fmla="*/ 60 w 786"/>
                <a:gd name="T7" fmla="*/ 931 h 1068"/>
                <a:gd name="T8" fmla="*/ 67 w 786"/>
                <a:gd name="T9" fmla="*/ 882 h 1068"/>
                <a:gd name="T10" fmla="*/ 86 w 786"/>
                <a:gd name="T11" fmla="*/ 812 h 1068"/>
                <a:gd name="T12" fmla="*/ 122 w 786"/>
                <a:gd name="T13" fmla="*/ 719 h 1068"/>
                <a:gd name="T14" fmla="*/ 169 w 786"/>
                <a:gd name="T15" fmla="*/ 628 h 1068"/>
                <a:gd name="T16" fmla="*/ 225 w 786"/>
                <a:gd name="T17" fmla="*/ 542 h 1068"/>
                <a:gd name="T18" fmla="*/ 286 w 786"/>
                <a:gd name="T19" fmla="*/ 459 h 1068"/>
                <a:gd name="T20" fmla="*/ 352 w 786"/>
                <a:gd name="T21" fmla="*/ 381 h 1068"/>
                <a:gd name="T22" fmla="*/ 421 w 786"/>
                <a:gd name="T23" fmla="*/ 309 h 1068"/>
                <a:gd name="T24" fmla="*/ 488 w 786"/>
                <a:gd name="T25" fmla="*/ 242 h 1068"/>
                <a:gd name="T26" fmla="*/ 616 w 786"/>
                <a:gd name="T27" fmla="*/ 128 h 1068"/>
                <a:gd name="T28" fmla="*/ 719 w 786"/>
                <a:gd name="T29" fmla="*/ 48 h 1068"/>
                <a:gd name="T30" fmla="*/ 786 w 786"/>
                <a:gd name="T31" fmla="*/ 0 h 1068"/>
                <a:gd name="T32" fmla="*/ 752 w 786"/>
                <a:gd name="T33" fmla="*/ 22 h 1068"/>
                <a:gd name="T34" fmla="*/ 663 w 786"/>
                <a:gd name="T35" fmla="*/ 87 h 1068"/>
                <a:gd name="T36" fmla="*/ 537 w 786"/>
                <a:gd name="T37" fmla="*/ 187 h 1068"/>
                <a:gd name="T38" fmla="*/ 430 w 786"/>
                <a:gd name="T39" fmla="*/ 282 h 1068"/>
                <a:gd name="T40" fmla="*/ 357 w 786"/>
                <a:gd name="T41" fmla="*/ 352 h 1068"/>
                <a:gd name="T42" fmla="*/ 284 w 786"/>
                <a:gd name="T43" fmla="*/ 429 h 1068"/>
                <a:gd name="T44" fmla="*/ 215 w 786"/>
                <a:gd name="T45" fmla="*/ 511 h 1068"/>
                <a:gd name="T46" fmla="*/ 152 w 786"/>
                <a:gd name="T47" fmla="*/ 595 h 1068"/>
                <a:gd name="T48" fmla="*/ 96 w 786"/>
                <a:gd name="T49" fmla="*/ 684 h 1068"/>
                <a:gd name="T50" fmla="*/ 52 w 786"/>
                <a:gd name="T51" fmla="*/ 774 h 1068"/>
                <a:gd name="T52" fmla="*/ 26 w 786"/>
                <a:gd name="T53" fmla="*/ 845 h 1068"/>
                <a:gd name="T54" fmla="*/ 14 w 786"/>
                <a:gd name="T55" fmla="*/ 890 h 1068"/>
                <a:gd name="T56" fmla="*/ 6 w 786"/>
                <a:gd name="T57" fmla="*/ 938 h 1068"/>
                <a:gd name="T58" fmla="*/ 1 w 786"/>
                <a:gd name="T59" fmla="*/ 985 h 1068"/>
                <a:gd name="T60" fmla="*/ 0 w 786"/>
                <a:gd name="T61" fmla="*/ 1008 h 1068"/>
                <a:gd name="T62" fmla="*/ 4 w 786"/>
                <a:gd name="T63" fmla="*/ 1068 h 10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786" h="1068">
                  <a:moveTo>
                    <a:pt x="60" y="1068"/>
                  </a:moveTo>
                  <a:lnTo>
                    <a:pt x="60" y="1068"/>
                  </a:lnTo>
                  <a:lnTo>
                    <a:pt x="56" y="1035"/>
                  </a:lnTo>
                  <a:lnTo>
                    <a:pt x="54" y="1002"/>
                  </a:lnTo>
                  <a:lnTo>
                    <a:pt x="54" y="1002"/>
                  </a:lnTo>
                  <a:lnTo>
                    <a:pt x="56" y="978"/>
                  </a:lnTo>
                  <a:lnTo>
                    <a:pt x="57" y="953"/>
                  </a:lnTo>
                  <a:lnTo>
                    <a:pt x="60" y="931"/>
                  </a:lnTo>
                  <a:lnTo>
                    <a:pt x="63" y="906"/>
                  </a:lnTo>
                  <a:lnTo>
                    <a:pt x="67" y="882"/>
                  </a:lnTo>
                  <a:lnTo>
                    <a:pt x="73" y="859"/>
                  </a:lnTo>
                  <a:lnTo>
                    <a:pt x="86" y="812"/>
                  </a:lnTo>
                  <a:lnTo>
                    <a:pt x="103" y="764"/>
                  </a:lnTo>
                  <a:lnTo>
                    <a:pt x="122" y="719"/>
                  </a:lnTo>
                  <a:lnTo>
                    <a:pt x="145" y="674"/>
                  </a:lnTo>
                  <a:lnTo>
                    <a:pt x="169" y="628"/>
                  </a:lnTo>
                  <a:lnTo>
                    <a:pt x="196" y="585"/>
                  </a:lnTo>
                  <a:lnTo>
                    <a:pt x="225" y="542"/>
                  </a:lnTo>
                  <a:lnTo>
                    <a:pt x="255" y="501"/>
                  </a:lnTo>
                  <a:lnTo>
                    <a:pt x="286" y="459"/>
                  </a:lnTo>
                  <a:lnTo>
                    <a:pt x="319" y="419"/>
                  </a:lnTo>
                  <a:lnTo>
                    <a:pt x="352" y="381"/>
                  </a:lnTo>
                  <a:lnTo>
                    <a:pt x="387" y="343"/>
                  </a:lnTo>
                  <a:lnTo>
                    <a:pt x="421" y="309"/>
                  </a:lnTo>
                  <a:lnTo>
                    <a:pt x="455" y="275"/>
                  </a:lnTo>
                  <a:lnTo>
                    <a:pt x="488" y="242"/>
                  </a:lnTo>
                  <a:lnTo>
                    <a:pt x="554" y="181"/>
                  </a:lnTo>
                  <a:lnTo>
                    <a:pt x="616" y="128"/>
                  </a:lnTo>
                  <a:lnTo>
                    <a:pt x="672" y="84"/>
                  </a:lnTo>
                  <a:lnTo>
                    <a:pt x="719" y="48"/>
                  </a:lnTo>
                  <a:lnTo>
                    <a:pt x="755" y="21"/>
                  </a:lnTo>
                  <a:lnTo>
                    <a:pt x="786" y="0"/>
                  </a:lnTo>
                  <a:lnTo>
                    <a:pt x="786" y="0"/>
                  </a:lnTo>
                  <a:lnTo>
                    <a:pt x="752" y="22"/>
                  </a:lnTo>
                  <a:lnTo>
                    <a:pt x="713" y="50"/>
                  </a:lnTo>
                  <a:lnTo>
                    <a:pt x="663" y="87"/>
                  </a:lnTo>
                  <a:lnTo>
                    <a:pt x="604" y="133"/>
                  </a:lnTo>
                  <a:lnTo>
                    <a:pt x="537" y="187"/>
                  </a:lnTo>
                  <a:lnTo>
                    <a:pt x="467" y="247"/>
                  </a:lnTo>
                  <a:lnTo>
                    <a:pt x="430" y="282"/>
                  </a:lnTo>
                  <a:lnTo>
                    <a:pt x="394" y="316"/>
                  </a:lnTo>
                  <a:lnTo>
                    <a:pt x="357" y="352"/>
                  </a:lnTo>
                  <a:lnTo>
                    <a:pt x="319" y="391"/>
                  </a:lnTo>
                  <a:lnTo>
                    <a:pt x="284" y="429"/>
                  </a:lnTo>
                  <a:lnTo>
                    <a:pt x="249" y="469"/>
                  </a:lnTo>
                  <a:lnTo>
                    <a:pt x="215" y="511"/>
                  </a:lnTo>
                  <a:lnTo>
                    <a:pt x="182" y="552"/>
                  </a:lnTo>
                  <a:lnTo>
                    <a:pt x="152" y="595"/>
                  </a:lnTo>
                  <a:lnTo>
                    <a:pt x="123" y="640"/>
                  </a:lnTo>
                  <a:lnTo>
                    <a:pt x="96" y="684"/>
                  </a:lnTo>
                  <a:lnTo>
                    <a:pt x="73" y="730"/>
                  </a:lnTo>
                  <a:lnTo>
                    <a:pt x="52" y="774"/>
                  </a:lnTo>
                  <a:lnTo>
                    <a:pt x="34" y="822"/>
                  </a:lnTo>
                  <a:lnTo>
                    <a:pt x="26" y="845"/>
                  </a:lnTo>
                  <a:lnTo>
                    <a:pt x="20" y="867"/>
                  </a:lnTo>
                  <a:lnTo>
                    <a:pt x="14" y="890"/>
                  </a:lnTo>
                  <a:lnTo>
                    <a:pt x="9" y="915"/>
                  </a:lnTo>
                  <a:lnTo>
                    <a:pt x="6" y="938"/>
                  </a:lnTo>
                  <a:lnTo>
                    <a:pt x="3" y="961"/>
                  </a:lnTo>
                  <a:lnTo>
                    <a:pt x="1" y="985"/>
                  </a:lnTo>
                  <a:lnTo>
                    <a:pt x="0" y="1008"/>
                  </a:lnTo>
                  <a:lnTo>
                    <a:pt x="0" y="1008"/>
                  </a:lnTo>
                  <a:lnTo>
                    <a:pt x="1" y="1038"/>
                  </a:lnTo>
                  <a:lnTo>
                    <a:pt x="4" y="1068"/>
                  </a:lnTo>
                  <a:lnTo>
                    <a:pt x="60" y="1068"/>
                  </a:lnTo>
                  <a:close/>
                </a:path>
              </a:pathLst>
            </a:custGeom>
            <a:gradFill flip="none" rotWithShape="1">
              <a:gsLst>
                <a:gs pos="0">
                  <a:schemeClr val="accent2">
                    <a:lumMod val="50000"/>
                  </a:schemeClr>
                </a:gs>
                <a:gs pos="100000">
                  <a:schemeClr val="accent2">
                    <a:lumMod val="75000"/>
                  </a:schemeClr>
                </a:gs>
              </a:gsLst>
              <a:lin ang="720000" scaled="0"/>
              <a:tileRect/>
            </a:gradFill>
            <a:ln w="9525">
              <a:noFill/>
              <a:round/>
              <a:headEnd/>
              <a:tailEnd/>
            </a:ln>
          </p:spPr>
          <p:txBody>
            <a:bodyPr vert="horz" wrap="square" lIns="91440" tIns="45720" rIns="91440" bIns="45720" numCol="1" anchor="t" anchorCtr="0" compatLnSpc="1">
              <a:prstTxWarp prst="textNoShape">
                <a:avLst/>
              </a:prstTxWarp>
            </a:bodyPr>
            <a:lstStyle/>
            <a:p>
              <a:pPr>
                <a:lnSpc>
                  <a:spcPct val="85000"/>
                </a:lnSpc>
              </a:pPr>
              <a:endParaRPr lang="en-US" sz="2000" dirty="0"/>
            </a:p>
          </p:txBody>
        </p:sp>
        <p:grpSp>
          <p:nvGrpSpPr>
            <p:cNvPr id="6" name="Group 5">
              <a:extLst>
                <a:ext uri="{FF2B5EF4-FFF2-40B4-BE49-F238E27FC236}">
                  <a16:creationId xmlns:a16="http://schemas.microsoft.com/office/drawing/2014/main" id="{F37D147F-1BD5-4576-965F-F4096C17580B}"/>
                </a:ext>
              </a:extLst>
            </p:cNvPr>
            <p:cNvGrpSpPr/>
            <p:nvPr userDrawn="1"/>
          </p:nvGrpSpPr>
          <p:grpSpPr>
            <a:xfrm>
              <a:off x="3168709" y="228601"/>
              <a:ext cx="2327486" cy="5877074"/>
              <a:chOff x="3168709" y="228601"/>
              <a:chExt cx="2327486" cy="5877074"/>
            </a:xfrm>
          </p:grpSpPr>
          <p:sp>
            <p:nvSpPr>
              <p:cNvPr id="31" name="Freeform 12">
                <a:extLst>
                  <a:ext uri="{FF2B5EF4-FFF2-40B4-BE49-F238E27FC236}">
                    <a16:creationId xmlns:a16="http://schemas.microsoft.com/office/drawing/2014/main" id="{0AB62A57-D896-4826-9877-83CAAC94EAC9}"/>
                  </a:ext>
                </a:extLst>
              </p:cNvPr>
              <p:cNvSpPr>
                <a:spLocks/>
              </p:cNvSpPr>
              <p:nvPr/>
            </p:nvSpPr>
            <p:spPr bwMode="auto">
              <a:xfrm>
                <a:off x="3168711" y="2052487"/>
                <a:ext cx="602488" cy="1460425"/>
              </a:xfrm>
              <a:custGeom>
                <a:avLst/>
                <a:gdLst>
                  <a:gd name="T0" fmla="*/ 787 w 787"/>
                  <a:gd name="T1" fmla="*/ 0 h 1982"/>
                  <a:gd name="T2" fmla="*/ 719 w 787"/>
                  <a:gd name="T3" fmla="*/ 49 h 1982"/>
                  <a:gd name="T4" fmla="*/ 618 w 787"/>
                  <a:gd name="T5" fmla="*/ 129 h 1982"/>
                  <a:gd name="T6" fmla="*/ 489 w 787"/>
                  <a:gd name="T7" fmla="*/ 242 h 1982"/>
                  <a:gd name="T8" fmla="*/ 422 w 787"/>
                  <a:gd name="T9" fmla="*/ 309 h 1982"/>
                  <a:gd name="T10" fmla="*/ 353 w 787"/>
                  <a:gd name="T11" fmla="*/ 382 h 1982"/>
                  <a:gd name="T12" fmla="*/ 287 w 787"/>
                  <a:gd name="T13" fmla="*/ 460 h 1982"/>
                  <a:gd name="T14" fmla="*/ 225 w 787"/>
                  <a:gd name="T15" fmla="*/ 543 h 1982"/>
                  <a:gd name="T16" fmla="*/ 169 w 787"/>
                  <a:gd name="T17" fmla="*/ 630 h 1982"/>
                  <a:gd name="T18" fmla="*/ 124 w 787"/>
                  <a:gd name="T19" fmla="*/ 719 h 1982"/>
                  <a:gd name="T20" fmla="*/ 86 w 787"/>
                  <a:gd name="T21" fmla="*/ 812 h 1982"/>
                  <a:gd name="T22" fmla="*/ 68 w 787"/>
                  <a:gd name="T23" fmla="*/ 884 h 1982"/>
                  <a:gd name="T24" fmla="*/ 61 w 787"/>
                  <a:gd name="T25" fmla="*/ 931 h 1982"/>
                  <a:gd name="T26" fmla="*/ 56 w 787"/>
                  <a:gd name="T27" fmla="*/ 978 h 1982"/>
                  <a:gd name="T28" fmla="*/ 55 w 787"/>
                  <a:gd name="T29" fmla="*/ 1002 h 1982"/>
                  <a:gd name="T30" fmla="*/ 58 w 787"/>
                  <a:gd name="T31" fmla="*/ 1047 h 1982"/>
                  <a:gd name="T32" fmla="*/ 63 w 787"/>
                  <a:gd name="T33" fmla="*/ 1091 h 1982"/>
                  <a:gd name="T34" fmla="*/ 73 w 787"/>
                  <a:gd name="T35" fmla="*/ 1136 h 1982"/>
                  <a:gd name="T36" fmla="*/ 104 w 787"/>
                  <a:gd name="T37" fmla="*/ 1224 h 1982"/>
                  <a:gd name="T38" fmla="*/ 145 w 787"/>
                  <a:gd name="T39" fmla="*/ 1312 h 1982"/>
                  <a:gd name="T40" fmla="*/ 197 w 787"/>
                  <a:gd name="T41" fmla="*/ 1398 h 1982"/>
                  <a:gd name="T42" fmla="*/ 255 w 787"/>
                  <a:gd name="T43" fmla="*/ 1481 h 1982"/>
                  <a:gd name="T44" fmla="*/ 320 w 787"/>
                  <a:gd name="T45" fmla="*/ 1560 h 1982"/>
                  <a:gd name="T46" fmla="*/ 387 w 787"/>
                  <a:gd name="T47" fmla="*/ 1634 h 1982"/>
                  <a:gd name="T48" fmla="*/ 456 w 787"/>
                  <a:gd name="T49" fmla="*/ 1704 h 1982"/>
                  <a:gd name="T50" fmla="*/ 555 w 787"/>
                  <a:gd name="T51" fmla="*/ 1796 h 1982"/>
                  <a:gd name="T52" fmla="*/ 672 w 787"/>
                  <a:gd name="T53" fmla="*/ 1895 h 1982"/>
                  <a:gd name="T54" fmla="*/ 755 w 787"/>
                  <a:gd name="T55" fmla="*/ 1959 h 1982"/>
                  <a:gd name="T56" fmla="*/ 787 w 787"/>
                  <a:gd name="T57" fmla="*/ 1982 h 1982"/>
                  <a:gd name="T58" fmla="*/ 714 w 787"/>
                  <a:gd name="T59" fmla="*/ 1932 h 1982"/>
                  <a:gd name="T60" fmla="*/ 605 w 787"/>
                  <a:gd name="T61" fmla="*/ 1850 h 1982"/>
                  <a:gd name="T62" fmla="*/ 467 w 787"/>
                  <a:gd name="T63" fmla="*/ 1737 h 1982"/>
                  <a:gd name="T64" fmla="*/ 394 w 787"/>
                  <a:gd name="T65" fmla="*/ 1671 h 1982"/>
                  <a:gd name="T66" fmla="*/ 320 w 787"/>
                  <a:gd name="T67" fmla="*/ 1598 h 1982"/>
                  <a:gd name="T68" fmla="*/ 250 w 787"/>
                  <a:gd name="T69" fmla="*/ 1522 h 1982"/>
                  <a:gd name="T70" fmla="*/ 182 w 787"/>
                  <a:gd name="T71" fmla="*/ 1442 h 1982"/>
                  <a:gd name="T72" fmla="*/ 124 w 787"/>
                  <a:gd name="T73" fmla="*/ 1358 h 1982"/>
                  <a:gd name="T74" fmla="*/ 73 w 787"/>
                  <a:gd name="T75" fmla="*/ 1272 h 1982"/>
                  <a:gd name="T76" fmla="*/ 35 w 787"/>
                  <a:gd name="T77" fmla="*/ 1184 h 1982"/>
                  <a:gd name="T78" fmla="*/ 20 w 787"/>
                  <a:gd name="T79" fmla="*/ 1141 h 1982"/>
                  <a:gd name="T80" fmla="*/ 9 w 787"/>
                  <a:gd name="T81" fmla="*/ 1097 h 1982"/>
                  <a:gd name="T82" fmla="*/ 3 w 787"/>
                  <a:gd name="T83" fmla="*/ 1053 h 1982"/>
                  <a:gd name="T84" fmla="*/ 0 w 787"/>
                  <a:gd name="T85" fmla="*/ 1008 h 1982"/>
                  <a:gd name="T86" fmla="*/ 2 w 787"/>
                  <a:gd name="T87" fmla="*/ 985 h 1982"/>
                  <a:gd name="T88" fmla="*/ 6 w 787"/>
                  <a:gd name="T89" fmla="*/ 938 h 1982"/>
                  <a:gd name="T90" fmla="*/ 15 w 787"/>
                  <a:gd name="T91" fmla="*/ 892 h 1982"/>
                  <a:gd name="T92" fmla="*/ 26 w 787"/>
                  <a:gd name="T93" fmla="*/ 845 h 1982"/>
                  <a:gd name="T94" fmla="*/ 52 w 787"/>
                  <a:gd name="T95" fmla="*/ 776 h 1982"/>
                  <a:gd name="T96" fmla="*/ 96 w 787"/>
                  <a:gd name="T97" fmla="*/ 685 h 1982"/>
                  <a:gd name="T98" fmla="*/ 152 w 787"/>
                  <a:gd name="T99" fmla="*/ 596 h 1982"/>
                  <a:gd name="T100" fmla="*/ 215 w 787"/>
                  <a:gd name="T101" fmla="*/ 511 h 1982"/>
                  <a:gd name="T102" fmla="*/ 284 w 787"/>
                  <a:gd name="T103" fmla="*/ 430 h 1982"/>
                  <a:gd name="T104" fmla="*/ 357 w 787"/>
                  <a:gd name="T105" fmla="*/ 354 h 1982"/>
                  <a:gd name="T106" fmla="*/ 430 w 787"/>
                  <a:gd name="T107" fmla="*/ 282 h 1982"/>
                  <a:gd name="T108" fmla="*/ 538 w 787"/>
                  <a:gd name="T109" fmla="*/ 188 h 1982"/>
                  <a:gd name="T110" fmla="*/ 664 w 787"/>
                  <a:gd name="T111" fmla="*/ 87 h 1982"/>
                  <a:gd name="T112" fmla="*/ 752 w 787"/>
                  <a:gd name="T113" fmla="*/ 23 h 1982"/>
                  <a:gd name="T114" fmla="*/ 787 w 787"/>
                  <a:gd name="T115" fmla="*/ 0 h 19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787" h="1982">
                    <a:moveTo>
                      <a:pt x="787" y="0"/>
                    </a:moveTo>
                    <a:lnTo>
                      <a:pt x="787" y="0"/>
                    </a:lnTo>
                    <a:lnTo>
                      <a:pt x="755" y="21"/>
                    </a:lnTo>
                    <a:lnTo>
                      <a:pt x="719" y="49"/>
                    </a:lnTo>
                    <a:lnTo>
                      <a:pt x="672" y="84"/>
                    </a:lnTo>
                    <a:lnTo>
                      <a:pt x="618" y="129"/>
                    </a:lnTo>
                    <a:lnTo>
                      <a:pt x="555" y="182"/>
                    </a:lnTo>
                    <a:lnTo>
                      <a:pt x="489" y="242"/>
                    </a:lnTo>
                    <a:lnTo>
                      <a:pt x="456" y="275"/>
                    </a:lnTo>
                    <a:lnTo>
                      <a:pt x="422" y="309"/>
                    </a:lnTo>
                    <a:lnTo>
                      <a:pt x="387" y="345"/>
                    </a:lnTo>
                    <a:lnTo>
                      <a:pt x="353" y="382"/>
                    </a:lnTo>
                    <a:lnTo>
                      <a:pt x="320" y="420"/>
                    </a:lnTo>
                    <a:lnTo>
                      <a:pt x="287" y="460"/>
                    </a:lnTo>
                    <a:lnTo>
                      <a:pt x="255" y="501"/>
                    </a:lnTo>
                    <a:lnTo>
                      <a:pt x="225" y="543"/>
                    </a:lnTo>
                    <a:lnTo>
                      <a:pt x="197" y="586"/>
                    </a:lnTo>
                    <a:lnTo>
                      <a:pt x="169" y="630"/>
                    </a:lnTo>
                    <a:lnTo>
                      <a:pt x="145" y="674"/>
                    </a:lnTo>
                    <a:lnTo>
                      <a:pt x="124" y="719"/>
                    </a:lnTo>
                    <a:lnTo>
                      <a:pt x="104" y="766"/>
                    </a:lnTo>
                    <a:lnTo>
                      <a:pt x="86" y="812"/>
                    </a:lnTo>
                    <a:lnTo>
                      <a:pt x="73" y="859"/>
                    </a:lnTo>
                    <a:lnTo>
                      <a:pt x="68" y="884"/>
                    </a:lnTo>
                    <a:lnTo>
                      <a:pt x="63" y="906"/>
                    </a:lnTo>
                    <a:lnTo>
                      <a:pt x="61" y="931"/>
                    </a:lnTo>
                    <a:lnTo>
                      <a:pt x="58" y="954"/>
                    </a:lnTo>
                    <a:lnTo>
                      <a:pt x="56" y="978"/>
                    </a:lnTo>
                    <a:lnTo>
                      <a:pt x="55" y="1002"/>
                    </a:lnTo>
                    <a:lnTo>
                      <a:pt x="55" y="1002"/>
                    </a:lnTo>
                    <a:lnTo>
                      <a:pt x="56" y="1024"/>
                    </a:lnTo>
                    <a:lnTo>
                      <a:pt x="58" y="1047"/>
                    </a:lnTo>
                    <a:lnTo>
                      <a:pt x="61" y="1070"/>
                    </a:lnTo>
                    <a:lnTo>
                      <a:pt x="63" y="1091"/>
                    </a:lnTo>
                    <a:lnTo>
                      <a:pt x="68" y="1114"/>
                    </a:lnTo>
                    <a:lnTo>
                      <a:pt x="73" y="1136"/>
                    </a:lnTo>
                    <a:lnTo>
                      <a:pt x="86" y="1180"/>
                    </a:lnTo>
                    <a:lnTo>
                      <a:pt x="104" y="1224"/>
                    </a:lnTo>
                    <a:lnTo>
                      <a:pt x="124" y="1269"/>
                    </a:lnTo>
                    <a:lnTo>
                      <a:pt x="145" y="1312"/>
                    </a:lnTo>
                    <a:lnTo>
                      <a:pt x="169" y="1355"/>
                    </a:lnTo>
                    <a:lnTo>
                      <a:pt x="197" y="1398"/>
                    </a:lnTo>
                    <a:lnTo>
                      <a:pt x="225" y="1439"/>
                    </a:lnTo>
                    <a:lnTo>
                      <a:pt x="255" y="1481"/>
                    </a:lnTo>
                    <a:lnTo>
                      <a:pt x="287" y="1519"/>
                    </a:lnTo>
                    <a:lnTo>
                      <a:pt x="320" y="1560"/>
                    </a:lnTo>
                    <a:lnTo>
                      <a:pt x="353" y="1597"/>
                    </a:lnTo>
                    <a:lnTo>
                      <a:pt x="387" y="1634"/>
                    </a:lnTo>
                    <a:lnTo>
                      <a:pt x="422" y="1670"/>
                    </a:lnTo>
                    <a:lnTo>
                      <a:pt x="456" y="1704"/>
                    </a:lnTo>
                    <a:lnTo>
                      <a:pt x="489" y="1736"/>
                    </a:lnTo>
                    <a:lnTo>
                      <a:pt x="555" y="1796"/>
                    </a:lnTo>
                    <a:lnTo>
                      <a:pt x="618" y="1850"/>
                    </a:lnTo>
                    <a:lnTo>
                      <a:pt x="672" y="1895"/>
                    </a:lnTo>
                    <a:lnTo>
                      <a:pt x="719" y="1932"/>
                    </a:lnTo>
                    <a:lnTo>
                      <a:pt x="755" y="1959"/>
                    </a:lnTo>
                    <a:lnTo>
                      <a:pt x="787" y="1982"/>
                    </a:lnTo>
                    <a:lnTo>
                      <a:pt x="787" y="1982"/>
                    </a:lnTo>
                    <a:lnTo>
                      <a:pt x="752" y="1959"/>
                    </a:lnTo>
                    <a:lnTo>
                      <a:pt x="714" y="1932"/>
                    </a:lnTo>
                    <a:lnTo>
                      <a:pt x="664" y="1895"/>
                    </a:lnTo>
                    <a:lnTo>
                      <a:pt x="605" y="1850"/>
                    </a:lnTo>
                    <a:lnTo>
                      <a:pt x="538" y="1797"/>
                    </a:lnTo>
                    <a:lnTo>
                      <a:pt x="467" y="1737"/>
                    </a:lnTo>
                    <a:lnTo>
                      <a:pt x="430" y="1704"/>
                    </a:lnTo>
                    <a:lnTo>
                      <a:pt x="394" y="1671"/>
                    </a:lnTo>
                    <a:lnTo>
                      <a:pt x="357" y="1635"/>
                    </a:lnTo>
                    <a:lnTo>
                      <a:pt x="320" y="1598"/>
                    </a:lnTo>
                    <a:lnTo>
                      <a:pt x="284" y="1561"/>
                    </a:lnTo>
                    <a:lnTo>
                      <a:pt x="250" y="1522"/>
                    </a:lnTo>
                    <a:lnTo>
                      <a:pt x="215" y="1482"/>
                    </a:lnTo>
                    <a:lnTo>
                      <a:pt x="182" y="1442"/>
                    </a:lnTo>
                    <a:lnTo>
                      <a:pt x="152" y="1401"/>
                    </a:lnTo>
                    <a:lnTo>
                      <a:pt x="124" y="1358"/>
                    </a:lnTo>
                    <a:lnTo>
                      <a:pt x="96" y="1316"/>
                    </a:lnTo>
                    <a:lnTo>
                      <a:pt x="73" y="1272"/>
                    </a:lnTo>
                    <a:lnTo>
                      <a:pt x="52" y="1229"/>
                    </a:lnTo>
                    <a:lnTo>
                      <a:pt x="35" y="1184"/>
                    </a:lnTo>
                    <a:lnTo>
                      <a:pt x="26" y="1163"/>
                    </a:lnTo>
                    <a:lnTo>
                      <a:pt x="20" y="1141"/>
                    </a:lnTo>
                    <a:lnTo>
                      <a:pt x="15" y="1118"/>
                    </a:lnTo>
                    <a:lnTo>
                      <a:pt x="9" y="1097"/>
                    </a:lnTo>
                    <a:lnTo>
                      <a:pt x="6" y="1074"/>
                    </a:lnTo>
                    <a:lnTo>
                      <a:pt x="3" y="1053"/>
                    </a:lnTo>
                    <a:lnTo>
                      <a:pt x="2" y="1031"/>
                    </a:lnTo>
                    <a:lnTo>
                      <a:pt x="0" y="1008"/>
                    </a:lnTo>
                    <a:lnTo>
                      <a:pt x="0" y="1008"/>
                    </a:lnTo>
                    <a:lnTo>
                      <a:pt x="2" y="985"/>
                    </a:lnTo>
                    <a:lnTo>
                      <a:pt x="3" y="962"/>
                    </a:lnTo>
                    <a:lnTo>
                      <a:pt x="6" y="938"/>
                    </a:lnTo>
                    <a:lnTo>
                      <a:pt x="9" y="915"/>
                    </a:lnTo>
                    <a:lnTo>
                      <a:pt x="15" y="892"/>
                    </a:lnTo>
                    <a:lnTo>
                      <a:pt x="20" y="868"/>
                    </a:lnTo>
                    <a:lnTo>
                      <a:pt x="26" y="845"/>
                    </a:lnTo>
                    <a:lnTo>
                      <a:pt x="35" y="822"/>
                    </a:lnTo>
                    <a:lnTo>
                      <a:pt x="52" y="776"/>
                    </a:lnTo>
                    <a:lnTo>
                      <a:pt x="73" y="730"/>
                    </a:lnTo>
                    <a:lnTo>
                      <a:pt x="96" y="685"/>
                    </a:lnTo>
                    <a:lnTo>
                      <a:pt x="124" y="640"/>
                    </a:lnTo>
                    <a:lnTo>
                      <a:pt x="152" y="596"/>
                    </a:lnTo>
                    <a:lnTo>
                      <a:pt x="182" y="553"/>
                    </a:lnTo>
                    <a:lnTo>
                      <a:pt x="215" y="511"/>
                    </a:lnTo>
                    <a:lnTo>
                      <a:pt x="250" y="470"/>
                    </a:lnTo>
                    <a:lnTo>
                      <a:pt x="284" y="430"/>
                    </a:lnTo>
                    <a:lnTo>
                      <a:pt x="320" y="391"/>
                    </a:lnTo>
                    <a:lnTo>
                      <a:pt x="357" y="354"/>
                    </a:lnTo>
                    <a:lnTo>
                      <a:pt x="394" y="316"/>
                    </a:lnTo>
                    <a:lnTo>
                      <a:pt x="430" y="282"/>
                    </a:lnTo>
                    <a:lnTo>
                      <a:pt x="467" y="249"/>
                    </a:lnTo>
                    <a:lnTo>
                      <a:pt x="538" y="188"/>
                    </a:lnTo>
                    <a:lnTo>
                      <a:pt x="605" y="133"/>
                    </a:lnTo>
                    <a:lnTo>
                      <a:pt x="664" y="87"/>
                    </a:lnTo>
                    <a:lnTo>
                      <a:pt x="714" y="50"/>
                    </a:lnTo>
                    <a:lnTo>
                      <a:pt x="752" y="23"/>
                    </a:lnTo>
                    <a:lnTo>
                      <a:pt x="787" y="0"/>
                    </a:lnTo>
                    <a:lnTo>
                      <a:pt x="787" y="0"/>
                    </a:lnTo>
                    <a:close/>
                  </a:path>
                </a:pathLst>
              </a:custGeom>
              <a:gradFill rotWithShape="0">
                <a:gsLst>
                  <a:gs pos="0">
                    <a:srgbClr val="474400"/>
                  </a:gs>
                  <a:gs pos="100000">
                    <a:srgbClr val="202000"/>
                  </a:gs>
                </a:gsLst>
                <a:lin ang="13680000" scaled="0"/>
              </a:gradFill>
              <a:ln w="9525">
                <a:noFill/>
                <a:prstDash val="sysDash"/>
                <a:miter lim="800000"/>
                <a:headEnd/>
                <a:tailEnd/>
              </a:ln>
              <a:extLst>
                <a:ext uri="{91240B29-F687-4F45-9708-019B960494DF}">
                  <a14:hiddenLine xmlns:a14="http://schemas.microsoft.com/office/drawing/2010/main" w="9525">
                    <a:solidFill>
                      <a:srgbClr val="000000"/>
                    </a:solidFill>
                    <a:round/>
                    <a:headEnd/>
                    <a:tailEnd/>
                  </a14:hiddenLine>
                </a:ext>
              </a:extLst>
            </p:spPr>
            <p:txBody>
              <a:bodyPr lIns="18288" tIns="18288" rIns="18288" bIns="18288" anchor="ctr" anchorCtr="1"/>
              <a:lstStyle/>
              <a:p>
                <a:pPr algn="ctr">
                  <a:lnSpc>
                    <a:spcPct val="85000"/>
                  </a:lnSpc>
                  <a:spcBef>
                    <a:spcPct val="20000"/>
                  </a:spcBef>
                </a:pPr>
                <a:endParaRPr lang="en-US" sz="1400" b="1" dirty="0">
                  <a:solidFill>
                    <a:srgbClr val="FFFFFF"/>
                  </a:solidFill>
                  <a:latin typeface="Arial Narrow" pitchFamily="112" charset="0"/>
                </a:endParaRPr>
              </a:p>
            </p:txBody>
          </p:sp>
          <p:grpSp>
            <p:nvGrpSpPr>
              <p:cNvPr id="4" name="Group 3">
                <a:extLst>
                  <a:ext uri="{FF2B5EF4-FFF2-40B4-BE49-F238E27FC236}">
                    <a16:creationId xmlns:a16="http://schemas.microsoft.com/office/drawing/2014/main" id="{215D8DF8-0CA4-4E1B-AB61-F9E65EEF9AA8}"/>
                  </a:ext>
                </a:extLst>
              </p:cNvPr>
              <p:cNvGrpSpPr/>
              <p:nvPr userDrawn="1"/>
            </p:nvGrpSpPr>
            <p:grpSpPr>
              <a:xfrm>
                <a:off x="3168709" y="228601"/>
                <a:ext cx="2327486" cy="5877074"/>
                <a:chOff x="3168709" y="228601"/>
                <a:chExt cx="2327486" cy="5877074"/>
              </a:xfrm>
            </p:grpSpPr>
            <p:grpSp>
              <p:nvGrpSpPr>
                <p:cNvPr id="17" name="Group 95">
                  <a:extLst>
                    <a:ext uri="{FF2B5EF4-FFF2-40B4-BE49-F238E27FC236}">
                      <a16:creationId xmlns:a16="http://schemas.microsoft.com/office/drawing/2014/main" id="{A8C955EF-1518-4662-8EC1-9BA4F1222378}"/>
                    </a:ext>
                  </a:extLst>
                </p:cNvPr>
                <p:cNvGrpSpPr/>
                <p:nvPr/>
              </p:nvGrpSpPr>
              <p:grpSpPr>
                <a:xfrm rot="16200000">
                  <a:off x="2865684" y="869627"/>
                  <a:ext cx="1208553" cy="602503"/>
                  <a:chOff x="3981736" y="2443194"/>
                  <a:chExt cx="1065822" cy="531347"/>
                </a:xfrm>
              </p:grpSpPr>
              <p:sp>
                <p:nvSpPr>
                  <p:cNvPr id="60" name="Freeform 23">
                    <a:extLst>
                      <a:ext uri="{FF2B5EF4-FFF2-40B4-BE49-F238E27FC236}">
                        <a16:creationId xmlns:a16="http://schemas.microsoft.com/office/drawing/2014/main" id="{6D6B73A8-FA90-4BAE-B5F5-80C84812F210}"/>
                      </a:ext>
                    </a:extLst>
                  </p:cNvPr>
                  <p:cNvSpPr>
                    <a:spLocks/>
                  </p:cNvSpPr>
                  <p:nvPr/>
                </p:nvSpPr>
                <p:spPr bwMode="auto">
                  <a:xfrm rot="5400000">
                    <a:off x="4032697" y="2392244"/>
                    <a:ext cx="531336" cy="633258"/>
                  </a:xfrm>
                  <a:custGeom>
                    <a:avLst/>
                    <a:gdLst>
                      <a:gd name="T0" fmla="*/ 56 w 787"/>
                      <a:gd name="T1" fmla="*/ 0 h 974"/>
                      <a:gd name="T2" fmla="*/ 0 w 787"/>
                      <a:gd name="T3" fmla="*/ 0 h 974"/>
                      <a:gd name="T4" fmla="*/ 0 w 787"/>
                      <a:gd name="T5" fmla="*/ 0 h 974"/>
                      <a:gd name="T6" fmla="*/ 0 w 787"/>
                      <a:gd name="T7" fmla="*/ 1 h 974"/>
                      <a:gd name="T8" fmla="*/ 0 w 787"/>
                      <a:gd name="T9" fmla="*/ 1 h 974"/>
                      <a:gd name="T10" fmla="*/ 2 w 787"/>
                      <a:gd name="T11" fmla="*/ 23 h 974"/>
                      <a:gd name="T12" fmla="*/ 3 w 787"/>
                      <a:gd name="T13" fmla="*/ 44 h 974"/>
                      <a:gd name="T14" fmla="*/ 6 w 787"/>
                      <a:gd name="T15" fmla="*/ 67 h 974"/>
                      <a:gd name="T16" fmla="*/ 9 w 787"/>
                      <a:gd name="T17" fmla="*/ 89 h 974"/>
                      <a:gd name="T18" fmla="*/ 15 w 787"/>
                      <a:gd name="T19" fmla="*/ 111 h 974"/>
                      <a:gd name="T20" fmla="*/ 20 w 787"/>
                      <a:gd name="T21" fmla="*/ 133 h 974"/>
                      <a:gd name="T22" fmla="*/ 26 w 787"/>
                      <a:gd name="T23" fmla="*/ 154 h 974"/>
                      <a:gd name="T24" fmla="*/ 35 w 787"/>
                      <a:gd name="T25" fmla="*/ 177 h 974"/>
                      <a:gd name="T26" fmla="*/ 52 w 787"/>
                      <a:gd name="T27" fmla="*/ 220 h 974"/>
                      <a:gd name="T28" fmla="*/ 73 w 787"/>
                      <a:gd name="T29" fmla="*/ 265 h 974"/>
                      <a:gd name="T30" fmla="*/ 96 w 787"/>
                      <a:gd name="T31" fmla="*/ 308 h 974"/>
                      <a:gd name="T32" fmla="*/ 124 w 787"/>
                      <a:gd name="T33" fmla="*/ 351 h 974"/>
                      <a:gd name="T34" fmla="*/ 152 w 787"/>
                      <a:gd name="T35" fmla="*/ 392 h 974"/>
                      <a:gd name="T36" fmla="*/ 182 w 787"/>
                      <a:gd name="T37" fmla="*/ 434 h 974"/>
                      <a:gd name="T38" fmla="*/ 215 w 787"/>
                      <a:gd name="T39" fmla="*/ 474 h 974"/>
                      <a:gd name="T40" fmla="*/ 250 w 787"/>
                      <a:gd name="T41" fmla="*/ 514 h 974"/>
                      <a:gd name="T42" fmla="*/ 284 w 787"/>
                      <a:gd name="T43" fmla="*/ 553 h 974"/>
                      <a:gd name="T44" fmla="*/ 320 w 787"/>
                      <a:gd name="T45" fmla="*/ 591 h 974"/>
                      <a:gd name="T46" fmla="*/ 357 w 787"/>
                      <a:gd name="T47" fmla="*/ 627 h 974"/>
                      <a:gd name="T48" fmla="*/ 394 w 787"/>
                      <a:gd name="T49" fmla="*/ 663 h 974"/>
                      <a:gd name="T50" fmla="*/ 430 w 787"/>
                      <a:gd name="T51" fmla="*/ 697 h 974"/>
                      <a:gd name="T52" fmla="*/ 467 w 787"/>
                      <a:gd name="T53" fmla="*/ 729 h 974"/>
                      <a:gd name="T54" fmla="*/ 538 w 787"/>
                      <a:gd name="T55" fmla="*/ 789 h 974"/>
                      <a:gd name="T56" fmla="*/ 605 w 787"/>
                      <a:gd name="T57" fmla="*/ 842 h 974"/>
                      <a:gd name="T58" fmla="*/ 664 w 787"/>
                      <a:gd name="T59" fmla="*/ 888 h 974"/>
                      <a:gd name="T60" fmla="*/ 714 w 787"/>
                      <a:gd name="T61" fmla="*/ 924 h 974"/>
                      <a:gd name="T62" fmla="*/ 752 w 787"/>
                      <a:gd name="T63" fmla="*/ 951 h 974"/>
                      <a:gd name="T64" fmla="*/ 787 w 787"/>
                      <a:gd name="T65" fmla="*/ 974 h 974"/>
                      <a:gd name="T66" fmla="*/ 787 w 787"/>
                      <a:gd name="T67" fmla="*/ 974 h 974"/>
                      <a:gd name="T68" fmla="*/ 755 w 787"/>
                      <a:gd name="T69" fmla="*/ 951 h 974"/>
                      <a:gd name="T70" fmla="*/ 719 w 787"/>
                      <a:gd name="T71" fmla="*/ 924 h 974"/>
                      <a:gd name="T72" fmla="*/ 674 w 787"/>
                      <a:gd name="T73" fmla="*/ 888 h 974"/>
                      <a:gd name="T74" fmla="*/ 618 w 787"/>
                      <a:gd name="T75" fmla="*/ 843 h 974"/>
                      <a:gd name="T76" fmla="*/ 558 w 787"/>
                      <a:gd name="T77" fmla="*/ 790 h 974"/>
                      <a:gd name="T78" fmla="*/ 492 w 787"/>
                      <a:gd name="T79" fmla="*/ 730 h 974"/>
                      <a:gd name="T80" fmla="*/ 457 w 787"/>
                      <a:gd name="T81" fmla="*/ 697 h 974"/>
                      <a:gd name="T82" fmla="*/ 423 w 787"/>
                      <a:gd name="T83" fmla="*/ 664 h 974"/>
                      <a:gd name="T84" fmla="*/ 389 w 787"/>
                      <a:gd name="T85" fmla="*/ 629 h 974"/>
                      <a:gd name="T86" fmla="*/ 356 w 787"/>
                      <a:gd name="T87" fmla="*/ 591 h 974"/>
                      <a:gd name="T88" fmla="*/ 323 w 787"/>
                      <a:gd name="T89" fmla="*/ 554 h 974"/>
                      <a:gd name="T90" fmla="*/ 290 w 787"/>
                      <a:gd name="T91" fmla="*/ 515 h 974"/>
                      <a:gd name="T92" fmla="*/ 258 w 787"/>
                      <a:gd name="T93" fmla="*/ 475 h 974"/>
                      <a:gd name="T94" fmla="*/ 228 w 787"/>
                      <a:gd name="T95" fmla="*/ 435 h 974"/>
                      <a:gd name="T96" fmla="*/ 200 w 787"/>
                      <a:gd name="T97" fmla="*/ 394 h 974"/>
                      <a:gd name="T98" fmla="*/ 172 w 787"/>
                      <a:gd name="T99" fmla="*/ 351 h 974"/>
                      <a:gd name="T100" fmla="*/ 148 w 787"/>
                      <a:gd name="T101" fmla="*/ 308 h 974"/>
                      <a:gd name="T102" fmla="*/ 125 w 787"/>
                      <a:gd name="T103" fmla="*/ 265 h 974"/>
                      <a:gd name="T104" fmla="*/ 105 w 787"/>
                      <a:gd name="T105" fmla="*/ 222 h 974"/>
                      <a:gd name="T106" fmla="*/ 89 w 787"/>
                      <a:gd name="T107" fmla="*/ 177 h 974"/>
                      <a:gd name="T108" fmla="*/ 75 w 787"/>
                      <a:gd name="T109" fmla="*/ 133 h 974"/>
                      <a:gd name="T110" fmla="*/ 69 w 787"/>
                      <a:gd name="T111" fmla="*/ 110 h 974"/>
                      <a:gd name="T112" fmla="*/ 65 w 787"/>
                      <a:gd name="T113" fmla="*/ 89 h 974"/>
                      <a:gd name="T114" fmla="*/ 61 w 787"/>
                      <a:gd name="T115" fmla="*/ 66 h 974"/>
                      <a:gd name="T116" fmla="*/ 58 w 787"/>
                      <a:gd name="T117" fmla="*/ 44 h 974"/>
                      <a:gd name="T118" fmla="*/ 56 w 787"/>
                      <a:gd name="T119" fmla="*/ 23 h 974"/>
                      <a:gd name="T120" fmla="*/ 56 w 787"/>
                      <a:gd name="T121" fmla="*/ 0 h 974"/>
                      <a:gd name="T122" fmla="*/ 56 w 787"/>
                      <a:gd name="T123" fmla="*/ 0 h 9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787" h="974">
                        <a:moveTo>
                          <a:pt x="56" y="0"/>
                        </a:moveTo>
                        <a:lnTo>
                          <a:pt x="0" y="0"/>
                        </a:lnTo>
                        <a:lnTo>
                          <a:pt x="0" y="0"/>
                        </a:lnTo>
                        <a:lnTo>
                          <a:pt x="0" y="1"/>
                        </a:lnTo>
                        <a:lnTo>
                          <a:pt x="0" y="1"/>
                        </a:lnTo>
                        <a:lnTo>
                          <a:pt x="2" y="23"/>
                        </a:lnTo>
                        <a:lnTo>
                          <a:pt x="3" y="44"/>
                        </a:lnTo>
                        <a:lnTo>
                          <a:pt x="6" y="67"/>
                        </a:lnTo>
                        <a:lnTo>
                          <a:pt x="9" y="89"/>
                        </a:lnTo>
                        <a:lnTo>
                          <a:pt x="15" y="111"/>
                        </a:lnTo>
                        <a:lnTo>
                          <a:pt x="20" y="133"/>
                        </a:lnTo>
                        <a:lnTo>
                          <a:pt x="26" y="154"/>
                        </a:lnTo>
                        <a:lnTo>
                          <a:pt x="35" y="177"/>
                        </a:lnTo>
                        <a:lnTo>
                          <a:pt x="52" y="220"/>
                        </a:lnTo>
                        <a:lnTo>
                          <a:pt x="73" y="265"/>
                        </a:lnTo>
                        <a:lnTo>
                          <a:pt x="96" y="308"/>
                        </a:lnTo>
                        <a:lnTo>
                          <a:pt x="124" y="351"/>
                        </a:lnTo>
                        <a:lnTo>
                          <a:pt x="152" y="392"/>
                        </a:lnTo>
                        <a:lnTo>
                          <a:pt x="182" y="434"/>
                        </a:lnTo>
                        <a:lnTo>
                          <a:pt x="215" y="474"/>
                        </a:lnTo>
                        <a:lnTo>
                          <a:pt x="250" y="514"/>
                        </a:lnTo>
                        <a:lnTo>
                          <a:pt x="284" y="553"/>
                        </a:lnTo>
                        <a:lnTo>
                          <a:pt x="320" y="591"/>
                        </a:lnTo>
                        <a:lnTo>
                          <a:pt x="357" y="627"/>
                        </a:lnTo>
                        <a:lnTo>
                          <a:pt x="394" y="663"/>
                        </a:lnTo>
                        <a:lnTo>
                          <a:pt x="430" y="697"/>
                        </a:lnTo>
                        <a:lnTo>
                          <a:pt x="467" y="729"/>
                        </a:lnTo>
                        <a:lnTo>
                          <a:pt x="538" y="789"/>
                        </a:lnTo>
                        <a:lnTo>
                          <a:pt x="605" y="842"/>
                        </a:lnTo>
                        <a:lnTo>
                          <a:pt x="664" y="888"/>
                        </a:lnTo>
                        <a:lnTo>
                          <a:pt x="714" y="924"/>
                        </a:lnTo>
                        <a:lnTo>
                          <a:pt x="752" y="951"/>
                        </a:lnTo>
                        <a:lnTo>
                          <a:pt x="787" y="974"/>
                        </a:lnTo>
                        <a:lnTo>
                          <a:pt x="787" y="974"/>
                        </a:lnTo>
                        <a:lnTo>
                          <a:pt x="755" y="951"/>
                        </a:lnTo>
                        <a:lnTo>
                          <a:pt x="719" y="924"/>
                        </a:lnTo>
                        <a:lnTo>
                          <a:pt x="674" y="888"/>
                        </a:lnTo>
                        <a:lnTo>
                          <a:pt x="618" y="843"/>
                        </a:lnTo>
                        <a:lnTo>
                          <a:pt x="558" y="790"/>
                        </a:lnTo>
                        <a:lnTo>
                          <a:pt x="492" y="730"/>
                        </a:lnTo>
                        <a:lnTo>
                          <a:pt x="457" y="697"/>
                        </a:lnTo>
                        <a:lnTo>
                          <a:pt x="423" y="664"/>
                        </a:lnTo>
                        <a:lnTo>
                          <a:pt x="389" y="629"/>
                        </a:lnTo>
                        <a:lnTo>
                          <a:pt x="356" y="591"/>
                        </a:lnTo>
                        <a:lnTo>
                          <a:pt x="323" y="554"/>
                        </a:lnTo>
                        <a:lnTo>
                          <a:pt x="290" y="515"/>
                        </a:lnTo>
                        <a:lnTo>
                          <a:pt x="258" y="475"/>
                        </a:lnTo>
                        <a:lnTo>
                          <a:pt x="228" y="435"/>
                        </a:lnTo>
                        <a:lnTo>
                          <a:pt x="200" y="394"/>
                        </a:lnTo>
                        <a:lnTo>
                          <a:pt x="172" y="351"/>
                        </a:lnTo>
                        <a:lnTo>
                          <a:pt x="148" y="308"/>
                        </a:lnTo>
                        <a:lnTo>
                          <a:pt x="125" y="265"/>
                        </a:lnTo>
                        <a:lnTo>
                          <a:pt x="105" y="222"/>
                        </a:lnTo>
                        <a:lnTo>
                          <a:pt x="89" y="177"/>
                        </a:lnTo>
                        <a:lnTo>
                          <a:pt x="75" y="133"/>
                        </a:lnTo>
                        <a:lnTo>
                          <a:pt x="69" y="110"/>
                        </a:lnTo>
                        <a:lnTo>
                          <a:pt x="65" y="89"/>
                        </a:lnTo>
                        <a:lnTo>
                          <a:pt x="61" y="66"/>
                        </a:lnTo>
                        <a:lnTo>
                          <a:pt x="58" y="44"/>
                        </a:lnTo>
                        <a:lnTo>
                          <a:pt x="56" y="23"/>
                        </a:lnTo>
                        <a:lnTo>
                          <a:pt x="56" y="0"/>
                        </a:lnTo>
                        <a:lnTo>
                          <a:pt x="56" y="0"/>
                        </a:lnTo>
                        <a:close/>
                      </a:path>
                    </a:pathLst>
                  </a:custGeom>
                  <a:gradFill flip="none" rotWithShape="1">
                    <a:gsLst>
                      <a:gs pos="0">
                        <a:schemeClr val="accent2">
                          <a:lumMod val="50000"/>
                        </a:schemeClr>
                      </a:gs>
                      <a:gs pos="100000">
                        <a:schemeClr val="accent2">
                          <a:lumMod val="75000"/>
                        </a:schemeClr>
                      </a:gs>
                    </a:gsLst>
                    <a:lin ang="720000" scaled="0"/>
                    <a:tileRect/>
                  </a:gradFill>
                  <a:ln w="9525">
                    <a:noFill/>
                    <a:round/>
                    <a:headEnd/>
                    <a:tailEnd/>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a:lnSpc>
                        <a:spcPct val="85000"/>
                      </a:lnSpc>
                    </a:pPr>
                    <a:endParaRPr lang="en-US" dirty="0"/>
                  </a:p>
                </p:txBody>
              </p:sp>
              <p:sp>
                <p:nvSpPr>
                  <p:cNvPr id="61" name="Rectangle 22">
                    <a:extLst>
                      <a:ext uri="{FF2B5EF4-FFF2-40B4-BE49-F238E27FC236}">
                        <a16:creationId xmlns:a16="http://schemas.microsoft.com/office/drawing/2014/main" id="{2A1D8445-8B43-4DA7-AE68-AAF359C4A9CF}"/>
                      </a:ext>
                    </a:extLst>
                  </p:cNvPr>
                  <p:cNvSpPr>
                    <a:spLocks noChangeArrowheads="1"/>
                  </p:cNvSpPr>
                  <p:nvPr/>
                </p:nvSpPr>
                <p:spPr bwMode="auto">
                  <a:xfrm rot="5400000">
                    <a:off x="4809161" y="2243182"/>
                    <a:ext cx="38386" cy="438409"/>
                  </a:xfrm>
                  <a:prstGeom prst="rect">
                    <a:avLst/>
                  </a:prstGeom>
                  <a:gradFill flip="none" rotWithShape="1">
                    <a:gsLst>
                      <a:gs pos="0">
                        <a:schemeClr val="accent2">
                          <a:lumMod val="75000"/>
                        </a:schemeClr>
                      </a:gs>
                      <a:gs pos="100000">
                        <a:schemeClr val="accent2">
                          <a:lumMod val="60000"/>
                          <a:lumOff val="40000"/>
                        </a:schemeClr>
                      </a:gs>
                    </a:gsLst>
                    <a:lin ang="5400000" scaled="0"/>
                    <a:tileRect/>
                  </a:gradFill>
                  <a:ln w="9525">
                    <a:noFill/>
                    <a:round/>
                    <a:headEnd/>
                    <a:tailEnd/>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5000"/>
                      </a:lnSpc>
                    </a:pPr>
                    <a:endParaRPr lang="en-US" dirty="0"/>
                  </a:p>
                </p:txBody>
              </p:sp>
            </p:grpSp>
            <p:sp>
              <p:nvSpPr>
                <p:cNvPr id="32" name="Freeform 28">
                  <a:extLst>
                    <a:ext uri="{FF2B5EF4-FFF2-40B4-BE49-F238E27FC236}">
                      <a16:creationId xmlns:a16="http://schemas.microsoft.com/office/drawing/2014/main" id="{A3BC7496-D629-4C1F-875A-AD323A8DC50E}"/>
                    </a:ext>
                  </a:extLst>
                </p:cNvPr>
                <p:cNvSpPr>
                  <a:spLocks/>
                </p:cNvSpPr>
                <p:nvPr/>
              </p:nvSpPr>
              <p:spPr bwMode="auto">
                <a:xfrm>
                  <a:off x="4877670" y="228601"/>
                  <a:ext cx="600197" cy="788761"/>
                </a:xfrm>
                <a:custGeom>
                  <a:avLst/>
                  <a:gdLst>
                    <a:gd name="T0" fmla="*/ 726 w 786"/>
                    <a:gd name="T1" fmla="*/ 0 h 1070"/>
                    <a:gd name="T2" fmla="*/ 732 w 786"/>
                    <a:gd name="T3" fmla="*/ 67 h 1070"/>
                    <a:gd name="T4" fmla="*/ 730 w 786"/>
                    <a:gd name="T5" fmla="*/ 90 h 1070"/>
                    <a:gd name="T6" fmla="*/ 726 w 786"/>
                    <a:gd name="T7" fmla="*/ 139 h 1070"/>
                    <a:gd name="T8" fmla="*/ 719 w 786"/>
                    <a:gd name="T9" fmla="*/ 186 h 1070"/>
                    <a:gd name="T10" fmla="*/ 700 w 786"/>
                    <a:gd name="T11" fmla="*/ 256 h 1070"/>
                    <a:gd name="T12" fmla="*/ 664 w 786"/>
                    <a:gd name="T13" fmla="*/ 349 h 1070"/>
                    <a:gd name="T14" fmla="*/ 617 w 786"/>
                    <a:gd name="T15" fmla="*/ 440 h 1070"/>
                    <a:gd name="T16" fmla="*/ 561 w 786"/>
                    <a:gd name="T17" fmla="*/ 526 h 1070"/>
                    <a:gd name="T18" fmla="*/ 500 w 786"/>
                    <a:gd name="T19" fmla="*/ 609 h 1070"/>
                    <a:gd name="T20" fmla="*/ 434 w 786"/>
                    <a:gd name="T21" fmla="*/ 687 h 1070"/>
                    <a:gd name="T22" fmla="*/ 365 w 786"/>
                    <a:gd name="T23" fmla="*/ 760 h 1070"/>
                    <a:gd name="T24" fmla="*/ 298 w 786"/>
                    <a:gd name="T25" fmla="*/ 826 h 1070"/>
                    <a:gd name="T26" fmla="*/ 170 w 786"/>
                    <a:gd name="T27" fmla="*/ 940 h 1070"/>
                    <a:gd name="T28" fmla="*/ 67 w 786"/>
                    <a:gd name="T29" fmla="*/ 1021 h 1070"/>
                    <a:gd name="T30" fmla="*/ 0 w 786"/>
                    <a:gd name="T31" fmla="*/ 1070 h 1070"/>
                    <a:gd name="T32" fmla="*/ 34 w 786"/>
                    <a:gd name="T33" fmla="*/ 1047 h 1070"/>
                    <a:gd name="T34" fmla="*/ 123 w 786"/>
                    <a:gd name="T35" fmla="*/ 982 h 1070"/>
                    <a:gd name="T36" fmla="*/ 249 w 786"/>
                    <a:gd name="T37" fmla="*/ 882 h 1070"/>
                    <a:gd name="T38" fmla="*/ 356 w 786"/>
                    <a:gd name="T39" fmla="*/ 788 h 1070"/>
                    <a:gd name="T40" fmla="*/ 429 w 786"/>
                    <a:gd name="T41" fmla="*/ 716 h 1070"/>
                    <a:gd name="T42" fmla="*/ 502 w 786"/>
                    <a:gd name="T43" fmla="*/ 639 h 1070"/>
                    <a:gd name="T44" fmla="*/ 571 w 786"/>
                    <a:gd name="T45" fmla="*/ 559 h 1070"/>
                    <a:gd name="T46" fmla="*/ 634 w 786"/>
                    <a:gd name="T47" fmla="*/ 473 h 1070"/>
                    <a:gd name="T48" fmla="*/ 690 w 786"/>
                    <a:gd name="T49" fmla="*/ 384 h 1070"/>
                    <a:gd name="T50" fmla="*/ 735 w 786"/>
                    <a:gd name="T51" fmla="*/ 294 h 1070"/>
                    <a:gd name="T52" fmla="*/ 760 w 786"/>
                    <a:gd name="T53" fmla="*/ 223 h 1070"/>
                    <a:gd name="T54" fmla="*/ 772 w 786"/>
                    <a:gd name="T55" fmla="*/ 178 h 1070"/>
                    <a:gd name="T56" fmla="*/ 780 w 786"/>
                    <a:gd name="T57" fmla="*/ 130 h 1070"/>
                    <a:gd name="T58" fmla="*/ 786 w 786"/>
                    <a:gd name="T59" fmla="*/ 83 h 1070"/>
                    <a:gd name="T60" fmla="*/ 786 w 786"/>
                    <a:gd name="T61" fmla="*/ 60 h 1070"/>
                    <a:gd name="T62" fmla="*/ 782 w 786"/>
                    <a:gd name="T63" fmla="*/ 0 h 10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786" h="1070">
                      <a:moveTo>
                        <a:pt x="726" y="0"/>
                      </a:moveTo>
                      <a:lnTo>
                        <a:pt x="726" y="0"/>
                      </a:lnTo>
                      <a:lnTo>
                        <a:pt x="730" y="33"/>
                      </a:lnTo>
                      <a:lnTo>
                        <a:pt x="732" y="67"/>
                      </a:lnTo>
                      <a:lnTo>
                        <a:pt x="732" y="67"/>
                      </a:lnTo>
                      <a:lnTo>
                        <a:pt x="730" y="90"/>
                      </a:lnTo>
                      <a:lnTo>
                        <a:pt x="729" y="115"/>
                      </a:lnTo>
                      <a:lnTo>
                        <a:pt x="726" y="139"/>
                      </a:lnTo>
                      <a:lnTo>
                        <a:pt x="723" y="162"/>
                      </a:lnTo>
                      <a:lnTo>
                        <a:pt x="719" y="186"/>
                      </a:lnTo>
                      <a:lnTo>
                        <a:pt x="713" y="209"/>
                      </a:lnTo>
                      <a:lnTo>
                        <a:pt x="700" y="256"/>
                      </a:lnTo>
                      <a:lnTo>
                        <a:pt x="683" y="304"/>
                      </a:lnTo>
                      <a:lnTo>
                        <a:pt x="664" y="349"/>
                      </a:lnTo>
                      <a:lnTo>
                        <a:pt x="641" y="395"/>
                      </a:lnTo>
                      <a:lnTo>
                        <a:pt x="617" y="440"/>
                      </a:lnTo>
                      <a:lnTo>
                        <a:pt x="590" y="483"/>
                      </a:lnTo>
                      <a:lnTo>
                        <a:pt x="561" y="526"/>
                      </a:lnTo>
                      <a:lnTo>
                        <a:pt x="531" y="569"/>
                      </a:lnTo>
                      <a:lnTo>
                        <a:pt x="500" y="609"/>
                      </a:lnTo>
                      <a:lnTo>
                        <a:pt x="467" y="649"/>
                      </a:lnTo>
                      <a:lnTo>
                        <a:pt x="434" y="687"/>
                      </a:lnTo>
                      <a:lnTo>
                        <a:pt x="399" y="725"/>
                      </a:lnTo>
                      <a:lnTo>
                        <a:pt x="365" y="760"/>
                      </a:lnTo>
                      <a:lnTo>
                        <a:pt x="332" y="795"/>
                      </a:lnTo>
                      <a:lnTo>
                        <a:pt x="298" y="826"/>
                      </a:lnTo>
                      <a:lnTo>
                        <a:pt x="232" y="887"/>
                      </a:lnTo>
                      <a:lnTo>
                        <a:pt x="170" y="940"/>
                      </a:lnTo>
                      <a:lnTo>
                        <a:pt x="114" y="985"/>
                      </a:lnTo>
                      <a:lnTo>
                        <a:pt x="67" y="1021"/>
                      </a:lnTo>
                      <a:lnTo>
                        <a:pt x="31" y="1047"/>
                      </a:lnTo>
                      <a:lnTo>
                        <a:pt x="0" y="1070"/>
                      </a:lnTo>
                      <a:lnTo>
                        <a:pt x="0" y="1070"/>
                      </a:lnTo>
                      <a:lnTo>
                        <a:pt x="34" y="1047"/>
                      </a:lnTo>
                      <a:lnTo>
                        <a:pt x="73" y="1020"/>
                      </a:lnTo>
                      <a:lnTo>
                        <a:pt x="123" y="982"/>
                      </a:lnTo>
                      <a:lnTo>
                        <a:pt x="182" y="937"/>
                      </a:lnTo>
                      <a:lnTo>
                        <a:pt x="249" y="882"/>
                      </a:lnTo>
                      <a:lnTo>
                        <a:pt x="319" y="821"/>
                      </a:lnTo>
                      <a:lnTo>
                        <a:pt x="356" y="788"/>
                      </a:lnTo>
                      <a:lnTo>
                        <a:pt x="394" y="752"/>
                      </a:lnTo>
                      <a:lnTo>
                        <a:pt x="429" y="716"/>
                      </a:lnTo>
                      <a:lnTo>
                        <a:pt x="467" y="679"/>
                      </a:lnTo>
                      <a:lnTo>
                        <a:pt x="502" y="639"/>
                      </a:lnTo>
                      <a:lnTo>
                        <a:pt x="537" y="599"/>
                      </a:lnTo>
                      <a:lnTo>
                        <a:pt x="571" y="559"/>
                      </a:lnTo>
                      <a:lnTo>
                        <a:pt x="604" y="516"/>
                      </a:lnTo>
                      <a:lnTo>
                        <a:pt x="634" y="473"/>
                      </a:lnTo>
                      <a:lnTo>
                        <a:pt x="663" y="428"/>
                      </a:lnTo>
                      <a:lnTo>
                        <a:pt x="690" y="384"/>
                      </a:lnTo>
                      <a:lnTo>
                        <a:pt x="713" y="339"/>
                      </a:lnTo>
                      <a:lnTo>
                        <a:pt x="735" y="294"/>
                      </a:lnTo>
                      <a:lnTo>
                        <a:pt x="752" y="248"/>
                      </a:lnTo>
                      <a:lnTo>
                        <a:pt x="760" y="223"/>
                      </a:lnTo>
                      <a:lnTo>
                        <a:pt x="766" y="201"/>
                      </a:lnTo>
                      <a:lnTo>
                        <a:pt x="772" y="178"/>
                      </a:lnTo>
                      <a:lnTo>
                        <a:pt x="777" y="155"/>
                      </a:lnTo>
                      <a:lnTo>
                        <a:pt x="780" y="130"/>
                      </a:lnTo>
                      <a:lnTo>
                        <a:pt x="783" y="107"/>
                      </a:lnTo>
                      <a:lnTo>
                        <a:pt x="786" y="83"/>
                      </a:lnTo>
                      <a:lnTo>
                        <a:pt x="786" y="60"/>
                      </a:lnTo>
                      <a:lnTo>
                        <a:pt x="786" y="60"/>
                      </a:lnTo>
                      <a:lnTo>
                        <a:pt x="785" y="30"/>
                      </a:lnTo>
                      <a:lnTo>
                        <a:pt x="782" y="0"/>
                      </a:lnTo>
                      <a:lnTo>
                        <a:pt x="726" y="0"/>
                      </a:lnTo>
                      <a:close/>
                    </a:path>
                  </a:pathLst>
                </a:custGeom>
                <a:gradFill flip="none" rotWithShape="1">
                  <a:gsLst>
                    <a:gs pos="0">
                      <a:schemeClr val="accent4">
                        <a:lumMod val="60000"/>
                        <a:lumOff val="40000"/>
                      </a:schemeClr>
                    </a:gs>
                    <a:gs pos="100000">
                      <a:schemeClr val="accent4">
                        <a:lumMod val="75000"/>
                      </a:schemeClr>
                    </a:gs>
                  </a:gsLst>
                  <a:lin ang="2700000" scaled="1"/>
                  <a:tileRect/>
                </a:gradFill>
                <a:ln w="9525">
                  <a:noFill/>
                  <a:prstDash val="sysDash"/>
                  <a:miter lim="800000"/>
                  <a:headEnd/>
                  <a:tailEnd/>
                </a:ln>
              </p:spPr>
              <p:txBody>
                <a:bodyPr lIns="18288" tIns="18288" rIns="18288" bIns="18288" anchor="ctr" anchorCtr="1"/>
                <a:lstStyle/>
                <a:p>
                  <a:pPr algn="ctr">
                    <a:lnSpc>
                      <a:spcPct val="85000"/>
                    </a:lnSpc>
                    <a:spcBef>
                      <a:spcPct val="20000"/>
                    </a:spcBef>
                  </a:pPr>
                  <a:endParaRPr lang="en-US" dirty="0"/>
                </a:p>
              </p:txBody>
            </p:sp>
            <p:grpSp>
              <p:nvGrpSpPr>
                <p:cNvPr id="3" name="Group 2">
                  <a:extLst>
                    <a:ext uri="{FF2B5EF4-FFF2-40B4-BE49-F238E27FC236}">
                      <a16:creationId xmlns:a16="http://schemas.microsoft.com/office/drawing/2014/main" id="{71E42E5F-6F91-4888-95BA-5F56F80F0A36}"/>
                    </a:ext>
                  </a:extLst>
                </p:cNvPr>
                <p:cNvGrpSpPr/>
                <p:nvPr userDrawn="1"/>
              </p:nvGrpSpPr>
              <p:grpSpPr>
                <a:xfrm>
                  <a:off x="3168711" y="231929"/>
                  <a:ext cx="2327484" cy="5873746"/>
                  <a:chOff x="3168711" y="231929"/>
                  <a:chExt cx="2327484" cy="5873746"/>
                </a:xfrm>
              </p:grpSpPr>
              <p:grpSp>
                <p:nvGrpSpPr>
                  <p:cNvPr id="13" name="Group 100">
                    <a:extLst>
                      <a:ext uri="{FF2B5EF4-FFF2-40B4-BE49-F238E27FC236}">
                        <a16:creationId xmlns:a16="http://schemas.microsoft.com/office/drawing/2014/main" id="{54F323CB-1A1C-43D6-9DB6-9E294FC7421B}"/>
                      </a:ext>
                    </a:extLst>
                  </p:cNvPr>
                  <p:cNvGrpSpPr/>
                  <p:nvPr/>
                </p:nvGrpSpPr>
                <p:grpSpPr>
                  <a:xfrm>
                    <a:off x="3168713" y="2311687"/>
                    <a:ext cx="2327481" cy="2620368"/>
                    <a:chOff x="3765550" y="4460875"/>
                    <a:chExt cx="1612901" cy="1882775"/>
                  </a:xfrm>
                </p:grpSpPr>
                <p:sp>
                  <p:nvSpPr>
                    <p:cNvPr id="62" name="Freeform 6">
                      <a:extLst>
                        <a:ext uri="{FF2B5EF4-FFF2-40B4-BE49-F238E27FC236}">
                          <a16:creationId xmlns:a16="http://schemas.microsoft.com/office/drawing/2014/main" id="{17276671-2C71-4C05-B156-F79F31F67CD2}"/>
                        </a:ext>
                      </a:extLst>
                    </p:cNvPr>
                    <p:cNvSpPr>
                      <a:spLocks/>
                    </p:cNvSpPr>
                    <p:nvPr/>
                  </p:nvSpPr>
                  <p:spPr bwMode="auto">
                    <a:xfrm>
                      <a:off x="3765550" y="4460875"/>
                      <a:ext cx="1600200" cy="1868488"/>
                    </a:xfrm>
                    <a:custGeom>
                      <a:avLst/>
                      <a:gdLst>
                        <a:gd name="T0" fmla="*/ 3021 w 3023"/>
                        <a:gd name="T1" fmla="*/ 3504 h 3533"/>
                        <a:gd name="T2" fmla="*/ 3005 w 3023"/>
                        <a:gd name="T3" fmla="*/ 3410 h 3533"/>
                        <a:gd name="T4" fmla="*/ 2968 w 3023"/>
                        <a:gd name="T5" fmla="*/ 3291 h 3533"/>
                        <a:gd name="T6" fmla="*/ 2930 w 3023"/>
                        <a:gd name="T7" fmla="*/ 3203 h 3533"/>
                        <a:gd name="T8" fmla="*/ 2875 w 3023"/>
                        <a:gd name="T9" fmla="*/ 3106 h 3533"/>
                        <a:gd name="T10" fmla="*/ 2802 w 3023"/>
                        <a:gd name="T11" fmla="*/ 2997 h 3533"/>
                        <a:gd name="T12" fmla="*/ 2708 w 3023"/>
                        <a:gd name="T13" fmla="*/ 2880 h 3533"/>
                        <a:gd name="T14" fmla="*/ 2589 w 3023"/>
                        <a:gd name="T15" fmla="*/ 2754 h 3533"/>
                        <a:gd name="T16" fmla="*/ 2494 w 3023"/>
                        <a:gd name="T17" fmla="*/ 2665 h 3533"/>
                        <a:gd name="T18" fmla="*/ 2375 w 3023"/>
                        <a:gd name="T19" fmla="*/ 2567 h 3533"/>
                        <a:gd name="T20" fmla="*/ 2229 w 3023"/>
                        <a:gd name="T21" fmla="*/ 2463 h 3533"/>
                        <a:gd name="T22" fmla="*/ 2053 w 3023"/>
                        <a:gd name="T23" fmla="*/ 2353 h 3533"/>
                        <a:gd name="T24" fmla="*/ 1845 w 3023"/>
                        <a:gd name="T25" fmla="*/ 2231 h 3533"/>
                        <a:gd name="T26" fmla="*/ 1512 w 3023"/>
                        <a:gd name="T27" fmla="*/ 2052 h 3533"/>
                        <a:gd name="T28" fmla="*/ 1461 w 3023"/>
                        <a:gd name="T29" fmla="*/ 2026 h 3533"/>
                        <a:gd name="T30" fmla="*/ 1070 w 3023"/>
                        <a:gd name="T31" fmla="*/ 1818 h 3533"/>
                        <a:gd name="T32" fmla="*/ 755 w 3023"/>
                        <a:gd name="T33" fmla="*/ 1616 h 3533"/>
                        <a:gd name="T34" fmla="*/ 505 w 3023"/>
                        <a:gd name="T35" fmla="*/ 1425 h 3533"/>
                        <a:gd name="T36" fmla="*/ 310 w 3023"/>
                        <a:gd name="T37" fmla="*/ 1243 h 3533"/>
                        <a:gd name="T38" fmla="*/ 164 w 3023"/>
                        <a:gd name="T39" fmla="*/ 1068 h 3533"/>
                        <a:gd name="T40" fmla="*/ 102 w 3023"/>
                        <a:gd name="T41" fmla="*/ 981 h 3533"/>
                        <a:gd name="T42" fmla="*/ 55 w 3023"/>
                        <a:gd name="T43" fmla="*/ 895 h 3533"/>
                        <a:gd name="T44" fmla="*/ 25 w 3023"/>
                        <a:gd name="T45" fmla="*/ 820 h 3533"/>
                        <a:gd name="T46" fmla="*/ 10 w 3023"/>
                        <a:gd name="T47" fmla="*/ 759 h 3533"/>
                        <a:gd name="T48" fmla="*/ 0 w 3023"/>
                        <a:gd name="T49" fmla="*/ 673 h 3533"/>
                        <a:gd name="T50" fmla="*/ 3 w 3023"/>
                        <a:gd name="T51" fmla="*/ 28 h 3533"/>
                        <a:gd name="T52" fmla="*/ 18 w 3023"/>
                        <a:gd name="T53" fmla="*/ 121 h 3533"/>
                        <a:gd name="T54" fmla="*/ 55 w 3023"/>
                        <a:gd name="T55" fmla="*/ 240 h 3533"/>
                        <a:gd name="T56" fmla="*/ 95 w 3023"/>
                        <a:gd name="T57" fmla="*/ 327 h 3533"/>
                        <a:gd name="T58" fmla="*/ 149 w 3023"/>
                        <a:gd name="T59" fmla="*/ 426 h 3533"/>
                        <a:gd name="T60" fmla="*/ 222 w 3023"/>
                        <a:gd name="T61" fmla="*/ 535 h 3533"/>
                        <a:gd name="T62" fmla="*/ 317 w 3023"/>
                        <a:gd name="T63" fmla="*/ 653 h 3533"/>
                        <a:gd name="T64" fmla="*/ 436 w 3023"/>
                        <a:gd name="T65" fmla="*/ 779 h 3533"/>
                        <a:gd name="T66" fmla="*/ 530 w 3023"/>
                        <a:gd name="T67" fmla="*/ 866 h 3533"/>
                        <a:gd name="T68" fmla="*/ 649 w 3023"/>
                        <a:gd name="T69" fmla="*/ 965 h 3533"/>
                        <a:gd name="T70" fmla="*/ 795 w 3023"/>
                        <a:gd name="T71" fmla="*/ 1068 h 3533"/>
                        <a:gd name="T72" fmla="*/ 970 w 3023"/>
                        <a:gd name="T73" fmla="*/ 1180 h 3533"/>
                        <a:gd name="T74" fmla="*/ 1179 w 3023"/>
                        <a:gd name="T75" fmla="*/ 1300 h 3533"/>
                        <a:gd name="T76" fmla="*/ 1512 w 3023"/>
                        <a:gd name="T77" fmla="*/ 1480 h 3533"/>
                        <a:gd name="T78" fmla="*/ 1563 w 3023"/>
                        <a:gd name="T79" fmla="*/ 1505 h 3533"/>
                        <a:gd name="T80" fmla="*/ 1954 w 3023"/>
                        <a:gd name="T81" fmla="*/ 1714 h 3533"/>
                        <a:gd name="T82" fmla="*/ 2269 w 3023"/>
                        <a:gd name="T83" fmla="*/ 1914 h 3533"/>
                        <a:gd name="T84" fmla="*/ 2520 w 3023"/>
                        <a:gd name="T85" fmla="*/ 2106 h 3533"/>
                        <a:gd name="T86" fmla="*/ 2713 w 3023"/>
                        <a:gd name="T87" fmla="*/ 2290 h 3533"/>
                        <a:gd name="T88" fmla="*/ 2861 w 3023"/>
                        <a:gd name="T89" fmla="*/ 2463 h 3533"/>
                        <a:gd name="T90" fmla="*/ 2921 w 3023"/>
                        <a:gd name="T91" fmla="*/ 2550 h 3533"/>
                        <a:gd name="T92" fmla="*/ 2970 w 3023"/>
                        <a:gd name="T93" fmla="*/ 2638 h 3533"/>
                        <a:gd name="T94" fmla="*/ 2998 w 3023"/>
                        <a:gd name="T95" fmla="*/ 2712 h 3533"/>
                        <a:gd name="T96" fmla="*/ 3014 w 3023"/>
                        <a:gd name="T97" fmla="*/ 2774 h 3533"/>
                        <a:gd name="T98" fmla="*/ 3023 w 3023"/>
                        <a:gd name="T99" fmla="*/ 2860 h 35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023" h="3533">
                          <a:moveTo>
                            <a:pt x="3023" y="3533"/>
                          </a:moveTo>
                          <a:lnTo>
                            <a:pt x="3023" y="3533"/>
                          </a:lnTo>
                          <a:lnTo>
                            <a:pt x="3021" y="3504"/>
                          </a:lnTo>
                          <a:lnTo>
                            <a:pt x="3018" y="3478"/>
                          </a:lnTo>
                          <a:lnTo>
                            <a:pt x="3014" y="3447"/>
                          </a:lnTo>
                          <a:lnTo>
                            <a:pt x="3005" y="3410"/>
                          </a:lnTo>
                          <a:lnTo>
                            <a:pt x="2994" y="3367"/>
                          </a:lnTo>
                          <a:lnTo>
                            <a:pt x="2978" y="3318"/>
                          </a:lnTo>
                          <a:lnTo>
                            <a:pt x="2968" y="3291"/>
                          </a:lnTo>
                          <a:lnTo>
                            <a:pt x="2957" y="3264"/>
                          </a:lnTo>
                          <a:lnTo>
                            <a:pt x="2944" y="3235"/>
                          </a:lnTo>
                          <a:lnTo>
                            <a:pt x="2930" y="3203"/>
                          </a:lnTo>
                          <a:lnTo>
                            <a:pt x="2914" y="3172"/>
                          </a:lnTo>
                          <a:lnTo>
                            <a:pt x="2895" y="3139"/>
                          </a:lnTo>
                          <a:lnTo>
                            <a:pt x="2875" y="3106"/>
                          </a:lnTo>
                          <a:lnTo>
                            <a:pt x="2852" y="3070"/>
                          </a:lnTo>
                          <a:lnTo>
                            <a:pt x="2828" y="3034"/>
                          </a:lnTo>
                          <a:lnTo>
                            <a:pt x="2802" y="2997"/>
                          </a:lnTo>
                          <a:lnTo>
                            <a:pt x="2772" y="2958"/>
                          </a:lnTo>
                          <a:lnTo>
                            <a:pt x="2740" y="2920"/>
                          </a:lnTo>
                          <a:lnTo>
                            <a:pt x="2708" y="2880"/>
                          </a:lnTo>
                          <a:lnTo>
                            <a:pt x="2670" y="2838"/>
                          </a:lnTo>
                          <a:lnTo>
                            <a:pt x="2630" y="2797"/>
                          </a:lnTo>
                          <a:lnTo>
                            <a:pt x="2589" y="2754"/>
                          </a:lnTo>
                          <a:lnTo>
                            <a:pt x="2543" y="2709"/>
                          </a:lnTo>
                          <a:lnTo>
                            <a:pt x="2494" y="2665"/>
                          </a:lnTo>
                          <a:lnTo>
                            <a:pt x="2494" y="2665"/>
                          </a:lnTo>
                          <a:lnTo>
                            <a:pt x="2457" y="2633"/>
                          </a:lnTo>
                          <a:lnTo>
                            <a:pt x="2418" y="2600"/>
                          </a:lnTo>
                          <a:lnTo>
                            <a:pt x="2375" y="2567"/>
                          </a:lnTo>
                          <a:lnTo>
                            <a:pt x="2329" y="2533"/>
                          </a:lnTo>
                          <a:lnTo>
                            <a:pt x="2281" y="2499"/>
                          </a:lnTo>
                          <a:lnTo>
                            <a:pt x="2229" y="2463"/>
                          </a:lnTo>
                          <a:lnTo>
                            <a:pt x="2173" y="2427"/>
                          </a:lnTo>
                          <a:lnTo>
                            <a:pt x="2116" y="2390"/>
                          </a:lnTo>
                          <a:lnTo>
                            <a:pt x="2053" y="2353"/>
                          </a:lnTo>
                          <a:lnTo>
                            <a:pt x="1989" y="2313"/>
                          </a:lnTo>
                          <a:lnTo>
                            <a:pt x="1918" y="2272"/>
                          </a:lnTo>
                          <a:lnTo>
                            <a:pt x="1845" y="2231"/>
                          </a:lnTo>
                          <a:lnTo>
                            <a:pt x="1688" y="2145"/>
                          </a:lnTo>
                          <a:lnTo>
                            <a:pt x="1512" y="2052"/>
                          </a:lnTo>
                          <a:lnTo>
                            <a:pt x="1512" y="2052"/>
                          </a:lnTo>
                          <a:lnTo>
                            <a:pt x="1512" y="2052"/>
                          </a:lnTo>
                          <a:lnTo>
                            <a:pt x="1461" y="2026"/>
                          </a:lnTo>
                          <a:lnTo>
                            <a:pt x="1461" y="2026"/>
                          </a:lnTo>
                          <a:lnTo>
                            <a:pt x="1322" y="1956"/>
                          </a:lnTo>
                          <a:lnTo>
                            <a:pt x="1192" y="1887"/>
                          </a:lnTo>
                          <a:lnTo>
                            <a:pt x="1070" y="1818"/>
                          </a:lnTo>
                          <a:lnTo>
                            <a:pt x="957" y="1750"/>
                          </a:lnTo>
                          <a:lnTo>
                            <a:pt x="853" y="1684"/>
                          </a:lnTo>
                          <a:lnTo>
                            <a:pt x="755" y="1616"/>
                          </a:lnTo>
                          <a:lnTo>
                            <a:pt x="664" y="1552"/>
                          </a:lnTo>
                          <a:lnTo>
                            <a:pt x="581" y="1488"/>
                          </a:lnTo>
                          <a:lnTo>
                            <a:pt x="505" y="1425"/>
                          </a:lnTo>
                          <a:lnTo>
                            <a:pt x="433" y="1363"/>
                          </a:lnTo>
                          <a:lnTo>
                            <a:pt x="369" y="1303"/>
                          </a:lnTo>
                          <a:lnTo>
                            <a:pt x="310" y="1243"/>
                          </a:lnTo>
                          <a:lnTo>
                            <a:pt x="257" y="1184"/>
                          </a:lnTo>
                          <a:lnTo>
                            <a:pt x="208" y="1125"/>
                          </a:lnTo>
                          <a:lnTo>
                            <a:pt x="164" y="1068"/>
                          </a:lnTo>
                          <a:lnTo>
                            <a:pt x="124" y="1014"/>
                          </a:lnTo>
                          <a:lnTo>
                            <a:pt x="124" y="1014"/>
                          </a:lnTo>
                          <a:lnTo>
                            <a:pt x="102" y="981"/>
                          </a:lnTo>
                          <a:lnTo>
                            <a:pt x="85" y="950"/>
                          </a:lnTo>
                          <a:lnTo>
                            <a:pt x="68" y="922"/>
                          </a:lnTo>
                          <a:lnTo>
                            <a:pt x="55" y="895"/>
                          </a:lnTo>
                          <a:lnTo>
                            <a:pt x="43" y="869"/>
                          </a:lnTo>
                          <a:lnTo>
                            <a:pt x="33" y="843"/>
                          </a:lnTo>
                          <a:lnTo>
                            <a:pt x="25" y="820"/>
                          </a:lnTo>
                          <a:lnTo>
                            <a:pt x="19" y="799"/>
                          </a:lnTo>
                          <a:lnTo>
                            <a:pt x="13" y="777"/>
                          </a:lnTo>
                          <a:lnTo>
                            <a:pt x="10" y="759"/>
                          </a:lnTo>
                          <a:lnTo>
                            <a:pt x="5" y="724"/>
                          </a:lnTo>
                          <a:lnTo>
                            <a:pt x="2" y="696"/>
                          </a:lnTo>
                          <a:lnTo>
                            <a:pt x="0" y="673"/>
                          </a:lnTo>
                          <a:lnTo>
                            <a:pt x="2" y="0"/>
                          </a:lnTo>
                          <a:lnTo>
                            <a:pt x="2" y="0"/>
                          </a:lnTo>
                          <a:lnTo>
                            <a:pt x="3" y="28"/>
                          </a:lnTo>
                          <a:lnTo>
                            <a:pt x="6" y="53"/>
                          </a:lnTo>
                          <a:lnTo>
                            <a:pt x="10" y="84"/>
                          </a:lnTo>
                          <a:lnTo>
                            <a:pt x="18" y="121"/>
                          </a:lnTo>
                          <a:lnTo>
                            <a:pt x="29" y="164"/>
                          </a:lnTo>
                          <a:lnTo>
                            <a:pt x="45" y="214"/>
                          </a:lnTo>
                          <a:lnTo>
                            <a:pt x="55" y="240"/>
                          </a:lnTo>
                          <a:lnTo>
                            <a:pt x="66" y="269"/>
                          </a:lnTo>
                          <a:lnTo>
                            <a:pt x="79" y="297"/>
                          </a:lnTo>
                          <a:lnTo>
                            <a:pt x="95" y="327"/>
                          </a:lnTo>
                          <a:lnTo>
                            <a:pt x="111" y="359"/>
                          </a:lnTo>
                          <a:lnTo>
                            <a:pt x="129" y="392"/>
                          </a:lnTo>
                          <a:lnTo>
                            <a:pt x="149" y="426"/>
                          </a:lnTo>
                          <a:lnTo>
                            <a:pt x="171" y="461"/>
                          </a:lnTo>
                          <a:lnTo>
                            <a:pt x="195" y="498"/>
                          </a:lnTo>
                          <a:lnTo>
                            <a:pt x="222" y="535"/>
                          </a:lnTo>
                          <a:lnTo>
                            <a:pt x="251" y="572"/>
                          </a:lnTo>
                          <a:lnTo>
                            <a:pt x="283" y="612"/>
                          </a:lnTo>
                          <a:lnTo>
                            <a:pt x="317" y="653"/>
                          </a:lnTo>
                          <a:lnTo>
                            <a:pt x="354" y="694"/>
                          </a:lnTo>
                          <a:lnTo>
                            <a:pt x="393" y="736"/>
                          </a:lnTo>
                          <a:lnTo>
                            <a:pt x="436" y="779"/>
                          </a:lnTo>
                          <a:lnTo>
                            <a:pt x="482" y="822"/>
                          </a:lnTo>
                          <a:lnTo>
                            <a:pt x="530" y="866"/>
                          </a:lnTo>
                          <a:lnTo>
                            <a:pt x="530" y="866"/>
                          </a:lnTo>
                          <a:lnTo>
                            <a:pt x="566" y="899"/>
                          </a:lnTo>
                          <a:lnTo>
                            <a:pt x="606" y="932"/>
                          </a:lnTo>
                          <a:lnTo>
                            <a:pt x="649" y="965"/>
                          </a:lnTo>
                          <a:lnTo>
                            <a:pt x="695" y="999"/>
                          </a:lnTo>
                          <a:lnTo>
                            <a:pt x="744" y="1034"/>
                          </a:lnTo>
                          <a:lnTo>
                            <a:pt x="795" y="1068"/>
                          </a:lnTo>
                          <a:lnTo>
                            <a:pt x="850" y="1105"/>
                          </a:lnTo>
                          <a:lnTo>
                            <a:pt x="909" y="1142"/>
                          </a:lnTo>
                          <a:lnTo>
                            <a:pt x="970" y="1180"/>
                          </a:lnTo>
                          <a:lnTo>
                            <a:pt x="1036" y="1218"/>
                          </a:lnTo>
                          <a:lnTo>
                            <a:pt x="1105" y="1258"/>
                          </a:lnTo>
                          <a:lnTo>
                            <a:pt x="1179" y="1300"/>
                          </a:lnTo>
                          <a:lnTo>
                            <a:pt x="1337" y="1387"/>
                          </a:lnTo>
                          <a:lnTo>
                            <a:pt x="1512" y="1480"/>
                          </a:lnTo>
                          <a:lnTo>
                            <a:pt x="1512" y="1480"/>
                          </a:lnTo>
                          <a:lnTo>
                            <a:pt x="1512" y="1480"/>
                          </a:lnTo>
                          <a:lnTo>
                            <a:pt x="1563" y="1505"/>
                          </a:lnTo>
                          <a:lnTo>
                            <a:pt x="1563" y="1505"/>
                          </a:lnTo>
                          <a:lnTo>
                            <a:pt x="1702" y="1575"/>
                          </a:lnTo>
                          <a:lnTo>
                            <a:pt x="1832" y="1645"/>
                          </a:lnTo>
                          <a:lnTo>
                            <a:pt x="1954" y="1714"/>
                          </a:lnTo>
                          <a:lnTo>
                            <a:pt x="2067" y="1781"/>
                          </a:lnTo>
                          <a:lnTo>
                            <a:pt x="2172" y="1848"/>
                          </a:lnTo>
                          <a:lnTo>
                            <a:pt x="2269" y="1914"/>
                          </a:lnTo>
                          <a:lnTo>
                            <a:pt x="2359" y="1979"/>
                          </a:lnTo>
                          <a:lnTo>
                            <a:pt x="2443" y="2043"/>
                          </a:lnTo>
                          <a:lnTo>
                            <a:pt x="2520" y="2106"/>
                          </a:lnTo>
                          <a:lnTo>
                            <a:pt x="2590" y="2168"/>
                          </a:lnTo>
                          <a:lnTo>
                            <a:pt x="2655" y="2229"/>
                          </a:lnTo>
                          <a:lnTo>
                            <a:pt x="2713" y="2290"/>
                          </a:lnTo>
                          <a:lnTo>
                            <a:pt x="2768" y="2348"/>
                          </a:lnTo>
                          <a:lnTo>
                            <a:pt x="2816" y="2406"/>
                          </a:lnTo>
                          <a:lnTo>
                            <a:pt x="2861" y="2463"/>
                          </a:lnTo>
                          <a:lnTo>
                            <a:pt x="2901" y="2519"/>
                          </a:lnTo>
                          <a:lnTo>
                            <a:pt x="2901" y="2519"/>
                          </a:lnTo>
                          <a:lnTo>
                            <a:pt x="2921" y="2550"/>
                          </a:lnTo>
                          <a:lnTo>
                            <a:pt x="2940" y="2580"/>
                          </a:lnTo>
                          <a:lnTo>
                            <a:pt x="2955" y="2610"/>
                          </a:lnTo>
                          <a:lnTo>
                            <a:pt x="2970" y="2638"/>
                          </a:lnTo>
                          <a:lnTo>
                            <a:pt x="2981" y="2663"/>
                          </a:lnTo>
                          <a:lnTo>
                            <a:pt x="2991" y="2688"/>
                          </a:lnTo>
                          <a:lnTo>
                            <a:pt x="2998" y="2712"/>
                          </a:lnTo>
                          <a:lnTo>
                            <a:pt x="3005" y="2734"/>
                          </a:lnTo>
                          <a:lnTo>
                            <a:pt x="3010" y="2754"/>
                          </a:lnTo>
                          <a:lnTo>
                            <a:pt x="3014" y="2774"/>
                          </a:lnTo>
                          <a:lnTo>
                            <a:pt x="3020" y="2808"/>
                          </a:lnTo>
                          <a:lnTo>
                            <a:pt x="3021" y="2837"/>
                          </a:lnTo>
                          <a:lnTo>
                            <a:pt x="3023" y="2860"/>
                          </a:lnTo>
                          <a:lnTo>
                            <a:pt x="3023" y="3533"/>
                          </a:lnTo>
                          <a:close/>
                        </a:path>
                      </a:pathLst>
                    </a:custGeom>
                    <a:gradFill flip="none" rotWithShape="1">
                      <a:gsLst>
                        <a:gs pos="100000">
                          <a:schemeClr val="accent4">
                            <a:lumMod val="50000"/>
                          </a:schemeClr>
                        </a:gs>
                        <a:gs pos="40000">
                          <a:schemeClr val="accent4">
                            <a:lumMod val="75000"/>
                          </a:schemeClr>
                        </a:gs>
                        <a:gs pos="0">
                          <a:schemeClr val="accent4">
                            <a:lumMod val="60000"/>
                            <a:lumOff val="40000"/>
                          </a:schemeClr>
                        </a:gs>
                      </a:gsLst>
                      <a:lin ang="0" scaled="1"/>
                      <a:tileRect/>
                    </a:gradFill>
                    <a:ln w="9525">
                      <a:noFill/>
                      <a:prstDash val="sysDash"/>
                      <a:miter lim="800000"/>
                      <a:headEnd/>
                      <a:tailEnd/>
                    </a:ln>
                    <a:extLst>
                      <a:ext uri="{91240B29-F687-4F45-9708-019B960494DF}">
                        <a14:hiddenLine xmlns:a14="http://schemas.microsoft.com/office/drawing/2010/main" w="9525">
                          <a:solidFill>
                            <a:srgbClr val="000000"/>
                          </a:solidFill>
                          <a:round/>
                          <a:headEnd/>
                          <a:tailEnd/>
                        </a14:hiddenLine>
                      </a:ext>
                    </a:extLst>
                  </p:spPr>
                  <p:txBody>
                    <a:bodyPr lIns="18288" tIns="18288" rIns="18288" bIns="18288" anchor="ctr" anchorCtr="1"/>
                    <a:lstStyle/>
                    <a:p>
                      <a:pPr algn="ctr">
                        <a:lnSpc>
                          <a:spcPct val="85000"/>
                        </a:lnSpc>
                        <a:spcBef>
                          <a:spcPct val="20000"/>
                        </a:spcBef>
                      </a:pPr>
                      <a:endParaRPr lang="en-US" dirty="0"/>
                    </a:p>
                  </p:txBody>
                </p:sp>
                <p:sp>
                  <p:nvSpPr>
                    <p:cNvPr id="63" name="Freeform 15">
                      <a:extLst>
                        <a:ext uri="{FF2B5EF4-FFF2-40B4-BE49-F238E27FC236}">
                          <a16:creationId xmlns:a16="http://schemas.microsoft.com/office/drawing/2014/main" id="{9DD76AA4-9EC4-4049-BBBF-A10A37F4AC08}"/>
                        </a:ext>
                      </a:extLst>
                    </p:cNvPr>
                    <p:cNvSpPr>
                      <a:spLocks/>
                    </p:cNvSpPr>
                    <p:nvPr/>
                  </p:nvSpPr>
                  <p:spPr bwMode="auto">
                    <a:xfrm>
                      <a:off x="4962525" y="5472113"/>
                      <a:ext cx="415925" cy="515938"/>
                    </a:xfrm>
                    <a:custGeom>
                      <a:avLst/>
                      <a:gdLst>
                        <a:gd name="T0" fmla="*/ 730 w 785"/>
                        <a:gd name="T1" fmla="*/ 974 h 974"/>
                        <a:gd name="T2" fmla="*/ 785 w 785"/>
                        <a:gd name="T3" fmla="*/ 974 h 974"/>
                        <a:gd name="T4" fmla="*/ 785 w 785"/>
                        <a:gd name="T5" fmla="*/ 974 h 974"/>
                        <a:gd name="T6" fmla="*/ 785 w 785"/>
                        <a:gd name="T7" fmla="*/ 974 h 974"/>
                        <a:gd name="T8" fmla="*/ 785 w 785"/>
                        <a:gd name="T9" fmla="*/ 974 h 974"/>
                        <a:gd name="T10" fmla="*/ 785 w 785"/>
                        <a:gd name="T11" fmla="*/ 951 h 974"/>
                        <a:gd name="T12" fmla="*/ 783 w 785"/>
                        <a:gd name="T13" fmla="*/ 929 h 974"/>
                        <a:gd name="T14" fmla="*/ 780 w 785"/>
                        <a:gd name="T15" fmla="*/ 908 h 974"/>
                        <a:gd name="T16" fmla="*/ 776 w 785"/>
                        <a:gd name="T17" fmla="*/ 885 h 974"/>
                        <a:gd name="T18" fmla="*/ 772 w 785"/>
                        <a:gd name="T19" fmla="*/ 864 h 974"/>
                        <a:gd name="T20" fmla="*/ 766 w 785"/>
                        <a:gd name="T21" fmla="*/ 841 h 974"/>
                        <a:gd name="T22" fmla="*/ 759 w 785"/>
                        <a:gd name="T23" fmla="*/ 819 h 974"/>
                        <a:gd name="T24" fmla="*/ 752 w 785"/>
                        <a:gd name="T25" fmla="*/ 798 h 974"/>
                        <a:gd name="T26" fmla="*/ 733 w 785"/>
                        <a:gd name="T27" fmla="*/ 753 h 974"/>
                        <a:gd name="T28" fmla="*/ 713 w 785"/>
                        <a:gd name="T29" fmla="*/ 710 h 974"/>
                        <a:gd name="T30" fmla="*/ 689 w 785"/>
                        <a:gd name="T31" fmla="*/ 666 h 974"/>
                        <a:gd name="T32" fmla="*/ 663 w 785"/>
                        <a:gd name="T33" fmla="*/ 624 h 974"/>
                        <a:gd name="T34" fmla="*/ 634 w 785"/>
                        <a:gd name="T35" fmla="*/ 581 h 974"/>
                        <a:gd name="T36" fmla="*/ 603 w 785"/>
                        <a:gd name="T37" fmla="*/ 540 h 974"/>
                        <a:gd name="T38" fmla="*/ 570 w 785"/>
                        <a:gd name="T39" fmla="*/ 500 h 974"/>
                        <a:gd name="T40" fmla="*/ 537 w 785"/>
                        <a:gd name="T41" fmla="*/ 460 h 974"/>
                        <a:gd name="T42" fmla="*/ 501 w 785"/>
                        <a:gd name="T43" fmla="*/ 421 h 974"/>
                        <a:gd name="T44" fmla="*/ 465 w 785"/>
                        <a:gd name="T45" fmla="*/ 384 h 974"/>
                        <a:gd name="T46" fmla="*/ 429 w 785"/>
                        <a:gd name="T47" fmla="*/ 347 h 974"/>
                        <a:gd name="T48" fmla="*/ 392 w 785"/>
                        <a:gd name="T49" fmla="*/ 311 h 974"/>
                        <a:gd name="T50" fmla="*/ 355 w 785"/>
                        <a:gd name="T51" fmla="*/ 278 h 974"/>
                        <a:gd name="T52" fmla="*/ 319 w 785"/>
                        <a:gd name="T53" fmla="*/ 245 h 974"/>
                        <a:gd name="T54" fmla="*/ 247 w 785"/>
                        <a:gd name="T55" fmla="*/ 185 h 974"/>
                        <a:gd name="T56" fmla="*/ 182 w 785"/>
                        <a:gd name="T57" fmla="*/ 132 h 974"/>
                        <a:gd name="T58" fmla="*/ 121 w 785"/>
                        <a:gd name="T59" fmla="*/ 86 h 974"/>
                        <a:gd name="T60" fmla="*/ 71 w 785"/>
                        <a:gd name="T61" fmla="*/ 50 h 974"/>
                        <a:gd name="T62" fmla="*/ 33 w 785"/>
                        <a:gd name="T63" fmla="*/ 23 h 974"/>
                        <a:gd name="T64" fmla="*/ 0 w 785"/>
                        <a:gd name="T65" fmla="*/ 0 h 974"/>
                        <a:gd name="T66" fmla="*/ 0 w 785"/>
                        <a:gd name="T67" fmla="*/ 0 h 974"/>
                        <a:gd name="T68" fmla="*/ 30 w 785"/>
                        <a:gd name="T69" fmla="*/ 23 h 974"/>
                        <a:gd name="T70" fmla="*/ 66 w 785"/>
                        <a:gd name="T71" fmla="*/ 50 h 974"/>
                        <a:gd name="T72" fmla="*/ 113 w 785"/>
                        <a:gd name="T73" fmla="*/ 86 h 974"/>
                        <a:gd name="T74" fmla="*/ 167 w 785"/>
                        <a:gd name="T75" fmla="*/ 132 h 974"/>
                        <a:gd name="T76" fmla="*/ 229 w 785"/>
                        <a:gd name="T77" fmla="*/ 185 h 974"/>
                        <a:gd name="T78" fmla="*/ 295 w 785"/>
                        <a:gd name="T79" fmla="*/ 243 h 974"/>
                        <a:gd name="T80" fmla="*/ 328 w 785"/>
                        <a:gd name="T81" fmla="*/ 276 h 974"/>
                        <a:gd name="T82" fmla="*/ 362 w 785"/>
                        <a:gd name="T83" fmla="*/ 311 h 974"/>
                        <a:gd name="T84" fmla="*/ 396 w 785"/>
                        <a:gd name="T85" fmla="*/ 345 h 974"/>
                        <a:gd name="T86" fmla="*/ 431 w 785"/>
                        <a:gd name="T87" fmla="*/ 382 h 974"/>
                        <a:gd name="T88" fmla="*/ 464 w 785"/>
                        <a:gd name="T89" fmla="*/ 420 h 974"/>
                        <a:gd name="T90" fmla="*/ 497 w 785"/>
                        <a:gd name="T91" fmla="*/ 458 h 974"/>
                        <a:gd name="T92" fmla="*/ 528 w 785"/>
                        <a:gd name="T93" fmla="*/ 498 h 974"/>
                        <a:gd name="T94" fmla="*/ 558 w 785"/>
                        <a:gd name="T95" fmla="*/ 540 h 974"/>
                        <a:gd name="T96" fmla="*/ 587 w 785"/>
                        <a:gd name="T97" fmla="*/ 581 h 974"/>
                        <a:gd name="T98" fmla="*/ 614 w 785"/>
                        <a:gd name="T99" fmla="*/ 623 h 974"/>
                        <a:gd name="T100" fmla="*/ 638 w 785"/>
                        <a:gd name="T101" fmla="*/ 666 h 974"/>
                        <a:gd name="T102" fmla="*/ 660 w 785"/>
                        <a:gd name="T103" fmla="*/ 709 h 974"/>
                        <a:gd name="T104" fmla="*/ 680 w 785"/>
                        <a:gd name="T105" fmla="*/ 753 h 974"/>
                        <a:gd name="T106" fmla="*/ 697 w 785"/>
                        <a:gd name="T107" fmla="*/ 796 h 974"/>
                        <a:gd name="T108" fmla="*/ 710 w 785"/>
                        <a:gd name="T109" fmla="*/ 841 h 974"/>
                        <a:gd name="T110" fmla="*/ 716 w 785"/>
                        <a:gd name="T111" fmla="*/ 864 h 974"/>
                        <a:gd name="T112" fmla="*/ 722 w 785"/>
                        <a:gd name="T113" fmla="*/ 885 h 974"/>
                        <a:gd name="T114" fmla="*/ 724 w 785"/>
                        <a:gd name="T115" fmla="*/ 908 h 974"/>
                        <a:gd name="T116" fmla="*/ 727 w 785"/>
                        <a:gd name="T117" fmla="*/ 929 h 974"/>
                        <a:gd name="T118" fmla="*/ 729 w 785"/>
                        <a:gd name="T119" fmla="*/ 952 h 974"/>
                        <a:gd name="T120" fmla="*/ 730 w 785"/>
                        <a:gd name="T121" fmla="*/ 974 h 974"/>
                        <a:gd name="T122" fmla="*/ 730 w 785"/>
                        <a:gd name="T123" fmla="*/ 974 h 9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785" h="974">
                          <a:moveTo>
                            <a:pt x="730" y="974"/>
                          </a:moveTo>
                          <a:lnTo>
                            <a:pt x="785" y="974"/>
                          </a:lnTo>
                          <a:lnTo>
                            <a:pt x="785" y="974"/>
                          </a:lnTo>
                          <a:lnTo>
                            <a:pt x="785" y="974"/>
                          </a:lnTo>
                          <a:lnTo>
                            <a:pt x="785" y="974"/>
                          </a:lnTo>
                          <a:lnTo>
                            <a:pt x="785" y="951"/>
                          </a:lnTo>
                          <a:lnTo>
                            <a:pt x="783" y="929"/>
                          </a:lnTo>
                          <a:lnTo>
                            <a:pt x="780" y="908"/>
                          </a:lnTo>
                          <a:lnTo>
                            <a:pt x="776" y="885"/>
                          </a:lnTo>
                          <a:lnTo>
                            <a:pt x="772" y="864"/>
                          </a:lnTo>
                          <a:lnTo>
                            <a:pt x="766" y="841"/>
                          </a:lnTo>
                          <a:lnTo>
                            <a:pt x="759" y="819"/>
                          </a:lnTo>
                          <a:lnTo>
                            <a:pt x="752" y="798"/>
                          </a:lnTo>
                          <a:lnTo>
                            <a:pt x="733" y="753"/>
                          </a:lnTo>
                          <a:lnTo>
                            <a:pt x="713" y="710"/>
                          </a:lnTo>
                          <a:lnTo>
                            <a:pt x="689" y="666"/>
                          </a:lnTo>
                          <a:lnTo>
                            <a:pt x="663" y="624"/>
                          </a:lnTo>
                          <a:lnTo>
                            <a:pt x="634" y="581"/>
                          </a:lnTo>
                          <a:lnTo>
                            <a:pt x="603" y="540"/>
                          </a:lnTo>
                          <a:lnTo>
                            <a:pt x="570" y="500"/>
                          </a:lnTo>
                          <a:lnTo>
                            <a:pt x="537" y="460"/>
                          </a:lnTo>
                          <a:lnTo>
                            <a:pt x="501" y="421"/>
                          </a:lnTo>
                          <a:lnTo>
                            <a:pt x="465" y="384"/>
                          </a:lnTo>
                          <a:lnTo>
                            <a:pt x="429" y="347"/>
                          </a:lnTo>
                          <a:lnTo>
                            <a:pt x="392" y="311"/>
                          </a:lnTo>
                          <a:lnTo>
                            <a:pt x="355" y="278"/>
                          </a:lnTo>
                          <a:lnTo>
                            <a:pt x="319" y="245"/>
                          </a:lnTo>
                          <a:lnTo>
                            <a:pt x="247" y="185"/>
                          </a:lnTo>
                          <a:lnTo>
                            <a:pt x="182" y="132"/>
                          </a:lnTo>
                          <a:lnTo>
                            <a:pt x="121" y="86"/>
                          </a:lnTo>
                          <a:lnTo>
                            <a:pt x="71" y="50"/>
                          </a:lnTo>
                          <a:lnTo>
                            <a:pt x="33" y="23"/>
                          </a:lnTo>
                          <a:lnTo>
                            <a:pt x="0" y="0"/>
                          </a:lnTo>
                          <a:lnTo>
                            <a:pt x="0" y="0"/>
                          </a:lnTo>
                          <a:lnTo>
                            <a:pt x="30" y="23"/>
                          </a:lnTo>
                          <a:lnTo>
                            <a:pt x="66" y="50"/>
                          </a:lnTo>
                          <a:lnTo>
                            <a:pt x="113" y="86"/>
                          </a:lnTo>
                          <a:lnTo>
                            <a:pt x="167" y="132"/>
                          </a:lnTo>
                          <a:lnTo>
                            <a:pt x="229" y="185"/>
                          </a:lnTo>
                          <a:lnTo>
                            <a:pt x="295" y="243"/>
                          </a:lnTo>
                          <a:lnTo>
                            <a:pt x="328" y="276"/>
                          </a:lnTo>
                          <a:lnTo>
                            <a:pt x="362" y="311"/>
                          </a:lnTo>
                          <a:lnTo>
                            <a:pt x="396" y="345"/>
                          </a:lnTo>
                          <a:lnTo>
                            <a:pt x="431" y="382"/>
                          </a:lnTo>
                          <a:lnTo>
                            <a:pt x="464" y="420"/>
                          </a:lnTo>
                          <a:lnTo>
                            <a:pt x="497" y="458"/>
                          </a:lnTo>
                          <a:lnTo>
                            <a:pt x="528" y="498"/>
                          </a:lnTo>
                          <a:lnTo>
                            <a:pt x="558" y="540"/>
                          </a:lnTo>
                          <a:lnTo>
                            <a:pt x="587" y="581"/>
                          </a:lnTo>
                          <a:lnTo>
                            <a:pt x="614" y="623"/>
                          </a:lnTo>
                          <a:lnTo>
                            <a:pt x="638" y="666"/>
                          </a:lnTo>
                          <a:lnTo>
                            <a:pt x="660" y="709"/>
                          </a:lnTo>
                          <a:lnTo>
                            <a:pt x="680" y="753"/>
                          </a:lnTo>
                          <a:lnTo>
                            <a:pt x="697" y="796"/>
                          </a:lnTo>
                          <a:lnTo>
                            <a:pt x="710" y="841"/>
                          </a:lnTo>
                          <a:lnTo>
                            <a:pt x="716" y="864"/>
                          </a:lnTo>
                          <a:lnTo>
                            <a:pt x="722" y="885"/>
                          </a:lnTo>
                          <a:lnTo>
                            <a:pt x="724" y="908"/>
                          </a:lnTo>
                          <a:lnTo>
                            <a:pt x="727" y="929"/>
                          </a:lnTo>
                          <a:lnTo>
                            <a:pt x="729" y="952"/>
                          </a:lnTo>
                          <a:lnTo>
                            <a:pt x="730" y="974"/>
                          </a:lnTo>
                          <a:lnTo>
                            <a:pt x="730" y="974"/>
                          </a:lnTo>
                          <a:close/>
                        </a:path>
                      </a:pathLst>
                    </a:custGeom>
                    <a:gradFill flip="none" rotWithShape="1">
                      <a:gsLst>
                        <a:gs pos="0">
                          <a:schemeClr val="accent4">
                            <a:lumMod val="40000"/>
                            <a:lumOff val="60000"/>
                          </a:schemeClr>
                        </a:gs>
                        <a:gs pos="100000">
                          <a:schemeClr val="accent4">
                            <a:lumMod val="60000"/>
                            <a:lumOff val="40000"/>
                          </a:schemeClr>
                        </a:gs>
                      </a:gsLst>
                      <a:lin ang="2700000" scaled="1"/>
                      <a:tileRect/>
                    </a:gradFill>
                    <a:ln w="9525">
                      <a:noFill/>
                      <a:prstDash val="sysDash"/>
                      <a:miter lim="800000"/>
                      <a:headEnd/>
                      <a:tailEnd/>
                    </a:ln>
                    <a:extLst>
                      <a:ext uri="{91240B29-F687-4F45-9708-019B960494DF}">
                        <a14:hiddenLine xmlns:a14="http://schemas.microsoft.com/office/drawing/2010/main" w="9525">
                          <a:solidFill>
                            <a:srgbClr val="000000"/>
                          </a:solidFill>
                          <a:round/>
                          <a:headEnd/>
                          <a:tailEnd/>
                        </a14:hiddenLine>
                      </a:ext>
                    </a:extLst>
                  </p:spPr>
                  <p:txBody>
                    <a:bodyPr lIns="18288" tIns="18288" rIns="18288" bIns="18288" anchor="ctr" anchorCtr="1"/>
                    <a:lstStyle/>
                    <a:p>
                      <a:pPr algn="ctr">
                        <a:lnSpc>
                          <a:spcPct val="85000"/>
                        </a:lnSpc>
                        <a:spcBef>
                          <a:spcPct val="20000"/>
                        </a:spcBef>
                      </a:pPr>
                      <a:endParaRPr lang="en-US" dirty="0"/>
                    </a:p>
                  </p:txBody>
                </p:sp>
                <p:sp>
                  <p:nvSpPr>
                    <p:cNvPr id="64" name="Rectangle 24">
                      <a:extLst>
                        <a:ext uri="{FF2B5EF4-FFF2-40B4-BE49-F238E27FC236}">
                          <a16:creationId xmlns:a16="http://schemas.microsoft.com/office/drawing/2014/main" id="{1C9EBE04-A9E8-45FD-9FC4-BDAE6F9CE848}"/>
                        </a:ext>
                      </a:extLst>
                    </p:cNvPr>
                    <p:cNvSpPr>
                      <a:spLocks noChangeArrowheads="1"/>
                    </p:cNvSpPr>
                    <p:nvPr/>
                  </p:nvSpPr>
                  <p:spPr bwMode="auto">
                    <a:xfrm>
                      <a:off x="5348288" y="5988050"/>
                      <a:ext cx="30163" cy="355600"/>
                    </a:xfrm>
                    <a:prstGeom prst="rect">
                      <a:avLst/>
                    </a:prstGeom>
                    <a:gradFill flip="none" rotWithShape="1">
                      <a:gsLst>
                        <a:gs pos="0">
                          <a:schemeClr val="accent4">
                            <a:lumMod val="60000"/>
                            <a:lumOff val="40000"/>
                          </a:schemeClr>
                        </a:gs>
                        <a:gs pos="100000">
                          <a:schemeClr val="accent4">
                            <a:lumMod val="75000"/>
                          </a:schemeClr>
                        </a:gs>
                      </a:gsLst>
                      <a:lin ang="5400000" scaled="0"/>
                      <a:tileRect/>
                    </a:gradFill>
                    <a:ln w="9525">
                      <a:noFill/>
                      <a:prstDash val="sysDash"/>
                      <a:miter lim="800000"/>
                      <a:headEnd/>
                      <a:tailEnd/>
                    </a:ln>
                    <a:extLst>
                      <a:ext uri="{91240B29-F687-4F45-9708-019B960494DF}">
                        <a14:hiddenLine xmlns:a14="http://schemas.microsoft.com/office/drawing/2010/main" w="9525">
                          <a:solidFill>
                            <a:srgbClr val="000000"/>
                          </a:solidFill>
                          <a:miter lim="800000"/>
                          <a:headEnd/>
                          <a:tailEnd/>
                        </a14:hiddenLine>
                      </a:ext>
                    </a:extLst>
                  </p:spPr>
                  <p:txBody>
                    <a:bodyPr lIns="18288" tIns="18288" rIns="18288" bIns="18288" anchor="ctr" anchorCtr="1"/>
                    <a:lstStyle/>
                    <a:p>
                      <a:pPr algn="ctr">
                        <a:lnSpc>
                          <a:spcPct val="85000"/>
                        </a:lnSpc>
                        <a:spcBef>
                          <a:spcPct val="20000"/>
                        </a:spcBef>
                      </a:pPr>
                      <a:endParaRPr lang="en-US" dirty="0"/>
                    </a:p>
                  </p:txBody>
                </p:sp>
              </p:grpSp>
              <p:sp>
                <p:nvSpPr>
                  <p:cNvPr id="14" name="Freeform 8">
                    <a:extLst>
                      <a:ext uri="{FF2B5EF4-FFF2-40B4-BE49-F238E27FC236}">
                        <a16:creationId xmlns:a16="http://schemas.microsoft.com/office/drawing/2014/main" id="{227F98FA-D5EA-4C01-AA10-B6609F942235}"/>
                      </a:ext>
                    </a:extLst>
                  </p:cNvPr>
                  <p:cNvSpPr>
                    <a:spLocks/>
                  </p:cNvSpPr>
                  <p:nvPr/>
                </p:nvSpPr>
                <p:spPr bwMode="auto">
                  <a:xfrm>
                    <a:off x="3168711" y="567101"/>
                    <a:ext cx="2309153" cy="2602692"/>
                  </a:xfrm>
                  <a:custGeom>
                    <a:avLst/>
                    <a:gdLst>
                      <a:gd name="T0" fmla="*/ 3021 w 3023"/>
                      <a:gd name="T1" fmla="*/ 3505 h 3534"/>
                      <a:gd name="T2" fmla="*/ 3005 w 3023"/>
                      <a:gd name="T3" fmla="*/ 3410 h 3534"/>
                      <a:gd name="T4" fmla="*/ 2968 w 3023"/>
                      <a:gd name="T5" fmla="*/ 3293 h 3534"/>
                      <a:gd name="T6" fmla="*/ 2930 w 3023"/>
                      <a:gd name="T7" fmla="*/ 3204 h 3534"/>
                      <a:gd name="T8" fmla="*/ 2875 w 3023"/>
                      <a:gd name="T9" fmla="*/ 3107 h 3534"/>
                      <a:gd name="T10" fmla="*/ 2802 w 3023"/>
                      <a:gd name="T11" fmla="*/ 2998 h 3534"/>
                      <a:gd name="T12" fmla="*/ 2708 w 3023"/>
                      <a:gd name="T13" fmla="*/ 2881 h 3534"/>
                      <a:gd name="T14" fmla="*/ 2589 w 3023"/>
                      <a:gd name="T15" fmla="*/ 2755 h 3534"/>
                      <a:gd name="T16" fmla="*/ 2494 w 3023"/>
                      <a:gd name="T17" fmla="*/ 2666 h 3534"/>
                      <a:gd name="T18" fmla="*/ 2375 w 3023"/>
                      <a:gd name="T19" fmla="*/ 2568 h 3534"/>
                      <a:gd name="T20" fmla="*/ 2229 w 3023"/>
                      <a:gd name="T21" fmla="*/ 2464 h 3534"/>
                      <a:gd name="T22" fmla="*/ 2053 w 3023"/>
                      <a:gd name="T23" fmla="*/ 2353 h 3534"/>
                      <a:gd name="T24" fmla="*/ 1845 w 3023"/>
                      <a:gd name="T25" fmla="*/ 2232 h 3534"/>
                      <a:gd name="T26" fmla="*/ 1512 w 3023"/>
                      <a:gd name="T27" fmla="*/ 2053 h 3534"/>
                      <a:gd name="T28" fmla="*/ 1461 w 3023"/>
                      <a:gd name="T29" fmla="*/ 2028 h 3534"/>
                      <a:gd name="T30" fmla="*/ 1070 w 3023"/>
                      <a:gd name="T31" fmla="*/ 1819 h 3534"/>
                      <a:gd name="T32" fmla="*/ 755 w 3023"/>
                      <a:gd name="T33" fmla="*/ 1619 h 3534"/>
                      <a:gd name="T34" fmla="*/ 505 w 3023"/>
                      <a:gd name="T35" fmla="*/ 1427 h 3534"/>
                      <a:gd name="T36" fmla="*/ 310 w 3023"/>
                      <a:gd name="T37" fmla="*/ 1244 h 3534"/>
                      <a:gd name="T38" fmla="*/ 164 w 3023"/>
                      <a:gd name="T39" fmla="*/ 1070 h 3534"/>
                      <a:gd name="T40" fmla="*/ 102 w 3023"/>
                      <a:gd name="T41" fmla="*/ 983 h 3534"/>
                      <a:gd name="T42" fmla="*/ 55 w 3023"/>
                      <a:gd name="T43" fmla="*/ 896 h 3534"/>
                      <a:gd name="T44" fmla="*/ 25 w 3023"/>
                      <a:gd name="T45" fmla="*/ 821 h 3534"/>
                      <a:gd name="T46" fmla="*/ 10 w 3023"/>
                      <a:gd name="T47" fmla="*/ 759 h 3534"/>
                      <a:gd name="T48" fmla="*/ 0 w 3023"/>
                      <a:gd name="T49" fmla="*/ 674 h 3534"/>
                      <a:gd name="T50" fmla="*/ 3 w 3023"/>
                      <a:gd name="T51" fmla="*/ 29 h 3534"/>
                      <a:gd name="T52" fmla="*/ 18 w 3023"/>
                      <a:gd name="T53" fmla="*/ 122 h 3534"/>
                      <a:gd name="T54" fmla="*/ 55 w 3023"/>
                      <a:gd name="T55" fmla="*/ 241 h 3534"/>
                      <a:gd name="T56" fmla="*/ 95 w 3023"/>
                      <a:gd name="T57" fmla="*/ 328 h 3534"/>
                      <a:gd name="T58" fmla="*/ 149 w 3023"/>
                      <a:gd name="T59" fmla="*/ 427 h 3534"/>
                      <a:gd name="T60" fmla="*/ 222 w 3023"/>
                      <a:gd name="T61" fmla="*/ 536 h 3534"/>
                      <a:gd name="T62" fmla="*/ 317 w 3023"/>
                      <a:gd name="T63" fmla="*/ 653 h 3534"/>
                      <a:gd name="T64" fmla="*/ 436 w 3023"/>
                      <a:gd name="T65" fmla="*/ 779 h 3534"/>
                      <a:gd name="T66" fmla="*/ 530 w 3023"/>
                      <a:gd name="T67" fmla="*/ 868 h 3534"/>
                      <a:gd name="T68" fmla="*/ 649 w 3023"/>
                      <a:gd name="T69" fmla="*/ 966 h 3534"/>
                      <a:gd name="T70" fmla="*/ 795 w 3023"/>
                      <a:gd name="T71" fmla="*/ 1070 h 3534"/>
                      <a:gd name="T72" fmla="*/ 970 w 3023"/>
                      <a:gd name="T73" fmla="*/ 1181 h 3534"/>
                      <a:gd name="T74" fmla="*/ 1179 w 3023"/>
                      <a:gd name="T75" fmla="*/ 1302 h 3534"/>
                      <a:gd name="T76" fmla="*/ 1512 w 3023"/>
                      <a:gd name="T77" fmla="*/ 1481 h 3534"/>
                      <a:gd name="T78" fmla="*/ 1563 w 3023"/>
                      <a:gd name="T79" fmla="*/ 1506 h 3534"/>
                      <a:gd name="T80" fmla="*/ 1954 w 3023"/>
                      <a:gd name="T81" fmla="*/ 1715 h 3534"/>
                      <a:gd name="T82" fmla="*/ 2269 w 3023"/>
                      <a:gd name="T83" fmla="*/ 1915 h 3534"/>
                      <a:gd name="T84" fmla="*/ 2520 w 3023"/>
                      <a:gd name="T85" fmla="*/ 2107 h 3534"/>
                      <a:gd name="T86" fmla="*/ 2713 w 3023"/>
                      <a:gd name="T87" fmla="*/ 2290 h 3534"/>
                      <a:gd name="T88" fmla="*/ 2861 w 3023"/>
                      <a:gd name="T89" fmla="*/ 2464 h 3534"/>
                      <a:gd name="T90" fmla="*/ 2921 w 3023"/>
                      <a:gd name="T91" fmla="*/ 2551 h 3534"/>
                      <a:gd name="T92" fmla="*/ 2970 w 3023"/>
                      <a:gd name="T93" fmla="*/ 2638 h 3534"/>
                      <a:gd name="T94" fmla="*/ 2998 w 3023"/>
                      <a:gd name="T95" fmla="*/ 2713 h 3534"/>
                      <a:gd name="T96" fmla="*/ 3014 w 3023"/>
                      <a:gd name="T97" fmla="*/ 2775 h 3534"/>
                      <a:gd name="T98" fmla="*/ 3023 w 3023"/>
                      <a:gd name="T99" fmla="*/ 2860 h 35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023" h="3534">
                        <a:moveTo>
                          <a:pt x="3023" y="3534"/>
                        </a:moveTo>
                        <a:lnTo>
                          <a:pt x="3023" y="3534"/>
                        </a:lnTo>
                        <a:lnTo>
                          <a:pt x="3021" y="3505"/>
                        </a:lnTo>
                        <a:lnTo>
                          <a:pt x="3018" y="3479"/>
                        </a:lnTo>
                        <a:lnTo>
                          <a:pt x="3014" y="3449"/>
                        </a:lnTo>
                        <a:lnTo>
                          <a:pt x="3005" y="3410"/>
                        </a:lnTo>
                        <a:lnTo>
                          <a:pt x="2994" y="3367"/>
                        </a:lnTo>
                        <a:lnTo>
                          <a:pt x="2978" y="3319"/>
                        </a:lnTo>
                        <a:lnTo>
                          <a:pt x="2968" y="3293"/>
                        </a:lnTo>
                        <a:lnTo>
                          <a:pt x="2957" y="3264"/>
                        </a:lnTo>
                        <a:lnTo>
                          <a:pt x="2944" y="3236"/>
                        </a:lnTo>
                        <a:lnTo>
                          <a:pt x="2930" y="3204"/>
                        </a:lnTo>
                        <a:lnTo>
                          <a:pt x="2914" y="3173"/>
                        </a:lnTo>
                        <a:lnTo>
                          <a:pt x="2895" y="3141"/>
                        </a:lnTo>
                        <a:lnTo>
                          <a:pt x="2875" y="3107"/>
                        </a:lnTo>
                        <a:lnTo>
                          <a:pt x="2852" y="3071"/>
                        </a:lnTo>
                        <a:lnTo>
                          <a:pt x="2828" y="3035"/>
                        </a:lnTo>
                        <a:lnTo>
                          <a:pt x="2802" y="2998"/>
                        </a:lnTo>
                        <a:lnTo>
                          <a:pt x="2772" y="2959"/>
                        </a:lnTo>
                        <a:lnTo>
                          <a:pt x="2740" y="2921"/>
                        </a:lnTo>
                        <a:lnTo>
                          <a:pt x="2708" y="2881"/>
                        </a:lnTo>
                        <a:lnTo>
                          <a:pt x="2670" y="2839"/>
                        </a:lnTo>
                        <a:lnTo>
                          <a:pt x="2630" y="2797"/>
                        </a:lnTo>
                        <a:lnTo>
                          <a:pt x="2589" y="2755"/>
                        </a:lnTo>
                        <a:lnTo>
                          <a:pt x="2543" y="2710"/>
                        </a:lnTo>
                        <a:lnTo>
                          <a:pt x="2494" y="2666"/>
                        </a:lnTo>
                        <a:lnTo>
                          <a:pt x="2494" y="2666"/>
                        </a:lnTo>
                        <a:lnTo>
                          <a:pt x="2457" y="2634"/>
                        </a:lnTo>
                        <a:lnTo>
                          <a:pt x="2418" y="2601"/>
                        </a:lnTo>
                        <a:lnTo>
                          <a:pt x="2375" y="2568"/>
                        </a:lnTo>
                        <a:lnTo>
                          <a:pt x="2329" y="2534"/>
                        </a:lnTo>
                        <a:lnTo>
                          <a:pt x="2281" y="2500"/>
                        </a:lnTo>
                        <a:lnTo>
                          <a:pt x="2229" y="2464"/>
                        </a:lnTo>
                        <a:lnTo>
                          <a:pt x="2173" y="2428"/>
                        </a:lnTo>
                        <a:lnTo>
                          <a:pt x="2116" y="2391"/>
                        </a:lnTo>
                        <a:lnTo>
                          <a:pt x="2053" y="2353"/>
                        </a:lnTo>
                        <a:lnTo>
                          <a:pt x="1989" y="2313"/>
                        </a:lnTo>
                        <a:lnTo>
                          <a:pt x="1918" y="2273"/>
                        </a:lnTo>
                        <a:lnTo>
                          <a:pt x="1845" y="2232"/>
                        </a:lnTo>
                        <a:lnTo>
                          <a:pt x="1688" y="2146"/>
                        </a:lnTo>
                        <a:lnTo>
                          <a:pt x="1512" y="2053"/>
                        </a:lnTo>
                        <a:lnTo>
                          <a:pt x="1512" y="2053"/>
                        </a:lnTo>
                        <a:lnTo>
                          <a:pt x="1512" y="2053"/>
                        </a:lnTo>
                        <a:lnTo>
                          <a:pt x="1461" y="2028"/>
                        </a:lnTo>
                        <a:lnTo>
                          <a:pt x="1461" y="2028"/>
                        </a:lnTo>
                        <a:lnTo>
                          <a:pt x="1322" y="1957"/>
                        </a:lnTo>
                        <a:lnTo>
                          <a:pt x="1192" y="1888"/>
                        </a:lnTo>
                        <a:lnTo>
                          <a:pt x="1070" y="1819"/>
                        </a:lnTo>
                        <a:lnTo>
                          <a:pt x="957" y="1751"/>
                        </a:lnTo>
                        <a:lnTo>
                          <a:pt x="853" y="1685"/>
                        </a:lnTo>
                        <a:lnTo>
                          <a:pt x="755" y="1619"/>
                        </a:lnTo>
                        <a:lnTo>
                          <a:pt x="664" y="1553"/>
                        </a:lnTo>
                        <a:lnTo>
                          <a:pt x="581" y="1490"/>
                        </a:lnTo>
                        <a:lnTo>
                          <a:pt x="505" y="1427"/>
                        </a:lnTo>
                        <a:lnTo>
                          <a:pt x="433" y="1364"/>
                        </a:lnTo>
                        <a:lnTo>
                          <a:pt x="369" y="1304"/>
                        </a:lnTo>
                        <a:lnTo>
                          <a:pt x="310" y="1244"/>
                        </a:lnTo>
                        <a:lnTo>
                          <a:pt x="257" y="1185"/>
                        </a:lnTo>
                        <a:lnTo>
                          <a:pt x="208" y="1126"/>
                        </a:lnTo>
                        <a:lnTo>
                          <a:pt x="164" y="1070"/>
                        </a:lnTo>
                        <a:lnTo>
                          <a:pt x="124" y="1014"/>
                        </a:lnTo>
                        <a:lnTo>
                          <a:pt x="124" y="1014"/>
                        </a:lnTo>
                        <a:lnTo>
                          <a:pt x="102" y="983"/>
                        </a:lnTo>
                        <a:lnTo>
                          <a:pt x="85" y="951"/>
                        </a:lnTo>
                        <a:lnTo>
                          <a:pt x="68" y="923"/>
                        </a:lnTo>
                        <a:lnTo>
                          <a:pt x="55" y="896"/>
                        </a:lnTo>
                        <a:lnTo>
                          <a:pt x="43" y="870"/>
                        </a:lnTo>
                        <a:lnTo>
                          <a:pt x="33" y="844"/>
                        </a:lnTo>
                        <a:lnTo>
                          <a:pt x="25" y="821"/>
                        </a:lnTo>
                        <a:lnTo>
                          <a:pt x="19" y="800"/>
                        </a:lnTo>
                        <a:lnTo>
                          <a:pt x="13" y="778"/>
                        </a:lnTo>
                        <a:lnTo>
                          <a:pt x="10" y="759"/>
                        </a:lnTo>
                        <a:lnTo>
                          <a:pt x="5" y="725"/>
                        </a:lnTo>
                        <a:lnTo>
                          <a:pt x="2" y="696"/>
                        </a:lnTo>
                        <a:lnTo>
                          <a:pt x="0" y="674"/>
                        </a:lnTo>
                        <a:lnTo>
                          <a:pt x="2" y="0"/>
                        </a:lnTo>
                        <a:lnTo>
                          <a:pt x="2" y="0"/>
                        </a:lnTo>
                        <a:lnTo>
                          <a:pt x="3" y="29"/>
                        </a:lnTo>
                        <a:lnTo>
                          <a:pt x="6" y="53"/>
                        </a:lnTo>
                        <a:lnTo>
                          <a:pt x="10" y="85"/>
                        </a:lnTo>
                        <a:lnTo>
                          <a:pt x="18" y="122"/>
                        </a:lnTo>
                        <a:lnTo>
                          <a:pt x="29" y="167"/>
                        </a:lnTo>
                        <a:lnTo>
                          <a:pt x="45" y="215"/>
                        </a:lnTo>
                        <a:lnTo>
                          <a:pt x="55" y="241"/>
                        </a:lnTo>
                        <a:lnTo>
                          <a:pt x="66" y="270"/>
                        </a:lnTo>
                        <a:lnTo>
                          <a:pt x="79" y="298"/>
                        </a:lnTo>
                        <a:lnTo>
                          <a:pt x="95" y="328"/>
                        </a:lnTo>
                        <a:lnTo>
                          <a:pt x="111" y="360"/>
                        </a:lnTo>
                        <a:lnTo>
                          <a:pt x="129" y="393"/>
                        </a:lnTo>
                        <a:lnTo>
                          <a:pt x="149" y="427"/>
                        </a:lnTo>
                        <a:lnTo>
                          <a:pt x="171" y="463"/>
                        </a:lnTo>
                        <a:lnTo>
                          <a:pt x="195" y="499"/>
                        </a:lnTo>
                        <a:lnTo>
                          <a:pt x="222" y="536"/>
                        </a:lnTo>
                        <a:lnTo>
                          <a:pt x="251" y="573"/>
                        </a:lnTo>
                        <a:lnTo>
                          <a:pt x="283" y="613"/>
                        </a:lnTo>
                        <a:lnTo>
                          <a:pt x="317" y="653"/>
                        </a:lnTo>
                        <a:lnTo>
                          <a:pt x="354" y="695"/>
                        </a:lnTo>
                        <a:lnTo>
                          <a:pt x="393" y="737"/>
                        </a:lnTo>
                        <a:lnTo>
                          <a:pt x="436" y="779"/>
                        </a:lnTo>
                        <a:lnTo>
                          <a:pt x="482" y="822"/>
                        </a:lnTo>
                        <a:lnTo>
                          <a:pt x="530" y="868"/>
                        </a:lnTo>
                        <a:lnTo>
                          <a:pt x="530" y="868"/>
                        </a:lnTo>
                        <a:lnTo>
                          <a:pt x="566" y="900"/>
                        </a:lnTo>
                        <a:lnTo>
                          <a:pt x="606" y="933"/>
                        </a:lnTo>
                        <a:lnTo>
                          <a:pt x="649" y="966"/>
                        </a:lnTo>
                        <a:lnTo>
                          <a:pt x="695" y="1000"/>
                        </a:lnTo>
                        <a:lnTo>
                          <a:pt x="744" y="1034"/>
                        </a:lnTo>
                        <a:lnTo>
                          <a:pt x="795" y="1070"/>
                        </a:lnTo>
                        <a:lnTo>
                          <a:pt x="850" y="1106"/>
                        </a:lnTo>
                        <a:lnTo>
                          <a:pt x="909" y="1143"/>
                        </a:lnTo>
                        <a:lnTo>
                          <a:pt x="970" y="1181"/>
                        </a:lnTo>
                        <a:lnTo>
                          <a:pt x="1036" y="1221"/>
                        </a:lnTo>
                        <a:lnTo>
                          <a:pt x="1105" y="1261"/>
                        </a:lnTo>
                        <a:lnTo>
                          <a:pt x="1179" y="1302"/>
                        </a:lnTo>
                        <a:lnTo>
                          <a:pt x="1337" y="1388"/>
                        </a:lnTo>
                        <a:lnTo>
                          <a:pt x="1512" y="1481"/>
                        </a:lnTo>
                        <a:lnTo>
                          <a:pt x="1512" y="1481"/>
                        </a:lnTo>
                        <a:lnTo>
                          <a:pt x="1512" y="1481"/>
                        </a:lnTo>
                        <a:lnTo>
                          <a:pt x="1563" y="1506"/>
                        </a:lnTo>
                        <a:lnTo>
                          <a:pt x="1563" y="1506"/>
                        </a:lnTo>
                        <a:lnTo>
                          <a:pt x="1702" y="1577"/>
                        </a:lnTo>
                        <a:lnTo>
                          <a:pt x="1832" y="1646"/>
                        </a:lnTo>
                        <a:lnTo>
                          <a:pt x="1954" y="1715"/>
                        </a:lnTo>
                        <a:lnTo>
                          <a:pt x="2067" y="1783"/>
                        </a:lnTo>
                        <a:lnTo>
                          <a:pt x="2172" y="1849"/>
                        </a:lnTo>
                        <a:lnTo>
                          <a:pt x="2269" y="1915"/>
                        </a:lnTo>
                        <a:lnTo>
                          <a:pt x="2359" y="1981"/>
                        </a:lnTo>
                        <a:lnTo>
                          <a:pt x="2443" y="2044"/>
                        </a:lnTo>
                        <a:lnTo>
                          <a:pt x="2520" y="2107"/>
                        </a:lnTo>
                        <a:lnTo>
                          <a:pt x="2590" y="2170"/>
                        </a:lnTo>
                        <a:lnTo>
                          <a:pt x="2655" y="2230"/>
                        </a:lnTo>
                        <a:lnTo>
                          <a:pt x="2713" y="2290"/>
                        </a:lnTo>
                        <a:lnTo>
                          <a:pt x="2768" y="2349"/>
                        </a:lnTo>
                        <a:lnTo>
                          <a:pt x="2816" y="2408"/>
                        </a:lnTo>
                        <a:lnTo>
                          <a:pt x="2861" y="2464"/>
                        </a:lnTo>
                        <a:lnTo>
                          <a:pt x="2901" y="2520"/>
                        </a:lnTo>
                        <a:lnTo>
                          <a:pt x="2901" y="2520"/>
                        </a:lnTo>
                        <a:lnTo>
                          <a:pt x="2921" y="2551"/>
                        </a:lnTo>
                        <a:lnTo>
                          <a:pt x="2940" y="2583"/>
                        </a:lnTo>
                        <a:lnTo>
                          <a:pt x="2955" y="2611"/>
                        </a:lnTo>
                        <a:lnTo>
                          <a:pt x="2970" y="2638"/>
                        </a:lnTo>
                        <a:lnTo>
                          <a:pt x="2981" y="2664"/>
                        </a:lnTo>
                        <a:lnTo>
                          <a:pt x="2991" y="2689"/>
                        </a:lnTo>
                        <a:lnTo>
                          <a:pt x="2998" y="2713"/>
                        </a:lnTo>
                        <a:lnTo>
                          <a:pt x="3005" y="2734"/>
                        </a:lnTo>
                        <a:lnTo>
                          <a:pt x="3010" y="2756"/>
                        </a:lnTo>
                        <a:lnTo>
                          <a:pt x="3014" y="2775"/>
                        </a:lnTo>
                        <a:lnTo>
                          <a:pt x="3020" y="2809"/>
                        </a:lnTo>
                        <a:lnTo>
                          <a:pt x="3021" y="2838"/>
                        </a:lnTo>
                        <a:lnTo>
                          <a:pt x="3023" y="2860"/>
                        </a:lnTo>
                        <a:lnTo>
                          <a:pt x="3023" y="3534"/>
                        </a:lnTo>
                        <a:close/>
                      </a:path>
                    </a:pathLst>
                  </a:custGeom>
                  <a:gradFill flip="none" rotWithShape="1">
                    <a:gsLst>
                      <a:gs pos="16000">
                        <a:schemeClr val="accent2">
                          <a:lumMod val="50000"/>
                        </a:schemeClr>
                      </a:gs>
                      <a:gs pos="100000">
                        <a:schemeClr val="accent2">
                          <a:lumMod val="75000"/>
                        </a:schemeClr>
                      </a:gs>
                      <a:gs pos="0">
                        <a:schemeClr val="accent2">
                          <a:lumMod val="50000"/>
                        </a:schemeClr>
                      </a:gs>
                    </a:gsLst>
                    <a:lin ang="0" scaled="1"/>
                    <a:tileRect/>
                  </a:gradFill>
                  <a:ln w="9525">
                    <a:noFill/>
                    <a:prstDash val="sysDash"/>
                    <a:miter lim="800000"/>
                    <a:headEnd/>
                    <a:tailEnd/>
                  </a:ln>
                </p:spPr>
                <p:txBody>
                  <a:bodyPr lIns="18288" tIns="18288" rIns="18288" bIns="18288" anchor="ctr" anchorCtr="1"/>
                  <a:lstStyle/>
                  <a:p>
                    <a:pPr algn="ctr">
                      <a:lnSpc>
                        <a:spcPct val="85000"/>
                      </a:lnSpc>
                      <a:spcBef>
                        <a:spcPct val="20000"/>
                      </a:spcBef>
                    </a:pPr>
                    <a:endParaRPr lang="en-US" dirty="0"/>
                  </a:p>
                </p:txBody>
              </p:sp>
              <p:grpSp>
                <p:nvGrpSpPr>
                  <p:cNvPr id="20" name="Group 100">
                    <a:extLst>
                      <a:ext uri="{FF2B5EF4-FFF2-40B4-BE49-F238E27FC236}">
                        <a16:creationId xmlns:a16="http://schemas.microsoft.com/office/drawing/2014/main" id="{9C159C8D-994F-41FB-99C2-052B3F966BD2}"/>
                      </a:ext>
                    </a:extLst>
                  </p:cNvPr>
                  <p:cNvGrpSpPr/>
                  <p:nvPr/>
                </p:nvGrpSpPr>
                <p:grpSpPr>
                  <a:xfrm>
                    <a:off x="3168712" y="3485307"/>
                    <a:ext cx="2327483" cy="2620368"/>
                    <a:chOff x="3765549" y="4460875"/>
                    <a:chExt cx="1612902" cy="1882775"/>
                  </a:xfrm>
                </p:grpSpPr>
                <p:sp>
                  <p:nvSpPr>
                    <p:cNvPr id="57" name="Freeform 6">
                      <a:extLst>
                        <a:ext uri="{FF2B5EF4-FFF2-40B4-BE49-F238E27FC236}">
                          <a16:creationId xmlns:a16="http://schemas.microsoft.com/office/drawing/2014/main" id="{11148B68-2AAA-470F-A8E6-DD65B3BFBEFD}"/>
                        </a:ext>
                      </a:extLst>
                    </p:cNvPr>
                    <p:cNvSpPr>
                      <a:spLocks/>
                    </p:cNvSpPr>
                    <p:nvPr/>
                  </p:nvSpPr>
                  <p:spPr bwMode="auto">
                    <a:xfrm>
                      <a:off x="3765549" y="4460875"/>
                      <a:ext cx="1600200" cy="1868488"/>
                    </a:xfrm>
                    <a:custGeom>
                      <a:avLst/>
                      <a:gdLst>
                        <a:gd name="T0" fmla="*/ 3021 w 3023"/>
                        <a:gd name="T1" fmla="*/ 3504 h 3533"/>
                        <a:gd name="T2" fmla="*/ 3005 w 3023"/>
                        <a:gd name="T3" fmla="*/ 3410 h 3533"/>
                        <a:gd name="T4" fmla="*/ 2968 w 3023"/>
                        <a:gd name="T5" fmla="*/ 3291 h 3533"/>
                        <a:gd name="T6" fmla="*/ 2930 w 3023"/>
                        <a:gd name="T7" fmla="*/ 3203 h 3533"/>
                        <a:gd name="T8" fmla="*/ 2875 w 3023"/>
                        <a:gd name="T9" fmla="*/ 3106 h 3533"/>
                        <a:gd name="T10" fmla="*/ 2802 w 3023"/>
                        <a:gd name="T11" fmla="*/ 2997 h 3533"/>
                        <a:gd name="T12" fmla="*/ 2708 w 3023"/>
                        <a:gd name="T13" fmla="*/ 2880 h 3533"/>
                        <a:gd name="T14" fmla="*/ 2589 w 3023"/>
                        <a:gd name="T15" fmla="*/ 2754 h 3533"/>
                        <a:gd name="T16" fmla="*/ 2494 w 3023"/>
                        <a:gd name="T17" fmla="*/ 2665 h 3533"/>
                        <a:gd name="T18" fmla="*/ 2375 w 3023"/>
                        <a:gd name="T19" fmla="*/ 2567 h 3533"/>
                        <a:gd name="T20" fmla="*/ 2229 w 3023"/>
                        <a:gd name="T21" fmla="*/ 2463 h 3533"/>
                        <a:gd name="T22" fmla="*/ 2053 w 3023"/>
                        <a:gd name="T23" fmla="*/ 2353 h 3533"/>
                        <a:gd name="T24" fmla="*/ 1845 w 3023"/>
                        <a:gd name="T25" fmla="*/ 2231 h 3533"/>
                        <a:gd name="T26" fmla="*/ 1512 w 3023"/>
                        <a:gd name="T27" fmla="*/ 2052 h 3533"/>
                        <a:gd name="T28" fmla="*/ 1461 w 3023"/>
                        <a:gd name="T29" fmla="*/ 2026 h 3533"/>
                        <a:gd name="T30" fmla="*/ 1070 w 3023"/>
                        <a:gd name="T31" fmla="*/ 1818 h 3533"/>
                        <a:gd name="T32" fmla="*/ 755 w 3023"/>
                        <a:gd name="T33" fmla="*/ 1616 h 3533"/>
                        <a:gd name="T34" fmla="*/ 505 w 3023"/>
                        <a:gd name="T35" fmla="*/ 1425 h 3533"/>
                        <a:gd name="T36" fmla="*/ 310 w 3023"/>
                        <a:gd name="T37" fmla="*/ 1243 h 3533"/>
                        <a:gd name="T38" fmla="*/ 164 w 3023"/>
                        <a:gd name="T39" fmla="*/ 1068 h 3533"/>
                        <a:gd name="T40" fmla="*/ 102 w 3023"/>
                        <a:gd name="T41" fmla="*/ 981 h 3533"/>
                        <a:gd name="T42" fmla="*/ 55 w 3023"/>
                        <a:gd name="T43" fmla="*/ 895 h 3533"/>
                        <a:gd name="T44" fmla="*/ 25 w 3023"/>
                        <a:gd name="T45" fmla="*/ 820 h 3533"/>
                        <a:gd name="T46" fmla="*/ 10 w 3023"/>
                        <a:gd name="T47" fmla="*/ 759 h 3533"/>
                        <a:gd name="T48" fmla="*/ 0 w 3023"/>
                        <a:gd name="T49" fmla="*/ 673 h 3533"/>
                        <a:gd name="T50" fmla="*/ 3 w 3023"/>
                        <a:gd name="T51" fmla="*/ 28 h 3533"/>
                        <a:gd name="T52" fmla="*/ 18 w 3023"/>
                        <a:gd name="T53" fmla="*/ 121 h 3533"/>
                        <a:gd name="T54" fmla="*/ 55 w 3023"/>
                        <a:gd name="T55" fmla="*/ 240 h 3533"/>
                        <a:gd name="T56" fmla="*/ 95 w 3023"/>
                        <a:gd name="T57" fmla="*/ 327 h 3533"/>
                        <a:gd name="T58" fmla="*/ 149 w 3023"/>
                        <a:gd name="T59" fmla="*/ 426 h 3533"/>
                        <a:gd name="T60" fmla="*/ 222 w 3023"/>
                        <a:gd name="T61" fmla="*/ 535 h 3533"/>
                        <a:gd name="T62" fmla="*/ 317 w 3023"/>
                        <a:gd name="T63" fmla="*/ 653 h 3533"/>
                        <a:gd name="T64" fmla="*/ 436 w 3023"/>
                        <a:gd name="T65" fmla="*/ 779 h 3533"/>
                        <a:gd name="T66" fmla="*/ 530 w 3023"/>
                        <a:gd name="T67" fmla="*/ 866 h 3533"/>
                        <a:gd name="T68" fmla="*/ 649 w 3023"/>
                        <a:gd name="T69" fmla="*/ 965 h 3533"/>
                        <a:gd name="T70" fmla="*/ 795 w 3023"/>
                        <a:gd name="T71" fmla="*/ 1068 h 3533"/>
                        <a:gd name="T72" fmla="*/ 970 w 3023"/>
                        <a:gd name="T73" fmla="*/ 1180 h 3533"/>
                        <a:gd name="T74" fmla="*/ 1179 w 3023"/>
                        <a:gd name="T75" fmla="*/ 1300 h 3533"/>
                        <a:gd name="T76" fmla="*/ 1512 w 3023"/>
                        <a:gd name="T77" fmla="*/ 1480 h 3533"/>
                        <a:gd name="T78" fmla="*/ 1563 w 3023"/>
                        <a:gd name="T79" fmla="*/ 1505 h 3533"/>
                        <a:gd name="T80" fmla="*/ 1954 w 3023"/>
                        <a:gd name="T81" fmla="*/ 1714 h 3533"/>
                        <a:gd name="T82" fmla="*/ 2269 w 3023"/>
                        <a:gd name="T83" fmla="*/ 1914 h 3533"/>
                        <a:gd name="T84" fmla="*/ 2520 w 3023"/>
                        <a:gd name="T85" fmla="*/ 2106 h 3533"/>
                        <a:gd name="T86" fmla="*/ 2713 w 3023"/>
                        <a:gd name="T87" fmla="*/ 2290 h 3533"/>
                        <a:gd name="T88" fmla="*/ 2861 w 3023"/>
                        <a:gd name="T89" fmla="*/ 2463 h 3533"/>
                        <a:gd name="T90" fmla="*/ 2921 w 3023"/>
                        <a:gd name="T91" fmla="*/ 2550 h 3533"/>
                        <a:gd name="T92" fmla="*/ 2970 w 3023"/>
                        <a:gd name="T93" fmla="*/ 2638 h 3533"/>
                        <a:gd name="T94" fmla="*/ 2998 w 3023"/>
                        <a:gd name="T95" fmla="*/ 2712 h 3533"/>
                        <a:gd name="T96" fmla="*/ 3014 w 3023"/>
                        <a:gd name="T97" fmla="*/ 2774 h 3533"/>
                        <a:gd name="T98" fmla="*/ 3023 w 3023"/>
                        <a:gd name="T99" fmla="*/ 2860 h 35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023" h="3533">
                          <a:moveTo>
                            <a:pt x="3023" y="3533"/>
                          </a:moveTo>
                          <a:lnTo>
                            <a:pt x="3023" y="3533"/>
                          </a:lnTo>
                          <a:lnTo>
                            <a:pt x="3021" y="3504"/>
                          </a:lnTo>
                          <a:lnTo>
                            <a:pt x="3018" y="3478"/>
                          </a:lnTo>
                          <a:lnTo>
                            <a:pt x="3014" y="3447"/>
                          </a:lnTo>
                          <a:lnTo>
                            <a:pt x="3005" y="3410"/>
                          </a:lnTo>
                          <a:lnTo>
                            <a:pt x="2994" y="3367"/>
                          </a:lnTo>
                          <a:lnTo>
                            <a:pt x="2978" y="3318"/>
                          </a:lnTo>
                          <a:lnTo>
                            <a:pt x="2968" y="3291"/>
                          </a:lnTo>
                          <a:lnTo>
                            <a:pt x="2957" y="3264"/>
                          </a:lnTo>
                          <a:lnTo>
                            <a:pt x="2944" y="3235"/>
                          </a:lnTo>
                          <a:lnTo>
                            <a:pt x="2930" y="3203"/>
                          </a:lnTo>
                          <a:lnTo>
                            <a:pt x="2914" y="3172"/>
                          </a:lnTo>
                          <a:lnTo>
                            <a:pt x="2895" y="3139"/>
                          </a:lnTo>
                          <a:lnTo>
                            <a:pt x="2875" y="3106"/>
                          </a:lnTo>
                          <a:lnTo>
                            <a:pt x="2852" y="3070"/>
                          </a:lnTo>
                          <a:lnTo>
                            <a:pt x="2828" y="3034"/>
                          </a:lnTo>
                          <a:lnTo>
                            <a:pt x="2802" y="2997"/>
                          </a:lnTo>
                          <a:lnTo>
                            <a:pt x="2772" y="2958"/>
                          </a:lnTo>
                          <a:lnTo>
                            <a:pt x="2740" y="2920"/>
                          </a:lnTo>
                          <a:lnTo>
                            <a:pt x="2708" y="2880"/>
                          </a:lnTo>
                          <a:lnTo>
                            <a:pt x="2670" y="2838"/>
                          </a:lnTo>
                          <a:lnTo>
                            <a:pt x="2630" y="2797"/>
                          </a:lnTo>
                          <a:lnTo>
                            <a:pt x="2589" y="2754"/>
                          </a:lnTo>
                          <a:lnTo>
                            <a:pt x="2543" y="2709"/>
                          </a:lnTo>
                          <a:lnTo>
                            <a:pt x="2494" y="2665"/>
                          </a:lnTo>
                          <a:lnTo>
                            <a:pt x="2494" y="2665"/>
                          </a:lnTo>
                          <a:lnTo>
                            <a:pt x="2457" y="2633"/>
                          </a:lnTo>
                          <a:lnTo>
                            <a:pt x="2418" y="2600"/>
                          </a:lnTo>
                          <a:lnTo>
                            <a:pt x="2375" y="2567"/>
                          </a:lnTo>
                          <a:lnTo>
                            <a:pt x="2329" y="2533"/>
                          </a:lnTo>
                          <a:lnTo>
                            <a:pt x="2281" y="2499"/>
                          </a:lnTo>
                          <a:lnTo>
                            <a:pt x="2229" y="2463"/>
                          </a:lnTo>
                          <a:lnTo>
                            <a:pt x="2173" y="2427"/>
                          </a:lnTo>
                          <a:lnTo>
                            <a:pt x="2116" y="2390"/>
                          </a:lnTo>
                          <a:lnTo>
                            <a:pt x="2053" y="2353"/>
                          </a:lnTo>
                          <a:lnTo>
                            <a:pt x="1989" y="2313"/>
                          </a:lnTo>
                          <a:lnTo>
                            <a:pt x="1918" y="2272"/>
                          </a:lnTo>
                          <a:lnTo>
                            <a:pt x="1845" y="2231"/>
                          </a:lnTo>
                          <a:lnTo>
                            <a:pt x="1688" y="2145"/>
                          </a:lnTo>
                          <a:lnTo>
                            <a:pt x="1512" y="2052"/>
                          </a:lnTo>
                          <a:lnTo>
                            <a:pt x="1512" y="2052"/>
                          </a:lnTo>
                          <a:lnTo>
                            <a:pt x="1512" y="2052"/>
                          </a:lnTo>
                          <a:lnTo>
                            <a:pt x="1461" y="2026"/>
                          </a:lnTo>
                          <a:lnTo>
                            <a:pt x="1461" y="2026"/>
                          </a:lnTo>
                          <a:lnTo>
                            <a:pt x="1322" y="1956"/>
                          </a:lnTo>
                          <a:lnTo>
                            <a:pt x="1192" y="1887"/>
                          </a:lnTo>
                          <a:lnTo>
                            <a:pt x="1070" y="1818"/>
                          </a:lnTo>
                          <a:lnTo>
                            <a:pt x="957" y="1750"/>
                          </a:lnTo>
                          <a:lnTo>
                            <a:pt x="853" y="1684"/>
                          </a:lnTo>
                          <a:lnTo>
                            <a:pt x="755" y="1616"/>
                          </a:lnTo>
                          <a:lnTo>
                            <a:pt x="664" y="1552"/>
                          </a:lnTo>
                          <a:lnTo>
                            <a:pt x="581" y="1488"/>
                          </a:lnTo>
                          <a:lnTo>
                            <a:pt x="505" y="1425"/>
                          </a:lnTo>
                          <a:lnTo>
                            <a:pt x="433" y="1363"/>
                          </a:lnTo>
                          <a:lnTo>
                            <a:pt x="369" y="1303"/>
                          </a:lnTo>
                          <a:lnTo>
                            <a:pt x="310" y="1243"/>
                          </a:lnTo>
                          <a:lnTo>
                            <a:pt x="257" y="1184"/>
                          </a:lnTo>
                          <a:lnTo>
                            <a:pt x="208" y="1125"/>
                          </a:lnTo>
                          <a:lnTo>
                            <a:pt x="164" y="1068"/>
                          </a:lnTo>
                          <a:lnTo>
                            <a:pt x="124" y="1014"/>
                          </a:lnTo>
                          <a:lnTo>
                            <a:pt x="124" y="1014"/>
                          </a:lnTo>
                          <a:lnTo>
                            <a:pt x="102" y="981"/>
                          </a:lnTo>
                          <a:lnTo>
                            <a:pt x="85" y="950"/>
                          </a:lnTo>
                          <a:lnTo>
                            <a:pt x="68" y="922"/>
                          </a:lnTo>
                          <a:lnTo>
                            <a:pt x="55" y="895"/>
                          </a:lnTo>
                          <a:lnTo>
                            <a:pt x="43" y="869"/>
                          </a:lnTo>
                          <a:lnTo>
                            <a:pt x="33" y="843"/>
                          </a:lnTo>
                          <a:lnTo>
                            <a:pt x="25" y="820"/>
                          </a:lnTo>
                          <a:lnTo>
                            <a:pt x="19" y="799"/>
                          </a:lnTo>
                          <a:lnTo>
                            <a:pt x="13" y="777"/>
                          </a:lnTo>
                          <a:lnTo>
                            <a:pt x="10" y="759"/>
                          </a:lnTo>
                          <a:lnTo>
                            <a:pt x="5" y="724"/>
                          </a:lnTo>
                          <a:lnTo>
                            <a:pt x="2" y="696"/>
                          </a:lnTo>
                          <a:lnTo>
                            <a:pt x="0" y="673"/>
                          </a:lnTo>
                          <a:lnTo>
                            <a:pt x="2" y="0"/>
                          </a:lnTo>
                          <a:lnTo>
                            <a:pt x="2" y="0"/>
                          </a:lnTo>
                          <a:lnTo>
                            <a:pt x="3" y="28"/>
                          </a:lnTo>
                          <a:lnTo>
                            <a:pt x="6" y="53"/>
                          </a:lnTo>
                          <a:lnTo>
                            <a:pt x="10" y="84"/>
                          </a:lnTo>
                          <a:lnTo>
                            <a:pt x="18" y="121"/>
                          </a:lnTo>
                          <a:lnTo>
                            <a:pt x="29" y="164"/>
                          </a:lnTo>
                          <a:lnTo>
                            <a:pt x="45" y="214"/>
                          </a:lnTo>
                          <a:lnTo>
                            <a:pt x="55" y="240"/>
                          </a:lnTo>
                          <a:lnTo>
                            <a:pt x="66" y="269"/>
                          </a:lnTo>
                          <a:lnTo>
                            <a:pt x="79" y="297"/>
                          </a:lnTo>
                          <a:lnTo>
                            <a:pt x="95" y="327"/>
                          </a:lnTo>
                          <a:lnTo>
                            <a:pt x="111" y="359"/>
                          </a:lnTo>
                          <a:lnTo>
                            <a:pt x="129" y="392"/>
                          </a:lnTo>
                          <a:lnTo>
                            <a:pt x="149" y="426"/>
                          </a:lnTo>
                          <a:lnTo>
                            <a:pt x="171" y="461"/>
                          </a:lnTo>
                          <a:lnTo>
                            <a:pt x="195" y="498"/>
                          </a:lnTo>
                          <a:lnTo>
                            <a:pt x="222" y="535"/>
                          </a:lnTo>
                          <a:lnTo>
                            <a:pt x="251" y="572"/>
                          </a:lnTo>
                          <a:lnTo>
                            <a:pt x="283" y="612"/>
                          </a:lnTo>
                          <a:lnTo>
                            <a:pt x="317" y="653"/>
                          </a:lnTo>
                          <a:lnTo>
                            <a:pt x="354" y="694"/>
                          </a:lnTo>
                          <a:lnTo>
                            <a:pt x="393" y="736"/>
                          </a:lnTo>
                          <a:lnTo>
                            <a:pt x="436" y="779"/>
                          </a:lnTo>
                          <a:lnTo>
                            <a:pt x="482" y="822"/>
                          </a:lnTo>
                          <a:lnTo>
                            <a:pt x="530" y="866"/>
                          </a:lnTo>
                          <a:lnTo>
                            <a:pt x="530" y="866"/>
                          </a:lnTo>
                          <a:lnTo>
                            <a:pt x="566" y="899"/>
                          </a:lnTo>
                          <a:lnTo>
                            <a:pt x="606" y="932"/>
                          </a:lnTo>
                          <a:lnTo>
                            <a:pt x="649" y="965"/>
                          </a:lnTo>
                          <a:lnTo>
                            <a:pt x="695" y="999"/>
                          </a:lnTo>
                          <a:lnTo>
                            <a:pt x="744" y="1034"/>
                          </a:lnTo>
                          <a:lnTo>
                            <a:pt x="795" y="1068"/>
                          </a:lnTo>
                          <a:lnTo>
                            <a:pt x="850" y="1105"/>
                          </a:lnTo>
                          <a:lnTo>
                            <a:pt x="909" y="1142"/>
                          </a:lnTo>
                          <a:lnTo>
                            <a:pt x="970" y="1180"/>
                          </a:lnTo>
                          <a:lnTo>
                            <a:pt x="1036" y="1218"/>
                          </a:lnTo>
                          <a:lnTo>
                            <a:pt x="1105" y="1258"/>
                          </a:lnTo>
                          <a:lnTo>
                            <a:pt x="1179" y="1300"/>
                          </a:lnTo>
                          <a:lnTo>
                            <a:pt x="1337" y="1387"/>
                          </a:lnTo>
                          <a:lnTo>
                            <a:pt x="1512" y="1480"/>
                          </a:lnTo>
                          <a:lnTo>
                            <a:pt x="1512" y="1480"/>
                          </a:lnTo>
                          <a:lnTo>
                            <a:pt x="1512" y="1480"/>
                          </a:lnTo>
                          <a:lnTo>
                            <a:pt x="1563" y="1505"/>
                          </a:lnTo>
                          <a:lnTo>
                            <a:pt x="1563" y="1505"/>
                          </a:lnTo>
                          <a:lnTo>
                            <a:pt x="1702" y="1575"/>
                          </a:lnTo>
                          <a:lnTo>
                            <a:pt x="1832" y="1645"/>
                          </a:lnTo>
                          <a:lnTo>
                            <a:pt x="1954" y="1714"/>
                          </a:lnTo>
                          <a:lnTo>
                            <a:pt x="2067" y="1781"/>
                          </a:lnTo>
                          <a:lnTo>
                            <a:pt x="2172" y="1848"/>
                          </a:lnTo>
                          <a:lnTo>
                            <a:pt x="2269" y="1914"/>
                          </a:lnTo>
                          <a:lnTo>
                            <a:pt x="2359" y="1979"/>
                          </a:lnTo>
                          <a:lnTo>
                            <a:pt x="2443" y="2043"/>
                          </a:lnTo>
                          <a:lnTo>
                            <a:pt x="2520" y="2106"/>
                          </a:lnTo>
                          <a:lnTo>
                            <a:pt x="2590" y="2168"/>
                          </a:lnTo>
                          <a:lnTo>
                            <a:pt x="2655" y="2229"/>
                          </a:lnTo>
                          <a:lnTo>
                            <a:pt x="2713" y="2290"/>
                          </a:lnTo>
                          <a:lnTo>
                            <a:pt x="2768" y="2348"/>
                          </a:lnTo>
                          <a:lnTo>
                            <a:pt x="2816" y="2406"/>
                          </a:lnTo>
                          <a:lnTo>
                            <a:pt x="2861" y="2463"/>
                          </a:lnTo>
                          <a:lnTo>
                            <a:pt x="2901" y="2519"/>
                          </a:lnTo>
                          <a:lnTo>
                            <a:pt x="2901" y="2519"/>
                          </a:lnTo>
                          <a:lnTo>
                            <a:pt x="2921" y="2550"/>
                          </a:lnTo>
                          <a:lnTo>
                            <a:pt x="2940" y="2580"/>
                          </a:lnTo>
                          <a:lnTo>
                            <a:pt x="2955" y="2610"/>
                          </a:lnTo>
                          <a:lnTo>
                            <a:pt x="2970" y="2638"/>
                          </a:lnTo>
                          <a:lnTo>
                            <a:pt x="2981" y="2663"/>
                          </a:lnTo>
                          <a:lnTo>
                            <a:pt x="2991" y="2688"/>
                          </a:lnTo>
                          <a:lnTo>
                            <a:pt x="2998" y="2712"/>
                          </a:lnTo>
                          <a:lnTo>
                            <a:pt x="3005" y="2734"/>
                          </a:lnTo>
                          <a:lnTo>
                            <a:pt x="3010" y="2754"/>
                          </a:lnTo>
                          <a:lnTo>
                            <a:pt x="3014" y="2774"/>
                          </a:lnTo>
                          <a:lnTo>
                            <a:pt x="3020" y="2808"/>
                          </a:lnTo>
                          <a:lnTo>
                            <a:pt x="3021" y="2837"/>
                          </a:lnTo>
                          <a:lnTo>
                            <a:pt x="3023" y="2860"/>
                          </a:lnTo>
                          <a:lnTo>
                            <a:pt x="3023" y="3533"/>
                          </a:lnTo>
                          <a:close/>
                        </a:path>
                      </a:pathLst>
                    </a:custGeom>
                    <a:gradFill flip="none" rotWithShape="1">
                      <a:gsLst>
                        <a:gs pos="16000">
                          <a:schemeClr val="accent5">
                            <a:lumMod val="50000"/>
                          </a:schemeClr>
                        </a:gs>
                        <a:gs pos="100000">
                          <a:schemeClr val="accent5">
                            <a:lumMod val="75000"/>
                          </a:schemeClr>
                        </a:gs>
                        <a:gs pos="0">
                          <a:schemeClr val="accent5">
                            <a:lumMod val="60000"/>
                            <a:lumOff val="40000"/>
                          </a:schemeClr>
                        </a:gs>
                      </a:gsLst>
                      <a:lin ang="0" scaled="1"/>
                      <a:tileRect/>
                    </a:gradFill>
                    <a:ln w="9525">
                      <a:noFill/>
                      <a:prstDash val="sysDash"/>
                      <a:miter lim="800000"/>
                      <a:headEnd/>
                      <a:tailEnd/>
                    </a:ln>
                    <a:extLst>
                      <a:ext uri="{91240B29-F687-4F45-9708-019B960494DF}">
                        <a14:hiddenLine xmlns:a14="http://schemas.microsoft.com/office/drawing/2010/main" w="9525">
                          <a:solidFill>
                            <a:srgbClr val="000000"/>
                          </a:solidFill>
                          <a:round/>
                          <a:headEnd/>
                          <a:tailEnd/>
                        </a14:hiddenLine>
                      </a:ext>
                    </a:extLst>
                  </p:spPr>
                  <p:txBody>
                    <a:bodyPr lIns="18288" tIns="18288" rIns="18288" bIns="18288" anchor="ctr" anchorCtr="1"/>
                    <a:lstStyle/>
                    <a:p>
                      <a:pPr algn="ctr">
                        <a:lnSpc>
                          <a:spcPct val="85000"/>
                        </a:lnSpc>
                        <a:spcBef>
                          <a:spcPct val="20000"/>
                        </a:spcBef>
                      </a:pPr>
                      <a:endParaRPr lang="en-US" dirty="0"/>
                    </a:p>
                  </p:txBody>
                </p:sp>
                <p:sp>
                  <p:nvSpPr>
                    <p:cNvPr id="58" name="Freeform 15">
                      <a:extLst>
                        <a:ext uri="{FF2B5EF4-FFF2-40B4-BE49-F238E27FC236}">
                          <a16:creationId xmlns:a16="http://schemas.microsoft.com/office/drawing/2014/main" id="{59456060-E7B3-4A96-9E7D-3A8D5E804D8F}"/>
                        </a:ext>
                      </a:extLst>
                    </p:cNvPr>
                    <p:cNvSpPr>
                      <a:spLocks/>
                    </p:cNvSpPr>
                    <p:nvPr/>
                  </p:nvSpPr>
                  <p:spPr bwMode="auto">
                    <a:xfrm>
                      <a:off x="4962525" y="5472113"/>
                      <a:ext cx="415925" cy="515938"/>
                    </a:xfrm>
                    <a:custGeom>
                      <a:avLst/>
                      <a:gdLst>
                        <a:gd name="T0" fmla="*/ 730 w 785"/>
                        <a:gd name="T1" fmla="*/ 974 h 974"/>
                        <a:gd name="T2" fmla="*/ 785 w 785"/>
                        <a:gd name="T3" fmla="*/ 974 h 974"/>
                        <a:gd name="T4" fmla="*/ 785 w 785"/>
                        <a:gd name="T5" fmla="*/ 974 h 974"/>
                        <a:gd name="T6" fmla="*/ 785 w 785"/>
                        <a:gd name="T7" fmla="*/ 974 h 974"/>
                        <a:gd name="T8" fmla="*/ 785 w 785"/>
                        <a:gd name="T9" fmla="*/ 974 h 974"/>
                        <a:gd name="T10" fmla="*/ 785 w 785"/>
                        <a:gd name="T11" fmla="*/ 951 h 974"/>
                        <a:gd name="T12" fmla="*/ 783 w 785"/>
                        <a:gd name="T13" fmla="*/ 929 h 974"/>
                        <a:gd name="T14" fmla="*/ 780 w 785"/>
                        <a:gd name="T15" fmla="*/ 908 h 974"/>
                        <a:gd name="T16" fmla="*/ 776 w 785"/>
                        <a:gd name="T17" fmla="*/ 885 h 974"/>
                        <a:gd name="T18" fmla="*/ 772 w 785"/>
                        <a:gd name="T19" fmla="*/ 864 h 974"/>
                        <a:gd name="T20" fmla="*/ 766 w 785"/>
                        <a:gd name="T21" fmla="*/ 841 h 974"/>
                        <a:gd name="T22" fmla="*/ 759 w 785"/>
                        <a:gd name="T23" fmla="*/ 819 h 974"/>
                        <a:gd name="T24" fmla="*/ 752 w 785"/>
                        <a:gd name="T25" fmla="*/ 798 h 974"/>
                        <a:gd name="T26" fmla="*/ 733 w 785"/>
                        <a:gd name="T27" fmla="*/ 753 h 974"/>
                        <a:gd name="T28" fmla="*/ 713 w 785"/>
                        <a:gd name="T29" fmla="*/ 710 h 974"/>
                        <a:gd name="T30" fmla="*/ 689 w 785"/>
                        <a:gd name="T31" fmla="*/ 666 h 974"/>
                        <a:gd name="T32" fmla="*/ 663 w 785"/>
                        <a:gd name="T33" fmla="*/ 624 h 974"/>
                        <a:gd name="T34" fmla="*/ 634 w 785"/>
                        <a:gd name="T35" fmla="*/ 581 h 974"/>
                        <a:gd name="T36" fmla="*/ 603 w 785"/>
                        <a:gd name="T37" fmla="*/ 540 h 974"/>
                        <a:gd name="T38" fmla="*/ 570 w 785"/>
                        <a:gd name="T39" fmla="*/ 500 h 974"/>
                        <a:gd name="T40" fmla="*/ 537 w 785"/>
                        <a:gd name="T41" fmla="*/ 460 h 974"/>
                        <a:gd name="T42" fmla="*/ 501 w 785"/>
                        <a:gd name="T43" fmla="*/ 421 h 974"/>
                        <a:gd name="T44" fmla="*/ 465 w 785"/>
                        <a:gd name="T45" fmla="*/ 384 h 974"/>
                        <a:gd name="T46" fmla="*/ 429 w 785"/>
                        <a:gd name="T47" fmla="*/ 347 h 974"/>
                        <a:gd name="T48" fmla="*/ 392 w 785"/>
                        <a:gd name="T49" fmla="*/ 311 h 974"/>
                        <a:gd name="T50" fmla="*/ 355 w 785"/>
                        <a:gd name="T51" fmla="*/ 278 h 974"/>
                        <a:gd name="T52" fmla="*/ 319 w 785"/>
                        <a:gd name="T53" fmla="*/ 245 h 974"/>
                        <a:gd name="T54" fmla="*/ 247 w 785"/>
                        <a:gd name="T55" fmla="*/ 185 h 974"/>
                        <a:gd name="T56" fmla="*/ 182 w 785"/>
                        <a:gd name="T57" fmla="*/ 132 h 974"/>
                        <a:gd name="T58" fmla="*/ 121 w 785"/>
                        <a:gd name="T59" fmla="*/ 86 h 974"/>
                        <a:gd name="T60" fmla="*/ 71 w 785"/>
                        <a:gd name="T61" fmla="*/ 50 h 974"/>
                        <a:gd name="T62" fmla="*/ 33 w 785"/>
                        <a:gd name="T63" fmla="*/ 23 h 974"/>
                        <a:gd name="T64" fmla="*/ 0 w 785"/>
                        <a:gd name="T65" fmla="*/ 0 h 974"/>
                        <a:gd name="T66" fmla="*/ 0 w 785"/>
                        <a:gd name="T67" fmla="*/ 0 h 974"/>
                        <a:gd name="T68" fmla="*/ 30 w 785"/>
                        <a:gd name="T69" fmla="*/ 23 h 974"/>
                        <a:gd name="T70" fmla="*/ 66 w 785"/>
                        <a:gd name="T71" fmla="*/ 50 h 974"/>
                        <a:gd name="T72" fmla="*/ 113 w 785"/>
                        <a:gd name="T73" fmla="*/ 86 h 974"/>
                        <a:gd name="T74" fmla="*/ 167 w 785"/>
                        <a:gd name="T75" fmla="*/ 132 h 974"/>
                        <a:gd name="T76" fmla="*/ 229 w 785"/>
                        <a:gd name="T77" fmla="*/ 185 h 974"/>
                        <a:gd name="T78" fmla="*/ 295 w 785"/>
                        <a:gd name="T79" fmla="*/ 243 h 974"/>
                        <a:gd name="T80" fmla="*/ 328 w 785"/>
                        <a:gd name="T81" fmla="*/ 276 h 974"/>
                        <a:gd name="T82" fmla="*/ 362 w 785"/>
                        <a:gd name="T83" fmla="*/ 311 h 974"/>
                        <a:gd name="T84" fmla="*/ 396 w 785"/>
                        <a:gd name="T85" fmla="*/ 345 h 974"/>
                        <a:gd name="T86" fmla="*/ 431 w 785"/>
                        <a:gd name="T87" fmla="*/ 382 h 974"/>
                        <a:gd name="T88" fmla="*/ 464 w 785"/>
                        <a:gd name="T89" fmla="*/ 420 h 974"/>
                        <a:gd name="T90" fmla="*/ 497 w 785"/>
                        <a:gd name="T91" fmla="*/ 458 h 974"/>
                        <a:gd name="T92" fmla="*/ 528 w 785"/>
                        <a:gd name="T93" fmla="*/ 498 h 974"/>
                        <a:gd name="T94" fmla="*/ 558 w 785"/>
                        <a:gd name="T95" fmla="*/ 540 h 974"/>
                        <a:gd name="T96" fmla="*/ 587 w 785"/>
                        <a:gd name="T97" fmla="*/ 581 h 974"/>
                        <a:gd name="T98" fmla="*/ 614 w 785"/>
                        <a:gd name="T99" fmla="*/ 623 h 974"/>
                        <a:gd name="T100" fmla="*/ 638 w 785"/>
                        <a:gd name="T101" fmla="*/ 666 h 974"/>
                        <a:gd name="T102" fmla="*/ 660 w 785"/>
                        <a:gd name="T103" fmla="*/ 709 h 974"/>
                        <a:gd name="T104" fmla="*/ 680 w 785"/>
                        <a:gd name="T105" fmla="*/ 753 h 974"/>
                        <a:gd name="T106" fmla="*/ 697 w 785"/>
                        <a:gd name="T107" fmla="*/ 796 h 974"/>
                        <a:gd name="T108" fmla="*/ 710 w 785"/>
                        <a:gd name="T109" fmla="*/ 841 h 974"/>
                        <a:gd name="T110" fmla="*/ 716 w 785"/>
                        <a:gd name="T111" fmla="*/ 864 h 974"/>
                        <a:gd name="T112" fmla="*/ 722 w 785"/>
                        <a:gd name="T113" fmla="*/ 885 h 974"/>
                        <a:gd name="T114" fmla="*/ 724 w 785"/>
                        <a:gd name="T115" fmla="*/ 908 h 974"/>
                        <a:gd name="T116" fmla="*/ 727 w 785"/>
                        <a:gd name="T117" fmla="*/ 929 h 974"/>
                        <a:gd name="T118" fmla="*/ 729 w 785"/>
                        <a:gd name="T119" fmla="*/ 952 h 974"/>
                        <a:gd name="T120" fmla="*/ 730 w 785"/>
                        <a:gd name="T121" fmla="*/ 974 h 974"/>
                        <a:gd name="T122" fmla="*/ 730 w 785"/>
                        <a:gd name="T123" fmla="*/ 974 h 9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785" h="974">
                          <a:moveTo>
                            <a:pt x="730" y="974"/>
                          </a:moveTo>
                          <a:lnTo>
                            <a:pt x="785" y="974"/>
                          </a:lnTo>
                          <a:lnTo>
                            <a:pt x="785" y="974"/>
                          </a:lnTo>
                          <a:lnTo>
                            <a:pt x="785" y="974"/>
                          </a:lnTo>
                          <a:lnTo>
                            <a:pt x="785" y="974"/>
                          </a:lnTo>
                          <a:lnTo>
                            <a:pt x="785" y="951"/>
                          </a:lnTo>
                          <a:lnTo>
                            <a:pt x="783" y="929"/>
                          </a:lnTo>
                          <a:lnTo>
                            <a:pt x="780" y="908"/>
                          </a:lnTo>
                          <a:lnTo>
                            <a:pt x="776" y="885"/>
                          </a:lnTo>
                          <a:lnTo>
                            <a:pt x="772" y="864"/>
                          </a:lnTo>
                          <a:lnTo>
                            <a:pt x="766" y="841"/>
                          </a:lnTo>
                          <a:lnTo>
                            <a:pt x="759" y="819"/>
                          </a:lnTo>
                          <a:lnTo>
                            <a:pt x="752" y="798"/>
                          </a:lnTo>
                          <a:lnTo>
                            <a:pt x="733" y="753"/>
                          </a:lnTo>
                          <a:lnTo>
                            <a:pt x="713" y="710"/>
                          </a:lnTo>
                          <a:lnTo>
                            <a:pt x="689" y="666"/>
                          </a:lnTo>
                          <a:lnTo>
                            <a:pt x="663" y="624"/>
                          </a:lnTo>
                          <a:lnTo>
                            <a:pt x="634" y="581"/>
                          </a:lnTo>
                          <a:lnTo>
                            <a:pt x="603" y="540"/>
                          </a:lnTo>
                          <a:lnTo>
                            <a:pt x="570" y="500"/>
                          </a:lnTo>
                          <a:lnTo>
                            <a:pt x="537" y="460"/>
                          </a:lnTo>
                          <a:lnTo>
                            <a:pt x="501" y="421"/>
                          </a:lnTo>
                          <a:lnTo>
                            <a:pt x="465" y="384"/>
                          </a:lnTo>
                          <a:lnTo>
                            <a:pt x="429" y="347"/>
                          </a:lnTo>
                          <a:lnTo>
                            <a:pt x="392" y="311"/>
                          </a:lnTo>
                          <a:lnTo>
                            <a:pt x="355" y="278"/>
                          </a:lnTo>
                          <a:lnTo>
                            <a:pt x="319" y="245"/>
                          </a:lnTo>
                          <a:lnTo>
                            <a:pt x="247" y="185"/>
                          </a:lnTo>
                          <a:lnTo>
                            <a:pt x="182" y="132"/>
                          </a:lnTo>
                          <a:lnTo>
                            <a:pt x="121" y="86"/>
                          </a:lnTo>
                          <a:lnTo>
                            <a:pt x="71" y="50"/>
                          </a:lnTo>
                          <a:lnTo>
                            <a:pt x="33" y="23"/>
                          </a:lnTo>
                          <a:lnTo>
                            <a:pt x="0" y="0"/>
                          </a:lnTo>
                          <a:lnTo>
                            <a:pt x="0" y="0"/>
                          </a:lnTo>
                          <a:lnTo>
                            <a:pt x="30" y="23"/>
                          </a:lnTo>
                          <a:lnTo>
                            <a:pt x="66" y="50"/>
                          </a:lnTo>
                          <a:lnTo>
                            <a:pt x="113" y="86"/>
                          </a:lnTo>
                          <a:lnTo>
                            <a:pt x="167" y="132"/>
                          </a:lnTo>
                          <a:lnTo>
                            <a:pt x="229" y="185"/>
                          </a:lnTo>
                          <a:lnTo>
                            <a:pt x="295" y="243"/>
                          </a:lnTo>
                          <a:lnTo>
                            <a:pt x="328" y="276"/>
                          </a:lnTo>
                          <a:lnTo>
                            <a:pt x="362" y="311"/>
                          </a:lnTo>
                          <a:lnTo>
                            <a:pt x="396" y="345"/>
                          </a:lnTo>
                          <a:lnTo>
                            <a:pt x="431" y="382"/>
                          </a:lnTo>
                          <a:lnTo>
                            <a:pt x="464" y="420"/>
                          </a:lnTo>
                          <a:lnTo>
                            <a:pt x="497" y="458"/>
                          </a:lnTo>
                          <a:lnTo>
                            <a:pt x="528" y="498"/>
                          </a:lnTo>
                          <a:lnTo>
                            <a:pt x="558" y="540"/>
                          </a:lnTo>
                          <a:lnTo>
                            <a:pt x="587" y="581"/>
                          </a:lnTo>
                          <a:lnTo>
                            <a:pt x="614" y="623"/>
                          </a:lnTo>
                          <a:lnTo>
                            <a:pt x="638" y="666"/>
                          </a:lnTo>
                          <a:lnTo>
                            <a:pt x="660" y="709"/>
                          </a:lnTo>
                          <a:lnTo>
                            <a:pt x="680" y="753"/>
                          </a:lnTo>
                          <a:lnTo>
                            <a:pt x="697" y="796"/>
                          </a:lnTo>
                          <a:lnTo>
                            <a:pt x="710" y="841"/>
                          </a:lnTo>
                          <a:lnTo>
                            <a:pt x="716" y="864"/>
                          </a:lnTo>
                          <a:lnTo>
                            <a:pt x="722" y="885"/>
                          </a:lnTo>
                          <a:lnTo>
                            <a:pt x="724" y="908"/>
                          </a:lnTo>
                          <a:lnTo>
                            <a:pt x="727" y="929"/>
                          </a:lnTo>
                          <a:lnTo>
                            <a:pt x="729" y="952"/>
                          </a:lnTo>
                          <a:lnTo>
                            <a:pt x="730" y="974"/>
                          </a:lnTo>
                          <a:lnTo>
                            <a:pt x="730" y="974"/>
                          </a:lnTo>
                          <a:close/>
                        </a:path>
                      </a:pathLst>
                    </a:custGeom>
                    <a:gradFill flip="none" rotWithShape="1">
                      <a:gsLst>
                        <a:gs pos="0">
                          <a:schemeClr val="accent5">
                            <a:lumMod val="40000"/>
                            <a:lumOff val="60000"/>
                          </a:schemeClr>
                        </a:gs>
                        <a:gs pos="100000">
                          <a:schemeClr val="accent5">
                            <a:lumMod val="60000"/>
                            <a:lumOff val="40000"/>
                          </a:schemeClr>
                        </a:gs>
                      </a:gsLst>
                      <a:lin ang="2700000" scaled="1"/>
                      <a:tileRect/>
                    </a:gradFill>
                    <a:ln w="9525">
                      <a:noFill/>
                      <a:prstDash val="sysDash"/>
                      <a:miter lim="800000"/>
                      <a:headEnd/>
                      <a:tailEnd/>
                    </a:ln>
                    <a:extLst>
                      <a:ext uri="{91240B29-F687-4F45-9708-019B960494DF}">
                        <a14:hiddenLine xmlns:a14="http://schemas.microsoft.com/office/drawing/2010/main" w="9525">
                          <a:solidFill>
                            <a:srgbClr val="000000"/>
                          </a:solidFill>
                          <a:round/>
                          <a:headEnd/>
                          <a:tailEnd/>
                        </a14:hiddenLine>
                      </a:ext>
                    </a:extLst>
                  </p:spPr>
                  <p:txBody>
                    <a:bodyPr lIns="18288" tIns="18288" rIns="18288" bIns="18288" anchor="ctr" anchorCtr="1"/>
                    <a:lstStyle/>
                    <a:p>
                      <a:pPr algn="ctr">
                        <a:lnSpc>
                          <a:spcPct val="85000"/>
                        </a:lnSpc>
                        <a:spcBef>
                          <a:spcPct val="20000"/>
                        </a:spcBef>
                      </a:pPr>
                      <a:endParaRPr lang="en-US" dirty="0"/>
                    </a:p>
                  </p:txBody>
                </p:sp>
                <p:sp>
                  <p:nvSpPr>
                    <p:cNvPr id="59" name="Rectangle 24">
                      <a:extLst>
                        <a:ext uri="{FF2B5EF4-FFF2-40B4-BE49-F238E27FC236}">
                          <a16:creationId xmlns:a16="http://schemas.microsoft.com/office/drawing/2014/main" id="{42D15F22-3FC1-43AD-BA23-77381E97F28E}"/>
                        </a:ext>
                      </a:extLst>
                    </p:cNvPr>
                    <p:cNvSpPr>
                      <a:spLocks noChangeArrowheads="1"/>
                    </p:cNvSpPr>
                    <p:nvPr/>
                  </p:nvSpPr>
                  <p:spPr bwMode="auto">
                    <a:xfrm>
                      <a:off x="5348288" y="5988050"/>
                      <a:ext cx="30163" cy="355600"/>
                    </a:xfrm>
                    <a:prstGeom prst="rect">
                      <a:avLst/>
                    </a:prstGeom>
                    <a:gradFill flip="none" rotWithShape="1">
                      <a:gsLst>
                        <a:gs pos="0">
                          <a:schemeClr val="accent5">
                            <a:lumMod val="40000"/>
                            <a:lumOff val="60000"/>
                          </a:schemeClr>
                        </a:gs>
                        <a:gs pos="100000">
                          <a:schemeClr val="accent5">
                            <a:lumMod val="60000"/>
                            <a:lumOff val="40000"/>
                          </a:schemeClr>
                        </a:gs>
                      </a:gsLst>
                      <a:lin ang="5400000" scaled="0"/>
                      <a:tileRect/>
                    </a:gradFill>
                    <a:ln w="9525">
                      <a:noFill/>
                      <a:prstDash val="sysDash"/>
                      <a:miter lim="800000"/>
                      <a:headEnd/>
                      <a:tailEnd/>
                    </a:ln>
                    <a:extLst>
                      <a:ext uri="{91240B29-F687-4F45-9708-019B960494DF}">
                        <a14:hiddenLine xmlns:a14="http://schemas.microsoft.com/office/drawing/2010/main" w="9525">
                          <a:solidFill>
                            <a:srgbClr val="000000"/>
                          </a:solidFill>
                          <a:miter lim="800000"/>
                          <a:headEnd/>
                          <a:tailEnd/>
                        </a14:hiddenLine>
                      </a:ext>
                    </a:extLst>
                  </p:spPr>
                  <p:txBody>
                    <a:bodyPr lIns="18288" tIns="18288" rIns="18288" bIns="18288" anchor="ctr" anchorCtr="1"/>
                    <a:lstStyle/>
                    <a:p>
                      <a:pPr algn="ctr">
                        <a:lnSpc>
                          <a:spcPct val="85000"/>
                        </a:lnSpc>
                        <a:spcBef>
                          <a:spcPct val="20000"/>
                        </a:spcBef>
                      </a:pPr>
                      <a:endParaRPr lang="en-US" dirty="0"/>
                    </a:p>
                  </p:txBody>
                </p:sp>
              </p:grpSp>
              <p:grpSp>
                <p:nvGrpSpPr>
                  <p:cNvPr id="90" name="Group 89">
                    <a:extLst>
                      <a:ext uri="{FF2B5EF4-FFF2-40B4-BE49-F238E27FC236}">
                        <a16:creationId xmlns:a16="http://schemas.microsoft.com/office/drawing/2014/main" id="{7D9F1BF8-BFE1-4FD5-838D-E8DFBAE3696C}"/>
                      </a:ext>
                    </a:extLst>
                  </p:cNvPr>
                  <p:cNvGrpSpPr/>
                  <p:nvPr userDrawn="1"/>
                </p:nvGrpSpPr>
                <p:grpSpPr>
                  <a:xfrm>
                    <a:off x="3840107" y="1522359"/>
                    <a:ext cx="1632084" cy="188019"/>
                    <a:chOff x="3840107" y="1522359"/>
                    <a:chExt cx="1632084" cy="188019"/>
                  </a:xfrm>
                </p:grpSpPr>
                <p:sp>
                  <p:nvSpPr>
                    <p:cNvPr id="55" name="Freeform 7">
                      <a:extLst>
                        <a:ext uri="{FF2B5EF4-FFF2-40B4-BE49-F238E27FC236}">
                          <a16:creationId xmlns:a16="http://schemas.microsoft.com/office/drawing/2014/main" id="{471823E6-2ECD-4FB9-BE2A-4EB98FF8E2A8}"/>
                        </a:ext>
                      </a:extLst>
                    </p:cNvPr>
                    <p:cNvSpPr>
                      <a:spLocks/>
                    </p:cNvSpPr>
                    <p:nvPr/>
                  </p:nvSpPr>
                  <p:spPr bwMode="auto">
                    <a:xfrm>
                      <a:off x="3840107" y="1522359"/>
                      <a:ext cx="813698" cy="188019"/>
                    </a:xfrm>
                    <a:custGeom>
                      <a:avLst/>
                      <a:gdLst>
                        <a:gd name="T0" fmla="*/ 141 w 4859"/>
                        <a:gd name="T1" fmla="*/ 0 h 1018"/>
                        <a:gd name="T2" fmla="*/ 141 w 4859"/>
                        <a:gd name="T3" fmla="*/ 0 h 1018"/>
                        <a:gd name="T4" fmla="*/ 132 w 4859"/>
                        <a:gd name="T5" fmla="*/ 0 h 1018"/>
                        <a:gd name="T6" fmla="*/ 121 w 4859"/>
                        <a:gd name="T7" fmla="*/ 2 h 1018"/>
                        <a:gd name="T8" fmla="*/ 110 w 4859"/>
                        <a:gd name="T9" fmla="*/ 3 h 1018"/>
                        <a:gd name="T10" fmla="*/ 98 w 4859"/>
                        <a:gd name="T11" fmla="*/ 8 h 1018"/>
                        <a:gd name="T12" fmla="*/ 87 w 4859"/>
                        <a:gd name="T13" fmla="*/ 15 h 1018"/>
                        <a:gd name="T14" fmla="*/ 75 w 4859"/>
                        <a:gd name="T15" fmla="*/ 27 h 1018"/>
                        <a:gd name="T16" fmla="*/ 63 w 4859"/>
                        <a:gd name="T17" fmla="*/ 42 h 1018"/>
                        <a:gd name="T18" fmla="*/ 52 w 4859"/>
                        <a:gd name="T19" fmla="*/ 64 h 1018"/>
                        <a:gd name="T20" fmla="*/ 41 w 4859"/>
                        <a:gd name="T21" fmla="*/ 91 h 1018"/>
                        <a:gd name="T22" fmla="*/ 32 w 4859"/>
                        <a:gd name="T23" fmla="*/ 124 h 1018"/>
                        <a:gd name="T24" fmla="*/ 22 w 4859"/>
                        <a:gd name="T25" fmla="*/ 166 h 1018"/>
                        <a:gd name="T26" fmla="*/ 14 w 4859"/>
                        <a:gd name="T27" fmla="*/ 215 h 1018"/>
                        <a:gd name="T28" fmla="*/ 8 w 4859"/>
                        <a:gd name="T29" fmla="*/ 273 h 1018"/>
                        <a:gd name="T30" fmla="*/ 4 w 4859"/>
                        <a:gd name="T31" fmla="*/ 341 h 1018"/>
                        <a:gd name="T32" fmla="*/ 0 w 4859"/>
                        <a:gd name="T33" fmla="*/ 420 h 1018"/>
                        <a:gd name="T34" fmla="*/ 0 w 4859"/>
                        <a:gd name="T35" fmla="*/ 509 h 1018"/>
                        <a:gd name="T36" fmla="*/ 0 w 4859"/>
                        <a:gd name="T37" fmla="*/ 509 h 1018"/>
                        <a:gd name="T38" fmla="*/ 0 w 4859"/>
                        <a:gd name="T39" fmla="*/ 599 h 1018"/>
                        <a:gd name="T40" fmla="*/ 4 w 4859"/>
                        <a:gd name="T41" fmla="*/ 677 h 1018"/>
                        <a:gd name="T42" fmla="*/ 8 w 4859"/>
                        <a:gd name="T43" fmla="*/ 744 h 1018"/>
                        <a:gd name="T44" fmla="*/ 14 w 4859"/>
                        <a:gd name="T45" fmla="*/ 802 h 1018"/>
                        <a:gd name="T46" fmla="*/ 22 w 4859"/>
                        <a:gd name="T47" fmla="*/ 852 h 1018"/>
                        <a:gd name="T48" fmla="*/ 32 w 4859"/>
                        <a:gd name="T49" fmla="*/ 894 h 1018"/>
                        <a:gd name="T50" fmla="*/ 41 w 4859"/>
                        <a:gd name="T51" fmla="*/ 926 h 1018"/>
                        <a:gd name="T52" fmla="*/ 52 w 4859"/>
                        <a:gd name="T53" fmla="*/ 953 h 1018"/>
                        <a:gd name="T54" fmla="*/ 63 w 4859"/>
                        <a:gd name="T55" fmla="*/ 975 h 1018"/>
                        <a:gd name="T56" fmla="*/ 75 w 4859"/>
                        <a:gd name="T57" fmla="*/ 991 h 1018"/>
                        <a:gd name="T58" fmla="*/ 87 w 4859"/>
                        <a:gd name="T59" fmla="*/ 1002 h 1018"/>
                        <a:gd name="T60" fmla="*/ 98 w 4859"/>
                        <a:gd name="T61" fmla="*/ 1010 h 1018"/>
                        <a:gd name="T62" fmla="*/ 110 w 4859"/>
                        <a:gd name="T63" fmla="*/ 1014 h 1018"/>
                        <a:gd name="T64" fmla="*/ 121 w 4859"/>
                        <a:gd name="T65" fmla="*/ 1017 h 1018"/>
                        <a:gd name="T66" fmla="*/ 132 w 4859"/>
                        <a:gd name="T67" fmla="*/ 1018 h 1018"/>
                        <a:gd name="T68" fmla="*/ 141 w 4859"/>
                        <a:gd name="T69" fmla="*/ 1018 h 1018"/>
                        <a:gd name="T70" fmla="*/ 4859 w 4859"/>
                        <a:gd name="T71" fmla="*/ 1018 h 1018"/>
                        <a:gd name="T72" fmla="*/ 4859 w 4859"/>
                        <a:gd name="T73" fmla="*/ 0 h 1018"/>
                        <a:gd name="T74" fmla="*/ 141 w 4859"/>
                        <a:gd name="T75" fmla="*/ 0 h 10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859" h="1018">
                          <a:moveTo>
                            <a:pt x="141" y="0"/>
                          </a:moveTo>
                          <a:lnTo>
                            <a:pt x="141" y="0"/>
                          </a:lnTo>
                          <a:lnTo>
                            <a:pt x="132" y="0"/>
                          </a:lnTo>
                          <a:lnTo>
                            <a:pt x="121" y="2"/>
                          </a:lnTo>
                          <a:lnTo>
                            <a:pt x="110" y="3"/>
                          </a:lnTo>
                          <a:lnTo>
                            <a:pt x="98" y="8"/>
                          </a:lnTo>
                          <a:lnTo>
                            <a:pt x="87" y="15"/>
                          </a:lnTo>
                          <a:lnTo>
                            <a:pt x="75" y="27"/>
                          </a:lnTo>
                          <a:lnTo>
                            <a:pt x="63" y="42"/>
                          </a:lnTo>
                          <a:lnTo>
                            <a:pt x="52" y="64"/>
                          </a:lnTo>
                          <a:lnTo>
                            <a:pt x="41" y="91"/>
                          </a:lnTo>
                          <a:lnTo>
                            <a:pt x="32" y="124"/>
                          </a:lnTo>
                          <a:lnTo>
                            <a:pt x="22" y="166"/>
                          </a:lnTo>
                          <a:lnTo>
                            <a:pt x="14" y="215"/>
                          </a:lnTo>
                          <a:lnTo>
                            <a:pt x="8" y="273"/>
                          </a:lnTo>
                          <a:lnTo>
                            <a:pt x="4" y="341"/>
                          </a:lnTo>
                          <a:lnTo>
                            <a:pt x="0" y="420"/>
                          </a:lnTo>
                          <a:lnTo>
                            <a:pt x="0" y="509"/>
                          </a:lnTo>
                          <a:lnTo>
                            <a:pt x="0" y="509"/>
                          </a:lnTo>
                          <a:lnTo>
                            <a:pt x="0" y="599"/>
                          </a:lnTo>
                          <a:lnTo>
                            <a:pt x="4" y="677"/>
                          </a:lnTo>
                          <a:lnTo>
                            <a:pt x="8" y="744"/>
                          </a:lnTo>
                          <a:lnTo>
                            <a:pt x="14" y="802"/>
                          </a:lnTo>
                          <a:lnTo>
                            <a:pt x="22" y="852"/>
                          </a:lnTo>
                          <a:lnTo>
                            <a:pt x="32" y="894"/>
                          </a:lnTo>
                          <a:lnTo>
                            <a:pt x="41" y="926"/>
                          </a:lnTo>
                          <a:lnTo>
                            <a:pt x="52" y="953"/>
                          </a:lnTo>
                          <a:lnTo>
                            <a:pt x="63" y="975"/>
                          </a:lnTo>
                          <a:lnTo>
                            <a:pt x="75" y="991"/>
                          </a:lnTo>
                          <a:lnTo>
                            <a:pt x="87" y="1002"/>
                          </a:lnTo>
                          <a:lnTo>
                            <a:pt x="98" y="1010"/>
                          </a:lnTo>
                          <a:lnTo>
                            <a:pt x="110" y="1014"/>
                          </a:lnTo>
                          <a:lnTo>
                            <a:pt x="121" y="1017"/>
                          </a:lnTo>
                          <a:lnTo>
                            <a:pt x="132" y="1018"/>
                          </a:lnTo>
                          <a:lnTo>
                            <a:pt x="141" y="1018"/>
                          </a:lnTo>
                          <a:lnTo>
                            <a:pt x="4859" y="1018"/>
                          </a:lnTo>
                          <a:lnTo>
                            <a:pt x="4859" y="0"/>
                          </a:lnTo>
                          <a:lnTo>
                            <a:pt x="141" y="0"/>
                          </a:lnTo>
                          <a:close/>
                        </a:path>
                      </a:pathLst>
                    </a:custGeom>
                    <a:gradFill flip="none" rotWithShape="1">
                      <a:gsLst>
                        <a:gs pos="0">
                          <a:schemeClr val="bg1">
                            <a:lumMod val="75000"/>
                          </a:schemeClr>
                        </a:gs>
                        <a:gs pos="37000">
                          <a:schemeClr val="bg1"/>
                        </a:gs>
                        <a:gs pos="100000">
                          <a:schemeClr val="bg1">
                            <a:lumMod val="65000"/>
                          </a:schemeClr>
                        </a:gs>
                      </a:gsLst>
                      <a:lin ang="5400000" scaled="0"/>
                      <a:tileRect/>
                    </a:gradFill>
                    <a:ln w="9525">
                      <a:noFill/>
                      <a:prstDash val="sysDash"/>
                      <a:miter lim="800000"/>
                      <a:headEnd/>
                      <a:tailEnd/>
                    </a:ln>
                  </p:spPr>
                  <p:txBody>
                    <a:bodyPr lIns="18288" tIns="18288" rIns="18288" bIns="18288" anchor="ctr" anchorCtr="1"/>
                    <a:lstStyle/>
                    <a:p>
                      <a:pPr algn="ctr">
                        <a:lnSpc>
                          <a:spcPct val="85000"/>
                        </a:lnSpc>
                        <a:spcBef>
                          <a:spcPct val="20000"/>
                        </a:spcBef>
                      </a:pPr>
                      <a:endParaRPr lang="en-US" dirty="0"/>
                    </a:p>
                  </p:txBody>
                </p:sp>
                <p:sp>
                  <p:nvSpPr>
                    <p:cNvPr id="56" name="Freeform 8">
                      <a:extLst>
                        <a:ext uri="{FF2B5EF4-FFF2-40B4-BE49-F238E27FC236}">
                          <a16:creationId xmlns:a16="http://schemas.microsoft.com/office/drawing/2014/main" id="{454323E5-8639-478C-B0FC-CACE65C3A474}"/>
                        </a:ext>
                      </a:extLst>
                    </p:cNvPr>
                    <p:cNvSpPr>
                      <a:spLocks/>
                    </p:cNvSpPr>
                    <p:nvPr/>
                  </p:nvSpPr>
                  <p:spPr bwMode="auto">
                    <a:xfrm>
                      <a:off x="4653805" y="1522359"/>
                      <a:ext cx="818386" cy="188019"/>
                    </a:xfrm>
                    <a:custGeom>
                      <a:avLst/>
                      <a:gdLst>
                        <a:gd name="T0" fmla="*/ 4887 w 4887"/>
                        <a:gd name="T1" fmla="*/ 509 h 1018"/>
                        <a:gd name="T2" fmla="*/ 4887 w 4887"/>
                        <a:gd name="T3" fmla="*/ 509 h 1018"/>
                        <a:gd name="T4" fmla="*/ 4887 w 4887"/>
                        <a:gd name="T5" fmla="*/ 420 h 1018"/>
                        <a:gd name="T6" fmla="*/ 4883 w 4887"/>
                        <a:gd name="T7" fmla="*/ 341 h 1018"/>
                        <a:gd name="T8" fmla="*/ 4879 w 4887"/>
                        <a:gd name="T9" fmla="*/ 273 h 1018"/>
                        <a:gd name="T10" fmla="*/ 4872 w 4887"/>
                        <a:gd name="T11" fmla="*/ 215 h 1018"/>
                        <a:gd name="T12" fmla="*/ 4864 w 4887"/>
                        <a:gd name="T13" fmla="*/ 166 h 1018"/>
                        <a:gd name="T14" fmla="*/ 4855 w 4887"/>
                        <a:gd name="T15" fmla="*/ 124 h 1018"/>
                        <a:gd name="T16" fmla="*/ 4845 w 4887"/>
                        <a:gd name="T17" fmla="*/ 91 h 1018"/>
                        <a:gd name="T18" fmla="*/ 4835 w 4887"/>
                        <a:gd name="T19" fmla="*/ 64 h 1018"/>
                        <a:gd name="T20" fmla="*/ 4824 w 4887"/>
                        <a:gd name="T21" fmla="*/ 42 h 1018"/>
                        <a:gd name="T22" fmla="*/ 4812 w 4887"/>
                        <a:gd name="T23" fmla="*/ 27 h 1018"/>
                        <a:gd name="T24" fmla="*/ 4800 w 4887"/>
                        <a:gd name="T25" fmla="*/ 15 h 1018"/>
                        <a:gd name="T26" fmla="*/ 4789 w 4887"/>
                        <a:gd name="T27" fmla="*/ 8 h 1018"/>
                        <a:gd name="T28" fmla="*/ 4777 w 4887"/>
                        <a:gd name="T29" fmla="*/ 3 h 1018"/>
                        <a:gd name="T30" fmla="*/ 4766 w 4887"/>
                        <a:gd name="T31" fmla="*/ 2 h 1018"/>
                        <a:gd name="T32" fmla="*/ 4756 w 4887"/>
                        <a:gd name="T33" fmla="*/ 0 h 1018"/>
                        <a:gd name="T34" fmla="*/ 4747 w 4887"/>
                        <a:gd name="T35" fmla="*/ 0 h 1018"/>
                        <a:gd name="T36" fmla="*/ 0 w 4887"/>
                        <a:gd name="T37" fmla="*/ 0 h 1018"/>
                        <a:gd name="T38" fmla="*/ 0 w 4887"/>
                        <a:gd name="T39" fmla="*/ 1018 h 1018"/>
                        <a:gd name="T40" fmla="*/ 4747 w 4887"/>
                        <a:gd name="T41" fmla="*/ 1018 h 1018"/>
                        <a:gd name="T42" fmla="*/ 4747 w 4887"/>
                        <a:gd name="T43" fmla="*/ 1018 h 1018"/>
                        <a:gd name="T44" fmla="*/ 4756 w 4887"/>
                        <a:gd name="T45" fmla="*/ 1018 h 1018"/>
                        <a:gd name="T46" fmla="*/ 4766 w 4887"/>
                        <a:gd name="T47" fmla="*/ 1017 h 1018"/>
                        <a:gd name="T48" fmla="*/ 4777 w 4887"/>
                        <a:gd name="T49" fmla="*/ 1014 h 1018"/>
                        <a:gd name="T50" fmla="*/ 4789 w 4887"/>
                        <a:gd name="T51" fmla="*/ 1010 h 1018"/>
                        <a:gd name="T52" fmla="*/ 4800 w 4887"/>
                        <a:gd name="T53" fmla="*/ 1002 h 1018"/>
                        <a:gd name="T54" fmla="*/ 4812 w 4887"/>
                        <a:gd name="T55" fmla="*/ 991 h 1018"/>
                        <a:gd name="T56" fmla="*/ 4824 w 4887"/>
                        <a:gd name="T57" fmla="*/ 975 h 1018"/>
                        <a:gd name="T58" fmla="*/ 4835 w 4887"/>
                        <a:gd name="T59" fmla="*/ 953 h 1018"/>
                        <a:gd name="T60" fmla="*/ 4845 w 4887"/>
                        <a:gd name="T61" fmla="*/ 926 h 1018"/>
                        <a:gd name="T62" fmla="*/ 4855 w 4887"/>
                        <a:gd name="T63" fmla="*/ 894 h 1018"/>
                        <a:gd name="T64" fmla="*/ 4864 w 4887"/>
                        <a:gd name="T65" fmla="*/ 852 h 1018"/>
                        <a:gd name="T66" fmla="*/ 4872 w 4887"/>
                        <a:gd name="T67" fmla="*/ 802 h 1018"/>
                        <a:gd name="T68" fmla="*/ 4879 w 4887"/>
                        <a:gd name="T69" fmla="*/ 744 h 1018"/>
                        <a:gd name="T70" fmla="*/ 4883 w 4887"/>
                        <a:gd name="T71" fmla="*/ 677 h 1018"/>
                        <a:gd name="T72" fmla="*/ 4887 w 4887"/>
                        <a:gd name="T73" fmla="*/ 599 h 1018"/>
                        <a:gd name="T74" fmla="*/ 4887 w 4887"/>
                        <a:gd name="T75" fmla="*/ 509 h 1018"/>
                        <a:gd name="T76" fmla="*/ 4887 w 4887"/>
                        <a:gd name="T77" fmla="*/ 509 h 10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4887" h="1018">
                          <a:moveTo>
                            <a:pt x="4887" y="509"/>
                          </a:moveTo>
                          <a:lnTo>
                            <a:pt x="4887" y="509"/>
                          </a:lnTo>
                          <a:lnTo>
                            <a:pt x="4887" y="420"/>
                          </a:lnTo>
                          <a:lnTo>
                            <a:pt x="4883" y="341"/>
                          </a:lnTo>
                          <a:lnTo>
                            <a:pt x="4879" y="273"/>
                          </a:lnTo>
                          <a:lnTo>
                            <a:pt x="4872" y="215"/>
                          </a:lnTo>
                          <a:lnTo>
                            <a:pt x="4864" y="166"/>
                          </a:lnTo>
                          <a:lnTo>
                            <a:pt x="4855" y="124"/>
                          </a:lnTo>
                          <a:lnTo>
                            <a:pt x="4845" y="91"/>
                          </a:lnTo>
                          <a:lnTo>
                            <a:pt x="4835" y="64"/>
                          </a:lnTo>
                          <a:lnTo>
                            <a:pt x="4824" y="42"/>
                          </a:lnTo>
                          <a:lnTo>
                            <a:pt x="4812" y="27"/>
                          </a:lnTo>
                          <a:lnTo>
                            <a:pt x="4800" y="15"/>
                          </a:lnTo>
                          <a:lnTo>
                            <a:pt x="4789" y="8"/>
                          </a:lnTo>
                          <a:lnTo>
                            <a:pt x="4777" y="3"/>
                          </a:lnTo>
                          <a:lnTo>
                            <a:pt x="4766" y="2"/>
                          </a:lnTo>
                          <a:lnTo>
                            <a:pt x="4756" y="0"/>
                          </a:lnTo>
                          <a:lnTo>
                            <a:pt x="4747" y="0"/>
                          </a:lnTo>
                          <a:lnTo>
                            <a:pt x="0" y="0"/>
                          </a:lnTo>
                          <a:lnTo>
                            <a:pt x="0" y="1018"/>
                          </a:lnTo>
                          <a:lnTo>
                            <a:pt x="4747" y="1018"/>
                          </a:lnTo>
                          <a:lnTo>
                            <a:pt x="4747" y="1018"/>
                          </a:lnTo>
                          <a:lnTo>
                            <a:pt x="4756" y="1018"/>
                          </a:lnTo>
                          <a:lnTo>
                            <a:pt x="4766" y="1017"/>
                          </a:lnTo>
                          <a:lnTo>
                            <a:pt x="4777" y="1014"/>
                          </a:lnTo>
                          <a:lnTo>
                            <a:pt x="4789" y="1010"/>
                          </a:lnTo>
                          <a:lnTo>
                            <a:pt x="4800" y="1002"/>
                          </a:lnTo>
                          <a:lnTo>
                            <a:pt x="4812" y="991"/>
                          </a:lnTo>
                          <a:lnTo>
                            <a:pt x="4824" y="975"/>
                          </a:lnTo>
                          <a:lnTo>
                            <a:pt x="4835" y="953"/>
                          </a:lnTo>
                          <a:lnTo>
                            <a:pt x="4845" y="926"/>
                          </a:lnTo>
                          <a:lnTo>
                            <a:pt x="4855" y="894"/>
                          </a:lnTo>
                          <a:lnTo>
                            <a:pt x="4864" y="852"/>
                          </a:lnTo>
                          <a:lnTo>
                            <a:pt x="4872" y="802"/>
                          </a:lnTo>
                          <a:lnTo>
                            <a:pt x="4879" y="744"/>
                          </a:lnTo>
                          <a:lnTo>
                            <a:pt x="4883" y="677"/>
                          </a:lnTo>
                          <a:lnTo>
                            <a:pt x="4887" y="599"/>
                          </a:lnTo>
                          <a:lnTo>
                            <a:pt x="4887" y="509"/>
                          </a:lnTo>
                          <a:lnTo>
                            <a:pt x="4887" y="509"/>
                          </a:lnTo>
                          <a:close/>
                        </a:path>
                      </a:pathLst>
                    </a:custGeom>
                    <a:gradFill flip="none" rotWithShape="1">
                      <a:gsLst>
                        <a:gs pos="0">
                          <a:schemeClr val="bg1">
                            <a:lumMod val="75000"/>
                          </a:schemeClr>
                        </a:gs>
                        <a:gs pos="37000">
                          <a:schemeClr val="bg1">
                            <a:lumMod val="85000"/>
                          </a:schemeClr>
                        </a:gs>
                        <a:gs pos="85000">
                          <a:schemeClr val="bg1">
                            <a:lumMod val="50000"/>
                          </a:schemeClr>
                        </a:gs>
                      </a:gsLst>
                      <a:lin ang="5400000" scaled="0"/>
                      <a:tileRect/>
                    </a:gradFill>
                    <a:ln w="9525">
                      <a:noFill/>
                      <a:prstDash val="sysDash"/>
                      <a:miter lim="800000"/>
                      <a:headEnd/>
                      <a:tailEnd/>
                    </a:ln>
                  </p:spPr>
                  <p:txBody>
                    <a:bodyPr lIns="18288" tIns="18288" rIns="18288" bIns="18288" anchor="ctr" anchorCtr="1"/>
                    <a:lstStyle/>
                    <a:p>
                      <a:pPr algn="ctr">
                        <a:lnSpc>
                          <a:spcPct val="85000"/>
                        </a:lnSpc>
                        <a:spcBef>
                          <a:spcPct val="20000"/>
                        </a:spcBef>
                      </a:pPr>
                      <a:endParaRPr lang="en-US" dirty="0"/>
                    </a:p>
                  </p:txBody>
                </p:sp>
              </p:grpSp>
              <p:grpSp>
                <p:nvGrpSpPr>
                  <p:cNvPr id="96" name="Group 95">
                    <a:extLst>
                      <a:ext uri="{FF2B5EF4-FFF2-40B4-BE49-F238E27FC236}">
                        <a16:creationId xmlns:a16="http://schemas.microsoft.com/office/drawing/2014/main" id="{7BB53F08-93B2-4CD8-9F23-13A369B06F58}"/>
                      </a:ext>
                    </a:extLst>
                  </p:cNvPr>
                  <p:cNvGrpSpPr/>
                  <p:nvPr userDrawn="1"/>
                </p:nvGrpSpPr>
                <p:grpSpPr>
                  <a:xfrm>
                    <a:off x="3271283" y="3957748"/>
                    <a:ext cx="1836751" cy="188019"/>
                    <a:chOff x="3271283" y="3957748"/>
                    <a:chExt cx="1836751" cy="188019"/>
                  </a:xfrm>
                </p:grpSpPr>
                <p:sp>
                  <p:nvSpPr>
                    <p:cNvPr id="53" name="Freeform 5">
                      <a:extLst>
                        <a:ext uri="{FF2B5EF4-FFF2-40B4-BE49-F238E27FC236}">
                          <a16:creationId xmlns:a16="http://schemas.microsoft.com/office/drawing/2014/main" id="{0443E7C6-B66E-47ED-AF16-75283CA7956F}"/>
                        </a:ext>
                      </a:extLst>
                    </p:cNvPr>
                    <p:cNvSpPr>
                      <a:spLocks/>
                    </p:cNvSpPr>
                    <p:nvPr/>
                  </p:nvSpPr>
                  <p:spPr bwMode="auto">
                    <a:xfrm>
                      <a:off x="3271283" y="3957748"/>
                      <a:ext cx="915361" cy="188019"/>
                    </a:xfrm>
                    <a:custGeom>
                      <a:avLst/>
                      <a:gdLst>
                        <a:gd name="T0" fmla="*/ 142 w 4859"/>
                        <a:gd name="T1" fmla="*/ 0 h 1017"/>
                        <a:gd name="T2" fmla="*/ 142 w 4859"/>
                        <a:gd name="T3" fmla="*/ 0 h 1017"/>
                        <a:gd name="T4" fmla="*/ 132 w 4859"/>
                        <a:gd name="T5" fmla="*/ 0 h 1017"/>
                        <a:gd name="T6" fmla="*/ 122 w 4859"/>
                        <a:gd name="T7" fmla="*/ 0 h 1017"/>
                        <a:gd name="T8" fmla="*/ 111 w 4859"/>
                        <a:gd name="T9" fmla="*/ 3 h 1017"/>
                        <a:gd name="T10" fmla="*/ 100 w 4859"/>
                        <a:gd name="T11" fmla="*/ 7 h 1017"/>
                        <a:gd name="T12" fmla="*/ 88 w 4859"/>
                        <a:gd name="T13" fmla="*/ 15 h 1017"/>
                        <a:gd name="T14" fmla="*/ 76 w 4859"/>
                        <a:gd name="T15" fmla="*/ 26 h 1017"/>
                        <a:gd name="T16" fmla="*/ 65 w 4859"/>
                        <a:gd name="T17" fmla="*/ 42 h 1017"/>
                        <a:gd name="T18" fmla="*/ 53 w 4859"/>
                        <a:gd name="T19" fmla="*/ 64 h 1017"/>
                        <a:gd name="T20" fmla="*/ 43 w 4859"/>
                        <a:gd name="T21" fmla="*/ 91 h 1017"/>
                        <a:gd name="T22" fmla="*/ 33 w 4859"/>
                        <a:gd name="T23" fmla="*/ 124 h 1017"/>
                        <a:gd name="T24" fmla="*/ 23 w 4859"/>
                        <a:gd name="T25" fmla="*/ 165 h 1017"/>
                        <a:gd name="T26" fmla="*/ 16 w 4859"/>
                        <a:gd name="T27" fmla="*/ 215 h 1017"/>
                        <a:gd name="T28" fmla="*/ 10 w 4859"/>
                        <a:gd name="T29" fmla="*/ 273 h 1017"/>
                        <a:gd name="T30" fmla="*/ 4 w 4859"/>
                        <a:gd name="T31" fmla="*/ 340 h 1017"/>
                        <a:gd name="T32" fmla="*/ 2 w 4859"/>
                        <a:gd name="T33" fmla="*/ 420 h 1017"/>
                        <a:gd name="T34" fmla="*/ 0 w 4859"/>
                        <a:gd name="T35" fmla="*/ 508 h 1017"/>
                        <a:gd name="T36" fmla="*/ 0 w 4859"/>
                        <a:gd name="T37" fmla="*/ 508 h 1017"/>
                        <a:gd name="T38" fmla="*/ 2 w 4859"/>
                        <a:gd name="T39" fmla="*/ 597 h 1017"/>
                        <a:gd name="T40" fmla="*/ 4 w 4859"/>
                        <a:gd name="T41" fmla="*/ 677 h 1017"/>
                        <a:gd name="T42" fmla="*/ 10 w 4859"/>
                        <a:gd name="T43" fmla="*/ 744 h 1017"/>
                        <a:gd name="T44" fmla="*/ 16 w 4859"/>
                        <a:gd name="T45" fmla="*/ 802 h 1017"/>
                        <a:gd name="T46" fmla="*/ 23 w 4859"/>
                        <a:gd name="T47" fmla="*/ 852 h 1017"/>
                        <a:gd name="T48" fmla="*/ 33 w 4859"/>
                        <a:gd name="T49" fmla="*/ 893 h 1017"/>
                        <a:gd name="T50" fmla="*/ 43 w 4859"/>
                        <a:gd name="T51" fmla="*/ 926 h 1017"/>
                        <a:gd name="T52" fmla="*/ 53 w 4859"/>
                        <a:gd name="T53" fmla="*/ 953 h 1017"/>
                        <a:gd name="T54" fmla="*/ 65 w 4859"/>
                        <a:gd name="T55" fmla="*/ 975 h 1017"/>
                        <a:gd name="T56" fmla="*/ 76 w 4859"/>
                        <a:gd name="T57" fmla="*/ 990 h 1017"/>
                        <a:gd name="T58" fmla="*/ 88 w 4859"/>
                        <a:gd name="T59" fmla="*/ 1002 h 1017"/>
                        <a:gd name="T60" fmla="*/ 100 w 4859"/>
                        <a:gd name="T61" fmla="*/ 1009 h 1017"/>
                        <a:gd name="T62" fmla="*/ 111 w 4859"/>
                        <a:gd name="T63" fmla="*/ 1014 h 1017"/>
                        <a:gd name="T64" fmla="*/ 122 w 4859"/>
                        <a:gd name="T65" fmla="*/ 1017 h 1017"/>
                        <a:gd name="T66" fmla="*/ 132 w 4859"/>
                        <a:gd name="T67" fmla="*/ 1017 h 1017"/>
                        <a:gd name="T68" fmla="*/ 142 w 4859"/>
                        <a:gd name="T69" fmla="*/ 1017 h 1017"/>
                        <a:gd name="T70" fmla="*/ 4859 w 4859"/>
                        <a:gd name="T71" fmla="*/ 1017 h 1017"/>
                        <a:gd name="T72" fmla="*/ 4859 w 4859"/>
                        <a:gd name="T73" fmla="*/ 0 h 1017"/>
                        <a:gd name="T74" fmla="*/ 142 w 4859"/>
                        <a:gd name="T75" fmla="*/ 0 h 10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859" h="1017">
                          <a:moveTo>
                            <a:pt x="142" y="0"/>
                          </a:moveTo>
                          <a:lnTo>
                            <a:pt x="142" y="0"/>
                          </a:lnTo>
                          <a:lnTo>
                            <a:pt x="132" y="0"/>
                          </a:lnTo>
                          <a:lnTo>
                            <a:pt x="122" y="0"/>
                          </a:lnTo>
                          <a:lnTo>
                            <a:pt x="111" y="3"/>
                          </a:lnTo>
                          <a:lnTo>
                            <a:pt x="100" y="7"/>
                          </a:lnTo>
                          <a:lnTo>
                            <a:pt x="88" y="15"/>
                          </a:lnTo>
                          <a:lnTo>
                            <a:pt x="76" y="26"/>
                          </a:lnTo>
                          <a:lnTo>
                            <a:pt x="65" y="42"/>
                          </a:lnTo>
                          <a:lnTo>
                            <a:pt x="53" y="64"/>
                          </a:lnTo>
                          <a:lnTo>
                            <a:pt x="43" y="91"/>
                          </a:lnTo>
                          <a:lnTo>
                            <a:pt x="33" y="124"/>
                          </a:lnTo>
                          <a:lnTo>
                            <a:pt x="23" y="165"/>
                          </a:lnTo>
                          <a:lnTo>
                            <a:pt x="16" y="215"/>
                          </a:lnTo>
                          <a:lnTo>
                            <a:pt x="10" y="273"/>
                          </a:lnTo>
                          <a:lnTo>
                            <a:pt x="4" y="340"/>
                          </a:lnTo>
                          <a:lnTo>
                            <a:pt x="2" y="420"/>
                          </a:lnTo>
                          <a:lnTo>
                            <a:pt x="0" y="508"/>
                          </a:lnTo>
                          <a:lnTo>
                            <a:pt x="0" y="508"/>
                          </a:lnTo>
                          <a:lnTo>
                            <a:pt x="2" y="597"/>
                          </a:lnTo>
                          <a:lnTo>
                            <a:pt x="4" y="677"/>
                          </a:lnTo>
                          <a:lnTo>
                            <a:pt x="10" y="744"/>
                          </a:lnTo>
                          <a:lnTo>
                            <a:pt x="16" y="802"/>
                          </a:lnTo>
                          <a:lnTo>
                            <a:pt x="23" y="852"/>
                          </a:lnTo>
                          <a:lnTo>
                            <a:pt x="33" y="893"/>
                          </a:lnTo>
                          <a:lnTo>
                            <a:pt x="43" y="926"/>
                          </a:lnTo>
                          <a:lnTo>
                            <a:pt x="53" y="953"/>
                          </a:lnTo>
                          <a:lnTo>
                            <a:pt x="65" y="975"/>
                          </a:lnTo>
                          <a:lnTo>
                            <a:pt x="76" y="990"/>
                          </a:lnTo>
                          <a:lnTo>
                            <a:pt x="88" y="1002"/>
                          </a:lnTo>
                          <a:lnTo>
                            <a:pt x="100" y="1009"/>
                          </a:lnTo>
                          <a:lnTo>
                            <a:pt x="111" y="1014"/>
                          </a:lnTo>
                          <a:lnTo>
                            <a:pt x="122" y="1017"/>
                          </a:lnTo>
                          <a:lnTo>
                            <a:pt x="132" y="1017"/>
                          </a:lnTo>
                          <a:lnTo>
                            <a:pt x="142" y="1017"/>
                          </a:lnTo>
                          <a:lnTo>
                            <a:pt x="4859" y="1017"/>
                          </a:lnTo>
                          <a:lnTo>
                            <a:pt x="4859" y="0"/>
                          </a:lnTo>
                          <a:lnTo>
                            <a:pt x="142" y="0"/>
                          </a:lnTo>
                          <a:close/>
                        </a:path>
                      </a:pathLst>
                    </a:custGeom>
                    <a:gradFill flip="none" rotWithShape="1">
                      <a:gsLst>
                        <a:gs pos="0">
                          <a:schemeClr val="bg1">
                            <a:lumMod val="75000"/>
                          </a:schemeClr>
                        </a:gs>
                        <a:gs pos="37000">
                          <a:schemeClr val="bg1"/>
                        </a:gs>
                        <a:gs pos="100000">
                          <a:schemeClr val="bg1">
                            <a:lumMod val="65000"/>
                          </a:schemeClr>
                        </a:gs>
                      </a:gsLst>
                      <a:lin ang="5400000" scaled="0"/>
                      <a:tileRect/>
                    </a:gradFill>
                    <a:ln w="9525">
                      <a:noFill/>
                      <a:prstDash val="sysDash"/>
                      <a:miter lim="800000"/>
                      <a:headEnd/>
                      <a:tailEnd/>
                    </a:ln>
                  </p:spPr>
                  <p:txBody>
                    <a:bodyPr lIns="18288" tIns="18288" rIns="18288" bIns="18288" anchor="ctr" anchorCtr="1"/>
                    <a:lstStyle/>
                    <a:p>
                      <a:pPr algn="ctr">
                        <a:lnSpc>
                          <a:spcPct val="85000"/>
                        </a:lnSpc>
                        <a:spcBef>
                          <a:spcPct val="20000"/>
                        </a:spcBef>
                      </a:pPr>
                      <a:endParaRPr lang="en-US" dirty="0"/>
                    </a:p>
                  </p:txBody>
                </p:sp>
                <p:sp>
                  <p:nvSpPr>
                    <p:cNvPr id="54" name="Freeform 6">
                      <a:extLst>
                        <a:ext uri="{FF2B5EF4-FFF2-40B4-BE49-F238E27FC236}">
                          <a16:creationId xmlns:a16="http://schemas.microsoft.com/office/drawing/2014/main" id="{5F305F06-F5F3-47A2-98A5-D4D2D46DBB61}"/>
                        </a:ext>
                      </a:extLst>
                    </p:cNvPr>
                    <p:cNvSpPr>
                      <a:spLocks/>
                    </p:cNvSpPr>
                    <p:nvPr/>
                  </p:nvSpPr>
                  <p:spPr bwMode="auto">
                    <a:xfrm>
                      <a:off x="4186644" y="3957748"/>
                      <a:ext cx="921390" cy="188019"/>
                    </a:xfrm>
                    <a:custGeom>
                      <a:avLst/>
                      <a:gdLst>
                        <a:gd name="T0" fmla="*/ 4889 w 4889"/>
                        <a:gd name="T1" fmla="*/ 508 h 1017"/>
                        <a:gd name="T2" fmla="*/ 4889 w 4889"/>
                        <a:gd name="T3" fmla="*/ 508 h 1017"/>
                        <a:gd name="T4" fmla="*/ 4888 w 4889"/>
                        <a:gd name="T5" fmla="*/ 420 h 1017"/>
                        <a:gd name="T6" fmla="*/ 4885 w 4889"/>
                        <a:gd name="T7" fmla="*/ 340 h 1017"/>
                        <a:gd name="T8" fmla="*/ 4880 w 4889"/>
                        <a:gd name="T9" fmla="*/ 273 h 1017"/>
                        <a:gd name="T10" fmla="*/ 4873 w 4889"/>
                        <a:gd name="T11" fmla="*/ 215 h 1017"/>
                        <a:gd name="T12" fmla="*/ 4866 w 4889"/>
                        <a:gd name="T13" fmla="*/ 165 h 1017"/>
                        <a:gd name="T14" fmla="*/ 4857 w 4889"/>
                        <a:gd name="T15" fmla="*/ 124 h 1017"/>
                        <a:gd name="T16" fmla="*/ 4846 w 4889"/>
                        <a:gd name="T17" fmla="*/ 91 h 1017"/>
                        <a:gd name="T18" fmla="*/ 4837 w 4889"/>
                        <a:gd name="T19" fmla="*/ 64 h 1017"/>
                        <a:gd name="T20" fmla="*/ 4825 w 4889"/>
                        <a:gd name="T21" fmla="*/ 42 h 1017"/>
                        <a:gd name="T22" fmla="*/ 4814 w 4889"/>
                        <a:gd name="T23" fmla="*/ 26 h 1017"/>
                        <a:gd name="T24" fmla="*/ 4802 w 4889"/>
                        <a:gd name="T25" fmla="*/ 15 h 1017"/>
                        <a:gd name="T26" fmla="*/ 4790 w 4889"/>
                        <a:gd name="T27" fmla="*/ 7 h 1017"/>
                        <a:gd name="T28" fmla="*/ 4779 w 4889"/>
                        <a:gd name="T29" fmla="*/ 3 h 1017"/>
                        <a:gd name="T30" fmla="*/ 4768 w 4889"/>
                        <a:gd name="T31" fmla="*/ 0 h 1017"/>
                        <a:gd name="T32" fmla="*/ 4757 w 4889"/>
                        <a:gd name="T33" fmla="*/ 0 h 1017"/>
                        <a:gd name="T34" fmla="*/ 4748 w 4889"/>
                        <a:gd name="T35" fmla="*/ 0 h 1017"/>
                        <a:gd name="T36" fmla="*/ 0 w 4889"/>
                        <a:gd name="T37" fmla="*/ 0 h 1017"/>
                        <a:gd name="T38" fmla="*/ 0 w 4889"/>
                        <a:gd name="T39" fmla="*/ 1017 h 1017"/>
                        <a:gd name="T40" fmla="*/ 4748 w 4889"/>
                        <a:gd name="T41" fmla="*/ 1017 h 1017"/>
                        <a:gd name="T42" fmla="*/ 4748 w 4889"/>
                        <a:gd name="T43" fmla="*/ 1017 h 1017"/>
                        <a:gd name="T44" fmla="*/ 4757 w 4889"/>
                        <a:gd name="T45" fmla="*/ 1017 h 1017"/>
                        <a:gd name="T46" fmla="*/ 4768 w 4889"/>
                        <a:gd name="T47" fmla="*/ 1017 h 1017"/>
                        <a:gd name="T48" fmla="*/ 4779 w 4889"/>
                        <a:gd name="T49" fmla="*/ 1014 h 1017"/>
                        <a:gd name="T50" fmla="*/ 4790 w 4889"/>
                        <a:gd name="T51" fmla="*/ 1009 h 1017"/>
                        <a:gd name="T52" fmla="*/ 4802 w 4889"/>
                        <a:gd name="T53" fmla="*/ 1002 h 1017"/>
                        <a:gd name="T54" fmla="*/ 4814 w 4889"/>
                        <a:gd name="T55" fmla="*/ 990 h 1017"/>
                        <a:gd name="T56" fmla="*/ 4825 w 4889"/>
                        <a:gd name="T57" fmla="*/ 975 h 1017"/>
                        <a:gd name="T58" fmla="*/ 4837 w 4889"/>
                        <a:gd name="T59" fmla="*/ 953 h 1017"/>
                        <a:gd name="T60" fmla="*/ 4846 w 4889"/>
                        <a:gd name="T61" fmla="*/ 926 h 1017"/>
                        <a:gd name="T62" fmla="*/ 4857 w 4889"/>
                        <a:gd name="T63" fmla="*/ 893 h 1017"/>
                        <a:gd name="T64" fmla="*/ 4866 w 4889"/>
                        <a:gd name="T65" fmla="*/ 852 h 1017"/>
                        <a:gd name="T66" fmla="*/ 4873 w 4889"/>
                        <a:gd name="T67" fmla="*/ 802 h 1017"/>
                        <a:gd name="T68" fmla="*/ 4880 w 4889"/>
                        <a:gd name="T69" fmla="*/ 744 h 1017"/>
                        <a:gd name="T70" fmla="*/ 4885 w 4889"/>
                        <a:gd name="T71" fmla="*/ 677 h 1017"/>
                        <a:gd name="T72" fmla="*/ 4888 w 4889"/>
                        <a:gd name="T73" fmla="*/ 597 h 1017"/>
                        <a:gd name="T74" fmla="*/ 4889 w 4889"/>
                        <a:gd name="T75" fmla="*/ 508 h 1017"/>
                        <a:gd name="T76" fmla="*/ 4889 w 4889"/>
                        <a:gd name="T77" fmla="*/ 508 h 10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4889" h="1017">
                          <a:moveTo>
                            <a:pt x="4889" y="508"/>
                          </a:moveTo>
                          <a:lnTo>
                            <a:pt x="4889" y="508"/>
                          </a:lnTo>
                          <a:lnTo>
                            <a:pt x="4888" y="420"/>
                          </a:lnTo>
                          <a:lnTo>
                            <a:pt x="4885" y="340"/>
                          </a:lnTo>
                          <a:lnTo>
                            <a:pt x="4880" y="273"/>
                          </a:lnTo>
                          <a:lnTo>
                            <a:pt x="4873" y="215"/>
                          </a:lnTo>
                          <a:lnTo>
                            <a:pt x="4866" y="165"/>
                          </a:lnTo>
                          <a:lnTo>
                            <a:pt x="4857" y="124"/>
                          </a:lnTo>
                          <a:lnTo>
                            <a:pt x="4846" y="91"/>
                          </a:lnTo>
                          <a:lnTo>
                            <a:pt x="4837" y="64"/>
                          </a:lnTo>
                          <a:lnTo>
                            <a:pt x="4825" y="42"/>
                          </a:lnTo>
                          <a:lnTo>
                            <a:pt x="4814" y="26"/>
                          </a:lnTo>
                          <a:lnTo>
                            <a:pt x="4802" y="15"/>
                          </a:lnTo>
                          <a:lnTo>
                            <a:pt x="4790" y="7"/>
                          </a:lnTo>
                          <a:lnTo>
                            <a:pt x="4779" y="3"/>
                          </a:lnTo>
                          <a:lnTo>
                            <a:pt x="4768" y="0"/>
                          </a:lnTo>
                          <a:lnTo>
                            <a:pt x="4757" y="0"/>
                          </a:lnTo>
                          <a:lnTo>
                            <a:pt x="4748" y="0"/>
                          </a:lnTo>
                          <a:lnTo>
                            <a:pt x="0" y="0"/>
                          </a:lnTo>
                          <a:lnTo>
                            <a:pt x="0" y="1017"/>
                          </a:lnTo>
                          <a:lnTo>
                            <a:pt x="4748" y="1017"/>
                          </a:lnTo>
                          <a:lnTo>
                            <a:pt x="4748" y="1017"/>
                          </a:lnTo>
                          <a:lnTo>
                            <a:pt x="4757" y="1017"/>
                          </a:lnTo>
                          <a:lnTo>
                            <a:pt x="4768" y="1017"/>
                          </a:lnTo>
                          <a:lnTo>
                            <a:pt x="4779" y="1014"/>
                          </a:lnTo>
                          <a:lnTo>
                            <a:pt x="4790" y="1009"/>
                          </a:lnTo>
                          <a:lnTo>
                            <a:pt x="4802" y="1002"/>
                          </a:lnTo>
                          <a:lnTo>
                            <a:pt x="4814" y="990"/>
                          </a:lnTo>
                          <a:lnTo>
                            <a:pt x="4825" y="975"/>
                          </a:lnTo>
                          <a:lnTo>
                            <a:pt x="4837" y="953"/>
                          </a:lnTo>
                          <a:lnTo>
                            <a:pt x="4846" y="926"/>
                          </a:lnTo>
                          <a:lnTo>
                            <a:pt x="4857" y="893"/>
                          </a:lnTo>
                          <a:lnTo>
                            <a:pt x="4866" y="852"/>
                          </a:lnTo>
                          <a:lnTo>
                            <a:pt x="4873" y="802"/>
                          </a:lnTo>
                          <a:lnTo>
                            <a:pt x="4880" y="744"/>
                          </a:lnTo>
                          <a:lnTo>
                            <a:pt x="4885" y="677"/>
                          </a:lnTo>
                          <a:lnTo>
                            <a:pt x="4888" y="597"/>
                          </a:lnTo>
                          <a:lnTo>
                            <a:pt x="4889" y="508"/>
                          </a:lnTo>
                          <a:lnTo>
                            <a:pt x="4889" y="508"/>
                          </a:lnTo>
                          <a:close/>
                        </a:path>
                      </a:pathLst>
                    </a:custGeom>
                    <a:gradFill flip="none" rotWithShape="1">
                      <a:gsLst>
                        <a:gs pos="0">
                          <a:schemeClr val="bg1">
                            <a:lumMod val="75000"/>
                          </a:schemeClr>
                        </a:gs>
                        <a:gs pos="37000">
                          <a:schemeClr val="bg1">
                            <a:lumMod val="85000"/>
                          </a:schemeClr>
                        </a:gs>
                        <a:gs pos="85000">
                          <a:schemeClr val="bg1">
                            <a:lumMod val="50000"/>
                          </a:schemeClr>
                        </a:gs>
                      </a:gsLst>
                      <a:lin ang="5400000" scaled="0"/>
                      <a:tileRect/>
                    </a:gradFill>
                    <a:ln w="9525">
                      <a:noFill/>
                      <a:prstDash val="sysDash"/>
                      <a:miter lim="800000"/>
                      <a:headEnd/>
                      <a:tailEnd/>
                    </a:ln>
                  </p:spPr>
                  <p:txBody>
                    <a:bodyPr lIns="18288" tIns="18288" rIns="18288" bIns="18288" anchor="ctr" anchorCtr="1"/>
                    <a:lstStyle/>
                    <a:p>
                      <a:pPr algn="ctr">
                        <a:lnSpc>
                          <a:spcPct val="85000"/>
                        </a:lnSpc>
                        <a:spcBef>
                          <a:spcPct val="20000"/>
                        </a:spcBef>
                      </a:pPr>
                      <a:endParaRPr lang="en-US" dirty="0"/>
                    </a:p>
                  </p:txBody>
                </p:sp>
              </p:grpSp>
              <p:grpSp>
                <p:nvGrpSpPr>
                  <p:cNvPr id="97" name="Group 96">
                    <a:extLst>
                      <a:ext uri="{FF2B5EF4-FFF2-40B4-BE49-F238E27FC236}">
                        <a16:creationId xmlns:a16="http://schemas.microsoft.com/office/drawing/2014/main" id="{C9833671-2C32-4578-9227-0BF243E43C93}"/>
                      </a:ext>
                    </a:extLst>
                  </p:cNvPr>
                  <p:cNvGrpSpPr/>
                  <p:nvPr userDrawn="1"/>
                </p:nvGrpSpPr>
                <p:grpSpPr>
                  <a:xfrm>
                    <a:off x="3539951" y="4353425"/>
                    <a:ext cx="1870418" cy="188019"/>
                    <a:chOff x="3539951" y="4353425"/>
                    <a:chExt cx="1870418" cy="188019"/>
                  </a:xfrm>
                </p:grpSpPr>
                <p:sp>
                  <p:nvSpPr>
                    <p:cNvPr id="51" name="Freeform 7">
                      <a:extLst>
                        <a:ext uri="{FF2B5EF4-FFF2-40B4-BE49-F238E27FC236}">
                          <a16:creationId xmlns:a16="http://schemas.microsoft.com/office/drawing/2014/main" id="{3BC80D68-B1DC-4ACB-B5CF-35AE4E112E69}"/>
                        </a:ext>
                      </a:extLst>
                    </p:cNvPr>
                    <p:cNvSpPr>
                      <a:spLocks/>
                    </p:cNvSpPr>
                    <p:nvPr/>
                  </p:nvSpPr>
                  <p:spPr bwMode="auto">
                    <a:xfrm>
                      <a:off x="3539951" y="4353425"/>
                      <a:ext cx="932523" cy="188019"/>
                    </a:xfrm>
                    <a:custGeom>
                      <a:avLst/>
                      <a:gdLst>
                        <a:gd name="T0" fmla="*/ 141 w 4859"/>
                        <a:gd name="T1" fmla="*/ 0 h 1018"/>
                        <a:gd name="T2" fmla="*/ 141 w 4859"/>
                        <a:gd name="T3" fmla="*/ 0 h 1018"/>
                        <a:gd name="T4" fmla="*/ 132 w 4859"/>
                        <a:gd name="T5" fmla="*/ 0 h 1018"/>
                        <a:gd name="T6" fmla="*/ 121 w 4859"/>
                        <a:gd name="T7" fmla="*/ 2 h 1018"/>
                        <a:gd name="T8" fmla="*/ 110 w 4859"/>
                        <a:gd name="T9" fmla="*/ 3 h 1018"/>
                        <a:gd name="T10" fmla="*/ 98 w 4859"/>
                        <a:gd name="T11" fmla="*/ 8 h 1018"/>
                        <a:gd name="T12" fmla="*/ 87 w 4859"/>
                        <a:gd name="T13" fmla="*/ 15 h 1018"/>
                        <a:gd name="T14" fmla="*/ 75 w 4859"/>
                        <a:gd name="T15" fmla="*/ 27 h 1018"/>
                        <a:gd name="T16" fmla="*/ 63 w 4859"/>
                        <a:gd name="T17" fmla="*/ 42 h 1018"/>
                        <a:gd name="T18" fmla="*/ 52 w 4859"/>
                        <a:gd name="T19" fmla="*/ 64 h 1018"/>
                        <a:gd name="T20" fmla="*/ 41 w 4859"/>
                        <a:gd name="T21" fmla="*/ 91 h 1018"/>
                        <a:gd name="T22" fmla="*/ 32 w 4859"/>
                        <a:gd name="T23" fmla="*/ 124 h 1018"/>
                        <a:gd name="T24" fmla="*/ 22 w 4859"/>
                        <a:gd name="T25" fmla="*/ 166 h 1018"/>
                        <a:gd name="T26" fmla="*/ 14 w 4859"/>
                        <a:gd name="T27" fmla="*/ 215 h 1018"/>
                        <a:gd name="T28" fmla="*/ 8 w 4859"/>
                        <a:gd name="T29" fmla="*/ 273 h 1018"/>
                        <a:gd name="T30" fmla="*/ 4 w 4859"/>
                        <a:gd name="T31" fmla="*/ 341 h 1018"/>
                        <a:gd name="T32" fmla="*/ 0 w 4859"/>
                        <a:gd name="T33" fmla="*/ 420 h 1018"/>
                        <a:gd name="T34" fmla="*/ 0 w 4859"/>
                        <a:gd name="T35" fmla="*/ 509 h 1018"/>
                        <a:gd name="T36" fmla="*/ 0 w 4859"/>
                        <a:gd name="T37" fmla="*/ 509 h 1018"/>
                        <a:gd name="T38" fmla="*/ 0 w 4859"/>
                        <a:gd name="T39" fmla="*/ 599 h 1018"/>
                        <a:gd name="T40" fmla="*/ 4 w 4859"/>
                        <a:gd name="T41" fmla="*/ 677 h 1018"/>
                        <a:gd name="T42" fmla="*/ 8 w 4859"/>
                        <a:gd name="T43" fmla="*/ 744 h 1018"/>
                        <a:gd name="T44" fmla="*/ 14 w 4859"/>
                        <a:gd name="T45" fmla="*/ 802 h 1018"/>
                        <a:gd name="T46" fmla="*/ 22 w 4859"/>
                        <a:gd name="T47" fmla="*/ 852 h 1018"/>
                        <a:gd name="T48" fmla="*/ 32 w 4859"/>
                        <a:gd name="T49" fmla="*/ 894 h 1018"/>
                        <a:gd name="T50" fmla="*/ 41 w 4859"/>
                        <a:gd name="T51" fmla="*/ 926 h 1018"/>
                        <a:gd name="T52" fmla="*/ 52 w 4859"/>
                        <a:gd name="T53" fmla="*/ 953 h 1018"/>
                        <a:gd name="T54" fmla="*/ 63 w 4859"/>
                        <a:gd name="T55" fmla="*/ 975 h 1018"/>
                        <a:gd name="T56" fmla="*/ 75 w 4859"/>
                        <a:gd name="T57" fmla="*/ 991 h 1018"/>
                        <a:gd name="T58" fmla="*/ 87 w 4859"/>
                        <a:gd name="T59" fmla="*/ 1002 h 1018"/>
                        <a:gd name="T60" fmla="*/ 98 w 4859"/>
                        <a:gd name="T61" fmla="*/ 1010 h 1018"/>
                        <a:gd name="T62" fmla="*/ 110 w 4859"/>
                        <a:gd name="T63" fmla="*/ 1014 h 1018"/>
                        <a:gd name="T64" fmla="*/ 121 w 4859"/>
                        <a:gd name="T65" fmla="*/ 1017 h 1018"/>
                        <a:gd name="T66" fmla="*/ 132 w 4859"/>
                        <a:gd name="T67" fmla="*/ 1018 h 1018"/>
                        <a:gd name="T68" fmla="*/ 141 w 4859"/>
                        <a:gd name="T69" fmla="*/ 1018 h 1018"/>
                        <a:gd name="T70" fmla="*/ 4859 w 4859"/>
                        <a:gd name="T71" fmla="*/ 1018 h 1018"/>
                        <a:gd name="T72" fmla="*/ 4859 w 4859"/>
                        <a:gd name="T73" fmla="*/ 0 h 1018"/>
                        <a:gd name="T74" fmla="*/ 141 w 4859"/>
                        <a:gd name="T75" fmla="*/ 0 h 10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859" h="1018">
                          <a:moveTo>
                            <a:pt x="141" y="0"/>
                          </a:moveTo>
                          <a:lnTo>
                            <a:pt x="141" y="0"/>
                          </a:lnTo>
                          <a:lnTo>
                            <a:pt x="132" y="0"/>
                          </a:lnTo>
                          <a:lnTo>
                            <a:pt x="121" y="2"/>
                          </a:lnTo>
                          <a:lnTo>
                            <a:pt x="110" y="3"/>
                          </a:lnTo>
                          <a:lnTo>
                            <a:pt x="98" y="8"/>
                          </a:lnTo>
                          <a:lnTo>
                            <a:pt x="87" y="15"/>
                          </a:lnTo>
                          <a:lnTo>
                            <a:pt x="75" y="27"/>
                          </a:lnTo>
                          <a:lnTo>
                            <a:pt x="63" y="42"/>
                          </a:lnTo>
                          <a:lnTo>
                            <a:pt x="52" y="64"/>
                          </a:lnTo>
                          <a:lnTo>
                            <a:pt x="41" y="91"/>
                          </a:lnTo>
                          <a:lnTo>
                            <a:pt x="32" y="124"/>
                          </a:lnTo>
                          <a:lnTo>
                            <a:pt x="22" y="166"/>
                          </a:lnTo>
                          <a:lnTo>
                            <a:pt x="14" y="215"/>
                          </a:lnTo>
                          <a:lnTo>
                            <a:pt x="8" y="273"/>
                          </a:lnTo>
                          <a:lnTo>
                            <a:pt x="4" y="341"/>
                          </a:lnTo>
                          <a:lnTo>
                            <a:pt x="0" y="420"/>
                          </a:lnTo>
                          <a:lnTo>
                            <a:pt x="0" y="509"/>
                          </a:lnTo>
                          <a:lnTo>
                            <a:pt x="0" y="509"/>
                          </a:lnTo>
                          <a:lnTo>
                            <a:pt x="0" y="599"/>
                          </a:lnTo>
                          <a:lnTo>
                            <a:pt x="4" y="677"/>
                          </a:lnTo>
                          <a:lnTo>
                            <a:pt x="8" y="744"/>
                          </a:lnTo>
                          <a:lnTo>
                            <a:pt x="14" y="802"/>
                          </a:lnTo>
                          <a:lnTo>
                            <a:pt x="22" y="852"/>
                          </a:lnTo>
                          <a:lnTo>
                            <a:pt x="32" y="894"/>
                          </a:lnTo>
                          <a:lnTo>
                            <a:pt x="41" y="926"/>
                          </a:lnTo>
                          <a:lnTo>
                            <a:pt x="52" y="953"/>
                          </a:lnTo>
                          <a:lnTo>
                            <a:pt x="63" y="975"/>
                          </a:lnTo>
                          <a:lnTo>
                            <a:pt x="75" y="991"/>
                          </a:lnTo>
                          <a:lnTo>
                            <a:pt x="87" y="1002"/>
                          </a:lnTo>
                          <a:lnTo>
                            <a:pt x="98" y="1010"/>
                          </a:lnTo>
                          <a:lnTo>
                            <a:pt x="110" y="1014"/>
                          </a:lnTo>
                          <a:lnTo>
                            <a:pt x="121" y="1017"/>
                          </a:lnTo>
                          <a:lnTo>
                            <a:pt x="132" y="1018"/>
                          </a:lnTo>
                          <a:lnTo>
                            <a:pt x="141" y="1018"/>
                          </a:lnTo>
                          <a:lnTo>
                            <a:pt x="4859" y="1018"/>
                          </a:lnTo>
                          <a:lnTo>
                            <a:pt x="4859" y="0"/>
                          </a:lnTo>
                          <a:lnTo>
                            <a:pt x="141" y="0"/>
                          </a:lnTo>
                          <a:close/>
                        </a:path>
                      </a:pathLst>
                    </a:custGeom>
                    <a:gradFill flip="none" rotWithShape="1">
                      <a:gsLst>
                        <a:gs pos="0">
                          <a:schemeClr val="bg1">
                            <a:lumMod val="75000"/>
                          </a:schemeClr>
                        </a:gs>
                        <a:gs pos="37000">
                          <a:schemeClr val="bg1"/>
                        </a:gs>
                        <a:gs pos="100000">
                          <a:schemeClr val="bg1">
                            <a:lumMod val="65000"/>
                          </a:schemeClr>
                        </a:gs>
                      </a:gsLst>
                      <a:lin ang="5400000" scaled="0"/>
                      <a:tileRect/>
                    </a:gradFill>
                    <a:ln w="9525">
                      <a:noFill/>
                      <a:prstDash val="sysDash"/>
                      <a:miter lim="800000"/>
                      <a:headEnd/>
                      <a:tailEnd/>
                    </a:ln>
                  </p:spPr>
                  <p:txBody>
                    <a:bodyPr lIns="18288" tIns="18288" rIns="18288" bIns="18288" anchor="ctr" anchorCtr="1"/>
                    <a:lstStyle/>
                    <a:p>
                      <a:pPr algn="ctr">
                        <a:lnSpc>
                          <a:spcPct val="85000"/>
                        </a:lnSpc>
                        <a:spcBef>
                          <a:spcPct val="20000"/>
                        </a:spcBef>
                      </a:pPr>
                      <a:endParaRPr lang="en-US" dirty="0"/>
                    </a:p>
                  </p:txBody>
                </p:sp>
                <p:sp>
                  <p:nvSpPr>
                    <p:cNvPr id="52" name="Freeform 8">
                      <a:extLst>
                        <a:ext uri="{FF2B5EF4-FFF2-40B4-BE49-F238E27FC236}">
                          <a16:creationId xmlns:a16="http://schemas.microsoft.com/office/drawing/2014/main" id="{B93E64BE-9BC6-4401-9EB7-5CE9C4381E87}"/>
                        </a:ext>
                      </a:extLst>
                    </p:cNvPr>
                    <p:cNvSpPr>
                      <a:spLocks/>
                    </p:cNvSpPr>
                    <p:nvPr/>
                  </p:nvSpPr>
                  <p:spPr bwMode="auto">
                    <a:xfrm>
                      <a:off x="4472474" y="4353425"/>
                      <a:ext cx="937895" cy="188019"/>
                    </a:xfrm>
                    <a:custGeom>
                      <a:avLst/>
                      <a:gdLst>
                        <a:gd name="T0" fmla="*/ 4887 w 4887"/>
                        <a:gd name="T1" fmla="*/ 509 h 1018"/>
                        <a:gd name="T2" fmla="*/ 4887 w 4887"/>
                        <a:gd name="T3" fmla="*/ 509 h 1018"/>
                        <a:gd name="T4" fmla="*/ 4887 w 4887"/>
                        <a:gd name="T5" fmla="*/ 420 h 1018"/>
                        <a:gd name="T6" fmla="*/ 4883 w 4887"/>
                        <a:gd name="T7" fmla="*/ 341 h 1018"/>
                        <a:gd name="T8" fmla="*/ 4879 w 4887"/>
                        <a:gd name="T9" fmla="*/ 273 h 1018"/>
                        <a:gd name="T10" fmla="*/ 4872 w 4887"/>
                        <a:gd name="T11" fmla="*/ 215 h 1018"/>
                        <a:gd name="T12" fmla="*/ 4864 w 4887"/>
                        <a:gd name="T13" fmla="*/ 166 h 1018"/>
                        <a:gd name="T14" fmla="*/ 4855 w 4887"/>
                        <a:gd name="T15" fmla="*/ 124 h 1018"/>
                        <a:gd name="T16" fmla="*/ 4845 w 4887"/>
                        <a:gd name="T17" fmla="*/ 91 h 1018"/>
                        <a:gd name="T18" fmla="*/ 4835 w 4887"/>
                        <a:gd name="T19" fmla="*/ 64 h 1018"/>
                        <a:gd name="T20" fmla="*/ 4824 w 4887"/>
                        <a:gd name="T21" fmla="*/ 42 h 1018"/>
                        <a:gd name="T22" fmla="*/ 4812 w 4887"/>
                        <a:gd name="T23" fmla="*/ 27 h 1018"/>
                        <a:gd name="T24" fmla="*/ 4800 w 4887"/>
                        <a:gd name="T25" fmla="*/ 15 h 1018"/>
                        <a:gd name="T26" fmla="*/ 4789 w 4887"/>
                        <a:gd name="T27" fmla="*/ 8 h 1018"/>
                        <a:gd name="T28" fmla="*/ 4777 w 4887"/>
                        <a:gd name="T29" fmla="*/ 3 h 1018"/>
                        <a:gd name="T30" fmla="*/ 4766 w 4887"/>
                        <a:gd name="T31" fmla="*/ 2 h 1018"/>
                        <a:gd name="T32" fmla="*/ 4756 w 4887"/>
                        <a:gd name="T33" fmla="*/ 0 h 1018"/>
                        <a:gd name="T34" fmla="*/ 4747 w 4887"/>
                        <a:gd name="T35" fmla="*/ 0 h 1018"/>
                        <a:gd name="T36" fmla="*/ 0 w 4887"/>
                        <a:gd name="T37" fmla="*/ 0 h 1018"/>
                        <a:gd name="T38" fmla="*/ 0 w 4887"/>
                        <a:gd name="T39" fmla="*/ 1018 h 1018"/>
                        <a:gd name="T40" fmla="*/ 4747 w 4887"/>
                        <a:gd name="T41" fmla="*/ 1018 h 1018"/>
                        <a:gd name="T42" fmla="*/ 4747 w 4887"/>
                        <a:gd name="T43" fmla="*/ 1018 h 1018"/>
                        <a:gd name="T44" fmla="*/ 4756 w 4887"/>
                        <a:gd name="T45" fmla="*/ 1018 h 1018"/>
                        <a:gd name="T46" fmla="*/ 4766 w 4887"/>
                        <a:gd name="T47" fmla="*/ 1017 h 1018"/>
                        <a:gd name="T48" fmla="*/ 4777 w 4887"/>
                        <a:gd name="T49" fmla="*/ 1014 h 1018"/>
                        <a:gd name="T50" fmla="*/ 4789 w 4887"/>
                        <a:gd name="T51" fmla="*/ 1010 h 1018"/>
                        <a:gd name="T52" fmla="*/ 4800 w 4887"/>
                        <a:gd name="T53" fmla="*/ 1002 h 1018"/>
                        <a:gd name="T54" fmla="*/ 4812 w 4887"/>
                        <a:gd name="T55" fmla="*/ 991 h 1018"/>
                        <a:gd name="T56" fmla="*/ 4824 w 4887"/>
                        <a:gd name="T57" fmla="*/ 975 h 1018"/>
                        <a:gd name="T58" fmla="*/ 4835 w 4887"/>
                        <a:gd name="T59" fmla="*/ 953 h 1018"/>
                        <a:gd name="T60" fmla="*/ 4845 w 4887"/>
                        <a:gd name="T61" fmla="*/ 926 h 1018"/>
                        <a:gd name="T62" fmla="*/ 4855 w 4887"/>
                        <a:gd name="T63" fmla="*/ 894 h 1018"/>
                        <a:gd name="T64" fmla="*/ 4864 w 4887"/>
                        <a:gd name="T65" fmla="*/ 852 h 1018"/>
                        <a:gd name="T66" fmla="*/ 4872 w 4887"/>
                        <a:gd name="T67" fmla="*/ 802 h 1018"/>
                        <a:gd name="T68" fmla="*/ 4879 w 4887"/>
                        <a:gd name="T69" fmla="*/ 744 h 1018"/>
                        <a:gd name="T70" fmla="*/ 4883 w 4887"/>
                        <a:gd name="T71" fmla="*/ 677 h 1018"/>
                        <a:gd name="T72" fmla="*/ 4887 w 4887"/>
                        <a:gd name="T73" fmla="*/ 599 h 1018"/>
                        <a:gd name="T74" fmla="*/ 4887 w 4887"/>
                        <a:gd name="T75" fmla="*/ 509 h 1018"/>
                        <a:gd name="T76" fmla="*/ 4887 w 4887"/>
                        <a:gd name="T77" fmla="*/ 509 h 10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4887" h="1018">
                          <a:moveTo>
                            <a:pt x="4887" y="509"/>
                          </a:moveTo>
                          <a:lnTo>
                            <a:pt x="4887" y="509"/>
                          </a:lnTo>
                          <a:lnTo>
                            <a:pt x="4887" y="420"/>
                          </a:lnTo>
                          <a:lnTo>
                            <a:pt x="4883" y="341"/>
                          </a:lnTo>
                          <a:lnTo>
                            <a:pt x="4879" y="273"/>
                          </a:lnTo>
                          <a:lnTo>
                            <a:pt x="4872" y="215"/>
                          </a:lnTo>
                          <a:lnTo>
                            <a:pt x="4864" y="166"/>
                          </a:lnTo>
                          <a:lnTo>
                            <a:pt x="4855" y="124"/>
                          </a:lnTo>
                          <a:lnTo>
                            <a:pt x="4845" y="91"/>
                          </a:lnTo>
                          <a:lnTo>
                            <a:pt x="4835" y="64"/>
                          </a:lnTo>
                          <a:lnTo>
                            <a:pt x="4824" y="42"/>
                          </a:lnTo>
                          <a:lnTo>
                            <a:pt x="4812" y="27"/>
                          </a:lnTo>
                          <a:lnTo>
                            <a:pt x="4800" y="15"/>
                          </a:lnTo>
                          <a:lnTo>
                            <a:pt x="4789" y="8"/>
                          </a:lnTo>
                          <a:lnTo>
                            <a:pt x="4777" y="3"/>
                          </a:lnTo>
                          <a:lnTo>
                            <a:pt x="4766" y="2"/>
                          </a:lnTo>
                          <a:lnTo>
                            <a:pt x="4756" y="0"/>
                          </a:lnTo>
                          <a:lnTo>
                            <a:pt x="4747" y="0"/>
                          </a:lnTo>
                          <a:lnTo>
                            <a:pt x="0" y="0"/>
                          </a:lnTo>
                          <a:lnTo>
                            <a:pt x="0" y="1018"/>
                          </a:lnTo>
                          <a:lnTo>
                            <a:pt x="4747" y="1018"/>
                          </a:lnTo>
                          <a:lnTo>
                            <a:pt x="4747" y="1018"/>
                          </a:lnTo>
                          <a:lnTo>
                            <a:pt x="4756" y="1018"/>
                          </a:lnTo>
                          <a:lnTo>
                            <a:pt x="4766" y="1017"/>
                          </a:lnTo>
                          <a:lnTo>
                            <a:pt x="4777" y="1014"/>
                          </a:lnTo>
                          <a:lnTo>
                            <a:pt x="4789" y="1010"/>
                          </a:lnTo>
                          <a:lnTo>
                            <a:pt x="4800" y="1002"/>
                          </a:lnTo>
                          <a:lnTo>
                            <a:pt x="4812" y="991"/>
                          </a:lnTo>
                          <a:lnTo>
                            <a:pt x="4824" y="975"/>
                          </a:lnTo>
                          <a:lnTo>
                            <a:pt x="4835" y="953"/>
                          </a:lnTo>
                          <a:lnTo>
                            <a:pt x="4845" y="926"/>
                          </a:lnTo>
                          <a:lnTo>
                            <a:pt x="4855" y="894"/>
                          </a:lnTo>
                          <a:lnTo>
                            <a:pt x="4864" y="852"/>
                          </a:lnTo>
                          <a:lnTo>
                            <a:pt x="4872" y="802"/>
                          </a:lnTo>
                          <a:lnTo>
                            <a:pt x="4879" y="744"/>
                          </a:lnTo>
                          <a:lnTo>
                            <a:pt x="4883" y="677"/>
                          </a:lnTo>
                          <a:lnTo>
                            <a:pt x="4887" y="599"/>
                          </a:lnTo>
                          <a:lnTo>
                            <a:pt x="4887" y="509"/>
                          </a:lnTo>
                          <a:lnTo>
                            <a:pt x="4887" y="509"/>
                          </a:lnTo>
                          <a:close/>
                        </a:path>
                      </a:pathLst>
                    </a:custGeom>
                    <a:gradFill flip="none" rotWithShape="1">
                      <a:gsLst>
                        <a:gs pos="0">
                          <a:schemeClr val="bg1">
                            <a:lumMod val="65000"/>
                          </a:schemeClr>
                        </a:gs>
                        <a:gs pos="37000">
                          <a:schemeClr val="bg1">
                            <a:lumMod val="85000"/>
                          </a:schemeClr>
                        </a:gs>
                        <a:gs pos="85000">
                          <a:schemeClr val="bg1">
                            <a:lumMod val="50000"/>
                          </a:schemeClr>
                        </a:gs>
                      </a:gsLst>
                      <a:lin ang="5400000" scaled="0"/>
                      <a:tileRect/>
                    </a:gradFill>
                    <a:ln w="9525">
                      <a:noFill/>
                      <a:prstDash val="sysDash"/>
                      <a:miter lim="800000"/>
                      <a:headEnd/>
                      <a:tailEnd/>
                    </a:ln>
                  </p:spPr>
                  <p:txBody>
                    <a:bodyPr lIns="18288" tIns="18288" rIns="18288" bIns="18288" anchor="ctr" anchorCtr="1"/>
                    <a:lstStyle/>
                    <a:p>
                      <a:pPr algn="ctr">
                        <a:lnSpc>
                          <a:spcPct val="85000"/>
                        </a:lnSpc>
                        <a:spcBef>
                          <a:spcPct val="20000"/>
                        </a:spcBef>
                      </a:pPr>
                      <a:endParaRPr lang="en-US" dirty="0"/>
                    </a:p>
                  </p:txBody>
                </p:sp>
              </p:grpSp>
              <p:grpSp>
                <p:nvGrpSpPr>
                  <p:cNvPr id="95" name="Group 94">
                    <a:extLst>
                      <a:ext uri="{FF2B5EF4-FFF2-40B4-BE49-F238E27FC236}">
                        <a16:creationId xmlns:a16="http://schemas.microsoft.com/office/drawing/2014/main" id="{890E1072-26FE-423F-88D0-1E29DAFA7E1A}"/>
                      </a:ext>
                    </a:extLst>
                  </p:cNvPr>
                  <p:cNvGrpSpPr/>
                  <p:nvPr userDrawn="1"/>
                </p:nvGrpSpPr>
                <p:grpSpPr>
                  <a:xfrm>
                    <a:off x="3199275" y="3561700"/>
                    <a:ext cx="1303272" cy="188389"/>
                    <a:chOff x="3199275" y="3561700"/>
                    <a:chExt cx="1303272" cy="188389"/>
                  </a:xfrm>
                </p:grpSpPr>
                <p:sp>
                  <p:nvSpPr>
                    <p:cNvPr id="49" name="Freeform 9">
                      <a:extLst>
                        <a:ext uri="{FF2B5EF4-FFF2-40B4-BE49-F238E27FC236}">
                          <a16:creationId xmlns:a16="http://schemas.microsoft.com/office/drawing/2014/main" id="{C98AEA7D-1EB7-47DA-9EB4-9A773C023B50}"/>
                        </a:ext>
                      </a:extLst>
                    </p:cNvPr>
                    <p:cNvSpPr>
                      <a:spLocks/>
                    </p:cNvSpPr>
                    <p:nvPr/>
                  </p:nvSpPr>
                  <p:spPr bwMode="auto">
                    <a:xfrm>
                      <a:off x="3199275" y="3561700"/>
                      <a:ext cx="654338" cy="188389"/>
                    </a:xfrm>
                    <a:custGeom>
                      <a:avLst/>
                      <a:gdLst>
                        <a:gd name="T0" fmla="*/ 198 w 3390"/>
                        <a:gd name="T1" fmla="*/ 0 h 1018"/>
                        <a:gd name="T2" fmla="*/ 198 w 3390"/>
                        <a:gd name="T3" fmla="*/ 0 h 1018"/>
                        <a:gd name="T4" fmla="*/ 187 w 3390"/>
                        <a:gd name="T5" fmla="*/ 0 h 1018"/>
                        <a:gd name="T6" fmla="*/ 175 w 3390"/>
                        <a:gd name="T7" fmla="*/ 1 h 1018"/>
                        <a:gd name="T8" fmla="*/ 162 w 3390"/>
                        <a:gd name="T9" fmla="*/ 4 h 1018"/>
                        <a:gd name="T10" fmla="*/ 147 w 3390"/>
                        <a:gd name="T11" fmla="*/ 8 h 1018"/>
                        <a:gd name="T12" fmla="*/ 131 w 3390"/>
                        <a:gd name="T13" fmla="*/ 16 h 1018"/>
                        <a:gd name="T14" fmla="*/ 123 w 3390"/>
                        <a:gd name="T15" fmla="*/ 22 h 1018"/>
                        <a:gd name="T16" fmla="*/ 115 w 3390"/>
                        <a:gd name="T17" fmla="*/ 27 h 1018"/>
                        <a:gd name="T18" fmla="*/ 106 w 3390"/>
                        <a:gd name="T19" fmla="*/ 35 h 1018"/>
                        <a:gd name="T20" fmla="*/ 97 w 3390"/>
                        <a:gd name="T21" fmla="*/ 43 h 1018"/>
                        <a:gd name="T22" fmla="*/ 89 w 3390"/>
                        <a:gd name="T23" fmla="*/ 53 h 1018"/>
                        <a:gd name="T24" fmla="*/ 81 w 3390"/>
                        <a:gd name="T25" fmla="*/ 63 h 1018"/>
                        <a:gd name="T26" fmla="*/ 73 w 3390"/>
                        <a:gd name="T27" fmla="*/ 77 h 1018"/>
                        <a:gd name="T28" fmla="*/ 65 w 3390"/>
                        <a:gd name="T29" fmla="*/ 90 h 1018"/>
                        <a:gd name="T30" fmla="*/ 58 w 3390"/>
                        <a:gd name="T31" fmla="*/ 106 h 1018"/>
                        <a:gd name="T32" fmla="*/ 50 w 3390"/>
                        <a:gd name="T33" fmla="*/ 124 h 1018"/>
                        <a:gd name="T34" fmla="*/ 43 w 3390"/>
                        <a:gd name="T35" fmla="*/ 144 h 1018"/>
                        <a:gd name="T36" fmla="*/ 36 w 3390"/>
                        <a:gd name="T37" fmla="*/ 166 h 1018"/>
                        <a:gd name="T38" fmla="*/ 30 w 3390"/>
                        <a:gd name="T39" fmla="*/ 189 h 1018"/>
                        <a:gd name="T40" fmla="*/ 24 w 3390"/>
                        <a:gd name="T41" fmla="*/ 214 h 1018"/>
                        <a:gd name="T42" fmla="*/ 19 w 3390"/>
                        <a:gd name="T43" fmla="*/ 243 h 1018"/>
                        <a:gd name="T44" fmla="*/ 13 w 3390"/>
                        <a:gd name="T45" fmla="*/ 274 h 1018"/>
                        <a:gd name="T46" fmla="*/ 9 w 3390"/>
                        <a:gd name="T47" fmla="*/ 306 h 1018"/>
                        <a:gd name="T48" fmla="*/ 7 w 3390"/>
                        <a:gd name="T49" fmla="*/ 341 h 1018"/>
                        <a:gd name="T50" fmla="*/ 4 w 3390"/>
                        <a:gd name="T51" fmla="*/ 379 h 1018"/>
                        <a:gd name="T52" fmla="*/ 1 w 3390"/>
                        <a:gd name="T53" fmla="*/ 419 h 1018"/>
                        <a:gd name="T54" fmla="*/ 0 w 3390"/>
                        <a:gd name="T55" fmla="*/ 462 h 1018"/>
                        <a:gd name="T56" fmla="*/ 0 w 3390"/>
                        <a:gd name="T57" fmla="*/ 509 h 1018"/>
                        <a:gd name="T58" fmla="*/ 0 w 3390"/>
                        <a:gd name="T59" fmla="*/ 509 h 1018"/>
                        <a:gd name="T60" fmla="*/ 0 w 3390"/>
                        <a:gd name="T61" fmla="*/ 555 h 1018"/>
                        <a:gd name="T62" fmla="*/ 1 w 3390"/>
                        <a:gd name="T63" fmla="*/ 598 h 1018"/>
                        <a:gd name="T64" fmla="*/ 4 w 3390"/>
                        <a:gd name="T65" fmla="*/ 639 h 1018"/>
                        <a:gd name="T66" fmla="*/ 7 w 3390"/>
                        <a:gd name="T67" fmla="*/ 677 h 1018"/>
                        <a:gd name="T68" fmla="*/ 9 w 3390"/>
                        <a:gd name="T69" fmla="*/ 712 h 1018"/>
                        <a:gd name="T70" fmla="*/ 13 w 3390"/>
                        <a:gd name="T71" fmla="*/ 745 h 1018"/>
                        <a:gd name="T72" fmla="*/ 19 w 3390"/>
                        <a:gd name="T73" fmla="*/ 775 h 1018"/>
                        <a:gd name="T74" fmla="*/ 24 w 3390"/>
                        <a:gd name="T75" fmla="*/ 803 h 1018"/>
                        <a:gd name="T76" fmla="*/ 30 w 3390"/>
                        <a:gd name="T77" fmla="*/ 829 h 1018"/>
                        <a:gd name="T78" fmla="*/ 36 w 3390"/>
                        <a:gd name="T79" fmla="*/ 852 h 1018"/>
                        <a:gd name="T80" fmla="*/ 43 w 3390"/>
                        <a:gd name="T81" fmla="*/ 873 h 1018"/>
                        <a:gd name="T82" fmla="*/ 50 w 3390"/>
                        <a:gd name="T83" fmla="*/ 894 h 1018"/>
                        <a:gd name="T84" fmla="*/ 58 w 3390"/>
                        <a:gd name="T85" fmla="*/ 911 h 1018"/>
                        <a:gd name="T86" fmla="*/ 65 w 3390"/>
                        <a:gd name="T87" fmla="*/ 927 h 1018"/>
                        <a:gd name="T88" fmla="*/ 73 w 3390"/>
                        <a:gd name="T89" fmla="*/ 941 h 1018"/>
                        <a:gd name="T90" fmla="*/ 81 w 3390"/>
                        <a:gd name="T91" fmla="*/ 954 h 1018"/>
                        <a:gd name="T92" fmla="*/ 89 w 3390"/>
                        <a:gd name="T93" fmla="*/ 965 h 1018"/>
                        <a:gd name="T94" fmla="*/ 97 w 3390"/>
                        <a:gd name="T95" fmla="*/ 974 h 1018"/>
                        <a:gd name="T96" fmla="*/ 106 w 3390"/>
                        <a:gd name="T97" fmla="*/ 984 h 1018"/>
                        <a:gd name="T98" fmla="*/ 115 w 3390"/>
                        <a:gd name="T99" fmla="*/ 991 h 1018"/>
                        <a:gd name="T100" fmla="*/ 123 w 3390"/>
                        <a:gd name="T101" fmla="*/ 997 h 1018"/>
                        <a:gd name="T102" fmla="*/ 131 w 3390"/>
                        <a:gd name="T103" fmla="*/ 1001 h 1018"/>
                        <a:gd name="T104" fmla="*/ 147 w 3390"/>
                        <a:gd name="T105" fmla="*/ 1009 h 1018"/>
                        <a:gd name="T106" fmla="*/ 162 w 3390"/>
                        <a:gd name="T107" fmla="*/ 1015 h 1018"/>
                        <a:gd name="T108" fmla="*/ 175 w 3390"/>
                        <a:gd name="T109" fmla="*/ 1016 h 1018"/>
                        <a:gd name="T110" fmla="*/ 187 w 3390"/>
                        <a:gd name="T111" fmla="*/ 1018 h 1018"/>
                        <a:gd name="T112" fmla="*/ 198 w 3390"/>
                        <a:gd name="T113" fmla="*/ 1018 h 1018"/>
                        <a:gd name="T114" fmla="*/ 3390 w 3390"/>
                        <a:gd name="T115" fmla="*/ 1018 h 1018"/>
                        <a:gd name="T116" fmla="*/ 3390 w 3390"/>
                        <a:gd name="T117" fmla="*/ 0 h 1018"/>
                        <a:gd name="T118" fmla="*/ 198 w 3390"/>
                        <a:gd name="T119" fmla="*/ 0 h 10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390" h="1018">
                          <a:moveTo>
                            <a:pt x="198" y="0"/>
                          </a:moveTo>
                          <a:lnTo>
                            <a:pt x="198" y="0"/>
                          </a:lnTo>
                          <a:lnTo>
                            <a:pt x="187" y="0"/>
                          </a:lnTo>
                          <a:lnTo>
                            <a:pt x="175" y="1"/>
                          </a:lnTo>
                          <a:lnTo>
                            <a:pt x="162" y="4"/>
                          </a:lnTo>
                          <a:lnTo>
                            <a:pt x="147" y="8"/>
                          </a:lnTo>
                          <a:lnTo>
                            <a:pt x="131" y="16"/>
                          </a:lnTo>
                          <a:lnTo>
                            <a:pt x="123" y="22"/>
                          </a:lnTo>
                          <a:lnTo>
                            <a:pt x="115" y="27"/>
                          </a:lnTo>
                          <a:lnTo>
                            <a:pt x="106" y="35"/>
                          </a:lnTo>
                          <a:lnTo>
                            <a:pt x="97" y="43"/>
                          </a:lnTo>
                          <a:lnTo>
                            <a:pt x="89" y="53"/>
                          </a:lnTo>
                          <a:lnTo>
                            <a:pt x="81" y="63"/>
                          </a:lnTo>
                          <a:lnTo>
                            <a:pt x="73" y="77"/>
                          </a:lnTo>
                          <a:lnTo>
                            <a:pt x="65" y="90"/>
                          </a:lnTo>
                          <a:lnTo>
                            <a:pt x="58" y="106"/>
                          </a:lnTo>
                          <a:lnTo>
                            <a:pt x="50" y="124"/>
                          </a:lnTo>
                          <a:lnTo>
                            <a:pt x="43" y="144"/>
                          </a:lnTo>
                          <a:lnTo>
                            <a:pt x="36" y="166"/>
                          </a:lnTo>
                          <a:lnTo>
                            <a:pt x="30" y="189"/>
                          </a:lnTo>
                          <a:lnTo>
                            <a:pt x="24" y="214"/>
                          </a:lnTo>
                          <a:lnTo>
                            <a:pt x="19" y="243"/>
                          </a:lnTo>
                          <a:lnTo>
                            <a:pt x="13" y="274"/>
                          </a:lnTo>
                          <a:lnTo>
                            <a:pt x="9" y="306"/>
                          </a:lnTo>
                          <a:lnTo>
                            <a:pt x="7" y="341"/>
                          </a:lnTo>
                          <a:lnTo>
                            <a:pt x="4" y="379"/>
                          </a:lnTo>
                          <a:lnTo>
                            <a:pt x="1" y="419"/>
                          </a:lnTo>
                          <a:lnTo>
                            <a:pt x="0" y="462"/>
                          </a:lnTo>
                          <a:lnTo>
                            <a:pt x="0" y="509"/>
                          </a:lnTo>
                          <a:lnTo>
                            <a:pt x="0" y="509"/>
                          </a:lnTo>
                          <a:lnTo>
                            <a:pt x="0" y="555"/>
                          </a:lnTo>
                          <a:lnTo>
                            <a:pt x="1" y="598"/>
                          </a:lnTo>
                          <a:lnTo>
                            <a:pt x="4" y="639"/>
                          </a:lnTo>
                          <a:lnTo>
                            <a:pt x="7" y="677"/>
                          </a:lnTo>
                          <a:lnTo>
                            <a:pt x="9" y="712"/>
                          </a:lnTo>
                          <a:lnTo>
                            <a:pt x="13" y="745"/>
                          </a:lnTo>
                          <a:lnTo>
                            <a:pt x="19" y="775"/>
                          </a:lnTo>
                          <a:lnTo>
                            <a:pt x="24" y="803"/>
                          </a:lnTo>
                          <a:lnTo>
                            <a:pt x="30" y="829"/>
                          </a:lnTo>
                          <a:lnTo>
                            <a:pt x="36" y="852"/>
                          </a:lnTo>
                          <a:lnTo>
                            <a:pt x="43" y="873"/>
                          </a:lnTo>
                          <a:lnTo>
                            <a:pt x="50" y="894"/>
                          </a:lnTo>
                          <a:lnTo>
                            <a:pt x="58" y="911"/>
                          </a:lnTo>
                          <a:lnTo>
                            <a:pt x="65" y="927"/>
                          </a:lnTo>
                          <a:lnTo>
                            <a:pt x="73" y="941"/>
                          </a:lnTo>
                          <a:lnTo>
                            <a:pt x="81" y="954"/>
                          </a:lnTo>
                          <a:lnTo>
                            <a:pt x="89" y="965"/>
                          </a:lnTo>
                          <a:lnTo>
                            <a:pt x="97" y="974"/>
                          </a:lnTo>
                          <a:lnTo>
                            <a:pt x="106" y="984"/>
                          </a:lnTo>
                          <a:lnTo>
                            <a:pt x="115" y="991"/>
                          </a:lnTo>
                          <a:lnTo>
                            <a:pt x="123" y="997"/>
                          </a:lnTo>
                          <a:lnTo>
                            <a:pt x="131" y="1001"/>
                          </a:lnTo>
                          <a:lnTo>
                            <a:pt x="147" y="1009"/>
                          </a:lnTo>
                          <a:lnTo>
                            <a:pt x="162" y="1015"/>
                          </a:lnTo>
                          <a:lnTo>
                            <a:pt x="175" y="1016"/>
                          </a:lnTo>
                          <a:lnTo>
                            <a:pt x="187" y="1018"/>
                          </a:lnTo>
                          <a:lnTo>
                            <a:pt x="198" y="1018"/>
                          </a:lnTo>
                          <a:lnTo>
                            <a:pt x="3390" y="1018"/>
                          </a:lnTo>
                          <a:lnTo>
                            <a:pt x="3390" y="0"/>
                          </a:lnTo>
                          <a:lnTo>
                            <a:pt x="198" y="0"/>
                          </a:lnTo>
                          <a:close/>
                        </a:path>
                      </a:pathLst>
                    </a:custGeom>
                    <a:gradFill flip="none" rotWithShape="1">
                      <a:gsLst>
                        <a:gs pos="0">
                          <a:schemeClr val="bg1">
                            <a:lumMod val="75000"/>
                          </a:schemeClr>
                        </a:gs>
                        <a:gs pos="37000">
                          <a:schemeClr val="bg1"/>
                        </a:gs>
                        <a:gs pos="100000">
                          <a:schemeClr val="bg1">
                            <a:lumMod val="65000"/>
                          </a:schemeClr>
                        </a:gs>
                      </a:gsLst>
                      <a:lin ang="5400000" scaled="0"/>
                      <a:tileRect/>
                    </a:gradFill>
                    <a:ln w="9525">
                      <a:noFill/>
                      <a:prstDash val="sysDash"/>
                      <a:miter lim="800000"/>
                      <a:headEnd/>
                      <a:tailEnd/>
                    </a:ln>
                  </p:spPr>
                  <p:txBody>
                    <a:bodyPr lIns="18288" tIns="18288" rIns="18288" bIns="18288" anchor="ctr" anchorCtr="1"/>
                    <a:lstStyle/>
                    <a:p>
                      <a:pPr algn="ctr">
                        <a:lnSpc>
                          <a:spcPct val="85000"/>
                        </a:lnSpc>
                        <a:spcBef>
                          <a:spcPct val="20000"/>
                        </a:spcBef>
                      </a:pPr>
                      <a:endParaRPr lang="en-US" dirty="0"/>
                    </a:p>
                  </p:txBody>
                </p:sp>
                <p:sp>
                  <p:nvSpPr>
                    <p:cNvPr id="50" name="Freeform 10">
                      <a:extLst>
                        <a:ext uri="{FF2B5EF4-FFF2-40B4-BE49-F238E27FC236}">
                          <a16:creationId xmlns:a16="http://schemas.microsoft.com/office/drawing/2014/main" id="{69EE8501-7DE2-419D-B222-442BE42DCF57}"/>
                        </a:ext>
                      </a:extLst>
                    </p:cNvPr>
                    <p:cNvSpPr>
                      <a:spLocks/>
                    </p:cNvSpPr>
                    <p:nvPr/>
                  </p:nvSpPr>
                  <p:spPr bwMode="auto">
                    <a:xfrm>
                      <a:off x="3853613" y="3561700"/>
                      <a:ext cx="648934" cy="188389"/>
                    </a:xfrm>
                    <a:custGeom>
                      <a:avLst/>
                      <a:gdLst>
                        <a:gd name="T0" fmla="*/ 3362 w 3362"/>
                        <a:gd name="T1" fmla="*/ 509 h 1018"/>
                        <a:gd name="T2" fmla="*/ 3362 w 3362"/>
                        <a:gd name="T3" fmla="*/ 509 h 1018"/>
                        <a:gd name="T4" fmla="*/ 3362 w 3362"/>
                        <a:gd name="T5" fmla="*/ 462 h 1018"/>
                        <a:gd name="T6" fmla="*/ 3361 w 3362"/>
                        <a:gd name="T7" fmla="*/ 419 h 1018"/>
                        <a:gd name="T8" fmla="*/ 3358 w 3362"/>
                        <a:gd name="T9" fmla="*/ 379 h 1018"/>
                        <a:gd name="T10" fmla="*/ 3356 w 3362"/>
                        <a:gd name="T11" fmla="*/ 341 h 1018"/>
                        <a:gd name="T12" fmla="*/ 3353 w 3362"/>
                        <a:gd name="T13" fmla="*/ 306 h 1018"/>
                        <a:gd name="T14" fmla="*/ 3349 w 3362"/>
                        <a:gd name="T15" fmla="*/ 274 h 1018"/>
                        <a:gd name="T16" fmla="*/ 3344 w 3362"/>
                        <a:gd name="T17" fmla="*/ 243 h 1018"/>
                        <a:gd name="T18" fmla="*/ 3338 w 3362"/>
                        <a:gd name="T19" fmla="*/ 214 h 1018"/>
                        <a:gd name="T20" fmla="*/ 3333 w 3362"/>
                        <a:gd name="T21" fmla="*/ 189 h 1018"/>
                        <a:gd name="T22" fmla="*/ 3326 w 3362"/>
                        <a:gd name="T23" fmla="*/ 166 h 1018"/>
                        <a:gd name="T24" fmla="*/ 3319 w 3362"/>
                        <a:gd name="T25" fmla="*/ 144 h 1018"/>
                        <a:gd name="T26" fmla="*/ 3313 w 3362"/>
                        <a:gd name="T27" fmla="*/ 124 h 1018"/>
                        <a:gd name="T28" fmla="*/ 3305 w 3362"/>
                        <a:gd name="T29" fmla="*/ 106 h 1018"/>
                        <a:gd name="T30" fmla="*/ 3298 w 3362"/>
                        <a:gd name="T31" fmla="*/ 90 h 1018"/>
                        <a:gd name="T32" fmla="*/ 3290 w 3362"/>
                        <a:gd name="T33" fmla="*/ 77 h 1018"/>
                        <a:gd name="T34" fmla="*/ 3282 w 3362"/>
                        <a:gd name="T35" fmla="*/ 63 h 1018"/>
                        <a:gd name="T36" fmla="*/ 3274 w 3362"/>
                        <a:gd name="T37" fmla="*/ 53 h 1018"/>
                        <a:gd name="T38" fmla="*/ 3264 w 3362"/>
                        <a:gd name="T39" fmla="*/ 43 h 1018"/>
                        <a:gd name="T40" fmla="*/ 3256 w 3362"/>
                        <a:gd name="T41" fmla="*/ 35 h 1018"/>
                        <a:gd name="T42" fmla="*/ 3248 w 3362"/>
                        <a:gd name="T43" fmla="*/ 27 h 1018"/>
                        <a:gd name="T44" fmla="*/ 3240 w 3362"/>
                        <a:gd name="T45" fmla="*/ 22 h 1018"/>
                        <a:gd name="T46" fmla="*/ 3232 w 3362"/>
                        <a:gd name="T47" fmla="*/ 16 h 1018"/>
                        <a:gd name="T48" fmla="*/ 3216 w 3362"/>
                        <a:gd name="T49" fmla="*/ 8 h 1018"/>
                        <a:gd name="T50" fmla="*/ 3201 w 3362"/>
                        <a:gd name="T51" fmla="*/ 4 h 1018"/>
                        <a:gd name="T52" fmla="*/ 3187 w 3362"/>
                        <a:gd name="T53" fmla="*/ 1 h 1018"/>
                        <a:gd name="T54" fmla="*/ 3175 w 3362"/>
                        <a:gd name="T55" fmla="*/ 0 h 1018"/>
                        <a:gd name="T56" fmla="*/ 3164 w 3362"/>
                        <a:gd name="T57" fmla="*/ 0 h 1018"/>
                        <a:gd name="T58" fmla="*/ 0 w 3362"/>
                        <a:gd name="T59" fmla="*/ 0 h 1018"/>
                        <a:gd name="T60" fmla="*/ 0 w 3362"/>
                        <a:gd name="T61" fmla="*/ 1018 h 1018"/>
                        <a:gd name="T62" fmla="*/ 3164 w 3362"/>
                        <a:gd name="T63" fmla="*/ 1018 h 1018"/>
                        <a:gd name="T64" fmla="*/ 3164 w 3362"/>
                        <a:gd name="T65" fmla="*/ 1018 h 1018"/>
                        <a:gd name="T66" fmla="*/ 3175 w 3362"/>
                        <a:gd name="T67" fmla="*/ 1018 h 1018"/>
                        <a:gd name="T68" fmla="*/ 3187 w 3362"/>
                        <a:gd name="T69" fmla="*/ 1016 h 1018"/>
                        <a:gd name="T70" fmla="*/ 3201 w 3362"/>
                        <a:gd name="T71" fmla="*/ 1015 h 1018"/>
                        <a:gd name="T72" fmla="*/ 3216 w 3362"/>
                        <a:gd name="T73" fmla="*/ 1009 h 1018"/>
                        <a:gd name="T74" fmla="*/ 3232 w 3362"/>
                        <a:gd name="T75" fmla="*/ 1001 h 1018"/>
                        <a:gd name="T76" fmla="*/ 3240 w 3362"/>
                        <a:gd name="T77" fmla="*/ 997 h 1018"/>
                        <a:gd name="T78" fmla="*/ 3248 w 3362"/>
                        <a:gd name="T79" fmla="*/ 991 h 1018"/>
                        <a:gd name="T80" fmla="*/ 3256 w 3362"/>
                        <a:gd name="T81" fmla="*/ 984 h 1018"/>
                        <a:gd name="T82" fmla="*/ 3264 w 3362"/>
                        <a:gd name="T83" fmla="*/ 974 h 1018"/>
                        <a:gd name="T84" fmla="*/ 3274 w 3362"/>
                        <a:gd name="T85" fmla="*/ 965 h 1018"/>
                        <a:gd name="T86" fmla="*/ 3282 w 3362"/>
                        <a:gd name="T87" fmla="*/ 954 h 1018"/>
                        <a:gd name="T88" fmla="*/ 3290 w 3362"/>
                        <a:gd name="T89" fmla="*/ 941 h 1018"/>
                        <a:gd name="T90" fmla="*/ 3298 w 3362"/>
                        <a:gd name="T91" fmla="*/ 927 h 1018"/>
                        <a:gd name="T92" fmla="*/ 3305 w 3362"/>
                        <a:gd name="T93" fmla="*/ 911 h 1018"/>
                        <a:gd name="T94" fmla="*/ 3313 w 3362"/>
                        <a:gd name="T95" fmla="*/ 894 h 1018"/>
                        <a:gd name="T96" fmla="*/ 3319 w 3362"/>
                        <a:gd name="T97" fmla="*/ 873 h 1018"/>
                        <a:gd name="T98" fmla="*/ 3326 w 3362"/>
                        <a:gd name="T99" fmla="*/ 852 h 1018"/>
                        <a:gd name="T100" fmla="*/ 3333 w 3362"/>
                        <a:gd name="T101" fmla="*/ 829 h 1018"/>
                        <a:gd name="T102" fmla="*/ 3338 w 3362"/>
                        <a:gd name="T103" fmla="*/ 803 h 1018"/>
                        <a:gd name="T104" fmla="*/ 3344 w 3362"/>
                        <a:gd name="T105" fmla="*/ 775 h 1018"/>
                        <a:gd name="T106" fmla="*/ 3349 w 3362"/>
                        <a:gd name="T107" fmla="*/ 745 h 1018"/>
                        <a:gd name="T108" fmla="*/ 3353 w 3362"/>
                        <a:gd name="T109" fmla="*/ 712 h 1018"/>
                        <a:gd name="T110" fmla="*/ 3356 w 3362"/>
                        <a:gd name="T111" fmla="*/ 677 h 1018"/>
                        <a:gd name="T112" fmla="*/ 3358 w 3362"/>
                        <a:gd name="T113" fmla="*/ 639 h 1018"/>
                        <a:gd name="T114" fmla="*/ 3361 w 3362"/>
                        <a:gd name="T115" fmla="*/ 598 h 1018"/>
                        <a:gd name="T116" fmla="*/ 3362 w 3362"/>
                        <a:gd name="T117" fmla="*/ 555 h 1018"/>
                        <a:gd name="T118" fmla="*/ 3362 w 3362"/>
                        <a:gd name="T119" fmla="*/ 509 h 1018"/>
                        <a:gd name="T120" fmla="*/ 3362 w 3362"/>
                        <a:gd name="T121" fmla="*/ 509 h 10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362" h="1018">
                          <a:moveTo>
                            <a:pt x="3362" y="509"/>
                          </a:moveTo>
                          <a:lnTo>
                            <a:pt x="3362" y="509"/>
                          </a:lnTo>
                          <a:lnTo>
                            <a:pt x="3362" y="462"/>
                          </a:lnTo>
                          <a:lnTo>
                            <a:pt x="3361" y="419"/>
                          </a:lnTo>
                          <a:lnTo>
                            <a:pt x="3358" y="379"/>
                          </a:lnTo>
                          <a:lnTo>
                            <a:pt x="3356" y="341"/>
                          </a:lnTo>
                          <a:lnTo>
                            <a:pt x="3353" y="306"/>
                          </a:lnTo>
                          <a:lnTo>
                            <a:pt x="3349" y="274"/>
                          </a:lnTo>
                          <a:lnTo>
                            <a:pt x="3344" y="243"/>
                          </a:lnTo>
                          <a:lnTo>
                            <a:pt x="3338" y="214"/>
                          </a:lnTo>
                          <a:lnTo>
                            <a:pt x="3333" y="189"/>
                          </a:lnTo>
                          <a:lnTo>
                            <a:pt x="3326" y="166"/>
                          </a:lnTo>
                          <a:lnTo>
                            <a:pt x="3319" y="144"/>
                          </a:lnTo>
                          <a:lnTo>
                            <a:pt x="3313" y="124"/>
                          </a:lnTo>
                          <a:lnTo>
                            <a:pt x="3305" y="106"/>
                          </a:lnTo>
                          <a:lnTo>
                            <a:pt x="3298" y="90"/>
                          </a:lnTo>
                          <a:lnTo>
                            <a:pt x="3290" y="77"/>
                          </a:lnTo>
                          <a:lnTo>
                            <a:pt x="3282" y="63"/>
                          </a:lnTo>
                          <a:lnTo>
                            <a:pt x="3274" y="53"/>
                          </a:lnTo>
                          <a:lnTo>
                            <a:pt x="3264" y="43"/>
                          </a:lnTo>
                          <a:lnTo>
                            <a:pt x="3256" y="35"/>
                          </a:lnTo>
                          <a:lnTo>
                            <a:pt x="3248" y="27"/>
                          </a:lnTo>
                          <a:lnTo>
                            <a:pt x="3240" y="22"/>
                          </a:lnTo>
                          <a:lnTo>
                            <a:pt x="3232" y="16"/>
                          </a:lnTo>
                          <a:lnTo>
                            <a:pt x="3216" y="8"/>
                          </a:lnTo>
                          <a:lnTo>
                            <a:pt x="3201" y="4"/>
                          </a:lnTo>
                          <a:lnTo>
                            <a:pt x="3187" y="1"/>
                          </a:lnTo>
                          <a:lnTo>
                            <a:pt x="3175" y="0"/>
                          </a:lnTo>
                          <a:lnTo>
                            <a:pt x="3164" y="0"/>
                          </a:lnTo>
                          <a:lnTo>
                            <a:pt x="0" y="0"/>
                          </a:lnTo>
                          <a:lnTo>
                            <a:pt x="0" y="1018"/>
                          </a:lnTo>
                          <a:lnTo>
                            <a:pt x="3164" y="1018"/>
                          </a:lnTo>
                          <a:lnTo>
                            <a:pt x="3164" y="1018"/>
                          </a:lnTo>
                          <a:lnTo>
                            <a:pt x="3175" y="1018"/>
                          </a:lnTo>
                          <a:lnTo>
                            <a:pt x="3187" y="1016"/>
                          </a:lnTo>
                          <a:lnTo>
                            <a:pt x="3201" y="1015"/>
                          </a:lnTo>
                          <a:lnTo>
                            <a:pt x="3216" y="1009"/>
                          </a:lnTo>
                          <a:lnTo>
                            <a:pt x="3232" y="1001"/>
                          </a:lnTo>
                          <a:lnTo>
                            <a:pt x="3240" y="997"/>
                          </a:lnTo>
                          <a:lnTo>
                            <a:pt x="3248" y="991"/>
                          </a:lnTo>
                          <a:lnTo>
                            <a:pt x="3256" y="984"/>
                          </a:lnTo>
                          <a:lnTo>
                            <a:pt x="3264" y="974"/>
                          </a:lnTo>
                          <a:lnTo>
                            <a:pt x="3274" y="965"/>
                          </a:lnTo>
                          <a:lnTo>
                            <a:pt x="3282" y="954"/>
                          </a:lnTo>
                          <a:lnTo>
                            <a:pt x="3290" y="941"/>
                          </a:lnTo>
                          <a:lnTo>
                            <a:pt x="3298" y="927"/>
                          </a:lnTo>
                          <a:lnTo>
                            <a:pt x="3305" y="911"/>
                          </a:lnTo>
                          <a:lnTo>
                            <a:pt x="3313" y="894"/>
                          </a:lnTo>
                          <a:lnTo>
                            <a:pt x="3319" y="873"/>
                          </a:lnTo>
                          <a:lnTo>
                            <a:pt x="3326" y="852"/>
                          </a:lnTo>
                          <a:lnTo>
                            <a:pt x="3333" y="829"/>
                          </a:lnTo>
                          <a:lnTo>
                            <a:pt x="3338" y="803"/>
                          </a:lnTo>
                          <a:lnTo>
                            <a:pt x="3344" y="775"/>
                          </a:lnTo>
                          <a:lnTo>
                            <a:pt x="3349" y="745"/>
                          </a:lnTo>
                          <a:lnTo>
                            <a:pt x="3353" y="712"/>
                          </a:lnTo>
                          <a:lnTo>
                            <a:pt x="3356" y="677"/>
                          </a:lnTo>
                          <a:lnTo>
                            <a:pt x="3358" y="639"/>
                          </a:lnTo>
                          <a:lnTo>
                            <a:pt x="3361" y="598"/>
                          </a:lnTo>
                          <a:lnTo>
                            <a:pt x="3362" y="555"/>
                          </a:lnTo>
                          <a:lnTo>
                            <a:pt x="3362" y="509"/>
                          </a:lnTo>
                          <a:lnTo>
                            <a:pt x="3362" y="509"/>
                          </a:lnTo>
                          <a:close/>
                        </a:path>
                      </a:pathLst>
                    </a:custGeom>
                    <a:gradFill flip="none" rotWithShape="1">
                      <a:gsLst>
                        <a:gs pos="0">
                          <a:schemeClr val="bg1">
                            <a:lumMod val="75000"/>
                          </a:schemeClr>
                        </a:gs>
                        <a:gs pos="37000">
                          <a:schemeClr val="bg1">
                            <a:lumMod val="85000"/>
                          </a:schemeClr>
                        </a:gs>
                        <a:gs pos="85000">
                          <a:schemeClr val="bg1">
                            <a:lumMod val="50000"/>
                          </a:schemeClr>
                        </a:gs>
                      </a:gsLst>
                      <a:lin ang="5400000" scaled="0"/>
                      <a:tileRect/>
                    </a:gradFill>
                    <a:ln w="9525">
                      <a:noFill/>
                      <a:prstDash val="sysDash"/>
                      <a:miter lim="800000"/>
                      <a:headEnd/>
                      <a:tailEnd/>
                    </a:ln>
                  </p:spPr>
                  <p:txBody>
                    <a:bodyPr lIns="18288" tIns="18288" rIns="18288" bIns="18288" anchor="ctr" anchorCtr="1"/>
                    <a:lstStyle/>
                    <a:p>
                      <a:pPr algn="ctr">
                        <a:lnSpc>
                          <a:spcPct val="85000"/>
                        </a:lnSpc>
                        <a:spcBef>
                          <a:spcPct val="20000"/>
                        </a:spcBef>
                      </a:pPr>
                      <a:endParaRPr lang="en-US" dirty="0"/>
                    </a:p>
                  </p:txBody>
                </p:sp>
              </p:grpSp>
              <p:grpSp>
                <p:nvGrpSpPr>
                  <p:cNvPr id="94" name="Group 93">
                    <a:extLst>
                      <a:ext uri="{FF2B5EF4-FFF2-40B4-BE49-F238E27FC236}">
                        <a16:creationId xmlns:a16="http://schemas.microsoft.com/office/drawing/2014/main" id="{C92E1ECE-545C-4BC0-A3D2-8393071BE413}"/>
                      </a:ext>
                    </a:extLst>
                  </p:cNvPr>
                  <p:cNvGrpSpPr/>
                  <p:nvPr userDrawn="1"/>
                </p:nvGrpSpPr>
                <p:grpSpPr>
                  <a:xfrm>
                    <a:off x="3681704" y="3175145"/>
                    <a:ext cx="1641688" cy="188019"/>
                    <a:chOff x="3681704" y="3175145"/>
                    <a:chExt cx="1641688" cy="188019"/>
                  </a:xfrm>
                </p:grpSpPr>
                <p:sp>
                  <p:nvSpPr>
                    <p:cNvPr id="47" name="Freeform 7">
                      <a:extLst>
                        <a:ext uri="{FF2B5EF4-FFF2-40B4-BE49-F238E27FC236}">
                          <a16:creationId xmlns:a16="http://schemas.microsoft.com/office/drawing/2014/main" id="{01FD02CE-49D6-4F34-A1F4-61635DE3D473}"/>
                        </a:ext>
                      </a:extLst>
                    </p:cNvPr>
                    <p:cNvSpPr>
                      <a:spLocks/>
                    </p:cNvSpPr>
                    <p:nvPr/>
                  </p:nvSpPr>
                  <p:spPr bwMode="auto">
                    <a:xfrm>
                      <a:off x="3681704" y="3175145"/>
                      <a:ext cx="818486" cy="188019"/>
                    </a:xfrm>
                    <a:custGeom>
                      <a:avLst/>
                      <a:gdLst>
                        <a:gd name="T0" fmla="*/ 141 w 4859"/>
                        <a:gd name="T1" fmla="*/ 0 h 1018"/>
                        <a:gd name="T2" fmla="*/ 141 w 4859"/>
                        <a:gd name="T3" fmla="*/ 0 h 1018"/>
                        <a:gd name="T4" fmla="*/ 132 w 4859"/>
                        <a:gd name="T5" fmla="*/ 0 h 1018"/>
                        <a:gd name="T6" fmla="*/ 121 w 4859"/>
                        <a:gd name="T7" fmla="*/ 2 h 1018"/>
                        <a:gd name="T8" fmla="*/ 110 w 4859"/>
                        <a:gd name="T9" fmla="*/ 3 h 1018"/>
                        <a:gd name="T10" fmla="*/ 98 w 4859"/>
                        <a:gd name="T11" fmla="*/ 8 h 1018"/>
                        <a:gd name="T12" fmla="*/ 87 w 4859"/>
                        <a:gd name="T13" fmla="*/ 15 h 1018"/>
                        <a:gd name="T14" fmla="*/ 75 w 4859"/>
                        <a:gd name="T15" fmla="*/ 27 h 1018"/>
                        <a:gd name="T16" fmla="*/ 63 w 4859"/>
                        <a:gd name="T17" fmla="*/ 42 h 1018"/>
                        <a:gd name="T18" fmla="*/ 52 w 4859"/>
                        <a:gd name="T19" fmla="*/ 64 h 1018"/>
                        <a:gd name="T20" fmla="*/ 41 w 4859"/>
                        <a:gd name="T21" fmla="*/ 91 h 1018"/>
                        <a:gd name="T22" fmla="*/ 32 w 4859"/>
                        <a:gd name="T23" fmla="*/ 124 h 1018"/>
                        <a:gd name="T24" fmla="*/ 22 w 4859"/>
                        <a:gd name="T25" fmla="*/ 166 h 1018"/>
                        <a:gd name="T26" fmla="*/ 14 w 4859"/>
                        <a:gd name="T27" fmla="*/ 215 h 1018"/>
                        <a:gd name="T28" fmla="*/ 8 w 4859"/>
                        <a:gd name="T29" fmla="*/ 273 h 1018"/>
                        <a:gd name="T30" fmla="*/ 4 w 4859"/>
                        <a:gd name="T31" fmla="*/ 341 h 1018"/>
                        <a:gd name="T32" fmla="*/ 0 w 4859"/>
                        <a:gd name="T33" fmla="*/ 420 h 1018"/>
                        <a:gd name="T34" fmla="*/ 0 w 4859"/>
                        <a:gd name="T35" fmla="*/ 509 h 1018"/>
                        <a:gd name="T36" fmla="*/ 0 w 4859"/>
                        <a:gd name="T37" fmla="*/ 509 h 1018"/>
                        <a:gd name="T38" fmla="*/ 0 w 4859"/>
                        <a:gd name="T39" fmla="*/ 599 h 1018"/>
                        <a:gd name="T40" fmla="*/ 4 w 4859"/>
                        <a:gd name="T41" fmla="*/ 677 h 1018"/>
                        <a:gd name="T42" fmla="*/ 8 w 4859"/>
                        <a:gd name="T43" fmla="*/ 744 h 1018"/>
                        <a:gd name="T44" fmla="*/ 14 w 4859"/>
                        <a:gd name="T45" fmla="*/ 802 h 1018"/>
                        <a:gd name="T46" fmla="*/ 22 w 4859"/>
                        <a:gd name="T47" fmla="*/ 852 h 1018"/>
                        <a:gd name="T48" fmla="*/ 32 w 4859"/>
                        <a:gd name="T49" fmla="*/ 894 h 1018"/>
                        <a:gd name="T50" fmla="*/ 41 w 4859"/>
                        <a:gd name="T51" fmla="*/ 926 h 1018"/>
                        <a:gd name="T52" fmla="*/ 52 w 4859"/>
                        <a:gd name="T53" fmla="*/ 953 h 1018"/>
                        <a:gd name="T54" fmla="*/ 63 w 4859"/>
                        <a:gd name="T55" fmla="*/ 975 h 1018"/>
                        <a:gd name="T56" fmla="*/ 75 w 4859"/>
                        <a:gd name="T57" fmla="*/ 991 h 1018"/>
                        <a:gd name="T58" fmla="*/ 87 w 4859"/>
                        <a:gd name="T59" fmla="*/ 1002 h 1018"/>
                        <a:gd name="T60" fmla="*/ 98 w 4859"/>
                        <a:gd name="T61" fmla="*/ 1010 h 1018"/>
                        <a:gd name="T62" fmla="*/ 110 w 4859"/>
                        <a:gd name="T63" fmla="*/ 1014 h 1018"/>
                        <a:gd name="T64" fmla="*/ 121 w 4859"/>
                        <a:gd name="T65" fmla="*/ 1017 h 1018"/>
                        <a:gd name="T66" fmla="*/ 132 w 4859"/>
                        <a:gd name="T67" fmla="*/ 1018 h 1018"/>
                        <a:gd name="T68" fmla="*/ 141 w 4859"/>
                        <a:gd name="T69" fmla="*/ 1018 h 1018"/>
                        <a:gd name="T70" fmla="*/ 4859 w 4859"/>
                        <a:gd name="T71" fmla="*/ 1018 h 1018"/>
                        <a:gd name="T72" fmla="*/ 4859 w 4859"/>
                        <a:gd name="T73" fmla="*/ 0 h 1018"/>
                        <a:gd name="T74" fmla="*/ 141 w 4859"/>
                        <a:gd name="T75" fmla="*/ 0 h 10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859" h="1018">
                          <a:moveTo>
                            <a:pt x="141" y="0"/>
                          </a:moveTo>
                          <a:lnTo>
                            <a:pt x="141" y="0"/>
                          </a:lnTo>
                          <a:lnTo>
                            <a:pt x="132" y="0"/>
                          </a:lnTo>
                          <a:lnTo>
                            <a:pt x="121" y="2"/>
                          </a:lnTo>
                          <a:lnTo>
                            <a:pt x="110" y="3"/>
                          </a:lnTo>
                          <a:lnTo>
                            <a:pt x="98" y="8"/>
                          </a:lnTo>
                          <a:lnTo>
                            <a:pt x="87" y="15"/>
                          </a:lnTo>
                          <a:lnTo>
                            <a:pt x="75" y="27"/>
                          </a:lnTo>
                          <a:lnTo>
                            <a:pt x="63" y="42"/>
                          </a:lnTo>
                          <a:lnTo>
                            <a:pt x="52" y="64"/>
                          </a:lnTo>
                          <a:lnTo>
                            <a:pt x="41" y="91"/>
                          </a:lnTo>
                          <a:lnTo>
                            <a:pt x="32" y="124"/>
                          </a:lnTo>
                          <a:lnTo>
                            <a:pt x="22" y="166"/>
                          </a:lnTo>
                          <a:lnTo>
                            <a:pt x="14" y="215"/>
                          </a:lnTo>
                          <a:lnTo>
                            <a:pt x="8" y="273"/>
                          </a:lnTo>
                          <a:lnTo>
                            <a:pt x="4" y="341"/>
                          </a:lnTo>
                          <a:lnTo>
                            <a:pt x="0" y="420"/>
                          </a:lnTo>
                          <a:lnTo>
                            <a:pt x="0" y="509"/>
                          </a:lnTo>
                          <a:lnTo>
                            <a:pt x="0" y="509"/>
                          </a:lnTo>
                          <a:lnTo>
                            <a:pt x="0" y="599"/>
                          </a:lnTo>
                          <a:lnTo>
                            <a:pt x="4" y="677"/>
                          </a:lnTo>
                          <a:lnTo>
                            <a:pt x="8" y="744"/>
                          </a:lnTo>
                          <a:lnTo>
                            <a:pt x="14" y="802"/>
                          </a:lnTo>
                          <a:lnTo>
                            <a:pt x="22" y="852"/>
                          </a:lnTo>
                          <a:lnTo>
                            <a:pt x="32" y="894"/>
                          </a:lnTo>
                          <a:lnTo>
                            <a:pt x="41" y="926"/>
                          </a:lnTo>
                          <a:lnTo>
                            <a:pt x="52" y="953"/>
                          </a:lnTo>
                          <a:lnTo>
                            <a:pt x="63" y="975"/>
                          </a:lnTo>
                          <a:lnTo>
                            <a:pt x="75" y="991"/>
                          </a:lnTo>
                          <a:lnTo>
                            <a:pt x="87" y="1002"/>
                          </a:lnTo>
                          <a:lnTo>
                            <a:pt x="98" y="1010"/>
                          </a:lnTo>
                          <a:lnTo>
                            <a:pt x="110" y="1014"/>
                          </a:lnTo>
                          <a:lnTo>
                            <a:pt x="121" y="1017"/>
                          </a:lnTo>
                          <a:lnTo>
                            <a:pt x="132" y="1018"/>
                          </a:lnTo>
                          <a:lnTo>
                            <a:pt x="141" y="1018"/>
                          </a:lnTo>
                          <a:lnTo>
                            <a:pt x="4859" y="1018"/>
                          </a:lnTo>
                          <a:lnTo>
                            <a:pt x="4859" y="0"/>
                          </a:lnTo>
                          <a:lnTo>
                            <a:pt x="141" y="0"/>
                          </a:lnTo>
                          <a:close/>
                        </a:path>
                      </a:pathLst>
                    </a:custGeom>
                    <a:gradFill flip="none" rotWithShape="1">
                      <a:gsLst>
                        <a:gs pos="0">
                          <a:schemeClr val="bg1">
                            <a:lumMod val="75000"/>
                          </a:schemeClr>
                        </a:gs>
                        <a:gs pos="37000">
                          <a:schemeClr val="bg1"/>
                        </a:gs>
                        <a:gs pos="100000">
                          <a:schemeClr val="bg1">
                            <a:lumMod val="65000"/>
                          </a:schemeClr>
                        </a:gs>
                      </a:gsLst>
                      <a:lin ang="5400000" scaled="0"/>
                      <a:tileRect/>
                    </a:gradFill>
                    <a:ln w="9525">
                      <a:noFill/>
                      <a:prstDash val="sysDash"/>
                      <a:miter lim="800000"/>
                      <a:headEnd/>
                      <a:tailEnd/>
                    </a:ln>
                  </p:spPr>
                  <p:txBody>
                    <a:bodyPr lIns="18288" tIns="18288" rIns="18288" bIns="18288" anchor="ctr" anchorCtr="1"/>
                    <a:lstStyle/>
                    <a:p>
                      <a:pPr algn="ctr">
                        <a:lnSpc>
                          <a:spcPct val="85000"/>
                        </a:lnSpc>
                        <a:spcBef>
                          <a:spcPct val="20000"/>
                        </a:spcBef>
                      </a:pPr>
                      <a:endParaRPr lang="en-US" dirty="0"/>
                    </a:p>
                  </p:txBody>
                </p:sp>
                <p:sp>
                  <p:nvSpPr>
                    <p:cNvPr id="48" name="Freeform 8">
                      <a:extLst>
                        <a:ext uri="{FF2B5EF4-FFF2-40B4-BE49-F238E27FC236}">
                          <a16:creationId xmlns:a16="http://schemas.microsoft.com/office/drawing/2014/main" id="{7A4A5DBF-1836-4EE1-AE84-2378172CD29C}"/>
                        </a:ext>
                      </a:extLst>
                    </p:cNvPr>
                    <p:cNvSpPr>
                      <a:spLocks/>
                    </p:cNvSpPr>
                    <p:nvPr/>
                  </p:nvSpPr>
                  <p:spPr bwMode="auto">
                    <a:xfrm>
                      <a:off x="4500190" y="3175145"/>
                      <a:ext cx="823202" cy="188019"/>
                    </a:xfrm>
                    <a:custGeom>
                      <a:avLst/>
                      <a:gdLst>
                        <a:gd name="T0" fmla="*/ 4887 w 4887"/>
                        <a:gd name="T1" fmla="*/ 509 h 1018"/>
                        <a:gd name="T2" fmla="*/ 4887 w 4887"/>
                        <a:gd name="T3" fmla="*/ 509 h 1018"/>
                        <a:gd name="T4" fmla="*/ 4887 w 4887"/>
                        <a:gd name="T5" fmla="*/ 420 h 1018"/>
                        <a:gd name="T6" fmla="*/ 4883 w 4887"/>
                        <a:gd name="T7" fmla="*/ 341 h 1018"/>
                        <a:gd name="T8" fmla="*/ 4879 w 4887"/>
                        <a:gd name="T9" fmla="*/ 273 h 1018"/>
                        <a:gd name="T10" fmla="*/ 4872 w 4887"/>
                        <a:gd name="T11" fmla="*/ 215 h 1018"/>
                        <a:gd name="T12" fmla="*/ 4864 w 4887"/>
                        <a:gd name="T13" fmla="*/ 166 h 1018"/>
                        <a:gd name="T14" fmla="*/ 4855 w 4887"/>
                        <a:gd name="T15" fmla="*/ 124 h 1018"/>
                        <a:gd name="T16" fmla="*/ 4845 w 4887"/>
                        <a:gd name="T17" fmla="*/ 91 h 1018"/>
                        <a:gd name="T18" fmla="*/ 4835 w 4887"/>
                        <a:gd name="T19" fmla="*/ 64 h 1018"/>
                        <a:gd name="T20" fmla="*/ 4824 w 4887"/>
                        <a:gd name="T21" fmla="*/ 42 h 1018"/>
                        <a:gd name="T22" fmla="*/ 4812 w 4887"/>
                        <a:gd name="T23" fmla="*/ 27 h 1018"/>
                        <a:gd name="T24" fmla="*/ 4800 w 4887"/>
                        <a:gd name="T25" fmla="*/ 15 h 1018"/>
                        <a:gd name="T26" fmla="*/ 4789 w 4887"/>
                        <a:gd name="T27" fmla="*/ 8 h 1018"/>
                        <a:gd name="T28" fmla="*/ 4777 w 4887"/>
                        <a:gd name="T29" fmla="*/ 3 h 1018"/>
                        <a:gd name="T30" fmla="*/ 4766 w 4887"/>
                        <a:gd name="T31" fmla="*/ 2 h 1018"/>
                        <a:gd name="T32" fmla="*/ 4756 w 4887"/>
                        <a:gd name="T33" fmla="*/ 0 h 1018"/>
                        <a:gd name="T34" fmla="*/ 4747 w 4887"/>
                        <a:gd name="T35" fmla="*/ 0 h 1018"/>
                        <a:gd name="T36" fmla="*/ 0 w 4887"/>
                        <a:gd name="T37" fmla="*/ 0 h 1018"/>
                        <a:gd name="T38" fmla="*/ 0 w 4887"/>
                        <a:gd name="T39" fmla="*/ 1018 h 1018"/>
                        <a:gd name="T40" fmla="*/ 4747 w 4887"/>
                        <a:gd name="T41" fmla="*/ 1018 h 1018"/>
                        <a:gd name="T42" fmla="*/ 4747 w 4887"/>
                        <a:gd name="T43" fmla="*/ 1018 h 1018"/>
                        <a:gd name="T44" fmla="*/ 4756 w 4887"/>
                        <a:gd name="T45" fmla="*/ 1018 h 1018"/>
                        <a:gd name="T46" fmla="*/ 4766 w 4887"/>
                        <a:gd name="T47" fmla="*/ 1017 h 1018"/>
                        <a:gd name="T48" fmla="*/ 4777 w 4887"/>
                        <a:gd name="T49" fmla="*/ 1014 h 1018"/>
                        <a:gd name="T50" fmla="*/ 4789 w 4887"/>
                        <a:gd name="T51" fmla="*/ 1010 h 1018"/>
                        <a:gd name="T52" fmla="*/ 4800 w 4887"/>
                        <a:gd name="T53" fmla="*/ 1002 h 1018"/>
                        <a:gd name="T54" fmla="*/ 4812 w 4887"/>
                        <a:gd name="T55" fmla="*/ 991 h 1018"/>
                        <a:gd name="T56" fmla="*/ 4824 w 4887"/>
                        <a:gd name="T57" fmla="*/ 975 h 1018"/>
                        <a:gd name="T58" fmla="*/ 4835 w 4887"/>
                        <a:gd name="T59" fmla="*/ 953 h 1018"/>
                        <a:gd name="T60" fmla="*/ 4845 w 4887"/>
                        <a:gd name="T61" fmla="*/ 926 h 1018"/>
                        <a:gd name="T62" fmla="*/ 4855 w 4887"/>
                        <a:gd name="T63" fmla="*/ 894 h 1018"/>
                        <a:gd name="T64" fmla="*/ 4864 w 4887"/>
                        <a:gd name="T65" fmla="*/ 852 h 1018"/>
                        <a:gd name="T66" fmla="*/ 4872 w 4887"/>
                        <a:gd name="T67" fmla="*/ 802 h 1018"/>
                        <a:gd name="T68" fmla="*/ 4879 w 4887"/>
                        <a:gd name="T69" fmla="*/ 744 h 1018"/>
                        <a:gd name="T70" fmla="*/ 4883 w 4887"/>
                        <a:gd name="T71" fmla="*/ 677 h 1018"/>
                        <a:gd name="T72" fmla="*/ 4887 w 4887"/>
                        <a:gd name="T73" fmla="*/ 599 h 1018"/>
                        <a:gd name="T74" fmla="*/ 4887 w 4887"/>
                        <a:gd name="T75" fmla="*/ 509 h 1018"/>
                        <a:gd name="T76" fmla="*/ 4887 w 4887"/>
                        <a:gd name="T77" fmla="*/ 509 h 10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4887" h="1018">
                          <a:moveTo>
                            <a:pt x="4887" y="509"/>
                          </a:moveTo>
                          <a:lnTo>
                            <a:pt x="4887" y="509"/>
                          </a:lnTo>
                          <a:lnTo>
                            <a:pt x="4887" y="420"/>
                          </a:lnTo>
                          <a:lnTo>
                            <a:pt x="4883" y="341"/>
                          </a:lnTo>
                          <a:lnTo>
                            <a:pt x="4879" y="273"/>
                          </a:lnTo>
                          <a:lnTo>
                            <a:pt x="4872" y="215"/>
                          </a:lnTo>
                          <a:lnTo>
                            <a:pt x="4864" y="166"/>
                          </a:lnTo>
                          <a:lnTo>
                            <a:pt x="4855" y="124"/>
                          </a:lnTo>
                          <a:lnTo>
                            <a:pt x="4845" y="91"/>
                          </a:lnTo>
                          <a:lnTo>
                            <a:pt x="4835" y="64"/>
                          </a:lnTo>
                          <a:lnTo>
                            <a:pt x="4824" y="42"/>
                          </a:lnTo>
                          <a:lnTo>
                            <a:pt x="4812" y="27"/>
                          </a:lnTo>
                          <a:lnTo>
                            <a:pt x="4800" y="15"/>
                          </a:lnTo>
                          <a:lnTo>
                            <a:pt x="4789" y="8"/>
                          </a:lnTo>
                          <a:lnTo>
                            <a:pt x="4777" y="3"/>
                          </a:lnTo>
                          <a:lnTo>
                            <a:pt x="4766" y="2"/>
                          </a:lnTo>
                          <a:lnTo>
                            <a:pt x="4756" y="0"/>
                          </a:lnTo>
                          <a:lnTo>
                            <a:pt x="4747" y="0"/>
                          </a:lnTo>
                          <a:lnTo>
                            <a:pt x="0" y="0"/>
                          </a:lnTo>
                          <a:lnTo>
                            <a:pt x="0" y="1018"/>
                          </a:lnTo>
                          <a:lnTo>
                            <a:pt x="4747" y="1018"/>
                          </a:lnTo>
                          <a:lnTo>
                            <a:pt x="4747" y="1018"/>
                          </a:lnTo>
                          <a:lnTo>
                            <a:pt x="4756" y="1018"/>
                          </a:lnTo>
                          <a:lnTo>
                            <a:pt x="4766" y="1017"/>
                          </a:lnTo>
                          <a:lnTo>
                            <a:pt x="4777" y="1014"/>
                          </a:lnTo>
                          <a:lnTo>
                            <a:pt x="4789" y="1010"/>
                          </a:lnTo>
                          <a:lnTo>
                            <a:pt x="4800" y="1002"/>
                          </a:lnTo>
                          <a:lnTo>
                            <a:pt x="4812" y="991"/>
                          </a:lnTo>
                          <a:lnTo>
                            <a:pt x="4824" y="975"/>
                          </a:lnTo>
                          <a:lnTo>
                            <a:pt x="4835" y="953"/>
                          </a:lnTo>
                          <a:lnTo>
                            <a:pt x="4845" y="926"/>
                          </a:lnTo>
                          <a:lnTo>
                            <a:pt x="4855" y="894"/>
                          </a:lnTo>
                          <a:lnTo>
                            <a:pt x="4864" y="852"/>
                          </a:lnTo>
                          <a:lnTo>
                            <a:pt x="4872" y="802"/>
                          </a:lnTo>
                          <a:lnTo>
                            <a:pt x="4879" y="744"/>
                          </a:lnTo>
                          <a:lnTo>
                            <a:pt x="4883" y="677"/>
                          </a:lnTo>
                          <a:lnTo>
                            <a:pt x="4887" y="599"/>
                          </a:lnTo>
                          <a:lnTo>
                            <a:pt x="4887" y="509"/>
                          </a:lnTo>
                          <a:lnTo>
                            <a:pt x="4887" y="509"/>
                          </a:lnTo>
                          <a:close/>
                        </a:path>
                      </a:pathLst>
                    </a:custGeom>
                    <a:gradFill flip="none" rotWithShape="1">
                      <a:gsLst>
                        <a:gs pos="0">
                          <a:schemeClr val="bg1">
                            <a:lumMod val="75000"/>
                          </a:schemeClr>
                        </a:gs>
                        <a:gs pos="37000">
                          <a:schemeClr val="bg1">
                            <a:lumMod val="85000"/>
                          </a:schemeClr>
                        </a:gs>
                        <a:gs pos="85000">
                          <a:schemeClr val="bg1">
                            <a:lumMod val="50000"/>
                          </a:schemeClr>
                        </a:gs>
                      </a:gsLst>
                      <a:lin ang="5400000" scaled="0"/>
                      <a:tileRect/>
                    </a:gradFill>
                    <a:ln w="9525">
                      <a:noFill/>
                      <a:prstDash val="sysDash"/>
                      <a:miter lim="800000"/>
                      <a:headEnd/>
                      <a:tailEnd/>
                    </a:ln>
                  </p:spPr>
                  <p:txBody>
                    <a:bodyPr lIns="18288" tIns="18288" rIns="18288" bIns="18288" anchor="ctr" anchorCtr="1"/>
                    <a:lstStyle/>
                    <a:p>
                      <a:pPr algn="ctr">
                        <a:lnSpc>
                          <a:spcPct val="85000"/>
                        </a:lnSpc>
                        <a:spcBef>
                          <a:spcPct val="20000"/>
                        </a:spcBef>
                      </a:pPr>
                      <a:endParaRPr lang="en-US" dirty="0"/>
                    </a:p>
                  </p:txBody>
                </p:sp>
              </p:grpSp>
              <p:grpSp>
                <p:nvGrpSpPr>
                  <p:cNvPr id="93" name="Group 92">
                    <a:extLst>
                      <a:ext uri="{FF2B5EF4-FFF2-40B4-BE49-F238E27FC236}">
                        <a16:creationId xmlns:a16="http://schemas.microsoft.com/office/drawing/2014/main" id="{9E8FC5CF-1F80-4C42-94D2-3C4F11878F94}"/>
                      </a:ext>
                    </a:extLst>
                  </p:cNvPr>
                  <p:cNvGrpSpPr/>
                  <p:nvPr userDrawn="1"/>
                </p:nvGrpSpPr>
                <p:grpSpPr>
                  <a:xfrm>
                    <a:off x="3256878" y="2765422"/>
                    <a:ext cx="2153490" cy="188019"/>
                    <a:chOff x="3256878" y="2765422"/>
                    <a:chExt cx="2153490" cy="188019"/>
                  </a:xfrm>
                </p:grpSpPr>
                <p:sp>
                  <p:nvSpPr>
                    <p:cNvPr id="45" name="Freeform 7">
                      <a:extLst>
                        <a:ext uri="{FF2B5EF4-FFF2-40B4-BE49-F238E27FC236}">
                          <a16:creationId xmlns:a16="http://schemas.microsoft.com/office/drawing/2014/main" id="{32932F11-AD0A-45E6-8785-430D97F39BD1}"/>
                        </a:ext>
                      </a:extLst>
                    </p:cNvPr>
                    <p:cNvSpPr>
                      <a:spLocks/>
                    </p:cNvSpPr>
                    <p:nvPr/>
                  </p:nvSpPr>
                  <p:spPr bwMode="auto">
                    <a:xfrm>
                      <a:off x="3256878" y="2765422"/>
                      <a:ext cx="1073652" cy="188019"/>
                    </a:xfrm>
                    <a:custGeom>
                      <a:avLst/>
                      <a:gdLst>
                        <a:gd name="T0" fmla="*/ 141 w 4859"/>
                        <a:gd name="T1" fmla="*/ 0 h 1018"/>
                        <a:gd name="T2" fmla="*/ 141 w 4859"/>
                        <a:gd name="T3" fmla="*/ 0 h 1018"/>
                        <a:gd name="T4" fmla="*/ 132 w 4859"/>
                        <a:gd name="T5" fmla="*/ 0 h 1018"/>
                        <a:gd name="T6" fmla="*/ 121 w 4859"/>
                        <a:gd name="T7" fmla="*/ 2 h 1018"/>
                        <a:gd name="T8" fmla="*/ 110 w 4859"/>
                        <a:gd name="T9" fmla="*/ 3 h 1018"/>
                        <a:gd name="T10" fmla="*/ 98 w 4859"/>
                        <a:gd name="T11" fmla="*/ 8 h 1018"/>
                        <a:gd name="T12" fmla="*/ 87 w 4859"/>
                        <a:gd name="T13" fmla="*/ 15 h 1018"/>
                        <a:gd name="T14" fmla="*/ 75 w 4859"/>
                        <a:gd name="T15" fmla="*/ 27 h 1018"/>
                        <a:gd name="T16" fmla="*/ 63 w 4859"/>
                        <a:gd name="T17" fmla="*/ 42 h 1018"/>
                        <a:gd name="T18" fmla="*/ 52 w 4859"/>
                        <a:gd name="T19" fmla="*/ 64 h 1018"/>
                        <a:gd name="T20" fmla="*/ 41 w 4859"/>
                        <a:gd name="T21" fmla="*/ 91 h 1018"/>
                        <a:gd name="T22" fmla="*/ 32 w 4859"/>
                        <a:gd name="T23" fmla="*/ 124 h 1018"/>
                        <a:gd name="T24" fmla="*/ 22 w 4859"/>
                        <a:gd name="T25" fmla="*/ 166 h 1018"/>
                        <a:gd name="T26" fmla="*/ 14 w 4859"/>
                        <a:gd name="T27" fmla="*/ 215 h 1018"/>
                        <a:gd name="T28" fmla="*/ 8 w 4859"/>
                        <a:gd name="T29" fmla="*/ 273 h 1018"/>
                        <a:gd name="T30" fmla="*/ 4 w 4859"/>
                        <a:gd name="T31" fmla="*/ 341 h 1018"/>
                        <a:gd name="T32" fmla="*/ 0 w 4859"/>
                        <a:gd name="T33" fmla="*/ 420 h 1018"/>
                        <a:gd name="T34" fmla="*/ 0 w 4859"/>
                        <a:gd name="T35" fmla="*/ 509 h 1018"/>
                        <a:gd name="T36" fmla="*/ 0 w 4859"/>
                        <a:gd name="T37" fmla="*/ 509 h 1018"/>
                        <a:gd name="T38" fmla="*/ 0 w 4859"/>
                        <a:gd name="T39" fmla="*/ 599 h 1018"/>
                        <a:gd name="T40" fmla="*/ 4 w 4859"/>
                        <a:gd name="T41" fmla="*/ 677 h 1018"/>
                        <a:gd name="T42" fmla="*/ 8 w 4859"/>
                        <a:gd name="T43" fmla="*/ 744 h 1018"/>
                        <a:gd name="T44" fmla="*/ 14 w 4859"/>
                        <a:gd name="T45" fmla="*/ 802 h 1018"/>
                        <a:gd name="T46" fmla="*/ 22 w 4859"/>
                        <a:gd name="T47" fmla="*/ 852 h 1018"/>
                        <a:gd name="T48" fmla="*/ 32 w 4859"/>
                        <a:gd name="T49" fmla="*/ 894 h 1018"/>
                        <a:gd name="T50" fmla="*/ 41 w 4859"/>
                        <a:gd name="T51" fmla="*/ 926 h 1018"/>
                        <a:gd name="T52" fmla="*/ 52 w 4859"/>
                        <a:gd name="T53" fmla="*/ 953 h 1018"/>
                        <a:gd name="T54" fmla="*/ 63 w 4859"/>
                        <a:gd name="T55" fmla="*/ 975 h 1018"/>
                        <a:gd name="T56" fmla="*/ 75 w 4859"/>
                        <a:gd name="T57" fmla="*/ 991 h 1018"/>
                        <a:gd name="T58" fmla="*/ 87 w 4859"/>
                        <a:gd name="T59" fmla="*/ 1002 h 1018"/>
                        <a:gd name="T60" fmla="*/ 98 w 4859"/>
                        <a:gd name="T61" fmla="*/ 1010 h 1018"/>
                        <a:gd name="T62" fmla="*/ 110 w 4859"/>
                        <a:gd name="T63" fmla="*/ 1014 h 1018"/>
                        <a:gd name="T64" fmla="*/ 121 w 4859"/>
                        <a:gd name="T65" fmla="*/ 1017 h 1018"/>
                        <a:gd name="T66" fmla="*/ 132 w 4859"/>
                        <a:gd name="T67" fmla="*/ 1018 h 1018"/>
                        <a:gd name="T68" fmla="*/ 141 w 4859"/>
                        <a:gd name="T69" fmla="*/ 1018 h 1018"/>
                        <a:gd name="T70" fmla="*/ 4859 w 4859"/>
                        <a:gd name="T71" fmla="*/ 1018 h 1018"/>
                        <a:gd name="T72" fmla="*/ 4859 w 4859"/>
                        <a:gd name="T73" fmla="*/ 0 h 1018"/>
                        <a:gd name="T74" fmla="*/ 141 w 4859"/>
                        <a:gd name="T75" fmla="*/ 0 h 10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859" h="1018">
                          <a:moveTo>
                            <a:pt x="141" y="0"/>
                          </a:moveTo>
                          <a:lnTo>
                            <a:pt x="141" y="0"/>
                          </a:lnTo>
                          <a:lnTo>
                            <a:pt x="132" y="0"/>
                          </a:lnTo>
                          <a:lnTo>
                            <a:pt x="121" y="2"/>
                          </a:lnTo>
                          <a:lnTo>
                            <a:pt x="110" y="3"/>
                          </a:lnTo>
                          <a:lnTo>
                            <a:pt x="98" y="8"/>
                          </a:lnTo>
                          <a:lnTo>
                            <a:pt x="87" y="15"/>
                          </a:lnTo>
                          <a:lnTo>
                            <a:pt x="75" y="27"/>
                          </a:lnTo>
                          <a:lnTo>
                            <a:pt x="63" y="42"/>
                          </a:lnTo>
                          <a:lnTo>
                            <a:pt x="52" y="64"/>
                          </a:lnTo>
                          <a:lnTo>
                            <a:pt x="41" y="91"/>
                          </a:lnTo>
                          <a:lnTo>
                            <a:pt x="32" y="124"/>
                          </a:lnTo>
                          <a:lnTo>
                            <a:pt x="22" y="166"/>
                          </a:lnTo>
                          <a:lnTo>
                            <a:pt x="14" y="215"/>
                          </a:lnTo>
                          <a:lnTo>
                            <a:pt x="8" y="273"/>
                          </a:lnTo>
                          <a:lnTo>
                            <a:pt x="4" y="341"/>
                          </a:lnTo>
                          <a:lnTo>
                            <a:pt x="0" y="420"/>
                          </a:lnTo>
                          <a:lnTo>
                            <a:pt x="0" y="509"/>
                          </a:lnTo>
                          <a:lnTo>
                            <a:pt x="0" y="509"/>
                          </a:lnTo>
                          <a:lnTo>
                            <a:pt x="0" y="599"/>
                          </a:lnTo>
                          <a:lnTo>
                            <a:pt x="4" y="677"/>
                          </a:lnTo>
                          <a:lnTo>
                            <a:pt x="8" y="744"/>
                          </a:lnTo>
                          <a:lnTo>
                            <a:pt x="14" y="802"/>
                          </a:lnTo>
                          <a:lnTo>
                            <a:pt x="22" y="852"/>
                          </a:lnTo>
                          <a:lnTo>
                            <a:pt x="32" y="894"/>
                          </a:lnTo>
                          <a:lnTo>
                            <a:pt x="41" y="926"/>
                          </a:lnTo>
                          <a:lnTo>
                            <a:pt x="52" y="953"/>
                          </a:lnTo>
                          <a:lnTo>
                            <a:pt x="63" y="975"/>
                          </a:lnTo>
                          <a:lnTo>
                            <a:pt x="75" y="991"/>
                          </a:lnTo>
                          <a:lnTo>
                            <a:pt x="87" y="1002"/>
                          </a:lnTo>
                          <a:lnTo>
                            <a:pt x="98" y="1010"/>
                          </a:lnTo>
                          <a:lnTo>
                            <a:pt x="110" y="1014"/>
                          </a:lnTo>
                          <a:lnTo>
                            <a:pt x="121" y="1017"/>
                          </a:lnTo>
                          <a:lnTo>
                            <a:pt x="132" y="1018"/>
                          </a:lnTo>
                          <a:lnTo>
                            <a:pt x="141" y="1018"/>
                          </a:lnTo>
                          <a:lnTo>
                            <a:pt x="4859" y="1018"/>
                          </a:lnTo>
                          <a:lnTo>
                            <a:pt x="4859" y="0"/>
                          </a:lnTo>
                          <a:lnTo>
                            <a:pt x="141" y="0"/>
                          </a:lnTo>
                          <a:close/>
                        </a:path>
                      </a:pathLst>
                    </a:custGeom>
                    <a:gradFill flip="none" rotWithShape="1">
                      <a:gsLst>
                        <a:gs pos="0">
                          <a:schemeClr val="bg1">
                            <a:lumMod val="75000"/>
                          </a:schemeClr>
                        </a:gs>
                        <a:gs pos="37000">
                          <a:schemeClr val="bg1"/>
                        </a:gs>
                        <a:gs pos="100000">
                          <a:schemeClr val="bg1">
                            <a:lumMod val="65000"/>
                          </a:schemeClr>
                        </a:gs>
                      </a:gsLst>
                      <a:lin ang="5400000" scaled="0"/>
                      <a:tileRect/>
                    </a:gradFill>
                    <a:ln w="9525">
                      <a:noFill/>
                      <a:prstDash val="sysDash"/>
                      <a:miter lim="800000"/>
                      <a:headEnd/>
                      <a:tailEnd/>
                    </a:ln>
                  </p:spPr>
                  <p:txBody>
                    <a:bodyPr lIns="18288" tIns="18288" rIns="18288" bIns="18288" anchor="ctr" anchorCtr="1"/>
                    <a:lstStyle/>
                    <a:p>
                      <a:pPr algn="ctr">
                        <a:lnSpc>
                          <a:spcPct val="85000"/>
                        </a:lnSpc>
                        <a:spcBef>
                          <a:spcPct val="20000"/>
                        </a:spcBef>
                      </a:pPr>
                      <a:endParaRPr lang="en-US" dirty="0"/>
                    </a:p>
                  </p:txBody>
                </p:sp>
                <p:sp>
                  <p:nvSpPr>
                    <p:cNvPr id="46" name="Freeform 8">
                      <a:extLst>
                        <a:ext uri="{FF2B5EF4-FFF2-40B4-BE49-F238E27FC236}">
                          <a16:creationId xmlns:a16="http://schemas.microsoft.com/office/drawing/2014/main" id="{4386C6BE-396C-49F3-A971-B3805134A462}"/>
                        </a:ext>
                      </a:extLst>
                    </p:cNvPr>
                    <p:cNvSpPr>
                      <a:spLocks/>
                    </p:cNvSpPr>
                    <p:nvPr/>
                  </p:nvSpPr>
                  <p:spPr bwMode="auto">
                    <a:xfrm>
                      <a:off x="4330530" y="2765422"/>
                      <a:ext cx="1079838" cy="188019"/>
                    </a:xfrm>
                    <a:custGeom>
                      <a:avLst/>
                      <a:gdLst>
                        <a:gd name="T0" fmla="*/ 4887 w 4887"/>
                        <a:gd name="T1" fmla="*/ 509 h 1018"/>
                        <a:gd name="T2" fmla="*/ 4887 w 4887"/>
                        <a:gd name="T3" fmla="*/ 509 h 1018"/>
                        <a:gd name="T4" fmla="*/ 4887 w 4887"/>
                        <a:gd name="T5" fmla="*/ 420 h 1018"/>
                        <a:gd name="T6" fmla="*/ 4883 w 4887"/>
                        <a:gd name="T7" fmla="*/ 341 h 1018"/>
                        <a:gd name="T8" fmla="*/ 4879 w 4887"/>
                        <a:gd name="T9" fmla="*/ 273 h 1018"/>
                        <a:gd name="T10" fmla="*/ 4872 w 4887"/>
                        <a:gd name="T11" fmla="*/ 215 h 1018"/>
                        <a:gd name="T12" fmla="*/ 4864 w 4887"/>
                        <a:gd name="T13" fmla="*/ 166 h 1018"/>
                        <a:gd name="T14" fmla="*/ 4855 w 4887"/>
                        <a:gd name="T15" fmla="*/ 124 h 1018"/>
                        <a:gd name="T16" fmla="*/ 4845 w 4887"/>
                        <a:gd name="T17" fmla="*/ 91 h 1018"/>
                        <a:gd name="T18" fmla="*/ 4835 w 4887"/>
                        <a:gd name="T19" fmla="*/ 64 h 1018"/>
                        <a:gd name="T20" fmla="*/ 4824 w 4887"/>
                        <a:gd name="T21" fmla="*/ 42 h 1018"/>
                        <a:gd name="T22" fmla="*/ 4812 w 4887"/>
                        <a:gd name="T23" fmla="*/ 27 h 1018"/>
                        <a:gd name="T24" fmla="*/ 4800 w 4887"/>
                        <a:gd name="T25" fmla="*/ 15 h 1018"/>
                        <a:gd name="T26" fmla="*/ 4789 w 4887"/>
                        <a:gd name="T27" fmla="*/ 8 h 1018"/>
                        <a:gd name="T28" fmla="*/ 4777 w 4887"/>
                        <a:gd name="T29" fmla="*/ 3 h 1018"/>
                        <a:gd name="T30" fmla="*/ 4766 w 4887"/>
                        <a:gd name="T31" fmla="*/ 2 h 1018"/>
                        <a:gd name="T32" fmla="*/ 4756 w 4887"/>
                        <a:gd name="T33" fmla="*/ 0 h 1018"/>
                        <a:gd name="T34" fmla="*/ 4747 w 4887"/>
                        <a:gd name="T35" fmla="*/ 0 h 1018"/>
                        <a:gd name="T36" fmla="*/ 0 w 4887"/>
                        <a:gd name="T37" fmla="*/ 0 h 1018"/>
                        <a:gd name="T38" fmla="*/ 0 w 4887"/>
                        <a:gd name="T39" fmla="*/ 1018 h 1018"/>
                        <a:gd name="T40" fmla="*/ 4747 w 4887"/>
                        <a:gd name="T41" fmla="*/ 1018 h 1018"/>
                        <a:gd name="T42" fmla="*/ 4747 w 4887"/>
                        <a:gd name="T43" fmla="*/ 1018 h 1018"/>
                        <a:gd name="T44" fmla="*/ 4756 w 4887"/>
                        <a:gd name="T45" fmla="*/ 1018 h 1018"/>
                        <a:gd name="T46" fmla="*/ 4766 w 4887"/>
                        <a:gd name="T47" fmla="*/ 1017 h 1018"/>
                        <a:gd name="T48" fmla="*/ 4777 w 4887"/>
                        <a:gd name="T49" fmla="*/ 1014 h 1018"/>
                        <a:gd name="T50" fmla="*/ 4789 w 4887"/>
                        <a:gd name="T51" fmla="*/ 1010 h 1018"/>
                        <a:gd name="T52" fmla="*/ 4800 w 4887"/>
                        <a:gd name="T53" fmla="*/ 1002 h 1018"/>
                        <a:gd name="T54" fmla="*/ 4812 w 4887"/>
                        <a:gd name="T55" fmla="*/ 991 h 1018"/>
                        <a:gd name="T56" fmla="*/ 4824 w 4887"/>
                        <a:gd name="T57" fmla="*/ 975 h 1018"/>
                        <a:gd name="T58" fmla="*/ 4835 w 4887"/>
                        <a:gd name="T59" fmla="*/ 953 h 1018"/>
                        <a:gd name="T60" fmla="*/ 4845 w 4887"/>
                        <a:gd name="T61" fmla="*/ 926 h 1018"/>
                        <a:gd name="T62" fmla="*/ 4855 w 4887"/>
                        <a:gd name="T63" fmla="*/ 894 h 1018"/>
                        <a:gd name="T64" fmla="*/ 4864 w 4887"/>
                        <a:gd name="T65" fmla="*/ 852 h 1018"/>
                        <a:gd name="T66" fmla="*/ 4872 w 4887"/>
                        <a:gd name="T67" fmla="*/ 802 h 1018"/>
                        <a:gd name="T68" fmla="*/ 4879 w 4887"/>
                        <a:gd name="T69" fmla="*/ 744 h 1018"/>
                        <a:gd name="T70" fmla="*/ 4883 w 4887"/>
                        <a:gd name="T71" fmla="*/ 677 h 1018"/>
                        <a:gd name="T72" fmla="*/ 4887 w 4887"/>
                        <a:gd name="T73" fmla="*/ 599 h 1018"/>
                        <a:gd name="T74" fmla="*/ 4887 w 4887"/>
                        <a:gd name="T75" fmla="*/ 509 h 1018"/>
                        <a:gd name="T76" fmla="*/ 4887 w 4887"/>
                        <a:gd name="T77" fmla="*/ 509 h 10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4887" h="1018">
                          <a:moveTo>
                            <a:pt x="4887" y="509"/>
                          </a:moveTo>
                          <a:lnTo>
                            <a:pt x="4887" y="509"/>
                          </a:lnTo>
                          <a:lnTo>
                            <a:pt x="4887" y="420"/>
                          </a:lnTo>
                          <a:lnTo>
                            <a:pt x="4883" y="341"/>
                          </a:lnTo>
                          <a:lnTo>
                            <a:pt x="4879" y="273"/>
                          </a:lnTo>
                          <a:lnTo>
                            <a:pt x="4872" y="215"/>
                          </a:lnTo>
                          <a:lnTo>
                            <a:pt x="4864" y="166"/>
                          </a:lnTo>
                          <a:lnTo>
                            <a:pt x="4855" y="124"/>
                          </a:lnTo>
                          <a:lnTo>
                            <a:pt x="4845" y="91"/>
                          </a:lnTo>
                          <a:lnTo>
                            <a:pt x="4835" y="64"/>
                          </a:lnTo>
                          <a:lnTo>
                            <a:pt x="4824" y="42"/>
                          </a:lnTo>
                          <a:lnTo>
                            <a:pt x="4812" y="27"/>
                          </a:lnTo>
                          <a:lnTo>
                            <a:pt x="4800" y="15"/>
                          </a:lnTo>
                          <a:lnTo>
                            <a:pt x="4789" y="8"/>
                          </a:lnTo>
                          <a:lnTo>
                            <a:pt x="4777" y="3"/>
                          </a:lnTo>
                          <a:lnTo>
                            <a:pt x="4766" y="2"/>
                          </a:lnTo>
                          <a:lnTo>
                            <a:pt x="4756" y="0"/>
                          </a:lnTo>
                          <a:lnTo>
                            <a:pt x="4747" y="0"/>
                          </a:lnTo>
                          <a:lnTo>
                            <a:pt x="0" y="0"/>
                          </a:lnTo>
                          <a:lnTo>
                            <a:pt x="0" y="1018"/>
                          </a:lnTo>
                          <a:lnTo>
                            <a:pt x="4747" y="1018"/>
                          </a:lnTo>
                          <a:lnTo>
                            <a:pt x="4747" y="1018"/>
                          </a:lnTo>
                          <a:lnTo>
                            <a:pt x="4756" y="1018"/>
                          </a:lnTo>
                          <a:lnTo>
                            <a:pt x="4766" y="1017"/>
                          </a:lnTo>
                          <a:lnTo>
                            <a:pt x="4777" y="1014"/>
                          </a:lnTo>
                          <a:lnTo>
                            <a:pt x="4789" y="1010"/>
                          </a:lnTo>
                          <a:lnTo>
                            <a:pt x="4800" y="1002"/>
                          </a:lnTo>
                          <a:lnTo>
                            <a:pt x="4812" y="991"/>
                          </a:lnTo>
                          <a:lnTo>
                            <a:pt x="4824" y="975"/>
                          </a:lnTo>
                          <a:lnTo>
                            <a:pt x="4835" y="953"/>
                          </a:lnTo>
                          <a:lnTo>
                            <a:pt x="4845" y="926"/>
                          </a:lnTo>
                          <a:lnTo>
                            <a:pt x="4855" y="894"/>
                          </a:lnTo>
                          <a:lnTo>
                            <a:pt x="4864" y="852"/>
                          </a:lnTo>
                          <a:lnTo>
                            <a:pt x="4872" y="802"/>
                          </a:lnTo>
                          <a:lnTo>
                            <a:pt x="4879" y="744"/>
                          </a:lnTo>
                          <a:lnTo>
                            <a:pt x="4883" y="677"/>
                          </a:lnTo>
                          <a:lnTo>
                            <a:pt x="4887" y="599"/>
                          </a:lnTo>
                          <a:lnTo>
                            <a:pt x="4887" y="509"/>
                          </a:lnTo>
                          <a:lnTo>
                            <a:pt x="4887" y="509"/>
                          </a:lnTo>
                          <a:close/>
                        </a:path>
                      </a:pathLst>
                    </a:custGeom>
                    <a:gradFill flip="none" rotWithShape="1">
                      <a:gsLst>
                        <a:gs pos="0">
                          <a:schemeClr val="bg1">
                            <a:lumMod val="75000"/>
                          </a:schemeClr>
                        </a:gs>
                        <a:gs pos="37000">
                          <a:schemeClr val="bg1">
                            <a:lumMod val="85000"/>
                          </a:schemeClr>
                        </a:gs>
                        <a:gs pos="85000">
                          <a:schemeClr val="bg1">
                            <a:lumMod val="50000"/>
                          </a:schemeClr>
                        </a:gs>
                      </a:gsLst>
                      <a:lin ang="5400000" scaled="0"/>
                      <a:tileRect/>
                    </a:gradFill>
                    <a:ln w="9525">
                      <a:noFill/>
                      <a:prstDash val="sysDash"/>
                      <a:miter lim="800000"/>
                      <a:headEnd/>
                      <a:tailEnd/>
                    </a:ln>
                  </p:spPr>
                  <p:txBody>
                    <a:bodyPr lIns="18288" tIns="18288" rIns="18288" bIns="18288" anchor="ctr" anchorCtr="1"/>
                    <a:lstStyle/>
                    <a:p>
                      <a:pPr algn="ctr">
                        <a:lnSpc>
                          <a:spcPct val="85000"/>
                        </a:lnSpc>
                        <a:spcBef>
                          <a:spcPct val="20000"/>
                        </a:spcBef>
                      </a:pPr>
                      <a:endParaRPr lang="en-US" dirty="0"/>
                    </a:p>
                  </p:txBody>
                </p:sp>
              </p:grpSp>
              <p:grpSp>
                <p:nvGrpSpPr>
                  <p:cNvPr id="92" name="Group 91">
                    <a:extLst>
                      <a:ext uri="{FF2B5EF4-FFF2-40B4-BE49-F238E27FC236}">
                        <a16:creationId xmlns:a16="http://schemas.microsoft.com/office/drawing/2014/main" id="{B1B517ED-B254-46EA-88B5-B92C9DC6F61C}"/>
                      </a:ext>
                    </a:extLst>
                  </p:cNvPr>
                  <p:cNvGrpSpPr/>
                  <p:nvPr userDrawn="1"/>
                </p:nvGrpSpPr>
                <p:grpSpPr>
                  <a:xfrm>
                    <a:off x="3206475" y="2355695"/>
                    <a:ext cx="2023303" cy="188019"/>
                    <a:chOff x="3206475" y="2355695"/>
                    <a:chExt cx="2023303" cy="188019"/>
                  </a:xfrm>
                </p:grpSpPr>
                <p:sp>
                  <p:nvSpPr>
                    <p:cNvPr id="43" name="Freeform 7">
                      <a:extLst>
                        <a:ext uri="{FF2B5EF4-FFF2-40B4-BE49-F238E27FC236}">
                          <a16:creationId xmlns:a16="http://schemas.microsoft.com/office/drawing/2014/main" id="{3209F291-2491-4E28-875B-0E46AFBAF5CC}"/>
                        </a:ext>
                      </a:extLst>
                    </p:cNvPr>
                    <p:cNvSpPr>
                      <a:spLocks/>
                    </p:cNvSpPr>
                    <p:nvPr/>
                  </p:nvSpPr>
                  <p:spPr bwMode="auto">
                    <a:xfrm>
                      <a:off x="3206475" y="2355695"/>
                      <a:ext cx="1008746" cy="188019"/>
                    </a:xfrm>
                    <a:custGeom>
                      <a:avLst/>
                      <a:gdLst>
                        <a:gd name="T0" fmla="*/ 141 w 4859"/>
                        <a:gd name="T1" fmla="*/ 0 h 1018"/>
                        <a:gd name="T2" fmla="*/ 141 w 4859"/>
                        <a:gd name="T3" fmla="*/ 0 h 1018"/>
                        <a:gd name="T4" fmla="*/ 132 w 4859"/>
                        <a:gd name="T5" fmla="*/ 0 h 1018"/>
                        <a:gd name="T6" fmla="*/ 121 w 4859"/>
                        <a:gd name="T7" fmla="*/ 2 h 1018"/>
                        <a:gd name="T8" fmla="*/ 110 w 4859"/>
                        <a:gd name="T9" fmla="*/ 3 h 1018"/>
                        <a:gd name="T10" fmla="*/ 98 w 4859"/>
                        <a:gd name="T11" fmla="*/ 8 h 1018"/>
                        <a:gd name="T12" fmla="*/ 87 w 4859"/>
                        <a:gd name="T13" fmla="*/ 15 h 1018"/>
                        <a:gd name="T14" fmla="*/ 75 w 4859"/>
                        <a:gd name="T15" fmla="*/ 27 h 1018"/>
                        <a:gd name="T16" fmla="*/ 63 w 4859"/>
                        <a:gd name="T17" fmla="*/ 42 h 1018"/>
                        <a:gd name="T18" fmla="*/ 52 w 4859"/>
                        <a:gd name="T19" fmla="*/ 64 h 1018"/>
                        <a:gd name="T20" fmla="*/ 41 w 4859"/>
                        <a:gd name="T21" fmla="*/ 91 h 1018"/>
                        <a:gd name="T22" fmla="*/ 32 w 4859"/>
                        <a:gd name="T23" fmla="*/ 124 h 1018"/>
                        <a:gd name="T24" fmla="*/ 22 w 4859"/>
                        <a:gd name="T25" fmla="*/ 166 h 1018"/>
                        <a:gd name="T26" fmla="*/ 14 w 4859"/>
                        <a:gd name="T27" fmla="*/ 215 h 1018"/>
                        <a:gd name="T28" fmla="*/ 8 w 4859"/>
                        <a:gd name="T29" fmla="*/ 273 h 1018"/>
                        <a:gd name="T30" fmla="*/ 4 w 4859"/>
                        <a:gd name="T31" fmla="*/ 341 h 1018"/>
                        <a:gd name="T32" fmla="*/ 0 w 4859"/>
                        <a:gd name="T33" fmla="*/ 420 h 1018"/>
                        <a:gd name="T34" fmla="*/ 0 w 4859"/>
                        <a:gd name="T35" fmla="*/ 509 h 1018"/>
                        <a:gd name="T36" fmla="*/ 0 w 4859"/>
                        <a:gd name="T37" fmla="*/ 509 h 1018"/>
                        <a:gd name="T38" fmla="*/ 0 w 4859"/>
                        <a:gd name="T39" fmla="*/ 599 h 1018"/>
                        <a:gd name="T40" fmla="*/ 4 w 4859"/>
                        <a:gd name="T41" fmla="*/ 677 h 1018"/>
                        <a:gd name="T42" fmla="*/ 8 w 4859"/>
                        <a:gd name="T43" fmla="*/ 744 h 1018"/>
                        <a:gd name="T44" fmla="*/ 14 w 4859"/>
                        <a:gd name="T45" fmla="*/ 802 h 1018"/>
                        <a:gd name="T46" fmla="*/ 22 w 4859"/>
                        <a:gd name="T47" fmla="*/ 852 h 1018"/>
                        <a:gd name="T48" fmla="*/ 32 w 4859"/>
                        <a:gd name="T49" fmla="*/ 894 h 1018"/>
                        <a:gd name="T50" fmla="*/ 41 w 4859"/>
                        <a:gd name="T51" fmla="*/ 926 h 1018"/>
                        <a:gd name="T52" fmla="*/ 52 w 4859"/>
                        <a:gd name="T53" fmla="*/ 953 h 1018"/>
                        <a:gd name="T54" fmla="*/ 63 w 4859"/>
                        <a:gd name="T55" fmla="*/ 975 h 1018"/>
                        <a:gd name="T56" fmla="*/ 75 w 4859"/>
                        <a:gd name="T57" fmla="*/ 991 h 1018"/>
                        <a:gd name="T58" fmla="*/ 87 w 4859"/>
                        <a:gd name="T59" fmla="*/ 1002 h 1018"/>
                        <a:gd name="T60" fmla="*/ 98 w 4859"/>
                        <a:gd name="T61" fmla="*/ 1010 h 1018"/>
                        <a:gd name="T62" fmla="*/ 110 w 4859"/>
                        <a:gd name="T63" fmla="*/ 1014 h 1018"/>
                        <a:gd name="T64" fmla="*/ 121 w 4859"/>
                        <a:gd name="T65" fmla="*/ 1017 h 1018"/>
                        <a:gd name="T66" fmla="*/ 132 w 4859"/>
                        <a:gd name="T67" fmla="*/ 1018 h 1018"/>
                        <a:gd name="T68" fmla="*/ 141 w 4859"/>
                        <a:gd name="T69" fmla="*/ 1018 h 1018"/>
                        <a:gd name="T70" fmla="*/ 4859 w 4859"/>
                        <a:gd name="T71" fmla="*/ 1018 h 1018"/>
                        <a:gd name="T72" fmla="*/ 4859 w 4859"/>
                        <a:gd name="T73" fmla="*/ 0 h 1018"/>
                        <a:gd name="T74" fmla="*/ 141 w 4859"/>
                        <a:gd name="T75" fmla="*/ 0 h 10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859" h="1018">
                          <a:moveTo>
                            <a:pt x="141" y="0"/>
                          </a:moveTo>
                          <a:lnTo>
                            <a:pt x="141" y="0"/>
                          </a:lnTo>
                          <a:lnTo>
                            <a:pt x="132" y="0"/>
                          </a:lnTo>
                          <a:lnTo>
                            <a:pt x="121" y="2"/>
                          </a:lnTo>
                          <a:lnTo>
                            <a:pt x="110" y="3"/>
                          </a:lnTo>
                          <a:lnTo>
                            <a:pt x="98" y="8"/>
                          </a:lnTo>
                          <a:lnTo>
                            <a:pt x="87" y="15"/>
                          </a:lnTo>
                          <a:lnTo>
                            <a:pt x="75" y="27"/>
                          </a:lnTo>
                          <a:lnTo>
                            <a:pt x="63" y="42"/>
                          </a:lnTo>
                          <a:lnTo>
                            <a:pt x="52" y="64"/>
                          </a:lnTo>
                          <a:lnTo>
                            <a:pt x="41" y="91"/>
                          </a:lnTo>
                          <a:lnTo>
                            <a:pt x="32" y="124"/>
                          </a:lnTo>
                          <a:lnTo>
                            <a:pt x="22" y="166"/>
                          </a:lnTo>
                          <a:lnTo>
                            <a:pt x="14" y="215"/>
                          </a:lnTo>
                          <a:lnTo>
                            <a:pt x="8" y="273"/>
                          </a:lnTo>
                          <a:lnTo>
                            <a:pt x="4" y="341"/>
                          </a:lnTo>
                          <a:lnTo>
                            <a:pt x="0" y="420"/>
                          </a:lnTo>
                          <a:lnTo>
                            <a:pt x="0" y="509"/>
                          </a:lnTo>
                          <a:lnTo>
                            <a:pt x="0" y="509"/>
                          </a:lnTo>
                          <a:lnTo>
                            <a:pt x="0" y="599"/>
                          </a:lnTo>
                          <a:lnTo>
                            <a:pt x="4" y="677"/>
                          </a:lnTo>
                          <a:lnTo>
                            <a:pt x="8" y="744"/>
                          </a:lnTo>
                          <a:lnTo>
                            <a:pt x="14" y="802"/>
                          </a:lnTo>
                          <a:lnTo>
                            <a:pt x="22" y="852"/>
                          </a:lnTo>
                          <a:lnTo>
                            <a:pt x="32" y="894"/>
                          </a:lnTo>
                          <a:lnTo>
                            <a:pt x="41" y="926"/>
                          </a:lnTo>
                          <a:lnTo>
                            <a:pt x="52" y="953"/>
                          </a:lnTo>
                          <a:lnTo>
                            <a:pt x="63" y="975"/>
                          </a:lnTo>
                          <a:lnTo>
                            <a:pt x="75" y="991"/>
                          </a:lnTo>
                          <a:lnTo>
                            <a:pt x="87" y="1002"/>
                          </a:lnTo>
                          <a:lnTo>
                            <a:pt x="98" y="1010"/>
                          </a:lnTo>
                          <a:lnTo>
                            <a:pt x="110" y="1014"/>
                          </a:lnTo>
                          <a:lnTo>
                            <a:pt x="121" y="1017"/>
                          </a:lnTo>
                          <a:lnTo>
                            <a:pt x="132" y="1018"/>
                          </a:lnTo>
                          <a:lnTo>
                            <a:pt x="141" y="1018"/>
                          </a:lnTo>
                          <a:lnTo>
                            <a:pt x="4859" y="1018"/>
                          </a:lnTo>
                          <a:lnTo>
                            <a:pt x="4859" y="0"/>
                          </a:lnTo>
                          <a:lnTo>
                            <a:pt x="141" y="0"/>
                          </a:lnTo>
                          <a:close/>
                        </a:path>
                      </a:pathLst>
                    </a:custGeom>
                    <a:gradFill flip="none" rotWithShape="1">
                      <a:gsLst>
                        <a:gs pos="0">
                          <a:schemeClr val="bg1">
                            <a:lumMod val="75000"/>
                          </a:schemeClr>
                        </a:gs>
                        <a:gs pos="37000">
                          <a:schemeClr val="bg1"/>
                        </a:gs>
                        <a:gs pos="100000">
                          <a:schemeClr val="bg1">
                            <a:lumMod val="65000"/>
                          </a:schemeClr>
                        </a:gs>
                      </a:gsLst>
                      <a:lin ang="5400000" scaled="0"/>
                      <a:tileRect/>
                    </a:gradFill>
                    <a:ln w="9525">
                      <a:noFill/>
                      <a:prstDash val="sysDash"/>
                      <a:miter lim="800000"/>
                      <a:headEnd/>
                      <a:tailEnd/>
                    </a:ln>
                  </p:spPr>
                  <p:txBody>
                    <a:bodyPr lIns="18288" tIns="18288" rIns="18288" bIns="18288" anchor="ctr" anchorCtr="1"/>
                    <a:lstStyle/>
                    <a:p>
                      <a:pPr algn="ctr">
                        <a:lnSpc>
                          <a:spcPct val="85000"/>
                        </a:lnSpc>
                        <a:spcBef>
                          <a:spcPct val="20000"/>
                        </a:spcBef>
                      </a:pPr>
                      <a:endParaRPr lang="en-US" dirty="0"/>
                    </a:p>
                  </p:txBody>
                </p:sp>
                <p:sp>
                  <p:nvSpPr>
                    <p:cNvPr id="44" name="Freeform 8">
                      <a:extLst>
                        <a:ext uri="{FF2B5EF4-FFF2-40B4-BE49-F238E27FC236}">
                          <a16:creationId xmlns:a16="http://schemas.microsoft.com/office/drawing/2014/main" id="{4BEEC7B5-B6AF-4599-A958-62FE35B0F8E2}"/>
                        </a:ext>
                      </a:extLst>
                    </p:cNvPr>
                    <p:cNvSpPr>
                      <a:spLocks/>
                    </p:cNvSpPr>
                    <p:nvPr/>
                  </p:nvSpPr>
                  <p:spPr bwMode="auto">
                    <a:xfrm>
                      <a:off x="4215221" y="2355695"/>
                      <a:ext cx="1014557" cy="188019"/>
                    </a:xfrm>
                    <a:custGeom>
                      <a:avLst/>
                      <a:gdLst>
                        <a:gd name="T0" fmla="*/ 4887 w 4887"/>
                        <a:gd name="T1" fmla="*/ 509 h 1018"/>
                        <a:gd name="T2" fmla="*/ 4887 w 4887"/>
                        <a:gd name="T3" fmla="*/ 509 h 1018"/>
                        <a:gd name="T4" fmla="*/ 4887 w 4887"/>
                        <a:gd name="T5" fmla="*/ 420 h 1018"/>
                        <a:gd name="T6" fmla="*/ 4883 w 4887"/>
                        <a:gd name="T7" fmla="*/ 341 h 1018"/>
                        <a:gd name="T8" fmla="*/ 4879 w 4887"/>
                        <a:gd name="T9" fmla="*/ 273 h 1018"/>
                        <a:gd name="T10" fmla="*/ 4872 w 4887"/>
                        <a:gd name="T11" fmla="*/ 215 h 1018"/>
                        <a:gd name="T12" fmla="*/ 4864 w 4887"/>
                        <a:gd name="T13" fmla="*/ 166 h 1018"/>
                        <a:gd name="T14" fmla="*/ 4855 w 4887"/>
                        <a:gd name="T15" fmla="*/ 124 h 1018"/>
                        <a:gd name="T16" fmla="*/ 4845 w 4887"/>
                        <a:gd name="T17" fmla="*/ 91 h 1018"/>
                        <a:gd name="T18" fmla="*/ 4835 w 4887"/>
                        <a:gd name="T19" fmla="*/ 64 h 1018"/>
                        <a:gd name="T20" fmla="*/ 4824 w 4887"/>
                        <a:gd name="T21" fmla="*/ 42 h 1018"/>
                        <a:gd name="T22" fmla="*/ 4812 w 4887"/>
                        <a:gd name="T23" fmla="*/ 27 h 1018"/>
                        <a:gd name="T24" fmla="*/ 4800 w 4887"/>
                        <a:gd name="T25" fmla="*/ 15 h 1018"/>
                        <a:gd name="T26" fmla="*/ 4789 w 4887"/>
                        <a:gd name="T27" fmla="*/ 8 h 1018"/>
                        <a:gd name="T28" fmla="*/ 4777 w 4887"/>
                        <a:gd name="T29" fmla="*/ 3 h 1018"/>
                        <a:gd name="T30" fmla="*/ 4766 w 4887"/>
                        <a:gd name="T31" fmla="*/ 2 h 1018"/>
                        <a:gd name="T32" fmla="*/ 4756 w 4887"/>
                        <a:gd name="T33" fmla="*/ 0 h 1018"/>
                        <a:gd name="T34" fmla="*/ 4747 w 4887"/>
                        <a:gd name="T35" fmla="*/ 0 h 1018"/>
                        <a:gd name="T36" fmla="*/ 0 w 4887"/>
                        <a:gd name="T37" fmla="*/ 0 h 1018"/>
                        <a:gd name="T38" fmla="*/ 0 w 4887"/>
                        <a:gd name="T39" fmla="*/ 1018 h 1018"/>
                        <a:gd name="T40" fmla="*/ 4747 w 4887"/>
                        <a:gd name="T41" fmla="*/ 1018 h 1018"/>
                        <a:gd name="T42" fmla="*/ 4747 w 4887"/>
                        <a:gd name="T43" fmla="*/ 1018 h 1018"/>
                        <a:gd name="T44" fmla="*/ 4756 w 4887"/>
                        <a:gd name="T45" fmla="*/ 1018 h 1018"/>
                        <a:gd name="T46" fmla="*/ 4766 w 4887"/>
                        <a:gd name="T47" fmla="*/ 1017 h 1018"/>
                        <a:gd name="T48" fmla="*/ 4777 w 4887"/>
                        <a:gd name="T49" fmla="*/ 1014 h 1018"/>
                        <a:gd name="T50" fmla="*/ 4789 w 4887"/>
                        <a:gd name="T51" fmla="*/ 1010 h 1018"/>
                        <a:gd name="T52" fmla="*/ 4800 w 4887"/>
                        <a:gd name="T53" fmla="*/ 1002 h 1018"/>
                        <a:gd name="T54" fmla="*/ 4812 w 4887"/>
                        <a:gd name="T55" fmla="*/ 991 h 1018"/>
                        <a:gd name="T56" fmla="*/ 4824 w 4887"/>
                        <a:gd name="T57" fmla="*/ 975 h 1018"/>
                        <a:gd name="T58" fmla="*/ 4835 w 4887"/>
                        <a:gd name="T59" fmla="*/ 953 h 1018"/>
                        <a:gd name="T60" fmla="*/ 4845 w 4887"/>
                        <a:gd name="T61" fmla="*/ 926 h 1018"/>
                        <a:gd name="T62" fmla="*/ 4855 w 4887"/>
                        <a:gd name="T63" fmla="*/ 894 h 1018"/>
                        <a:gd name="T64" fmla="*/ 4864 w 4887"/>
                        <a:gd name="T65" fmla="*/ 852 h 1018"/>
                        <a:gd name="T66" fmla="*/ 4872 w 4887"/>
                        <a:gd name="T67" fmla="*/ 802 h 1018"/>
                        <a:gd name="T68" fmla="*/ 4879 w 4887"/>
                        <a:gd name="T69" fmla="*/ 744 h 1018"/>
                        <a:gd name="T70" fmla="*/ 4883 w 4887"/>
                        <a:gd name="T71" fmla="*/ 677 h 1018"/>
                        <a:gd name="T72" fmla="*/ 4887 w 4887"/>
                        <a:gd name="T73" fmla="*/ 599 h 1018"/>
                        <a:gd name="T74" fmla="*/ 4887 w 4887"/>
                        <a:gd name="T75" fmla="*/ 509 h 1018"/>
                        <a:gd name="T76" fmla="*/ 4887 w 4887"/>
                        <a:gd name="T77" fmla="*/ 509 h 10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4887" h="1018">
                          <a:moveTo>
                            <a:pt x="4887" y="509"/>
                          </a:moveTo>
                          <a:lnTo>
                            <a:pt x="4887" y="509"/>
                          </a:lnTo>
                          <a:lnTo>
                            <a:pt x="4887" y="420"/>
                          </a:lnTo>
                          <a:lnTo>
                            <a:pt x="4883" y="341"/>
                          </a:lnTo>
                          <a:lnTo>
                            <a:pt x="4879" y="273"/>
                          </a:lnTo>
                          <a:lnTo>
                            <a:pt x="4872" y="215"/>
                          </a:lnTo>
                          <a:lnTo>
                            <a:pt x="4864" y="166"/>
                          </a:lnTo>
                          <a:lnTo>
                            <a:pt x="4855" y="124"/>
                          </a:lnTo>
                          <a:lnTo>
                            <a:pt x="4845" y="91"/>
                          </a:lnTo>
                          <a:lnTo>
                            <a:pt x="4835" y="64"/>
                          </a:lnTo>
                          <a:lnTo>
                            <a:pt x="4824" y="42"/>
                          </a:lnTo>
                          <a:lnTo>
                            <a:pt x="4812" y="27"/>
                          </a:lnTo>
                          <a:lnTo>
                            <a:pt x="4800" y="15"/>
                          </a:lnTo>
                          <a:lnTo>
                            <a:pt x="4789" y="8"/>
                          </a:lnTo>
                          <a:lnTo>
                            <a:pt x="4777" y="3"/>
                          </a:lnTo>
                          <a:lnTo>
                            <a:pt x="4766" y="2"/>
                          </a:lnTo>
                          <a:lnTo>
                            <a:pt x="4756" y="0"/>
                          </a:lnTo>
                          <a:lnTo>
                            <a:pt x="4747" y="0"/>
                          </a:lnTo>
                          <a:lnTo>
                            <a:pt x="0" y="0"/>
                          </a:lnTo>
                          <a:lnTo>
                            <a:pt x="0" y="1018"/>
                          </a:lnTo>
                          <a:lnTo>
                            <a:pt x="4747" y="1018"/>
                          </a:lnTo>
                          <a:lnTo>
                            <a:pt x="4747" y="1018"/>
                          </a:lnTo>
                          <a:lnTo>
                            <a:pt x="4756" y="1018"/>
                          </a:lnTo>
                          <a:lnTo>
                            <a:pt x="4766" y="1017"/>
                          </a:lnTo>
                          <a:lnTo>
                            <a:pt x="4777" y="1014"/>
                          </a:lnTo>
                          <a:lnTo>
                            <a:pt x="4789" y="1010"/>
                          </a:lnTo>
                          <a:lnTo>
                            <a:pt x="4800" y="1002"/>
                          </a:lnTo>
                          <a:lnTo>
                            <a:pt x="4812" y="991"/>
                          </a:lnTo>
                          <a:lnTo>
                            <a:pt x="4824" y="975"/>
                          </a:lnTo>
                          <a:lnTo>
                            <a:pt x="4835" y="953"/>
                          </a:lnTo>
                          <a:lnTo>
                            <a:pt x="4845" y="926"/>
                          </a:lnTo>
                          <a:lnTo>
                            <a:pt x="4855" y="894"/>
                          </a:lnTo>
                          <a:lnTo>
                            <a:pt x="4864" y="852"/>
                          </a:lnTo>
                          <a:lnTo>
                            <a:pt x="4872" y="802"/>
                          </a:lnTo>
                          <a:lnTo>
                            <a:pt x="4879" y="744"/>
                          </a:lnTo>
                          <a:lnTo>
                            <a:pt x="4883" y="677"/>
                          </a:lnTo>
                          <a:lnTo>
                            <a:pt x="4887" y="599"/>
                          </a:lnTo>
                          <a:lnTo>
                            <a:pt x="4887" y="509"/>
                          </a:lnTo>
                          <a:lnTo>
                            <a:pt x="4887" y="509"/>
                          </a:lnTo>
                          <a:close/>
                        </a:path>
                      </a:pathLst>
                    </a:custGeom>
                    <a:gradFill flip="none" rotWithShape="1">
                      <a:gsLst>
                        <a:gs pos="0">
                          <a:schemeClr val="bg1">
                            <a:lumMod val="75000"/>
                          </a:schemeClr>
                        </a:gs>
                        <a:gs pos="37000">
                          <a:schemeClr val="bg1">
                            <a:lumMod val="85000"/>
                          </a:schemeClr>
                        </a:gs>
                        <a:gs pos="85000">
                          <a:schemeClr val="bg1">
                            <a:lumMod val="50000"/>
                          </a:schemeClr>
                        </a:gs>
                      </a:gsLst>
                      <a:lin ang="5400000" scaled="0"/>
                      <a:tileRect/>
                    </a:gradFill>
                    <a:ln w="9525">
                      <a:noFill/>
                      <a:prstDash val="sysDash"/>
                      <a:miter lim="800000"/>
                      <a:headEnd/>
                      <a:tailEnd/>
                    </a:ln>
                  </p:spPr>
                  <p:txBody>
                    <a:bodyPr lIns="18288" tIns="18288" rIns="18288" bIns="18288" anchor="ctr" anchorCtr="1"/>
                    <a:lstStyle/>
                    <a:p>
                      <a:pPr algn="ctr">
                        <a:lnSpc>
                          <a:spcPct val="85000"/>
                        </a:lnSpc>
                        <a:spcBef>
                          <a:spcPct val="20000"/>
                        </a:spcBef>
                      </a:pPr>
                      <a:endParaRPr lang="en-US" dirty="0"/>
                    </a:p>
                  </p:txBody>
                </p:sp>
              </p:grpSp>
              <p:grpSp>
                <p:nvGrpSpPr>
                  <p:cNvPr id="91" name="Group 90">
                    <a:extLst>
                      <a:ext uri="{FF2B5EF4-FFF2-40B4-BE49-F238E27FC236}">
                        <a16:creationId xmlns:a16="http://schemas.microsoft.com/office/drawing/2014/main" id="{4E0DC5D7-ACB9-48C5-9E2E-E01E8CC075F9}"/>
                      </a:ext>
                    </a:extLst>
                  </p:cNvPr>
                  <p:cNvGrpSpPr/>
                  <p:nvPr userDrawn="1"/>
                </p:nvGrpSpPr>
                <p:grpSpPr>
                  <a:xfrm>
                    <a:off x="3314481" y="1098742"/>
                    <a:ext cx="1699289" cy="188019"/>
                    <a:chOff x="3314481" y="1098742"/>
                    <a:chExt cx="1699289" cy="188019"/>
                  </a:xfrm>
                </p:grpSpPr>
                <p:sp>
                  <p:nvSpPr>
                    <p:cNvPr id="41" name="Freeform 7">
                      <a:extLst>
                        <a:ext uri="{FF2B5EF4-FFF2-40B4-BE49-F238E27FC236}">
                          <a16:creationId xmlns:a16="http://schemas.microsoft.com/office/drawing/2014/main" id="{585784B7-2219-4731-92FC-F7708EFC1627}"/>
                        </a:ext>
                      </a:extLst>
                    </p:cNvPr>
                    <p:cNvSpPr>
                      <a:spLocks/>
                    </p:cNvSpPr>
                    <p:nvPr/>
                  </p:nvSpPr>
                  <p:spPr bwMode="auto">
                    <a:xfrm>
                      <a:off x="3314481" y="1098742"/>
                      <a:ext cx="847204" cy="188019"/>
                    </a:xfrm>
                    <a:custGeom>
                      <a:avLst/>
                      <a:gdLst>
                        <a:gd name="T0" fmla="*/ 141 w 4859"/>
                        <a:gd name="T1" fmla="*/ 0 h 1018"/>
                        <a:gd name="T2" fmla="*/ 141 w 4859"/>
                        <a:gd name="T3" fmla="*/ 0 h 1018"/>
                        <a:gd name="T4" fmla="*/ 132 w 4859"/>
                        <a:gd name="T5" fmla="*/ 0 h 1018"/>
                        <a:gd name="T6" fmla="*/ 121 w 4859"/>
                        <a:gd name="T7" fmla="*/ 2 h 1018"/>
                        <a:gd name="T8" fmla="*/ 110 w 4859"/>
                        <a:gd name="T9" fmla="*/ 3 h 1018"/>
                        <a:gd name="T10" fmla="*/ 98 w 4859"/>
                        <a:gd name="T11" fmla="*/ 8 h 1018"/>
                        <a:gd name="T12" fmla="*/ 87 w 4859"/>
                        <a:gd name="T13" fmla="*/ 15 h 1018"/>
                        <a:gd name="T14" fmla="*/ 75 w 4859"/>
                        <a:gd name="T15" fmla="*/ 27 h 1018"/>
                        <a:gd name="T16" fmla="*/ 63 w 4859"/>
                        <a:gd name="T17" fmla="*/ 42 h 1018"/>
                        <a:gd name="T18" fmla="*/ 52 w 4859"/>
                        <a:gd name="T19" fmla="*/ 64 h 1018"/>
                        <a:gd name="T20" fmla="*/ 41 w 4859"/>
                        <a:gd name="T21" fmla="*/ 91 h 1018"/>
                        <a:gd name="T22" fmla="*/ 32 w 4859"/>
                        <a:gd name="T23" fmla="*/ 124 h 1018"/>
                        <a:gd name="T24" fmla="*/ 22 w 4859"/>
                        <a:gd name="T25" fmla="*/ 166 h 1018"/>
                        <a:gd name="T26" fmla="*/ 14 w 4859"/>
                        <a:gd name="T27" fmla="*/ 215 h 1018"/>
                        <a:gd name="T28" fmla="*/ 8 w 4859"/>
                        <a:gd name="T29" fmla="*/ 273 h 1018"/>
                        <a:gd name="T30" fmla="*/ 4 w 4859"/>
                        <a:gd name="T31" fmla="*/ 341 h 1018"/>
                        <a:gd name="T32" fmla="*/ 0 w 4859"/>
                        <a:gd name="T33" fmla="*/ 420 h 1018"/>
                        <a:gd name="T34" fmla="*/ 0 w 4859"/>
                        <a:gd name="T35" fmla="*/ 509 h 1018"/>
                        <a:gd name="T36" fmla="*/ 0 w 4859"/>
                        <a:gd name="T37" fmla="*/ 509 h 1018"/>
                        <a:gd name="T38" fmla="*/ 0 w 4859"/>
                        <a:gd name="T39" fmla="*/ 599 h 1018"/>
                        <a:gd name="T40" fmla="*/ 4 w 4859"/>
                        <a:gd name="T41" fmla="*/ 677 h 1018"/>
                        <a:gd name="T42" fmla="*/ 8 w 4859"/>
                        <a:gd name="T43" fmla="*/ 744 h 1018"/>
                        <a:gd name="T44" fmla="*/ 14 w 4859"/>
                        <a:gd name="T45" fmla="*/ 802 h 1018"/>
                        <a:gd name="T46" fmla="*/ 22 w 4859"/>
                        <a:gd name="T47" fmla="*/ 852 h 1018"/>
                        <a:gd name="T48" fmla="*/ 32 w 4859"/>
                        <a:gd name="T49" fmla="*/ 894 h 1018"/>
                        <a:gd name="T50" fmla="*/ 41 w 4859"/>
                        <a:gd name="T51" fmla="*/ 926 h 1018"/>
                        <a:gd name="T52" fmla="*/ 52 w 4859"/>
                        <a:gd name="T53" fmla="*/ 953 h 1018"/>
                        <a:gd name="T54" fmla="*/ 63 w 4859"/>
                        <a:gd name="T55" fmla="*/ 975 h 1018"/>
                        <a:gd name="T56" fmla="*/ 75 w 4859"/>
                        <a:gd name="T57" fmla="*/ 991 h 1018"/>
                        <a:gd name="T58" fmla="*/ 87 w 4859"/>
                        <a:gd name="T59" fmla="*/ 1002 h 1018"/>
                        <a:gd name="T60" fmla="*/ 98 w 4859"/>
                        <a:gd name="T61" fmla="*/ 1010 h 1018"/>
                        <a:gd name="T62" fmla="*/ 110 w 4859"/>
                        <a:gd name="T63" fmla="*/ 1014 h 1018"/>
                        <a:gd name="T64" fmla="*/ 121 w 4859"/>
                        <a:gd name="T65" fmla="*/ 1017 h 1018"/>
                        <a:gd name="T66" fmla="*/ 132 w 4859"/>
                        <a:gd name="T67" fmla="*/ 1018 h 1018"/>
                        <a:gd name="T68" fmla="*/ 141 w 4859"/>
                        <a:gd name="T69" fmla="*/ 1018 h 1018"/>
                        <a:gd name="T70" fmla="*/ 4859 w 4859"/>
                        <a:gd name="T71" fmla="*/ 1018 h 1018"/>
                        <a:gd name="T72" fmla="*/ 4859 w 4859"/>
                        <a:gd name="T73" fmla="*/ 0 h 1018"/>
                        <a:gd name="T74" fmla="*/ 141 w 4859"/>
                        <a:gd name="T75" fmla="*/ 0 h 10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859" h="1018">
                          <a:moveTo>
                            <a:pt x="141" y="0"/>
                          </a:moveTo>
                          <a:lnTo>
                            <a:pt x="141" y="0"/>
                          </a:lnTo>
                          <a:lnTo>
                            <a:pt x="132" y="0"/>
                          </a:lnTo>
                          <a:lnTo>
                            <a:pt x="121" y="2"/>
                          </a:lnTo>
                          <a:lnTo>
                            <a:pt x="110" y="3"/>
                          </a:lnTo>
                          <a:lnTo>
                            <a:pt x="98" y="8"/>
                          </a:lnTo>
                          <a:lnTo>
                            <a:pt x="87" y="15"/>
                          </a:lnTo>
                          <a:lnTo>
                            <a:pt x="75" y="27"/>
                          </a:lnTo>
                          <a:lnTo>
                            <a:pt x="63" y="42"/>
                          </a:lnTo>
                          <a:lnTo>
                            <a:pt x="52" y="64"/>
                          </a:lnTo>
                          <a:lnTo>
                            <a:pt x="41" y="91"/>
                          </a:lnTo>
                          <a:lnTo>
                            <a:pt x="32" y="124"/>
                          </a:lnTo>
                          <a:lnTo>
                            <a:pt x="22" y="166"/>
                          </a:lnTo>
                          <a:lnTo>
                            <a:pt x="14" y="215"/>
                          </a:lnTo>
                          <a:lnTo>
                            <a:pt x="8" y="273"/>
                          </a:lnTo>
                          <a:lnTo>
                            <a:pt x="4" y="341"/>
                          </a:lnTo>
                          <a:lnTo>
                            <a:pt x="0" y="420"/>
                          </a:lnTo>
                          <a:lnTo>
                            <a:pt x="0" y="509"/>
                          </a:lnTo>
                          <a:lnTo>
                            <a:pt x="0" y="509"/>
                          </a:lnTo>
                          <a:lnTo>
                            <a:pt x="0" y="599"/>
                          </a:lnTo>
                          <a:lnTo>
                            <a:pt x="4" y="677"/>
                          </a:lnTo>
                          <a:lnTo>
                            <a:pt x="8" y="744"/>
                          </a:lnTo>
                          <a:lnTo>
                            <a:pt x="14" y="802"/>
                          </a:lnTo>
                          <a:lnTo>
                            <a:pt x="22" y="852"/>
                          </a:lnTo>
                          <a:lnTo>
                            <a:pt x="32" y="894"/>
                          </a:lnTo>
                          <a:lnTo>
                            <a:pt x="41" y="926"/>
                          </a:lnTo>
                          <a:lnTo>
                            <a:pt x="52" y="953"/>
                          </a:lnTo>
                          <a:lnTo>
                            <a:pt x="63" y="975"/>
                          </a:lnTo>
                          <a:lnTo>
                            <a:pt x="75" y="991"/>
                          </a:lnTo>
                          <a:lnTo>
                            <a:pt x="87" y="1002"/>
                          </a:lnTo>
                          <a:lnTo>
                            <a:pt x="98" y="1010"/>
                          </a:lnTo>
                          <a:lnTo>
                            <a:pt x="110" y="1014"/>
                          </a:lnTo>
                          <a:lnTo>
                            <a:pt x="121" y="1017"/>
                          </a:lnTo>
                          <a:lnTo>
                            <a:pt x="132" y="1018"/>
                          </a:lnTo>
                          <a:lnTo>
                            <a:pt x="141" y="1018"/>
                          </a:lnTo>
                          <a:lnTo>
                            <a:pt x="4859" y="1018"/>
                          </a:lnTo>
                          <a:lnTo>
                            <a:pt x="4859" y="0"/>
                          </a:lnTo>
                          <a:lnTo>
                            <a:pt x="141" y="0"/>
                          </a:lnTo>
                          <a:close/>
                        </a:path>
                      </a:pathLst>
                    </a:custGeom>
                    <a:gradFill flip="none" rotWithShape="1">
                      <a:gsLst>
                        <a:gs pos="0">
                          <a:schemeClr val="bg1">
                            <a:lumMod val="75000"/>
                          </a:schemeClr>
                        </a:gs>
                        <a:gs pos="37000">
                          <a:schemeClr val="bg1"/>
                        </a:gs>
                        <a:gs pos="100000">
                          <a:schemeClr val="bg1">
                            <a:lumMod val="65000"/>
                          </a:schemeClr>
                        </a:gs>
                      </a:gsLst>
                      <a:lin ang="5400000" scaled="0"/>
                      <a:tileRect/>
                    </a:gradFill>
                    <a:ln w="9525">
                      <a:noFill/>
                      <a:prstDash val="sysDash"/>
                      <a:miter lim="800000"/>
                      <a:headEnd/>
                      <a:tailEnd/>
                    </a:ln>
                  </p:spPr>
                  <p:txBody>
                    <a:bodyPr lIns="18288" tIns="18288" rIns="18288" bIns="18288" anchor="ctr" anchorCtr="1"/>
                    <a:lstStyle/>
                    <a:p>
                      <a:pPr algn="ctr">
                        <a:lnSpc>
                          <a:spcPct val="85000"/>
                        </a:lnSpc>
                        <a:spcBef>
                          <a:spcPct val="20000"/>
                        </a:spcBef>
                      </a:pPr>
                      <a:endParaRPr lang="en-US" dirty="0"/>
                    </a:p>
                  </p:txBody>
                </p:sp>
                <p:sp>
                  <p:nvSpPr>
                    <p:cNvPr id="42" name="Freeform 8">
                      <a:extLst>
                        <a:ext uri="{FF2B5EF4-FFF2-40B4-BE49-F238E27FC236}">
                          <a16:creationId xmlns:a16="http://schemas.microsoft.com/office/drawing/2014/main" id="{1F829FA0-CBB3-4E22-8B39-D43745F03554}"/>
                        </a:ext>
                      </a:extLst>
                    </p:cNvPr>
                    <p:cNvSpPr>
                      <a:spLocks/>
                    </p:cNvSpPr>
                    <p:nvPr/>
                  </p:nvSpPr>
                  <p:spPr bwMode="auto">
                    <a:xfrm>
                      <a:off x="4161685" y="1098742"/>
                      <a:ext cx="852085" cy="188019"/>
                    </a:xfrm>
                    <a:custGeom>
                      <a:avLst/>
                      <a:gdLst>
                        <a:gd name="T0" fmla="*/ 4887 w 4887"/>
                        <a:gd name="T1" fmla="*/ 509 h 1018"/>
                        <a:gd name="T2" fmla="*/ 4887 w 4887"/>
                        <a:gd name="T3" fmla="*/ 509 h 1018"/>
                        <a:gd name="T4" fmla="*/ 4887 w 4887"/>
                        <a:gd name="T5" fmla="*/ 420 h 1018"/>
                        <a:gd name="T6" fmla="*/ 4883 w 4887"/>
                        <a:gd name="T7" fmla="*/ 341 h 1018"/>
                        <a:gd name="T8" fmla="*/ 4879 w 4887"/>
                        <a:gd name="T9" fmla="*/ 273 h 1018"/>
                        <a:gd name="T10" fmla="*/ 4872 w 4887"/>
                        <a:gd name="T11" fmla="*/ 215 h 1018"/>
                        <a:gd name="T12" fmla="*/ 4864 w 4887"/>
                        <a:gd name="T13" fmla="*/ 166 h 1018"/>
                        <a:gd name="T14" fmla="*/ 4855 w 4887"/>
                        <a:gd name="T15" fmla="*/ 124 h 1018"/>
                        <a:gd name="T16" fmla="*/ 4845 w 4887"/>
                        <a:gd name="T17" fmla="*/ 91 h 1018"/>
                        <a:gd name="T18" fmla="*/ 4835 w 4887"/>
                        <a:gd name="T19" fmla="*/ 64 h 1018"/>
                        <a:gd name="T20" fmla="*/ 4824 w 4887"/>
                        <a:gd name="T21" fmla="*/ 42 h 1018"/>
                        <a:gd name="T22" fmla="*/ 4812 w 4887"/>
                        <a:gd name="T23" fmla="*/ 27 h 1018"/>
                        <a:gd name="T24" fmla="*/ 4800 w 4887"/>
                        <a:gd name="T25" fmla="*/ 15 h 1018"/>
                        <a:gd name="T26" fmla="*/ 4789 w 4887"/>
                        <a:gd name="T27" fmla="*/ 8 h 1018"/>
                        <a:gd name="T28" fmla="*/ 4777 w 4887"/>
                        <a:gd name="T29" fmla="*/ 3 h 1018"/>
                        <a:gd name="T30" fmla="*/ 4766 w 4887"/>
                        <a:gd name="T31" fmla="*/ 2 h 1018"/>
                        <a:gd name="T32" fmla="*/ 4756 w 4887"/>
                        <a:gd name="T33" fmla="*/ 0 h 1018"/>
                        <a:gd name="T34" fmla="*/ 4747 w 4887"/>
                        <a:gd name="T35" fmla="*/ 0 h 1018"/>
                        <a:gd name="T36" fmla="*/ 0 w 4887"/>
                        <a:gd name="T37" fmla="*/ 0 h 1018"/>
                        <a:gd name="T38" fmla="*/ 0 w 4887"/>
                        <a:gd name="T39" fmla="*/ 1018 h 1018"/>
                        <a:gd name="T40" fmla="*/ 4747 w 4887"/>
                        <a:gd name="T41" fmla="*/ 1018 h 1018"/>
                        <a:gd name="T42" fmla="*/ 4747 w 4887"/>
                        <a:gd name="T43" fmla="*/ 1018 h 1018"/>
                        <a:gd name="T44" fmla="*/ 4756 w 4887"/>
                        <a:gd name="T45" fmla="*/ 1018 h 1018"/>
                        <a:gd name="T46" fmla="*/ 4766 w 4887"/>
                        <a:gd name="T47" fmla="*/ 1017 h 1018"/>
                        <a:gd name="T48" fmla="*/ 4777 w 4887"/>
                        <a:gd name="T49" fmla="*/ 1014 h 1018"/>
                        <a:gd name="T50" fmla="*/ 4789 w 4887"/>
                        <a:gd name="T51" fmla="*/ 1010 h 1018"/>
                        <a:gd name="T52" fmla="*/ 4800 w 4887"/>
                        <a:gd name="T53" fmla="*/ 1002 h 1018"/>
                        <a:gd name="T54" fmla="*/ 4812 w 4887"/>
                        <a:gd name="T55" fmla="*/ 991 h 1018"/>
                        <a:gd name="T56" fmla="*/ 4824 w 4887"/>
                        <a:gd name="T57" fmla="*/ 975 h 1018"/>
                        <a:gd name="T58" fmla="*/ 4835 w 4887"/>
                        <a:gd name="T59" fmla="*/ 953 h 1018"/>
                        <a:gd name="T60" fmla="*/ 4845 w 4887"/>
                        <a:gd name="T61" fmla="*/ 926 h 1018"/>
                        <a:gd name="T62" fmla="*/ 4855 w 4887"/>
                        <a:gd name="T63" fmla="*/ 894 h 1018"/>
                        <a:gd name="T64" fmla="*/ 4864 w 4887"/>
                        <a:gd name="T65" fmla="*/ 852 h 1018"/>
                        <a:gd name="T66" fmla="*/ 4872 w 4887"/>
                        <a:gd name="T67" fmla="*/ 802 h 1018"/>
                        <a:gd name="T68" fmla="*/ 4879 w 4887"/>
                        <a:gd name="T69" fmla="*/ 744 h 1018"/>
                        <a:gd name="T70" fmla="*/ 4883 w 4887"/>
                        <a:gd name="T71" fmla="*/ 677 h 1018"/>
                        <a:gd name="T72" fmla="*/ 4887 w 4887"/>
                        <a:gd name="T73" fmla="*/ 599 h 1018"/>
                        <a:gd name="T74" fmla="*/ 4887 w 4887"/>
                        <a:gd name="T75" fmla="*/ 509 h 1018"/>
                        <a:gd name="T76" fmla="*/ 4887 w 4887"/>
                        <a:gd name="T77" fmla="*/ 509 h 10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4887" h="1018">
                          <a:moveTo>
                            <a:pt x="4887" y="509"/>
                          </a:moveTo>
                          <a:lnTo>
                            <a:pt x="4887" y="509"/>
                          </a:lnTo>
                          <a:lnTo>
                            <a:pt x="4887" y="420"/>
                          </a:lnTo>
                          <a:lnTo>
                            <a:pt x="4883" y="341"/>
                          </a:lnTo>
                          <a:lnTo>
                            <a:pt x="4879" y="273"/>
                          </a:lnTo>
                          <a:lnTo>
                            <a:pt x="4872" y="215"/>
                          </a:lnTo>
                          <a:lnTo>
                            <a:pt x="4864" y="166"/>
                          </a:lnTo>
                          <a:lnTo>
                            <a:pt x="4855" y="124"/>
                          </a:lnTo>
                          <a:lnTo>
                            <a:pt x="4845" y="91"/>
                          </a:lnTo>
                          <a:lnTo>
                            <a:pt x="4835" y="64"/>
                          </a:lnTo>
                          <a:lnTo>
                            <a:pt x="4824" y="42"/>
                          </a:lnTo>
                          <a:lnTo>
                            <a:pt x="4812" y="27"/>
                          </a:lnTo>
                          <a:lnTo>
                            <a:pt x="4800" y="15"/>
                          </a:lnTo>
                          <a:lnTo>
                            <a:pt x="4789" y="8"/>
                          </a:lnTo>
                          <a:lnTo>
                            <a:pt x="4777" y="3"/>
                          </a:lnTo>
                          <a:lnTo>
                            <a:pt x="4766" y="2"/>
                          </a:lnTo>
                          <a:lnTo>
                            <a:pt x="4756" y="0"/>
                          </a:lnTo>
                          <a:lnTo>
                            <a:pt x="4747" y="0"/>
                          </a:lnTo>
                          <a:lnTo>
                            <a:pt x="0" y="0"/>
                          </a:lnTo>
                          <a:lnTo>
                            <a:pt x="0" y="1018"/>
                          </a:lnTo>
                          <a:lnTo>
                            <a:pt x="4747" y="1018"/>
                          </a:lnTo>
                          <a:lnTo>
                            <a:pt x="4747" y="1018"/>
                          </a:lnTo>
                          <a:lnTo>
                            <a:pt x="4756" y="1018"/>
                          </a:lnTo>
                          <a:lnTo>
                            <a:pt x="4766" y="1017"/>
                          </a:lnTo>
                          <a:lnTo>
                            <a:pt x="4777" y="1014"/>
                          </a:lnTo>
                          <a:lnTo>
                            <a:pt x="4789" y="1010"/>
                          </a:lnTo>
                          <a:lnTo>
                            <a:pt x="4800" y="1002"/>
                          </a:lnTo>
                          <a:lnTo>
                            <a:pt x="4812" y="991"/>
                          </a:lnTo>
                          <a:lnTo>
                            <a:pt x="4824" y="975"/>
                          </a:lnTo>
                          <a:lnTo>
                            <a:pt x="4835" y="953"/>
                          </a:lnTo>
                          <a:lnTo>
                            <a:pt x="4845" y="926"/>
                          </a:lnTo>
                          <a:lnTo>
                            <a:pt x="4855" y="894"/>
                          </a:lnTo>
                          <a:lnTo>
                            <a:pt x="4864" y="852"/>
                          </a:lnTo>
                          <a:lnTo>
                            <a:pt x="4872" y="802"/>
                          </a:lnTo>
                          <a:lnTo>
                            <a:pt x="4879" y="744"/>
                          </a:lnTo>
                          <a:lnTo>
                            <a:pt x="4883" y="677"/>
                          </a:lnTo>
                          <a:lnTo>
                            <a:pt x="4887" y="599"/>
                          </a:lnTo>
                          <a:lnTo>
                            <a:pt x="4887" y="509"/>
                          </a:lnTo>
                          <a:lnTo>
                            <a:pt x="4887" y="509"/>
                          </a:lnTo>
                          <a:close/>
                        </a:path>
                      </a:pathLst>
                    </a:custGeom>
                    <a:gradFill flip="none" rotWithShape="1">
                      <a:gsLst>
                        <a:gs pos="0">
                          <a:schemeClr val="bg1">
                            <a:lumMod val="75000"/>
                          </a:schemeClr>
                        </a:gs>
                        <a:gs pos="37000">
                          <a:schemeClr val="bg1">
                            <a:lumMod val="85000"/>
                          </a:schemeClr>
                        </a:gs>
                        <a:gs pos="85000">
                          <a:schemeClr val="bg1">
                            <a:lumMod val="50000"/>
                          </a:schemeClr>
                        </a:gs>
                      </a:gsLst>
                      <a:lin ang="5400000" scaled="0"/>
                      <a:tileRect/>
                    </a:gradFill>
                    <a:ln w="9525">
                      <a:noFill/>
                      <a:prstDash val="sysDash"/>
                      <a:miter lim="800000"/>
                      <a:headEnd/>
                      <a:tailEnd/>
                    </a:ln>
                  </p:spPr>
                  <p:txBody>
                    <a:bodyPr lIns="18288" tIns="18288" rIns="18288" bIns="18288" anchor="ctr" anchorCtr="1"/>
                    <a:lstStyle/>
                    <a:p>
                      <a:pPr algn="ctr">
                        <a:lnSpc>
                          <a:spcPct val="85000"/>
                        </a:lnSpc>
                        <a:spcBef>
                          <a:spcPct val="20000"/>
                        </a:spcBef>
                      </a:pPr>
                      <a:endParaRPr lang="en-US" dirty="0"/>
                    </a:p>
                  </p:txBody>
                </p:sp>
              </p:grpSp>
              <p:sp>
                <p:nvSpPr>
                  <p:cNvPr id="39" name="Freeform 7">
                    <a:extLst>
                      <a:ext uri="{FF2B5EF4-FFF2-40B4-BE49-F238E27FC236}">
                        <a16:creationId xmlns:a16="http://schemas.microsoft.com/office/drawing/2014/main" id="{ECDC1E4F-E00A-4F47-827C-30D16BE72DEC}"/>
                      </a:ext>
                    </a:extLst>
                  </p:cNvPr>
                  <p:cNvSpPr>
                    <a:spLocks/>
                  </p:cNvSpPr>
                  <p:nvPr/>
                </p:nvSpPr>
                <p:spPr bwMode="auto">
                  <a:xfrm>
                    <a:off x="3480089" y="1945972"/>
                    <a:ext cx="919000" cy="188019"/>
                  </a:xfrm>
                  <a:custGeom>
                    <a:avLst/>
                    <a:gdLst>
                      <a:gd name="T0" fmla="*/ 141 w 4859"/>
                      <a:gd name="T1" fmla="*/ 0 h 1018"/>
                      <a:gd name="T2" fmla="*/ 141 w 4859"/>
                      <a:gd name="T3" fmla="*/ 0 h 1018"/>
                      <a:gd name="T4" fmla="*/ 132 w 4859"/>
                      <a:gd name="T5" fmla="*/ 0 h 1018"/>
                      <a:gd name="T6" fmla="*/ 121 w 4859"/>
                      <a:gd name="T7" fmla="*/ 2 h 1018"/>
                      <a:gd name="T8" fmla="*/ 110 w 4859"/>
                      <a:gd name="T9" fmla="*/ 3 h 1018"/>
                      <a:gd name="T10" fmla="*/ 98 w 4859"/>
                      <a:gd name="T11" fmla="*/ 8 h 1018"/>
                      <a:gd name="T12" fmla="*/ 87 w 4859"/>
                      <a:gd name="T13" fmla="*/ 15 h 1018"/>
                      <a:gd name="T14" fmla="*/ 75 w 4859"/>
                      <a:gd name="T15" fmla="*/ 27 h 1018"/>
                      <a:gd name="T16" fmla="*/ 63 w 4859"/>
                      <a:gd name="T17" fmla="*/ 42 h 1018"/>
                      <a:gd name="T18" fmla="*/ 52 w 4859"/>
                      <a:gd name="T19" fmla="*/ 64 h 1018"/>
                      <a:gd name="T20" fmla="*/ 41 w 4859"/>
                      <a:gd name="T21" fmla="*/ 91 h 1018"/>
                      <a:gd name="T22" fmla="*/ 32 w 4859"/>
                      <a:gd name="T23" fmla="*/ 124 h 1018"/>
                      <a:gd name="T24" fmla="*/ 22 w 4859"/>
                      <a:gd name="T25" fmla="*/ 166 h 1018"/>
                      <a:gd name="T26" fmla="*/ 14 w 4859"/>
                      <a:gd name="T27" fmla="*/ 215 h 1018"/>
                      <a:gd name="T28" fmla="*/ 8 w 4859"/>
                      <a:gd name="T29" fmla="*/ 273 h 1018"/>
                      <a:gd name="T30" fmla="*/ 4 w 4859"/>
                      <a:gd name="T31" fmla="*/ 341 h 1018"/>
                      <a:gd name="T32" fmla="*/ 0 w 4859"/>
                      <a:gd name="T33" fmla="*/ 420 h 1018"/>
                      <a:gd name="T34" fmla="*/ 0 w 4859"/>
                      <a:gd name="T35" fmla="*/ 509 h 1018"/>
                      <a:gd name="T36" fmla="*/ 0 w 4859"/>
                      <a:gd name="T37" fmla="*/ 509 h 1018"/>
                      <a:gd name="T38" fmla="*/ 0 w 4859"/>
                      <a:gd name="T39" fmla="*/ 599 h 1018"/>
                      <a:gd name="T40" fmla="*/ 4 w 4859"/>
                      <a:gd name="T41" fmla="*/ 677 h 1018"/>
                      <a:gd name="T42" fmla="*/ 8 w 4859"/>
                      <a:gd name="T43" fmla="*/ 744 h 1018"/>
                      <a:gd name="T44" fmla="*/ 14 w 4859"/>
                      <a:gd name="T45" fmla="*/ 802 h 1018"/>
                      <a:gd name="T46" fmla="*/ 22 w 4859"/>
                      <a:gd name="T47" fmla="*/ 852 h 1018"/>
                      <a:gd name="T48" fmla="*/ 32 w 4859"/>
                      <a:gd name="T49" fmla="*/ 894 h 1018"/>
                      <a:gd name="T50" fmla="*/ 41 w 4859"/>
                      <a:gd name="T51" fmla="*/ 926 h 1018"/>
                      <a:gd name="T52" fmla="*/ 52 w 4859"/>
                      <a:gd name="T53" fmla="*/ 953 h 1018"/>
                      <a:gd name="T54" fmla="*/ 63 w 4859"/>
                      <a:gd name="T55" fmla="*/ 975 h 1018"/>
                      <a:gd name="T56" fmla="*/ 75 w 4859"/>
                      <a:gd name="T57" fmla="*/ 991 h 1018"/>
                      <a:gd name="T58" fmla="*/ 87 w 4859"/>
                      <a:gd name="T59" fmla="*/ 1002 h 1018"/>
                      <a:gd name="T60" fmla="*/ 98 w 4859"/>
                      <a:gd name="T61" fmla="*/ 1010 h 1018"/>
                      <a:gd name="T62" fmla="*/ 110 w 4859"/>
                      <a:gd name="T63" fmla="*/ 1014 h 1018"/>
                      <a:gd name="T64" fmla="*/ 121 w 4859"/>
                      <a:gd name="T65" fmla="*/ 1017 h 1018"/>
                      <a:gd name="T66" fmla="*/ 132 w 4859"/>
                      <a:gd name="T67" fmla="*/ 1018 h 1018"/>
                      <a:gd name="T68" fmla="*/ 141 w 4859"/>
                      <a:gd name="T69" fmla="*/ 1018 h 1018"/>
                      <a:gd name="T70" fmla="*/ 4859 w 4859"/>
                      <a:gd name="T71" fmla="*/ 1018 h 1018"/>
                      <a:gd name="T72" fmla="*/ 4859 w 4859"/>
                      <a:gd name="T73" fmla="*/ 0 h 1018"/>
                      <a:gd name="T74" fmla="*/ 141 w 4859"/>
                      <a:gd name="T75" fmla="*/ 0 h 10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859" h="1018">
                        <a:moveTo>
                          <a:pt x="141" y="0"/>
                        </a:moveTo>
                        <a:lnTo>
                          <a:pt x="141" y="0"/>
                        </a:lnTo>
                        <a:lnTo>
                          <a:pt x="132" y="0"/>
                        </a:lnTo>
                        <a:lnTo>
                          <a:pt x="121" y="2"/>
                        </a:lnTo>
                        <a:lnTo>
                          <a:pt x="110" y="3"/>
                        </a:lnTo>
                        <a:lnTo>
                          <a:pt x="98" y="8"/>
                        </a:lnTo>
                        <a:lnTo>
                          <a:pt x="87" y="15"/>
                        </a:lnTo>
                        <a:lnTo>
                          <a:pt x="75" y="27"/>
                        </a:lnTo>
                        <a:lnTo>
                          <a:pt x="63" y="42"/>
                        </a:lnTo>
                        <a:lnTo>
                          <a:pt x="52" y="64"/>
                        </a:lnTo>
                        <a:lnTo>
                          <a:pt x="41" y="91"/>
                        </a:lnTo>
                        <a:lnTo>
                          <a:pt x="32" y="124"/>
                        </a:lnTo>
                        <a:lnTo>
                          <a:pt x="22" y="166"/>
                        </a:lnTo>
                        <a:lnTo>
                          <a:pt x="14" y="215"/>
                        </a:lnTo>
                        <a:lnTo>
                          <a:pt x="8" y="273"/>
                        </a:lnTo>
                        <a:lnTo>
                          <a:pt x="4" y="341"/>
                        </a:lnTo>
                        <a:lnTo>
                          <a:pt x="0" y="420"/>
                        </a:lnTo>
                        <a:lnTo>
                          <a:pt x="0" y="509"/>
                        </a:lnTo>
                        <a:lnTo>
                          <a:pt x="0" y="509"/>
                        </a:lnTo>
                        <a:lnTo>
                          <a:pt x="0" y="599"/>
                        </a:lnTo>
                        <a:lnTo>
                          <a:pt x="4" y="677"/>
                        </a:lnTo>
                        <a:lnTo>
                          <a:pt x="8" y="744"/>
                        </a:lnTo>
                        <a:lnTo>
                          <a:pt x="14" y="802"/>
                        </a:lnTo>
                        <a:lnTo>
                          <a:pt x="22" y="852"/>
                        </a:lnTo>
                        <a:lnTo>
                          <a:pt x="32" y="894"/>
                        </a:lnTo>
                        <a:lnTo>
                          <a:pt x="41" y="926"/>
                        </a:lnTo>
                        <a:lnTo>
                          <a:pt x="52" y="953"/>
                        </a:lnTo>
                        <a:lnTo>
                          <a:pt x="63" y="975"/>
                        </a:lnTo>
                        <a:lnTo>
                          <a:pt x="75" y="991"/>
                        </a:lnTo>
                        <a:lnTo>
                          <a:pt x="87" y="1002"/>
                        </a:lnTo>
                        <a:lnTo>
                          <a:pt x="98" y="1010"/>
                        </a:lnTo>
                        <a:lnTo>
                          <a:pt x="110" y="1014"/>
                        </a:lnTo>
                        <a:lnTo>
                          <a:pt x="121" y="1017"/>
                        </a:lnTo>
                        <a:lnTo>
                          <a:pt x="132" y="1018"/>
                        </a:lnTo>
                        <a:lnTo>
                          <a:pt x="141" y="1018"/>
                        </a:lnTo>
                        <a:lnTo>
                          <a:pt x="4859" y="1018"/>
                        </a:lnTo>
                        <a:lnTo>
                          <a:pt x="4859" y="0"/>
                        </a:lnTo>
                        <a:lnTo>
                          <a:pt x="141" y="0"/>
                        </a:lnTo>
                        <a:close/>
                      </a:path>
                    </a:pathLst>
                  </a:custGeom>
                  <a:gradFill flip="none" rotWithShape="1">
                    <a:gsLst>
                      <a:gs pos="0">
                        <a:srgbClr val="BCBCBC"/>
                      </a:gs>
                      <a:gs pos="37000">
                        <a:srgbClr val="FFFFFF"/>
                      </a:gs>
                      <a:gs pos="100000">
                        <a:srgbClr val="7C7C7C"/>
                      </a:gs>
                    </a:gsLst>
                    <a:lin ang="5400000" scaled="0"/>
                    <a:tileRect/>
                  </a:gradFill>
                  <a:ln w="9525">
                    <a:noFill/>
                    <a:prstDash val="sysDash"/>
                    <a:miter lim="800000"/>
                    <a:headEnd/>
                    <a:tailEnd/>
                  </a:ln>
                  <a:extLst>
                    <a:ext uri="{91240B29-F687-4F45-9708-019B960494DF}">
                      <a14:hiddenLine xmlns:a14="http://schemas.microsoft.com/office/drawing/2010/main" w="9525">
                        <a:solidFill>
                          <a:srgbClr val="000000"/>
                        </a:solidFill>
                        <a:round/>
                        <a:headEnd/>
                        <a:tailEnd/>
                      </a14:hiddenLine>
                    </a:ext>
                  </a:extLst>
                </p:spPr>
                <p:txBody>
                  <a:bodyPr lIns="18288" tIns="18288" rIns="18288" bIns="18288" anchor="ctr" anchorCtr="1"/>
                  <a:lstStyle/>
                  <a:p>
                    <a:pPr algn="ctr">
                      <a:lnSpc>
                        <a:spcPct val="85000"/>
                      </a:lnSpc>
                      <a:spcBef>
                        <a:spcPct val="20000"/>
                      </a:spcBef>
                    </a:pPr>
                    <a:endParaRPr lang="en-US" dirty="0"/>
                  </a:p>
                </p:txBody>
              </p:sp>
              <p:sp>
                <p:nvSpPr>
                  <p:cNvPr id="40" name="Freeform 8">
                    <a:extLst>
                      <a:ext uri="{FF2B5EF4-FFF2-40B4-BE49-F238E27FC236}">
                        <a16:creationId xmlns:a16="http://schemas.microsoft.com/office/drawing/2014/main" id="{99FB6AC4-1770-48F3-9FD3-9B259D9E2702}"/>
                      </a:ext>
                    </a:extLst>
                  </p:cNvPr>
                  <p:cNvSpPr>
                    <a:spLocks/>
                  </p:cNvSpPr>
                  <p:nvPr/>
                </p:nvSpPr>
                <p:spPr bwMode="auto">
                  <a:xfrm>
                    <a:off x="4399089" y="1945972"/>
                    <a:ext cx="924294" cy="188019"/>
                  </a:xfrm>
                  <a:custGeom>
                    <a:avLst/>
                    <a:gdLst>
                      <a:gd name="T0" fmla="*/ 4887 w 4887"/>
                      <a:gd name="T1" fmla="*/ 509 h 1018"/>
                      <a:gd name="T2" fmla="*/ 4887 w 4887"/>
                      <a:gd name="T3" fmla="*/ 509 h 1018"/>
                      <a:gd name="T4" fmla="*/ 4887 w 4887"/>
                      <a:gd name="T5" fmla="*/ 420 h 1018"/>
                      <a:gd name="T6" fmla="*/ 4883 w 4887"/>
                      <a:gd name="T7" fmla="*/ 341 h 1018"/>
                      <a:gd name="T8" fmla="*/ 4879 w 4887"/>
                      <a:gd name="T9" fmla="*/ 273 h 1018"/>
                      <a:gd name="T10" fmla="*/ 4872 w 4887"/>
                      <a:gd name="T11" fmla="*/ 215 h 1018"/>
                      <a:gd name="T12" fmla="*/ 4864 w 4887"/>
                      <a:gd name="T13" fmla="*/ 166 h 1018"/>
                      <a:gd name="T14" fmla="*/ 4855 w 4887"/>
                      <a:gd name="T15" fmla="*/ 124 h 1018"/>
                      <a:gd name="T16" fmla="*/ 4845 w 4887"/>
                      <a:gd name="T17" fmla="*/ 91 h 1018"/>
                      <a:gd name="T18" fmla="*/ 4835 w 4887"/>
                      <a:gd name="T19" fmla="*/ 64 h 1018"/>
                      <a:gd name="T20" fmla="*/ 4824 w 4887"/>
                      <a:gd name="T21" fmla="*/ 42 h 1018"/>
                      <a:gd name="T22" fmla="*/ 4812 w 4887"/>
                      <a:gd name="T23" fmla="*/ 27 h 1018"/>
                      <a:gd name="T24" fmla="*/ 4800 w 4887"/>
                      <a:gd name="T25" fmla="*/ 15 h 1018"/>
                      <a:gd name="T26" fmla="*/ 4789 w 4887"/>
                      <a:gd name="T27" fmla="*/ 8 h 1018"/>
                      <a:gd name="T28" fmla="*/ 4777 w 4887"/>
                      <a:gd name="T29" fmla="*/ 3 h 1018"/>
                      <a:gd name="T30" fmla="*/ 4766 w 4887"/>
                      <a:gd name="T31" fmla="*/ 2 h 1018"/>
                      <a:gd name="T32" fmla="*/ 4756 w 4887"/>
                      <a:gd name="T33" fmla="*/ 0 h 1018"/>
                      <a:gd name="T34" fmla="*/ 4747 w 4887"/>
                      <a:gd name="T35" fmla="*/ 0 h 1018"/>
                      <a:gd name="T36" fmla="*/ 0 w 4887"/>
                      <a:gd name="T37" fmla="*/ 0 h 1018"/>
                      <a:gd name="T38" fmla="*/ 0 w 4887"/>
                      <a:gd name="T39" fmla="*/ 1018 h 1018"/>
                      <a:gd name="T40" fmla="*/ 4747 w 4887"/>
                      <a:gd name="T41" fmla="*/ 1018 h 1018"/>
                      <a:gd name="T42" fmla="*/ 4747 w 4887"/>
                      <a:gd name="T43" fmla="*/ 1018 h 1018"/>
                      <a:gd name="T44" fmla="*/ 4756 w 4887"/>
                      <a:gd name="T45" fmla="*/ 1018 h 1018"/>
                      <a:gd name="T46" fmla="*/ 4766 w 4887"/>
                      <a:gd name="T47" fmla="*/ 1017 h 1018"/>
                      <a:gd name="T48" fmla="*/ 4777 w 4887"/>
                      <a:gd name="T49" fmla="*/ 1014 h 1018"/>
                      <a:gd name="T50" fmla="*/ 4789 w 4887"/>
                      <a:gd name="T51" fmla="*/ 1010 h 1018"/>
                      <a:gd name="T52" fmla="*/ 4800 w 4887"/>
                      <a:gd name="T53" fmla="*/ 1002 h 1018"/>
                      <a:gd name="T54" fmla="*/ 4812 w 4887"/>
                      <a:gd name="T55" fmla="*/ 991 h 1018"/>
                      <a:gd name="T56" fmla="*/ 4824 w 4887"/>
                      <a:gd name="T57" fmla="*/ 975 h 1018"/>
                      <a:gd name="T58" fmla="*/ 4835 w 4887"/>
                      <a:gd name="T59" fmla="*/ 953 h 1018"/>
                      <a:gd name="T60" fmla="*/ 4845 w 4887"/>
                      <a:gd name="T61" fmla="*/ 926 h 1018"/>
                      <a:gd name="T62" fmla="*/ 4855 w 4887"/>
                      <a:gd name="T63" fmla="*/ 894 h 1018"/>
                      <a:gd name="T64" fmla="*/ 4864 w 4887"/>
                      <a:gd name="T65" fmla="*/ 852 h 1018"/>
                      <a:gd name="T66" fmla="*/ 4872 w 4887"/>
                      <a:gd name="T67" fmla="*/ 802 h 1018"/>
                      <a:gd name="T68" fmla="*/ 4879 w 4887"/>
                      <a:gd name="T69" fmla="*/ 744 h 1018"/>
                      <a:gd name="T70" fmla="*/ 4883 w 4887"/>
                      <a:gd name="T71" fmla="*/ 677 h 1018"/>
                      <a:gd name="T72" fmla="*/ 4887 w 4887"/>
                      <a:gd name="T73" fmla="*/ 599 h 1018"/>
                      <a:gd name="T74" fmla="*/ 4887 w 4887"/>
                      <a:gd name="T75" fmla="*/ 509 h 1018"/>
                      <a:gd name="T76" fmla="*/ 4887 w 4887"/>
                      <a:gd name="T77" fmla="*/ 509 h 10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4887" h="1018">
                        <a:moveTo>
                          <a:pt x="4887" y="509"/>
                        </a:moveTo>
                        <a:lnTo>
                          <a:pt x="4887" y="509"/>
                        </a:lnTo>
                        <a:lnTo>
                          <a:pt x="4887" y="420"/>
                        </a:lnTo>
                        <a:lnTo>
                          <a:pt x="4883" y="341"/>
                        </a:lnTo>
                        <a:lnTo>
                          <a:pt x="4879" y="273"/>
                        </a:lnTo>
                        <a:lnTo>
                          <a:pt x="4872" y="215"/>
                        </a:lnTo>
                        <a:lnTo>
                          <a:pt x="4864" y="166"/>
                        </a:lnTo>
                        <a:lnTo>
                          <a:pt x="4855" y="124"/>
                        </a:lnTo>
                        <a:lnTo>
                          <a:pt x="4845" y="91"/>
                        </a:lnTo>
                        <a:lnTo>
                          <a:pt x="4835" y="64"/>
                        </a:lnTo>
                        <a:lnTo>
                          <a:pt x="4824" y="42"/>
                        </a:lnTo>
                        <a:lnTo>
                          <a:pt x="4812" y="27"/>
                        </a:lnTo>
                        <a:lnTo>
                          <a:pt x="4800" y="15"/>
                        </a:lnTo>
                        <a:lnTo>
                          <a:pt x="4789" y="8"/>
                        </a:lnTo>
                        <a:lnTo>
                          <a:pt x="4777" y="3"/>
                        </a:lnTo>
                        <a:lnTo>
                          <a:pt x="4766" y="2"/>
                        </a:lnTo>
                        <a:lnTo>
                          <a:pt x="4756" y="0"/>
                        </a:lnTo>
                        <a:lnTo>
                          <a:pt x="4747" y="0"/>
                        </a:lnTo>
                        <a:lnTo>
                          <a:pt x="0" y="0"/>
                        </a:lnTo>
                        <a:lnTo>
                          <a:pt x="0" y="1018"/>
                        </a:lnTo>
                        <a:lnTo>
                          <a:pt x="4747" y="1018"/>
                        </a:lnTo>
                        <a:lnTo>
                          <a:pt x="4747" y="1018"/>
                        </a:lnTo>
                        <a:lnTo>
                          <a:pt x="4756" y="1018"/>
                        </a:lnTo>
                        <a:lnTo>
                          <a:pt x="4766" y="1017"/>
                        </a:lnTo>
                        <a:lnTo>
                          <a:pt x="4777" y="1014"/>
                        </a:lnTo>
                        <a:lnTo>
                          <a:pt x="4789" y="1010"/>
                        </a:lnTo>
                        <a:lnTo>
                          <a:pt x="4800" y="1002"/>
                        </a:lnTo>
                        <a:lnTo>
                          <a:pt x="4812" y="991"/>
                        </a:lnTo>
                        <a:lnTo>
                          <a:pt x="4824" y="975"/>
                        </a:lnTo>
                        <a:lnTo>
                          <a:pt x="4835" y="953"/>
                        </a:lnTo>
                        <a:lnTo>
                          <a:pt x="4845" y="926"/>
                        </a:lnTo>
                        <a:lnTo>
                          <a:pt x="4855" y="894"/>
                        </a:lnTo>
                        <a:lnTo>
                          <a:pt x="4864" y="852"/>
                        </a:lnTo>
                        <a:lnTo>
                          <a:pt x="4872" y="802"/>
                        </a:lnTo>
                        <a:lnTo>
                          <a:pt x="4879" y="744"/>
                        </a:lnTo>
                        <a:lnTo>
                          <a:pt x="4883" y="677"/>
                        </a:lnTo>
                        <a:lnTo>
                          <a:pt x="4887" y="599"/>
                        </a:lnTo>
                        <a:lnTo>
                          <a:pt x="4887" y="509"/>
                        </a:lnTo>
                        <a:lnTo>
                          <a:pt x="4887" y="509"/>
                        </a:lnTo>
                        <a:close/>
                      </a:path>
                    </a:pathLst>
                  </a:custGeom>
                  <a:gradFill flip="none" rotWithShape="1">
                    <a:gsLst>
                      <a:gs pos="0">
                        <a:schemeClr val="bg1">
                          <a:lumMod val="75000"/>
                        </a:schemeClr>
                      </a:gs>
                      <a:gs pos="37000">
                        <a:schemeClr val="bg1">
                          <a:lumMod val="85000"/>
                        </a:schemeClr>
                      </a:gs>
                      <a:gs pos="85000">
                        <a:schemeClr val="bg1">
                          <a:lumMod val="50000"/>
                        </a:schemeClr>
                      </a:gs>
                    </a:gsLst>
                    <a:lin ang="5400000" scaled="0"/>
                    <a:tileRect/>
                  </a:gradFill>
                  <a:ln w="9525">
                    <a:noFill/>
                    <a:prstDash val="sysDash"/>
                    <a:miter lim="800000"/>
                    <a:headEnd/>
                    <a:tailEnd/>
                  </a:ln>
                </p:spPr>
                <p:txBody>
                  <a:bodyPr lIns="18288" tIns="18288" rIns="18288" bIns="18288" anchor="ctr" anchorCtr="1"/>
                  <a:lstStyle/>
                  <a:p>
                    <a:pPr algn="ctr">
                      <a:lnSpc>
                        <a:spcPct val="85000"/>
                      </a:lnSpc>
                      <a:spcBef>
                        <a:spcPct val="20000"/>
                      </a:spcBef>
                    </a:pPr>
                    <a:endParaRPr lang="en-US" dirty="0"/>
                  </a:p>
                </p:txBody>
              </p:sp>
              <p:sp>
                <p:nvSpPr>
                  <p:cNvPr id="33" name="Freeform 14">
                    <a:extLst>
                      <a:ext uri="{FF2B5EF4-FFF2-40B4-BE49-F238E27FC236}">
                        <a16:creationId xmlns:a16="http://schemas.microsoft.com/office/drawing/2014/main" id="{83477BE4-85B0-4307-A16B-BC00BA1E4BCB}"/>
                      </a:ext>
                    </a:extLst>
                  </p:cNvPr>
                  <p:cNvSpPr>
                    <a:spLocks/>
                  </p:cNvSpPr>
                  <p:nvPr/>
                </p:nvSpPr>
                <p:spPr bwMode="auto">
                  <a:xfrm>
                    <a:off x="3171002" y="231929"/>
                    <a:ext cx="2306863" cy="2589436"/>
                  </a:xfrm>
                  <a:custGeom>
                    <a:avLst/>
                    <a:gdLst>
                      <a:gd name="T0" fmla="*/ 3019 w 3022"/>
                      <a:gd name="T1" fmla="*/ 30 h 3515"/>
                      <a:gd name="T2" fmla="*/ 3005 w 3022"/>
                      <a:gd name="T3" fmla="*/ 124 h 3515"/>
                      <a:gd name="T4" fmla="*/ 2968 w 3022"/>
                      <a:gd name="T5" fmla="*/ 242 h 3515"/>
                      <a:gd name="T6" fmla="*/ 2929 w 3022"/>
                      <a:gd name="T7" fmla="*/ 330 h 3515"/>
                      <a:gd name="T8" fmla="*/ 2873 w 3022"/>
                      <a:gd name="T9" fmla="*/ 429 h 3515"/>
                      <a:gd name="T10" fmla="*/ 2800 w 3022"/>
                      <a:gd name="T11" fmla="*/ 536 h 3515"/>
                      <a:gd name="T12" fmla="*/ 2706 w 3022"/>
                      <a:gd name="T13" fmla="*/ 653 h 3515"/>
                      <a:gd name="T14" fmla="*/ 2587 w 3022"/>
                      <a:gd name="T15" fmla="*/ 779 h 3515"/>
                      <a:gd name="T16" fmla="*/ 2494 w 3022"/>
                      <a:gd name="T17" fmla="*/ 868 h 3515"/>
                      <a:gd name="T18" fmla="*/ 2373 w 3022"/>
                      <a:gd name="T19" fmla="*/ 967 h 3515"/>
                      <a:gd name="T20" fmla="*/ 2227 w 3022"/>
                      <a:gd name="T21" fmla="*/ 1070 h 3515"/>
                      <a:gd name="T22" fmla="*/ 2052 w 3022"/>
                      <a:gd name="T23" fmla="*/ 1182 h 3515"/>
                      <a:gd name="T24" fmla="*/ 1845 w 3022"/>
                      <a:gd name="T25" fmla="*/ 1302 h 3515"/>
                      <a:gd name="T26" fmla="*/ 1511 w 3022"/>
                      <a:gd name="T27" fmla="*/ 1481 h 3515"/>
                      <a:gd name="T28" fmla="*/ 1459 w 3022"/>
                      <a:gd name="T29" fmla="*/ 1507 h 3515"/>
                      <a:gd name="T30" fmla="*/ 1070 w 3022"/>
                      <a:gd name="T31" fmla="*/ 1716 h 3515"/>
                      <a:gd name="T32" fmla="*/ 753 w 3022"/>
                      <a:gd name="T33" fmla="*/ 1917 h 3515"/>
                      <a:gd name="T34" fmla="*/ 503 w 3022"/>
                      <a:gd name="T35" fmla="*/ 2109 h 3515"/>
                      <a:gd name="T36" fmla="*/ 309 w 3022"/>
                      <a:gd name="T37" fmla="*/ 2292 h 3515"/>
                      <a:gd name="T38" fmla="*/ 162 w 3022"/>
                      <a:gd name="T39" fmla="*/ 2465 h 3515"/>
                      <a:gd name="T40" fmla="*/ 102 w 3022"/>
                      <a:gd name="T41" fmla="*/ 2553 h 3515"/>
                      <a:gd name="T42" fmla="*/ 53 w 3022"/>
                      <a:gd name="T43" fmla="*/ 2633 h 3515"/>
                      <a:gd name="T44" fmla="*/ 24 w 3022"/>
                      <a:gd name="T45" fmla="*/ 2699 h 3515"/>
                      <a:gd name="T46" fmla="*/ 3 w 3022"/>
                      <a:gd name="T47" fmla="*/ 2777 h 3515"/>
                      <a:gd name="T48" fmla="*/ 0 w 3022"/>
                      <a:gd name="T49" fmla="*/ 3515 h 3515"/>
                      <a:gd name="T50" fmla="*/ 4 w 3022"/>
                      <a:gd name="T51" fmla="*/ 3463 h 3515"/>
                      <a:gd name="T52" fmla="*/ 29 w 3022"/>
                      <a:gd name="T53" fmla="*/ 3356 h 3515"/>
                      <a:gd name="T54" fmla="*/ 66 w 3022"/>
                      <a:gd name="T55" fmla="*/ 3256 h 3515"/>
                      <a:gd name="T56" fmla="*/ 110 w 3022"/>
                      <a:gd name="T57" fmla="*/ 3167 h 3515"/>
                      <a:gd name="T58" fmla="*/ 170 w 3022"/>
                      <a:gd name="T59" fmla="*/ 3068 h 3515"/>
                      <a:gd name="T60" fmla="*/ 251 w 3022"/>
                      <a:gd name="T61" fmla="*/ 2958 h 3515"/>
                      <a:gd name="T62" fmla="*/ 352 w 3022"/>
                      <a:gd name="T63" fmla="*/ 2839 h 3515"/>
                      <a:gd name="T64" fmla="*/ 480 w 3022"/>
                      <a:gd name="T65" fmla="*/ 2712 h 3515"/>
                      <a:gd name="T66" fmla="*/ 566 w 3022"/>
                      <a:gd name="T67" fmla="*/ 2634 h 3515"/>
                      <a:gd name="T68" fmla="*/ 693 w 3022"/>
                      <a:gd name="T69" fmla="*/ 2535 h 3515"/>
                      <a:gd name="T70" fmla="*/ 849 w 3022"/>
                      <a:gd name="T71" fmla="*/ 2429 h 3515"/>
                      <a:gd name="T72" fmla="*/ 1035 w 3022"/>
                      <a:gd name="T73" fmla="*/ 2315 h 3515"/>
                      <a:gd name="T74" fmla="*/ 1336 w 3022"/>
                      <a:gd name="T75" fmla="*/ 2146 h 3515"/>
                      <a:gd name="T76" fmla="*/ 1511 w 3022"/>
                      <a:gd name="T77" fmla="*/ 2054 h 3515"/>
                      <a:gd name="T78" fmla="*/ 1700 w 3022"/>
                      <a:gd name="T79" fmla="*/ 1958 h 3515"/>
                      <a:gd name="T80" fmla="*/ 2065 w 3022"/>
                      <a:gd name="T81" fmla="*/ 1752 h 3515"/>
                      <a:gd name="T82" fmla="*/ 2359 w 3022"/>
                      <a:gd name="T83" fmla="*/ 1554 h 3515"/>
                      <a:gd name="T84" fmla="*/ 2590 w 3022"/>
                      <a:gd name="T85" fmla="*/ 1365 h 3515"/>
                      <a:gd name="T86" fmla="*/ 2766 w 3022"/>
                      <a:gd name="T87" fmla="*/ 1185 h 3515"/>
                      <a:gd name="T88" fmla="*/ 2899 w 3022"/>
                      <a:gd name="T89" fmla="*/ 1014 h 3515"/>
                      <a:gd name="T90" fmla="*/ 2939 w 3022"/>
                      <a:gd name="T91" fmla="*/ 954 h 3515"/>
                      <a:gd name="T92" fmla="*/ 2979 w 3022"/>
                      <a:gd name="T93" fmla="*/ 878 h 3515"/>
                      <a:gd name="T94" fmla="*/ 3003 w 3022"/>
                      <a:gd name="T95" fmla="*/ 820 h 3515"/>
                      <a:gd name="T96" fmla="*/ 3021 w 3022"/>
                      <a:gd name="T97" fmla="*/ 734 h 35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3022" h="3515">
                        <a:moveTo>
                          <a:pt x="3022" y="0"/>
                        </a:moveTo>
                        <a:lnTo>
                          <a:pt x="3022" y="0"/>
                        </a:lnTo>
                        <a:lnTo>
                          <a:pt x="3019" y="30"/>
                        </a:lnTo>
                        <a:lnTo>
                          <a:pt x="3016" y="55"/>
                        </a:lnTo>
                        <a:lnTo>
                          <a:pt x="3012" y="86"/>
                        </a:lnTo>
                        <a:lnTo>
                          <a:pt x="3005" y="124"/>
                        </a:lnTo>
                        <a:lnTo>
                          <a:pt x="2993" y="166"/>
                        </a:lnTo>
                        <a:lnTo>
                          <a:pt x="2978" y="215"/>
                        </a:lnTo>
                        <a:lnTo>
                          <a:pt x="2968" y="242"/>
                        </a:lnTo>
                        <a:lnTo>
                          <a:pt x="2956" y="270"/>
                        </a:lnTo>
                        <a:lnTo>
                          <a:pt x="2943" y="300"/>
                        </a:lnTo>
                        <a:lnTo>
                          <a:pt x="2929" y="330"/>
                        </a:lnTo>
                        <a:lnTo>
                          <a:pt x="2912" y="361"/>
                        </a:lnTo>
                        <a:lnTo>
                          <a:pt x="2893" y="394"/>
                        </a:lnTo>
                        <a:lnTo>
                          <a:pt x="2873" y="429"/>
                        </a:lnTo>
                        <a:lnTo>
                          <a:pt x="2852" y="463"/>
                        </a:lnTo>
                        <a:lnTo>
                          <a:pt x="2827" y="499"/>
                        </a:lnTo>
                        <a:lnTo>
                          <a:pt x="2800" y="536"/>
                        </a:lnTo>
                        <a:lnTo>
                          <a:pt x="2771" y="575"/>
                        </a:lnTo>
                        <a:lnTo>
                          <a:pt x="2740" y="613"/>
                        </a:lnTo>
                        <a:lnTo>
                          <a:pt x="2706" y="653"/>
                        </a:lnTo>
                        <a:lnTo>
                          <a:pt x="2668" y="695"/>
                        </a:lnTo>
                        <a:lnTo>
                          <a:pt x="2630" y="738"/>
                        </a:lnTo>
                        <a:lnTo>
                          <a:pt x="2587" y="779"/>
                        </a:lnTo>
                        <a:lnTo>
                          <a:pt x="2541" y="824"/>
                        </a:lnTo>
                        <a:lnTo>
                          <a:pt x="2494" y="868"/>
                        </a:lnTo>
                        <a:lnTo>
                          <a:pt x="2494" y="868"/>
                        </a:lnTo>
                        <a:lnTo>
                          <a:pt x="2456" y="901"/>
                        </a:lnTo>
                        <a:lnTo>
                          <a:pt x="2416" y="933"/>
                        </a:lnTo>
                        <a:lnTo>
                          <a:pt x="2373" y="967"/>
                        </a:lnTo>
                        <a:lnTo>
                          <a:pt x="2329" y="1000"/>
                        </a:lnTo>
                        <a:lnTo>
                          <a:pt x="2280" y="1034"/>
                        </a:lnTo>
                        <a:lnTo>
                          <a:pt x="2227" y="1070"/>
                        </a:lnTo>
                        <a:lnTo>
                          <a:pt x="2173" y="1106"/>
                        </a:lnTo>
                        <a:lnTo>
                          <a:pt x="2114" y="1143"/>
                        </a:lnTo>
                        <a:lnTo>
                          <a:pt x="2052" y="1182"/>
                        </a:lnTo>
                        <a:lnTo>
                          <a:pt x="1987" y="1221"/>
                        </a:lnTo>
                        <a:lnTo>
                          <a:pt x="1918" y="1261"/>
                        </a:lnTo>
                        <a:lnTo>
                          <a:pt x="1845" y="1302"/>
                        </a:lnTo>
                        <a:lnTo>
                          <a:pt x="1686" y="1390"/>
                        </a:lnTo>
                        <a:lnTo>
                          <a:pt x="1511" y="1481"/>
                        </a:lnTo>
                        <a:lnTo>
                          <a:pt x="1511" y="1481"/>
                        </a:lnTo>
                        <a:lnTo>
                          <a:pt x="1511" y="1481"/>
                        </a:lnTo>
                        <a:lnTo>
                          <a:pt x="1459" y="1507"/>
                        </a:lnTo>
                        <a:lnTo>
                          <a:pt x="1459" y="1507"/>
                        </a:lnTo>
                        <a:lnTo>
                          <a:pt x="1320" y="1577"/>
                        </a:lnTo>
                        <a:lnTo>
                          <a:pt x="1190" y="1647"/>
                        </a:lnTo>
                        <a:lnTo>
                          <a:pt x="1070" y="1716"/>
                        </a:lnTo>
                        <a:lnTo>
                          <a:pt x="957" y="1783"/>
                        </a:lnTo>
                        <a:lnTo>
                          <a:pt x="851" y="1851"/>
                        </a:lnTo>
                        <a:lnTo>
                          <a:pt x="753" y="1917"/>
                        </a:lnTo>
                        <a:lnTo>
                          <a:pt x="663" y="1981"/>
                        </a:lnTo>
                        <a:lnTo>
                          <a:pt x="580" y="2046"/>
                        </a:lnTo>
                        <a:lnTo>
                          <a:pt x="503" y="2109"/>
                        </a:lnTo>
                        <a:lnTo>
                          <a:pt x="432" y="2170"/>
                        </a:lnTo>
                        <a:lnTo>
                          <a:pt x="368" y="2232"/>
                        </a:lnTo>
                        <a:lnTo>
                          <a:pt x="309" y="2292"/>
                        </a:lnTo>
                        <a:lnTo>
                          <a:pt x="255" y="2351"/>
                        </a:lnTo>
                        <a:lnTo>
                          <a:pt x="206" y="2408"/>
                        </a:lnTo>
                        <a:lnTo>
                          <a:pt x="162" y="2465"/>
                        </a:lnTo>
                        <a:lnTo>
                          <a:pt x="122" y="2521"/>
                        </a:lnTo>
                        <a:lnTo>
                          <a:pt x="122" y="2521"/>
                        </a:lnTo>
                        <a:lnTo>
                          <a:pt x="102" y="2553"/>
                        </a:lnTo>
                        <a:lnTo>
                          <a:pt x="83" y="2581"/>
                        </a:lnTo>
                        <a:lnTo>
                          <a:pt x="67" y="2608"/>
                        </a:lnTo>
                        <a:lnTo>
                          <a:pt x="53" y="2633"/>
                        </a:lnTo>
                        <a:lnTo>
                          <a:pt x="41" y="2657"/>
                        </a:lnTo>
                        <a:lnTo>
                          <a:pt x="33" y="2679"/>
                        </a:lnTo>
                        <a:lnTo>
                          <a:pt x="24" y="2699"/>
                        </a:lnTo>
                        <a:lnTo>
                          <a:pt x="17" y="2716"/>
                        </a:lnTo>
                        <a:lnTo>
                          <a:pt x="8" y="2749"/>
                        </a:lnTo>
                        <a:lnTo>
                          <a:pt x="3" y="2777"/>
                        </a:lnTo>
                        <a:lnTo>
                          <a:pt x="1" y="2802"/>
                        </a:lnTo>
                        <a:lnTo>
                          <a:pt x="0" y="2823"/>
                        </a:lnTo>
                        <a:lnTo>
                          <a:pt x="0" y="3515"/>
                        </a:lnTo>
                        <a:lnTo>
                          <a:pt x="0" y="3515"/>
                        </a:lnTo>
                        <a:lnTo>
                          <a:pt x="1" y="3488"/>
                        </a:lnTo>
                        <a:lnTo>
                          <a:pt x="4" y="3463"/>
                        </a:lnTo>
                        <a:lnTo>
                          <a:pt x="10" y="3433"/>
                        </a:lnTo>
                        <a:lnTo>
                          <a:pt x="17" y="3398"/>
                        </a:lnTo>
                        <a:lnTo>
                          <a:pt x="29" y="3356"/>
                        </a:lnTo>
                        <a:lnTo>
                          <a:pt x="44" y="3309"/>
                        </a:lnTo>
                        <a:lnTo>
                          <a:pt x="54" y="3283"/>
                        </a:lnTo>
                        <a:lnTo>
                          <a:pt x="66" y="3256"/>
                        </a:lnTo>
                        <a:lnTo>
                          <a:pt x="79" y="3227"/>
                        </a:lnTo>
                        <a:lnTo>
                          <a:pt x="93" y="3198"/>
                        </a:lnTo>
                        <a:lnTo>
                          <a:pt x="110" y="3167"/>
                        </a:lnTo>
                        <a:lnTo>
                          <a:pt x="127" y="3135"/>
                        </a:lnTo>
                        <a:lnTo>
                          <a:pt x="147" y="3103"/>
                        </a:lnTo>
                        <a:lnTo>
                          <a:pt x="170" y="3068"/>
                        </a:lnTo>
                        <a:lnTo>
                          <a:pt x="195" y="3032"/>
                        </a:lnTo>
                        <a:lnTo>
                          <a:pt x="222" y="2997"/>
                        </a:lnTo>
                        <a:lnTo>
                          <a:pt x="251" y="2958"/>
                        </a:lnTo>
                        <a:lnTo>
                          <a:pt x="282" y="2919"/>
                        </a:lnTo>
                        <a:lnTo>
                          <a:pt x="316" y="2881"/>
                        </a:lnTo>
                        <a:lnTo>
                          <a:pt x="352" y="2839"/>
                        </a:lnTo>
                        <a:lnTo>
                          <a:pt x="392" y="2797"/>
                        </a:lnTo>
                        <a:lnTo>
                          <a:pt x="435" y="2754"/>
                        </a:lnTo>
                        <a:lnTo>
                          <a:pt x="480" y="2712"/>
                        </a:lnTo>
                        <a:lnTo>
                          <a:pt x="528" y="2667"/>
                        </a:lnTo>
                        <a:lnTo>
                          <a:pt x="528" y="2667"/>
                        </a:lnTo>
                        <a:lnTo>
                          <a:pt x="566" y="2634"/>
                        </a:lnTo>
                        <a:lnTo>
                          <a:pt x="606" y="2601"/>
                        </a:lnTo>
                        <a:lnTo>
                          <a:pt x="647" y="2568"/>
                        </a:lnTo>
                        <a:lnTo>
                          <a:pt x="693" y="2535"/>
                        </a:lnTo>
                        <a:lnTo>
                          <a:pt x="742" y="2500"/>
                        </a:lnTo>
                        <a:lnTo>
                          <a:pt x="793" y="2465"/>
                        </a:lnTo>
                        <a:lnTo>
                          <a:pt x="849" y="2429"/>
                        </a:lnTo>
                        <a:lnTo>
                          <a:pt x="908" y="2392"/>
                        </a:lnTo>
                        <a:lnTo>
                          <a:pt x="970" y="2353"/>
                        </a:lnTo>
                        <a:lnTo>
                          <a:pt x="1035" y="2315"/>
                        </a:lnTo>
                        <a:lnTo>
                          <a:pt x="1104" y="2275"/>
                        </a:lnTo>
                        <a:lnTo>
                          <a:pt x="1177" y="2233"/>
                        </a:lnTo>
                        <a:lnTo>
                          <a:pt x="1336" y="2146"/>
                        </a:lnTo>
                        <a:lnTo>
                          <a:pt x="1511" y="2054"/>
                        </a:lnTo>
                        <a:lnTo>
                          <a:pt x="1511" y="2054"/>
                        </a:lnTo>
                        <a:lnTo>
                          <a:pt x="1511" y="2054"/>
                        </a:lnTo>
                        <a:lnTo>
                          <a:pt x="1561" y="2028"/>
                        </a:lnTo>
                        <a:lnTo>
                          <a:pt x="1561" y="2028"/>
                        </a:lnTo>
                        <a:lnTo>
                          <a:pt x="1700" y="1958"/>
                        </a:lnTo>
                        <a:lnTo>
                          <a:pt x="1830" y="1888"/>
                        </a:lnTo>
                        <a:lnTo>
                          <a:pt x="1952" y="1819"/>
                        </a:lnTo>
                        <a:lnTo>
                          <a:pt x="2065" y="1752"/>
                        </a:lnTo>
                        <a:lnTo>
                          <a:pt x="2171" y="1685"/>
                        </a:lnTo>
                        <a:lnTo>
                          <a:pt x="2269" y="1619"/>
                        </a:lnTo>
                        <a:lnTo>
                          <a:pt x="2359" y="1554"/>
                        </a:lnTo>
                        <a:lnTo>
                          <a:pt x="2442" y="1490"/>
                        </a:lnTo>
                        <a:lnTo>
                          <a:pt x="2519" y="1427"/>
                        </a:lnTo>
                        <a:lnTo>
                          <a:pt x="2590" y="1365"/>
                        </a:lnTo>
                        <a:lnTo>
                          <a:pt x="2654" y="1304"/>
                        </a:lnTo>
                        <a:lnTo>
                          <a:pt x="2713" y="1244"/>
                        </a:lnTo>
                        <a:lnTo>
                          <a:pt x="2766" y="1185"/>
                        </a:lnTo>
                        <a:lnTo>
                          <a:pt x="2816" y="1128"/>
                        </a:lnTo>
                        <a:lnTo>
                          <a:pt x="2859" y="1070"/>
                        </a:lnTo>
                        <a:lnTo>
                          <a:pt x="2899" y="1014"/>
                        </a:lnTo>
                        <a:lnTo>
                          <a:pt x="2899" y="1014"/>
                        </a:lnTo>
                        <a:lnTo>
                          <a:pt x="2920" y="983"/>
                        </a:lnTo>
                        <a:lnTo>
                          <a:pt x="2939" y="954"/>
                        </a:lnTo>
                        <a:lnTo>
                          <a:pt x="2955" y="927"/>
                        </a:lnTo>
                        <a:lnTo>
                          <a:pt x="2968" y="903"/>
                        </a:lnTo>
                        <a:lnTo>
                          <a:pt x="2979" y="878"/>
                        </a:lnTo>
                        <a:lnTo>
                          <a:pt x="2989" y="857"/>
                        </a:lnTo>
                        <a:lnTo>
                          <a:pt x="2998" y="837"/>
                        </a:lnTo>
                        <a:lnTo>
                          <a:pt x="3003" y="820"/>
                        </a:lnTo>
                        <a:lnTo>
                          <a:pt x="3013" y="787"/>
                        </a:lnTo>
                        <a:lnTo>
                          <a:pt x="3018" y="758"/>
                        </a:lnTo>
                        <a:lnTo>
                          <a:pt x="3021" y="734"/>
                        </a:lnTo>
                        <a:lnTo>
                          <a:pt x="3022" y="712"/>
                        </a:lnTo>
                        <a:lnTo>
                          <a:pt x="3022" y="0"/>
                        </a:lnTo>
                        <a:close/>
                      </a:path>
                    </a:pathLst>
                  </a:custGeom>
                  <a:gradFill flip="none" rotWithShape="1">
                    <a:gsLst>
                      <a:gs pos="0">
                        <a:schemeClr val="accent4">
                          <a:lumMod val="75000"/>
                        </a:schemeClr>
                      </a:gs>
                      <a:gs pos="87000">
                        <a:schemeClr val="accent4">
                          <a:lumMod val="50000"/>
                        </a:schemeClr>
                      </a:gs>
                      <a:gs pos="100000">
                        <a:srgbClr val="503E67"/>
                      </a:gs>
                      <a:gs pos="14000">
                        <a:schemeClr val="accent4">
                          <a:lumMod val="50000"/>
                        </a:schemeClr>
                      </a:gs>
                    </a:gsLst>
                    <a:lin ang="0" scaled="1"/>
                    <a:tileRect/>
                  </a:gradFill>
                  <a:ln w="9525">
                    <a:noFill/>
                    <a:prstDash val="sysDash"/>
                    <a:miter lim="800000"/>
                    <a:headEnd/>
                    <a:tailEnd/>
                  </a:ln>
                </p:spPr>
                <p:txBody>
                  <a:bodyPr lIns="18288" tIns="18288" rIns="18288" bIns="18288" anchor="ctr" anchorCtr="1"/>
                  <a:lstStyle/>
                  <a:p>
                    <a:pPr algn="ctr">
                      <a:lnSpc>
                        <a:spcPct val="85000"/>
                      </a:lnSpc>
                      <a:spcBef>
                        <a:spcPct val="20000"/>
                      </a:spcBef>
                    </a:pPr>
                    <a:endParaRPr lang="en-US" dirty="0"/>
                  </a:p>
                </p:txBody>
              </p:sp>
              <p:sp>
                <p:nvSpPr>
                  <p:cNvPr id="35" name="Freeform 16">
                    <a:extLst>
                      <a:ext uri="{FF2B5EF4-FFF2-40B4-BE49-F238E27FC236}">
                        <a16:creationId xmlns:a16="http://schemas.microsoft.com/office/drawing/2014/main" id="{A85D0684-BEEA-4CFE-8F8E-A62883B55C68}"/>
                      </a:ext>
                    </a:extLst>
                  </p:cNvPr>
                  <p:cNvSpPr>
                    <a:spLocks/>
                  </p:cNvSpPr>
                  <p:nvPr/>
                </p:nvSpPr>
                <p:spPr bwMode="auto">
                  <a:xfrm>
                    <a:off x="3168711" y="2637697"/>
                    <a:ext cx="2309153" cy="2589437"/>
                  </a:xfrm>
                  <a:custGeom>
                    <a:avLst/>
                    <a:gdLst>
                      <a:gd name="T0" fmla="*/ 3020 w 3023"/>
                      <a:gd name="T1" fmla="*/ 28 h 3514"/>
                      <a:gd name="T2" fmla="*/ 3005 w 3023"/>
                      <a:gd name="T3" fmla="*/ 121 h 3514"/>
                      <a:gd name="T4" fmla="*/ 2968 w 3023"/>
                      <a:gd name="T5" fmla="*/ 240 h 3514"/>
                      <a:gd name="T6" fmla="*/ 2930 w 3023"/>
                      <a:gd name="T7" fmla="*/ 328 h 3514"/>
                      <a:gd name="T8" fmla="*/ 2875 w 3023"/>
                      <a:gd name="T9" fmla="*/ 426 h 3514"/>
                      <a:gd name="T10" fmla="*/ 2801 w 3023"/>
                      <a:gd name="T11" fmla="*/ 535 h 3514"/>
                      <a:gd name="T12" fmla="*/ 2706 w 3023"/>
                      <a:gd name="T13" fmla="*/ 653 h 3514"/>
                      <a:gd name="T14" fmla="*/ 2587 w 3023"/>
                      <a:gd name="T15" fmla="*/ 779 h 3514"/>
                      <a:gd name="T16" fmla="*/ 2494 w 3023"/>
                      <a:gd name="T17" fmla="*/ 868 h 3514"/>
                      <a:gd name="T18" fmla="*/ 2375 w 3023"/>
                      <a:gd name="T19" fmla="*/ 965 h 3514"/>
                      <a:gd name="T20" fmla="*/ 2229 w 3023"/>
                      <a:gd name="T21" fmla="*/ 1069 h 3514"/>
                      <a:gd name="T22" fmla="*/ 2053 w 3023"/>
                      <a:gd name="T23" fmla="*/ 1180 h 3514"/>
                      <a:gd name="T24" fmla="*/ 1845 w 3023"/>
                      <a:gd name="T25" fmla="*/ 1301 h 3514"/>
                      <a:gd name="T26" fmla="*/ 1512 w 3023"/>
                      <a:gd name="T27" fmla="*/ 1481 h 3514"/>
                      <a:gd name="T28" fmla="*/ 1461 w 3023"/>
                      <a:gd name="T29" fmla="*/ 1505 h 3514"/>
                      <a:gd name="T30" fmla="*/ 1070 w 3023"/>
                      <a:gd name="T31" fmla="*/ 1714 h 3514"/>
                      <a:gd name="T32" fmla="*/ 754 w 3023"/>
                      <a:gd name="T33" fmla="*/ 1914 h 3514"/>
                      <a:gd name="T34" fmla="*/ 503 w 3023"/>
                      <a:gd name="T35" fmla="*/ 2106 h 3514"/>
                      <a:gd name="T36" fmla="*/ 310 w 3023"/>
                      <a:gd name="T37" fmla="*/ 2290 h 3514"/>
                      <a:gd name="T38" fmla="*/ 164 w 3023"/>
                      <a:gd name="T39" fmla="*/ 2463 h 3514"/>
                      <a:gd name="T40" fmla="*/ 102 w 3023"/>
                      <a:gd name="T41" fmla="*/ 2550 h 3514"/>
                      <a:gd name="T42" fmla="*/ 55 w 3023"/>
                      <a:gd name="T43" fmla="*/ 2632 h 3514"/>
                      <a:gd name="T44" fmla="*/ 25 w 3023"/>
                      <a:gd name="T45" fmla="*/ 2696 h 3514"/>
                      <a:gd name="T46" fmla="*/ 5 w 3023"/>
                      <a:gd name="T47" fmla="*/ 2775 h 3514"/>
                      <a:gd name="T48" fmla="*/ 0 w 3023"/>
                      <a:gd name="T49" fmla="*/ 3514 h 3514"/>
                      <a:gd name="T50" fmla="*/ 6 w 3023"/>
                      <a:gd name="T51" fmla="*/ 3461 h 3514"/>
                      <a:gd name="T52" fmla="*/ 29 w 3023"/>
                      <a:gd name="T53" fmla="*/ 3354 h 3514"/>
                      <a:gd name="T54" fmla="*/ 66 w 3023"/>
                      <a:gd name="T55" fmla="*/ 3254 h 3514"/>
                      <a:gd name="T56" fmla="*/ 111 w 3023"/>
                      <a:gd name="T57" fmla="*/ 3166 h 3514"/>
                      <a:gd name="T58" fmla="*/ 171 w 3023"/>
                      <a:gd name="T59" fmla="*/ 3066 h 3514"/>
                      <a:gd name="T60" fmla="*/ 251 w 3023"/>
                      <a:gd name="T61" fmla="*/ 2957 h 3514"/>
                      <a:gd name="T62" fmla="*/ 354 w 3023"/>
                      <a:gd name="T63" fmla="*/ 2838 h 3514"/>
                      <a:gd name="T64" fmla="*/ 480 w 3023"/>
                      <a:gd name="T65" fmla="*/ 2709 h 3514"/>
                      <a:gd name="T66" fmla="*/ 566 w 3023"/>
                      <a:gd name="T67" fmla="*/ 2633 h 3514"/>
                      <a:gd name="T68" fmla="*/ 694 w 3023"/>
                      <a:gd name="T69" fmla="*/ 2533 h 3514"/>
                      <a:gd name="T70" fmla="*/ 850 w 3023"/>
                      <a:gd name="T71" fmla="*/ 2427 h 3514"/>
                      <a:gd name="T72" fmla="*/ 1036 w 3023"/>
                      <a:gd name="T73" fmla="*/ 2313 h 3514"/>
                      <a:gd name="T74" fmla="*/ 1337 w 3023"/>
                      <a:gd name="T75" fmla="*/ 2145 h 3514"/>
                      <a:gd name="T76" fmla="*/ 1512 w 3023"/>
                      <a:gd name="T77" fmla="*/ 2052 h 3514"/>
                      <a:gd name="T78" fmla="*/ 1702 w 3023"/>
                      <a:gd name="T79" fmla="*/ 1956 h 3514"/>
                      <a:gd name="T80" fmla="*/ 2066 w 3023"/>
                      <a:gd name="T81" fmla="*/ 1750 h 3514"/>
                      <a:gd name="T82" fmla="*/ 2359 w 3023"/>
                      <a:gd name="T83" fmla="*/ 1552 h 3514"/>
                      <a:gd name="T84" fmla="*/ 2590 w 3023"/>
                      <a:gd name="T85" fmla="*/ 1363 h 3514"/>
                      <a:gd name="T86" fmla="*/ 2768 w 3023"/>
                      <a:gd name="T87" fmla="*/ 1184 h 3514"/>
                      <a:gd name="T88" fmla="*/ 2901 w 3023"/>
                      <a:gd name="T89" fmla="*/ 1014 h 3514"/>
                      <a:gd name="T90" fmla="*/ 2940 w 3023"/>
                      <a:gd name="T91" fmla="*/ 952 h 3514"/>
                      <a:gd name="T92" fmla="*/ 2981 w 3023"/>
                      <a:gd name="T93" fmla="*/ 878 h 3514"/>
                      <a:gd name="T94" fmla="*/ 3005 w 3023"/>
                      <a:gd name="T95" fmla="*/ 817 h 3514"/>
                      <a:gd name="T96" fmla="*/ 3021 w 3023"/>
                      <a:gd name="T97" fmla="*/ 731 h 35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3023" h="3514">
                        <a:moveTo>
                          <a:pt x="3023" y="0"/>
                        </a:moveTo>
                        <a:lnTo>
                          <a:pt x="3023" y="0"/>
                        </a:lnTo>
                        <a:lnTo>
                          <a:pt x="3020" y="28"/>
                        </a:lnTo>
                        <a:lnTo>
                          <a:pt x="3018" y="53"/>
                        </a:lnTo>
                        <a:lnTo>
                          <a:pt x="3013" y="84"/>
                        </a:lnTo>
                        <a:lnTo>
                          <a:pt x="3005" y="121"/>
                        </a:lnTo>
                        <a:lnTo>
                          <a:pt x="2994" y="166"/>
                        </a:lnTo>
                        <a:lnTo>
                          <a:pt x="2978" y="214"/>
                        </a:lnTo>
                        <a:lnTo>
                          <a:pt x="2968" y="240"/>
                        </a:lnTo>
                        <a:lnTo>
                          <a:pt x="2957" y="269"/>
                        </a:lnTo>
                        <a:lnTo>
                          <a:pt x="2944" y="298"/>
                        </a:lnTo>
                        <a:lnTo>
                          <a:pt x="2930" y="328"/>
                        </a:lnTo>
                        <a:lnTo>
                          <a:pt x="2912" y="359"/>
                        </a:lnTo>
                        <a:lnTo>
                          <a:pt x="2895" y="392"/>
                        </a:lnTo>
                        <a:lnTo>
                          <a:pt x="2875" y="426"/>
                        </a:lnTo>
                        <a:lnTo>
                          <a:pt x="2852" y="462"/>
                        </a:lnTo>
                        <a:lnTo>
                          <a:pt x="2828" y="498"/>
                        </a:lnTo>
                        <a:lnTo>
                          <a:pt x="2801" y="535"/>
                        </a:lnTo>
                        <a:lnTo>
                          <a:pt x="2772" y="573"/>
                        </a:lnTo>
                        <a:lnTo>
                          <a:pt x="2740" y="613"/>
                        </a:lnTo>
                        <a:lnTo>
                          <a:pt x="2706" y="653"/>
                        </a:lnTo>
                        <a:lnTo>
                          <a:pt x="2670" y="694"/>
                        </a:lnTo>
                        <a:lnTo>
                          <a:pt x="2630" y="736"/>
                        </a:lnTo>
                        <a:lnTo>
                          <a:pt x="2587" y="779"/>
                        </a:lnTo>
                        <a:lnTo>
                          <a:pt x="2543" y="822"/>
                        </a:lnTo>
                        <a:lnTo>
                          <a:pt x="2494" y="868"/>
                        </a:lnTo>
                        <a:lnTo>
                          <a:pt x="2494" y="868"/>
                        </a:lnTo>
                        <a:lnTo>
                          <a:pt x="2457" y="899"/>
                        </a:lnTo>
                        <a:lnTo>
                          <a:pt x="2417" y="932"/>
                        </a:lnTo>
                        <a:lnTo>
                          <a:pt x="2375" y="965"/>
                        </a:lnTo>
                        <a:lnTo>
                          <a:pt x="2329" y="999"/>
                        </a:lnTo>
                        <a:lnTo>
                          <a:pt x="2281" y="1034"/>
                        </a:lnTo>
                        <a:lnTo>
                          <a:pt x="2229" y="1069"/>
                        </a:lnTo>
                        <a:lnTo>
                          <a:pt x="2173" y="1105"/>
                        </a:lnTo>
                        <a:lnTo>
                          <a:pt x="2115" y="1143"/>
                        </a:lnTo>
                        <a:lnTo>
                          <a:pt x="2053" y="1180"/>
                        </a:lnTo>
                        <a:lnTo>
                          <a:pt x="1987" y="1220"/>
                        </a:lnTo>
                        <a:lnTo>
                          <a:pt x="1918" y="1260"/>
                        </a:lnTo>
                        <a:lnTo>
                          <a:pt x="1845" y="1301"/>
                        </a:lnTo>
                        <a:lnTo>
                          <a:pt x="1686" y="1387"/>
                        </a:lnTo>
                        <a:lnTo>
                          <a:pt x="1512" y="1481"/>
                        </a:lnTo>
                        <a:lnTo>
                          <a:pt x="1512" y="1481"/>
                        </a:lnTo>
                        <a:lnTo>
                          <a:pt x="1512" y="1481"/>
                        </a:lnTo>
                        <a:lnTo>
                          <a:pt x="1461" y="1505"/>
                        </a:lnTo>
                        <a:lnTo>
                          <a:pt x="1461" y="1505"/>
                        </a:lnTo>
                        <a:lnTo>
                          <a:pt x="1322" y="1576"/>
                        </a:lnTo>
                        <a:lnTo>
                          <a:pt x="1192" y="1645"/>
                        </a:lnTo>
                        <a:lnTo>
                          <a:pt x="1070" y="1714"/>
                        </a:lnTo>
                        <a:lnTo>
                          <a:pt x="957" y="1783"/>
                        </a:lnTo>
                        <a:lnTo>
                          <a:pt x="851" y="1849"/>
                        </a:lnTo>
                        <a:lnTo>
                          <a:pt x="754" y="1914"/>
                        </a:lnTo>
                        <a:lnTo>
                          <a:pt x="664" y="1980"/>
                        </a:lnTo>
                        <a:lnTo>
                          <a:pt x="581" y="2043"/>
                        </a:lnTo>
                        <a:lnTo>
                          <a:pt x="503" y="2106"/>
                        </a:lnTo>
                        <a:lnTo>
                          <a:pt x="433" y="2169"/>
                        </a:lnTo>
                        <a:lnTo>
                          <a:pt x="369" y="2230"/>
                        </a:lnTo>
                        <a:lnTo>
                          <a:pt x="310" y="2290"/>
                        </a:lnTo>
                        <a:lnTo>
                          <a:pt x="257" y="2348"/>
                        </a:lnTo>
                        <a:lnTo>
                          <a:pt x="207" y="2407"/>
                        </a:lnTo>
                        <a:lnTo>
                          <a:pt x="164" y="2463"/>
                        </a:lnTo>
                        <a:lnTo>
                          <a:pt x="124" y="2519"/>
                        </a:lnTo>
                        <a:lnTo>
                          <a:pt x="124" y="2519"/>
                        </a:lnTo>
                        <a:lnTo>
                          <a:pt x="102" y="2550"/>
                        </a:lnTo>
                        <a:lnTo>
                          <a:pt x="84" y="2579"/>
                        </a:lnTo>
                        <a:lnTo>
                          <a:pt x="68" y="2606"/>
                        </a:lnTo>
                        <a:lnTo>
                          <a:pt x="55" y="2632"/>
                        </a:lnTo>
                        <a:lnTo>
                          <a:pt x="43" y="2655"/>
                        </a:lnTo>
                        <a:lnTo>
                          <a:pt x="33" y="2676"/>
                        </a:lnTo>
                        <a:lnTo>
                          <a:pt x="25" y="2696"/>
                        </a:lnTo>
                        <a:lnTo>
                          <a:pt x="19" y="2715"/>
                        </a:lnTo>
                        <a:lnTo>
                          <a:pt x="9" y="2748"/>
                        </a:lnTo>
                        <a:lnTo>
                          <a:pt x="5" y="2775"/>
                        </a:lnTo>
                        <a:lnTo>
                          <a:pt x="2" y="2801"/>
                        </a:lnTo>
                        <a:lnTo>
                          <a:pt x="0" y="2822"/>
                        </a:lnTo>
                        <a:lnTo>
                          <a:pt x="0" y="3514"/>
                        </a:lnTo>
                        <a:lnTo>
                          <a:pt x="0" y="3514"/>
                        </a:lnTo>
                        <a:lnTo>
                          <a:pt x="3" y="3486"/>
                        </a:lnTo>
                        <a:lnTo>
                          <a:pt x="6" y="3461"/>
                        </a:lnTo>
                        <a:lnTo>
                          <a:pt x="10" y="3431"/>
                        </a:lnTo>
                        <a:lnTo>
                          <a:pt x="18" y="3395"/>
                        </a:lnTo>
                        <a:lnTo>
                          <a:pt x="29" y="3354"/>
                        </a:lnTo>
                        <a:lnTo>
                          <a:pt x="45" y="3307"/>
                        </a:lnTo>
                        <a:lnTo>
                          <a:pt x="55" y="3281"/>
                        </a:lnTo>
                        <a:lnTo>
                          <a:pt x="66" y="3254"/>
                        </a:lnTo>
                        <a:lnTo>
                          <a:pt x="79" y="3226"/>
                        </a:lnTo>
                        <a:lnTo>
                          <a:pt x="94" y="3196"/>
                        </a:lnTo>
                        <a:lnTo>
                          <a:pt x="111" y="3166"/>
                        </a:lnTo>
                        <a:lnTo>
                          <a:pt x="129" y="3133"/>
                        </a:lnTo>
                        <a:lnTo>
                          <a:pt x="149" y="3100"/>
                        </a:lnTo>
                        <a:lnTo>
                          <a:pt x="171" y="3066"/>
                        </a:lnTo>
                        <a:lnTo>
                          <a:pt x="195" y="3032"/>
                        </a:lnTo>
                        <a:lnTo>
                          <a:pt x="222" y="2994"/>
                        </a:lnTo>
                        <a:lnTo>
                          <a:pt x="251" y="2957"/>
                        </a:lnTo>
                        <a:lnTo>
                          <a:pt x="283" y="2918"/>
                        </a:lnTo>
                        <a:lnTo>
                          <a:pt x="317" y="2878"/>
                        </a:lnTo>
                        <a:lnTo>
                          <a:pt x="354" y="2838"/>
                        </a:lnTo>
                        <a:lnTo>
                          <a:pt x="393" y="2797"/>
                        </a:lnTo>
                        <a:lnTo>
                          <a:pt x="436" y="2754"/>
                        </a:lnTo>
                        <a:lnTo>
                          <a:pt x="480" y="2709"/>
                        </a:lnTo>
                        <a:lnTo>
                          <a:pt x="529" y="2665"/>
                        </a:lnTo>
                        <a:lnTo>
                          <a:pt x="529" y="2665"/>
                        </a:lnTo>
                        <a:lnTo>
                          <a:pt x="566" y="2633"/>
                        </a:lnTo>
                        <a:lnTo>
                          <a:pt x="606" y="2601"/>
                        </a:lnTo>
                        <a:lnTo>
                          <a:pt x="649" y="2568"/>
                        </a:lnTo>
                        <a:lnTo>
                          <a:pt x="694" y="2533"/>
                        </a:lnTo>
                        <a:lnTo>
                          <a:pt x="742" y="2499"/>
                        </a:lnTo>
                        <a:lnTo>
                          <a:pt x="795" y="2463"/>
                        </a:lnTo>
                        <a:lnTo>
                          <a:pt x="850" y="2427"/>
                        </a:lnTo>
                        <a:lnTo>
                          <a:pt x="909" y="2390"/>
                        </a:lnTo>
                        <a:lnTo>
                          <a:pt x="970" y="2353"/>
                        </a:lnTo>
                        <a:lnTo>
                          <a:pt x="1036" y="2313"/>
                        </a:lnTo>
                        <a:lnTo>
                          <a:pt x="1105" y="2273"/>
                        </a:lnTo>
                        <a:lnTo>
                          <a:pt x="1178" y="2231"/>
                        </a:lnTo>
                        <a:lnTo>
                          <a:pt x="1337" y="2145"/>
                        </a:lnTo>
                        <a:lnTo>
                          <a:pt x="1512" y="2052"/>
                        </a:lnTo>
                        <a:lnTo>
                          <a:pt x="1512" y="2052"/>
                        </a:lnTo>
                        <a:lnTo>
                          <a:pt x="1512" y="2052"/>
                        </a:lnTo>
                        <a:lnTo>
                          <a:pt x="1563" y="2028"/>
                        </a:lnTo>
                        <a:lnTo>
                          <a:pt x="1563" y="2028"/>
                        </a:lnTo>
                        <a:lnTo>
                          <a:pt x="1702" y="1956"/>
                        </a:lnTo>
                        <a:lnTo>
                          <a:pt x="1832" y="1887"/>
                        </a:lnTo>
                        <a:lnTo>
                          <a:pt x="1953" y="1819"/>
                        </a:lnTo>
                        <a:lnTo>
                          <a:pt x="2066" y="1750"/>
                        </a:lnTo>
                        <a:lnTo>
                          <a:pt x="2172" y="1684"/>
                        </a:lnTo>
                        <a:lnTo>
                          <a:pt x="2269" y="1618"/>
                        </a:lnTo>
                        <a:lnTo>
                          <a:pt x="2359" y="1552"/>
                        </a:lnTo>
                        <a:lnTo>
                          <a:pt x="2443" y="1489"/>
                        </a:lnTo>
                        <a:lnTo>
                          <a:pt x="2520" y="1426"/>
                        </a:lnTo>
                        <a:lnTo>
                          <a:pt x="2590" y="1363"/>
                        </a:lnTo>
                        <a:lnTo>
                          <a:pt x="2655" y="1303"/>
                        </a:lnTo>
                        <a:lnTo>
                          <a:pt x="2713" y="1243"/>
                        </a:lnTo>
                        <a:lnTo>
                          <a:pt x="2768" y="1184"/>
                        </a:lnTo>
                        <a:lnTo>
                          <a:pt x="2816" y="1125"/>
                        </a:lnTo>
                        <a:lnTo>
                          <a:pt x="2861" y="1069"/>
                        </a:lnTo>
                        <a:lnTo>
                          <a:pt x="2901" y="1014"/>
                        </a:lnTo>
                        <a:lnTo>
                          <a:pt x="2901" y="1014"/>
                        </a:lnTo>
                        <a:lnTo>
                          <a:pt x="2921" y="982"/>
                        </a:lnTo>
                        <a:lnTo>
                          <a:pt x="2940" y="952"/>
                        </a:lnTo>
                        <a:lnTo>
                          <a:pt x="2955" y="926"/>
                        </a:lnTo>
                        <a:lnTo>
                          <a:pt x="2970" y="900"/>
                        </a:lnTo>
                        <a:lnTo>
                          <a:pt x="2981" y="878"/>
                        </a:lnTo>
                        <a:lnTo>
                          <a:pt x="2990" y="856"/>
                        </a:lnTo>
                        <a:lnTo>
                          <a:pt x="2998" y="836"/>
                        </a:lnTo>
                        <a:lnTo>
                          <a:pt x="3005" y="817"/>
                        </a:lnTo>
                        <a:lnTo>
                          <a:pt x="3014" y="784"/>
                        </a:lnTo>
                        <a:lnTo>
                          <a:pt x="3018" y="756"/>
                        </a:lnTo>
                        <a:lnTo>
                          <a:pt x="3021" y="731"/>
                        </a:lnTo>
                        <a:lnTo>
                          <a:pt x="3023" y="710"/>
                        </a:lnTo>
                        <a:lnTo>
                          <a:pt x="3023" y="0"/>
                        </a:lnTo>
                        <a:close/>
                      </a:path>
                    </a:pathLst>
                  </a:custGeom>
                  <a:gradFill flip="none" rotWithShape="1">
                    <a:gsLst>
                      <a:gs pos="0">
                        <a:schemeClr val="accent2">
                          <a:lumMod val="75000"/>
                        </a:schemeClr>
                      </a:gs>
                      <a:gs pos="93000">
                        <a:schemeClr val="accent2">
                          <a:lumMod val="50000"/>
                        </a:schemeClr>
                      </a:gs>
                      <a:gs pos="100000">
                        <a:schemeClr val="accent2">
                          <a:lumMod val="75000"/>
                        </a:schemeClr>
                      </a:gs>
                      <a:gs pos="7000">
                        <a:schemeClr val="accent2">
                          <a:lumMod val="50000"/>
                        </a:schemeClr>
                      </a:gs>
                    </a:gsLst>
                    <a:lin ang="0" scaled="1"/>
                    <a:tileRect/>
                  </a:gradFill>
                  <a:ln w="9525">
                    <a:noFill/>
                    <a:prstDash val="sysDash"/>
                    <a:miter lim="800000"/>
                    <a:headEnd/>
                    <a:tailEnd/>
                  </a:ln>
                </p:spPr>
                <p:txBody>
                  <a:bodyPr lIns="18288" tIns="18288" rIns="18288" bIns="18288" anchor="ctr" anchorCtr="1"/>
                  <a:lstStyle/>
                  <a:p>
                    <a:pPr algn="ctr">
                      <a:lnSpc>
                        <a:spcPct val="85000"/>
                      </a:lnSpc>
                      <a:spcBef>
                        <a:spcPct val="20000"/>
                      </a:spcBef>
                    </a:pPr>
                    <a:endParaRPr lang="en-US" dirty="0"/>
                  </a:p>
                </p:txBody>
              </p:sp>
              <p:sp>
                <p:nvSpPr>
                  <p:cNvPr id="37" name="Freeform 13">
                    <a:extLst>
                      <a:ext uri="{FF2B5EF4-FFF2-40B4-BE49-F238E27FC236}">
                        <a16:creationId xmlns:a16="http://schemas.microsoft.com/office/drawing/2014/main" id="{7B0CA582-EEAB-4758-88C5-F4305AC1CDDA}"/>
                      </a:ext>
                    </a:extLst>
                  </p:cNvPr>
                  <p:cNvSpPr>
                    <a:spLocks/>
                  </p:cNvSpPr>
                  <p:nvPr/>
                </p:nvSpPr>
                <p:spPr bwMode="auto">
                  <a:xfrm>
                    <a:off x="3171002" y="1419503"/>
                    <a:ext cx="2306863" cy="2589436"/>
                  </a:xfrm>
                  <a:custGeom>
                    <a:avLst/>
                    <a:gdLst>
                      <a:gd name="T0" fmla="*/ 3019 w 3022"/>
                      <a:gd name="T1" fmla="*/ 30 h 3516"/>
                      <a:gd name="T2" fmla="*/ 3005 w 3022"/>
                      <a:gd name="T3" fmla="*/ 123 h 3516"/>
                      <a:gd name="T4" fmla="*/ 2968 w 3022"/>
                      <a:gd name="T5" fmla="*/ 242 h 3516"/>
                      <a:gd name="T6" fmla="*/ 2929 w 3022"/>
                      <a:gd name="T7" fmla="*/ 330 h 3516"/>
                      <a:gd name="T8" fmla="*/ 2873 w 3022"/>
                      <a:gd name="T9" fmla="*/ 428 h 3516"/>
                      <a:gd name="T10" fmla="*/ 2800 w 3022"/>
                      <a:gd name="T11" fmla="*/ 537 h 3516"/>
                      <a:gd name="T12" fmla="*/ 2706 w 3022"/>
                      <a:gd name="T13" fmla="*/ 655 h 3516"/>
                      <a:gd name="T14" fmla="*/ 2587 w 3022"/>
                      <a:gd name="T15" fmla="*/ 781 h 3516"/>
                      <a:gd name="T16" fmla="*/ 2494 w 3022"/>
                      <a:gd name="T17" fmla="*/ 868 h 3516"/>
                      <a:gd name="T18" fmla="*/ 2373 w 3022"/>
                      <a:gd name="T19" fmla="*/ 967 h 3516"/>
                      <a:gd name="T20" fmla="*/ 2227 w 3022"/>
                      <a:gd name="T21" fmla="*/ 1070 h 3516"/>
                      <a:gd name="T22" fmla="*/ 2052 w 3022"/>
                      <a:gd name="T23" fmla="*/ 1182 h 3516"/>
                      <a:gd name="T24" fmla="*/ 1845 w 3022"/>
                      <a:gd name="T25" fmla="*/ 1302 h 3516"/>
                      <a:gd name="T26" fmla="*/ 1511 w 3022"/>
                      <a:gd name="T27" fmla="*/ 1483 h 3516"/>
                      <a:gd name="T28" fmla="*/ 1459 w 3022"/>
                      <a:gd name="T29" fmla="*/ 1507 h 3516"/>
                      <a:gd name="T30" fmla="*/ 1070 w 3022"/>
                      <a:gd name="T31" fmla="*/ 1716 h 3516"/>
                      <a:gd name="T32" fmla="*/ 753 w 3022"/>
                      <a:gd name="T33" fmla="*/ 1917 h 3516"/>
                      <a:gd name="T34" fmla="*/ 503 w 3022"/>
                      <a:gd name="T35" fmla="*/ 2108 h 3516"/>
                      <a:gd name="T36" fmla="*/ 309 w 3022"/>
                      <a:gd name="T37" fmla="*/ 2292 h 3516"/>
                      <a:gd name="T38" fmla="*/ 162 w 3022"/>
                      <a:gd name="T39" fmla="*/ 2465 h 3516"/>
                      <a:gd name="T40" fmla="*/ 102 w 3022"/>
                      <a:gd name="T41" fmla="*/ 2552 h 3516"/>
                      <a:gd name="T42" fmla="*/ 53 w 3022"/>
                      <a:gd name="T43" fmla="*/ 2634 h 3516"/>
                      <a:gd name="T44" fmla="*/ 24 w 3022"/>
                      <a:gd name="T45" fmla="*/ 2699 h 3516"/>
                      <a:gd name="T46" fmla="*/ 3 w 3022"/>
                      <a:gd name="T47" fmla="*/ 2777 h 3516"/>
                      <a:gd name="T48" fmla="*/ 0 w 3022"/>
                      <a:gd name="T49" fmla="*/ 3516 h 3516"/>
                      <a:gd name="T50" fmla="*/ 4 w 3022"/>
                      <a:gd name="T51" fmla="*/ 3463 h 3516"/>
                      <a:gd name="T52" fmla="*/ 29 w 3022"/>
                      <a:gd name="T53" fmla="*/ 3356 h 3516"/>
                      <a:gd name="T54" fmla="*/ 66 w 3022"/>
                      <a:gd name="T55" fmla="*/ 3256 h 3516"/>
                      <a:gd name="T56" fmla="*/ 110 w 3022"/>
                      <a:gd name="T57" fmla="*/ 3167 h 3516"/>
                      <a:gd name="T58" fmla="*/ 170 w 3022"/>
                      <a:gd name="T59" fmla="*/ 3068 h 3516"/>
                      <a:gd name="T60" fmla="*/ 251 w 3022"/>
                      <a:gd name="T61" fmla="*/ 2959 h 3516"/>
                      <a:gd name="T62" fmla="*/ 352 w 3022"/>
                      <a:gd name="T63" fmla="*/ 2839 h 3516"/>
                      <a:gd name="T64" fmla="*/ 480 w 3022"/>
                      <a:gd name="T65" fmla="*/ 2711 h 3516"/>
                      <a:gd name="T66" fmla="*/ 566 w 3022"/>
                      <a:gd name="T67" fmla="*/ 2636 h 3516"/>
                      <a:gd name="T68" fmla="*/ 693 w 3022"/>
                      <a:gd name="T69" fmla="*/ 2535 h 3516"/>
                      <a:gd name="T70" fmla="*/ 849 w 3022"/>
                      <a:gd name="T71" fmla="*/ 2429 h 3516"/>
                      <a:gd name="T72" fmla="*/ 1035 w 3022"/>
                      <a:gd name="T73" fmla="*/ 2315 h 3516"/>
                      <a:gd name="T74" fmla="*/ 1336 w 3022"/>
                      <a:gd name="T75" fmla="*/ 2146 h 3516"/>
                      <a:gd name="T76" fmla="*/ 1511 w 3022"/>
                      <a:gd name="T77" fmla="*/ 2054 h 3516"/>
                      <a:gd name="T78" fmla="*/ 1700 w 3022"/>
                      <a:gd name="T79" fmla="*/ 1958 h 3516"/>
                      <a:gd name="T80" fmla="*/ 2065 w 3022"/>
                      <a:gd name="T81" fmla="*/ 1752 h 3516"/>
                      <a:gd name="T82" fmla="*/ 2359 w 3022"/>
                      <a:gd name="T83" fmla="*/ 1554 h 3516"/>
                      <a:gd name="T84" fmla="*/ 2590 w 3022"/>
                      <a:gd name="T85" fmla="*/ 1365 h 3516"/>
                      <a:gd name="T86" fmla="*/ 2766 w 3022"/>
                      <a:gd name="T87" fmla="*/ 1185 h 3516"/>
                      <a:gd name="T88" fmla="*/ 2899 w 3022"/>
                      <a:gd name="T89" fmla="*/ 1014 h 3516"/>
                      <a:gd name="T90" fmla="*/ 2939 w 3022"/>
                      <a:gd name="T91" fmla="*/ 954 h 3516"/>
                      <a:gd name="T92" fmla="*/ 2979 w 3022"/>
                      <a:gd name="T93" fmla="*/ 880 h 3516"/>
                      <a:gd name="T94" fmla="*/ 3003 w 3022"/>
                      <a:gd name="T95" fmla="*/ 819 h 3516"/>
                      <a:gd name="T96" fmla="*/ 3021 w 3022"/>
                      <a:gd name="T97" fmla="*/ 734 h 35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3022" h="3516">
                        <a:moveTo>
                          <a:pt x="3022" y="0"/>
                        </a:moveTo>
                        <a:lnTo>
                          <a:pt x="3022" y="0"/>
                        </a:lnTo>
                        <a:lnTo>
                          <a:pt x="3019" y="30"/>
                        </a:lnTo>
                        <a:lnTo>
                          <a:pt x="3016" y="55"/>
                        </a:lnTo>
                        <a:lnTo>
                          <a:pt x="3012" y="86"/>
                        </a:lnTo>
                        <a:lnTo>
                          <a:pt x="3005" y="123"/>
                        </a:lnTo>
                        <a:lnTo>
                          <a:pt x="2993" y="166"/>
                        </a:lnTo>
                        <a:lnTo>
                          <a:pt x="2978" y="217"/>
                        </a:lnTo>
                        <a:lnTo>
                          <a:pt x="2968" y="242"/>
                        </a:lnTo>
                        <a:lnTo>
                          <a:pt x="2956" y="271"/>
                        </a:lnTo>
                        <a:lnTo>
                          <a:pt x="2943" y="300"/>
                        </a:lnTo>
                        <a:lnTo>
                          <a:pt x="2929" y="330"/>
                        </a:lnTo>
                        <a:lnTo>
                          <a:pt x="2912" y="361"/>
                        </a:lnTo>
                        <a:lnTo>
                          <a:pt x="2893" y="394"/>
                        </a:lnTo>
                        <a:lnTo>
                          <a:pt x="2873" y="428"/>
                        </a:lnTo>
                        <a:lnTo>
                          <a:pt x="2852" y="463"/>
                        </a:lnTo>
                        <a:lnTo>
                          <a:pt x="2827" y="500"/>
                        </a:lnTo>
                        <a:lnTo>
                          <a:pt x="2800" y="537"/>
                        </a:lnTo>
                        <a:lnTo>
                          <a:pt x="2771" y="575"/>
                        </a:lnTo>
                        <a:lnTo>
                          <a:pt x="2740" y="615"/>
                        </a:lnTo>
                        <a:lnTo>
                          <a:pt x="2706" y="655"/>
                        </a:lnTo>
                        <a:lnTo>
                          <a:pt x="2668" y="695"/>
                        </a:lnTo>
                        <a:lnTo>
                          <a:pt x="2630" y="738"/>
                        </a:lnTo>
                        <a:lnTo>
                          <a:pt x="2587" y="781"/>
                        </a:lnTo>
                        <a:lnTo>
                          <a:pt x="2541" y="824"/>
                        </a:lnTo>
                        <a:lnTo>
                          <a:pt x="2494" y="868"/>
                        </a:lnTo>
                        <a:lnTo>
                          <a:pt x="2494" y="868"/>
                        </a:lnTo>
                        <a:lnTo>
                          <a:pt x="2456" y="901"/>
                        </a:lnTo>
                        <a:lnTo>
                          <a:pt x="2416" y="934"/>
                        </a:lnTo>
                        <a:lnTo>
                          <a:pt x="2373" y="967"/>
                        </a:lnTo>
                        <a:lnTo>
                          <a:pt x="2329" y="1001"/>
                        </a:lnTo>
                        <a:lnTo>
                          <a:pt x="2280" y="1036"/>
                        </a:lnTo>
                        <a:lnTo>
                          <a:pt x="2227" y="1070"/>
                        </a:lnTo>
                        <a:lnTo>
                          <a:pt x="2173" y="1107"/>
                        </a:lnTo>
                        <a:lnTo>
                          <a:pt x="2114" y="1143"/>
                        </a:lnTo>
                        <a:lnTo>
                          <a:pt x="2052" y="1182"/>
                        </a:lnTo>
                        <a:lnTo>
                          <a:pt x="1987" y="1220"/>
                        </a:lnTo>
                        <a:lnTo>
                          <a:pt x="1918" y="1261"/>
                        </a:lnTo>
                        <a:lnTo>
                          <a:pt x="1845" y="1302"/>
                        </a:lnTo>
                        <a:lnTo>
                          <a:pt x="1686" y="1389"/>
                        </a:lnTo>
                        <a:lnTo>
                          <a:pt x="1511" y="1483"/>
                        </a:lnTo>
                        <a:lnTo>
                          <a:pt x="1511" y="1483"/>
                        </a:lnTo>
                        <a:lnTo>
                          <a:pt x="1511" y="1483"/>
                        </a:lnTo>
                        <a:lnTo>
                          <a:pt x="1459" y="1507"/>
                        </a:lnTo>
                        <a:lnTo>
                          <a:pt x="1459" y="1507"/>
                        </a:lnTo>
                        <a:lnTo>
                          <a:pt x="1320" y="1577"/>
                        </a:lnTo>
                        <a:lnTo>
                          <a:pt x="1190" y="1647"/>
                        </a:lnTo>
                        <a:lnTo>
                          <a:pt x="1070" y="1716"/>
                        </a:lnTo>
                        <a:lnTo>
                          <a:pt x="957" y="1783"/>
                        </a:lnTo>
                        <a:lnTo>
                          <a:pt x="851" y="1851"/>
                        </a:lnTo>
                        <a:lnTo>
                          <a:pt x="753" y="1917"/>
                        </a:lnTo>
                        <a:lnTo>
                          <a:pt x="663" y="1981"/>
                        </a:lnTo>
                        <a:lnTo>
                          <a:pt x="580" y="2045"/>
                        </a:lnTo>
                        <a:lnTo>
                          <a:pt x="503" y="2108"/>
                        </a:lnTo>
                        <a:lnTo>
                          <a:pt x="432" y="2170"/>
                        </a:lnTo>
                        <a:lnTo>
                          <a:pt x="368" y="2232"/>
                        </a:lnTo>
                        <a:lnTo>
                          <a:pt x="309" y="2292"/>
                        </a:lnTo>
                        <a:lnTo>
                          <a:pt x="255" y="2351"/>
                        </a:lnTo>
                        <a:lnTo>
                          <a:pt x="206" y="2408"/>
                        </a:lnTo>
                        <a:lnTo>
                          <a:pt x="162" y="2465"/>
                        </a:lnTo>
                        <a:lnTo>
                          <a:pt x="122" y="2521"/>
                        </a:lnTo>
                        <a:lnTo>
                          <a:pt x="122" y="2521"/>
                        </a:lnTo>
                        <a:lnTo>
                          <a:pt x="102" y="2552"/>
                        </a:lnTo>
                        <a:lnTo>
                          <a:pt x="83" y="2581"/>
                        </a:lnTo>
                        <a:lnTo>
                          <a:pt x="67" y="2608"/>
                        </a:lnTo>
                        <a:lnTo>
                          <a:pt x="53" y="2634"/>
                        </a:lnTo>
                        <a:lnTo>
                          <a:pt x="41" y="2657"/>
                        </a:lnTo>
                        <a:lnTo>
                          <a:pt x="33" y="2678"/>
                        </a:lnTo>
                        <a:lnTo>
                          <a:pt x="24" y="2699"/>
                        </a:lnTo>
                        <a:lnTo>
                          <a:pt x="17" y="2717"/>
                        </a:lnTo>
                        <a:lnTo>
                          <a:pt x="8" y="2750"/>
                        </a:lnTo>
                        <a:lnTo>
                          <a:pt x="3" y="2777"/>
                        </a:lnTo>
                        <a:lnTo>
                          <a:pt x="1" y="2802"/>
                        </a:lnTo>
                        <a:lnTo>
                          <a:pt x="0" y="2823"/>
                        </a:lnTo>
                        <a:lnTo>
                          <a:pt x="0" y="3516"/>
                        </a:lnTo>
                        <a:lnTo>
                          <a:pt x="0" y="3516"/>
                        </a:lnTo>
                        <a:lnTo>
                          <a:pt x="1" y="3488"/>
                        </a:lnTo>
                        <a:lnTo>
                          <a:pt x="4" y="3463"/>
                        </a:lnTo>
                        <a:lnTo>
                          <a:pt x="10" y="3433"/>
                        </a:lnTo>
                        <a:lnTo>
                          <a:pt x="17" y="3397"/>
                        </a:lnTo>
                        <a:lnTo>
                          <a:pt x="29" y="3356"/>
                        </a:lnTo>
                        <a:lnTo>
                          <a:pt x="44" y="3309"/>
                        </a:lnTo>
                        <a:lnTo>
                          <a:pt x="54" y="3283"/>
                        </a:lnTo>
                        <a:lnTo>
                          <a:pt x="66" y="3256"/>
                        </a:lnTo>
                        <a:lnTo>
                          <a:pt x="79" y="3227"/>
                        </a:lnTo>
                        <a:lnTo>
                          <a:pt x="93" y="3198"/>
                        </a:lnTo>
                        <a:lnTo>
                          <a:pt x="110" y="3167"/>
                        </a:lnTo>
                        <a:lnTo>
                          <a:pt x="127" y="3135"/>
                        </a:lnTo>
                        <a:lnTo>
                          <a:pt x="147" y="3102"/>
                        </a:lnTo>
                        <a:lnTo>
                          <a:pt x="170" y="3068"/>
                        </a:lnTo>
                        <a:lnTo>
                          <a:pt x="195" y="3032"/>
                        </a:lnTo>
                        <a:lnTo>
                          <a:pt x="222" y="2996"/>
                        </a:lnTo>
                        <a:lnTo>
                          <a:pt x="251" y="2959"/>
                        </a:lnTo>
                        <a:lnTo>
                          <a:pt x="282" y="2921"/>
                        </a:lnTo>
                        <a:lnTo>
                          <a:pt x="316" y="2880"/>
                        </a:lnTo>
                        <a:lnTo>
                          <a:pt x="352" y="2839"/>
                        </a:lnTo>
                        <a:lnTo>
                          <a:pt x="392" y="2797"/>
                        </a:lnTo>
                        <a:lnTo>
                          <a:pt x="435" y="2756"/>
                        </a:lnTo>
                        <a:lnTo>
                          <a:pt x="480" y="2711"/>
                        </a:lnTo>
                        <a:lnTo>
                          <a:pt x="528" y="2667"/>
                        </a:lnTo>
                        <a:lnTo>
                          <a:pt x="528" y="2667"/>
                        </a:lnTo>
                        <a:lnTo>
                          <a:pt x="566" y="2636"/>
                        </a:lnTo>
                        <a:lnTo>
                          <a:pt x="606" y="2603"/>
                        </a:lnTo>
                        <a:lnTo>
                          <a:pt x="647" y="2568"/>
                        </a:lnTo>
                        <a:lnTo>
                          <a:pt x="693" y="2535"/>
                        </a:lnTo>
                        <a:lnTo>
                          <a:pt x="742" y="2501"/>
                        </a:lnTo>
                        <a:lnTo>
                          <a:pt x="793" y="2465"/>
                        </a:lnTo>
                        <a:lnTo>
                          <a:pt x="849" y="2429"/>
                        </a:lnTo>
                        <a:lnTo>
                          <a:pt x="908" y="2392"/>
                        </a:lnTo>
                        <a:lnTo>
                          <a:pt x="970" y="2353"/>
                        </a:lnTo>
                        <a:lnTo>
                          <a:pt x="1035" y="2315"/>
                        </a:lnTo>
                        <a:lnTo>
                          <a:pt x="1104" y="2275"/>
                        </a:lnTo>
                        <a:lnTo>
                          <a:pt x="1177" y="2233"/>
                        </a:lnTo>
                        <a:lnTo>
                          <a:pt x="1336" y="2146"/>
                        </a:lnTo>
                        <a:lnTo>
                          <a:pt x="1511" y="2054"/>
                        </a:lnTo>
                        <a:lnTo>
                          <a:pt x="1511" y="2054"/>
                        </a:lnTo>
                        <a:lnTo>
                          <a:pt x="1511" y="2054"/>
                        </a:lnTo>
                        <a:lnTo>
                          <a:pt x="1561" y="2028"/>
                        </a:lnTo>
                        <a:lnTo>
                          <a:pt x="1561" y="2028"/>
                        </a:lnTo>
                        <a:lnTo>
                          <a:pt x="1700" y="1958"/>
                        </a:lnTo>
                        <a:lnTo>
                          <a:pt x="1830" y="1888"/>
                        </a:lnTo>
                        <a:lnTo>
                          <a:pt x="1952" y="1819"/>
                        </a:lnTo>
                        <a:lnTo>
                          <a:pt x="2065" y="1752"/>
                        </a:lnTo>
                        <a:lnTo>
                          <a:pt x="2171" y="1685"/>
                        </a:lnTo>
                        <a:lnTo>
                          <a:pt x="2269" y="1619"/>
                        </a:lnTo>
                        <a:lnTo>
                          <a:pt x="2359" y="1554"/>
                        </a:lnTo>
                        <a:lnTo>
                          <a:pt x="2442" y="1490"/>
                        </a:lnTo>
                        <a:lnTo>
                          <a:pt x="2519" y="1427"/>
                        </a:lnTo>
                        <a:lnTo>
                          <a:pt x="2590" y="1365"/>
                        </a:lnTo>
                        <a:lnTo>
                          <a:pt x="2654" y="1304"/>
                        </a:lnTo>
                        <a:lnTo>
                          <a:pt x="2713" y="1245"/>
                        </a:lnTo>
                        <a:lnTo>
                          <a:pt x="2766" y="1185"/>
                        </a:lnTo>
                        <a:lnTo>
                          <a:pt x="2816" y="1127"/>
                        </a:lnTo>
                        <a:lnTo>
                          <a:pt x="2859" y="1070"/>
                        </a:lnTo>
                        <a:lnTo>
                          <a:pt x="2899" y="1014"/>
                        </a:lnTo>
                        <a:lnTo>
                          <a:pt x="2899" y="1014"/>
                        </a:lnTo>
                        <a:lnTo>
                          <a:pt x="2920" y="984"/>
                        </a:lnTo>
                        <a:lnTo>
                          <a:pt x="2939" y="954"/>
                        </a:lnTo>
                        <a:lnTo>
                          <a:pt x="2955" y="927"/>
                        </a:lnTo>
                        <a:lnTo>
                          <a:pt x="2968" y="903"/>
                        </a:lnTo>
                        <a:lnTo>
                          <a:pt x="2979" y="880"/>
                        </a:lnTo>
                        <a:lnTo>
                          <a:pt x="2989" y="858"/>
                        </a:lnTo>
                        <a:lnTo>
                          <a:pt x="2998" y="838"/>
                        </a:lnTo>
                        <a:lnTo>
                          <a:pt x="3003" y="819"/>
                        </a:lnTo>
                        <a:lnTo>
                          <a:pt x="3013" y="787"/>
                        </a:lnTo>
                        <a:lnTo>
                          <a:pt x="3018" y="758"/>
                        </a:lnTo>
                        <a:lnTo>
                          <a:pt x="3021" y="734"/>
                        </a:lnTo>
                        <a:lnTo>
                          <a:pt x="3022" y="712"/>
                        </a:lnTo>
                        <a:lnTo>
                          <a:pt x="3022" y="0"/>
                        </a:lnTo>
                        <a:close/>
                      </a:path>
                    </a:pathLst>
                  </a:custGeom>
                  <a:gradFill flip="none" rotWithShape="1">
                    <a:gsLst>
                      <a:gs pos="0">
                        <a:schemeClr val="accent5">
                          <a:lumMod val="75000"/>
                        </a:schemeClr>
                      </a:gs>
                      <a:gs pos="88000">
                        <a:schemeClr val="accent5">
                          <a:lumMod val="50000"/>
                        </a:schemeClr>
                      </a:gs>
                      <a:gs pos="100000">
                        <a:srgbClr val="296F82"/>
                      </a:gs>
                      <a:gs pos="14000">
                        <a:schemeClr val="accent5">
                          <a:lumMod val="50000"/>
                        </a:schemeClr>
                      </a:gs>
                    </a:gsLst>
                    <a:lin ang="0" scaled="1"/>
                    <a:tileRect/>
                  </a:gradFill>
                  <a:ln w="9525">
                    <a:noFill/>
                    <a:prstDash val="sysDash"/>
                    <a:miter lim="800000"/>
                    <a:headEnd/>
                    <a:tailEnd/>
                  </a:ln>
                </p:spPr>
                <p:txBody>
                  <a:bodyPr lIns="18288" tIns="18288" rIns="18288" bIns="18288" anchor="ctr" anchorCtr="1"/>
                  <a:lstStyle/>
                  <a:p>
                    <a:pPr algn="ctr">
                      <a:lnSpc>
                        <a:spcPct val="85000"/>
                      </a:lnSpc>
                      <a:spcBef>
                        <a:spcPct val="20000"/>
                      </a:spcBef>
                    </a:pPr>
                    <a:endParaRPr lang="en-US" dirty="0"/>
                  </a:p>
                </p:txBody>
              </p:sp>
            </p:grpSp>
            <p:sp>
              <p:nvSpPr>
                <p:cNvPr id="38" name="Freeform 28">
                  <a:extLst>
                    <a:ext uri="{FF2B5EF4-FFF2-40B4-BE49-F238E27FC236}">
                      <a16:creationId xmlns:a16="http://schemas.microsoft.com/office/drawing/2014/main" id="{CD4BABC6-8458-4645-9D2C-7752621B1BEE}"/>
                    </a:ext>
                  </a:extLst>
                </p:cNvPr>
                <p:cNvSpPr>
                  <a:spLocks/>
                </p:cNvSpPr>
                <p:nvPr/>
              </p:nvSpPr>
              <p:spPr bwMode="auto">
                <a:xfrm>
                  <a:off x="4877673" y="1418741"/>
                  <a:ext cx="600197" cy="788761"/>
                </a:xfrm>
                <a:custGeom>
                  <a:avLst/>
                  <a:gdLst>
                    <a:gd name="T0" fmla="*/ 726 w 786"/>
                    <a:gd name="T1" fmla="*/ 0 h 1070"/>
                    <a:gd name="T2" fmla="*/ 732 w 786"/>
                    <a:gd name="T3" fmla="*/ 67 h 1070"/>
                    <a:gd name="T4" fmla="*/ 730 w 786"/>
                    <a:gd name="T5" fmla="*/ 90 h 1070"/>
                    <a:gd name="T6" fmla="*/ 726 w 786"/>
                    <a:gd name="T7" fmla="*/ 139 h 1070"/>
                    <a:gd name="T8" fmla="*/ 719 w 786"/>
                    <a:gd name="T9" fmla="*/ 186 h 1070"/>
                    <a:gd name="T10" fmla="*/ 700 w 786"/>
                    <a:gd name="T11" fmla="*/ 256 h 1070"/>
                    <a:gd name="T12" fmla="*/ 664 w 786"/>
                    <a:gd name="T13" fmla="*/ 349 h 1070"/>
                    <a:gd name="T14" fmla="*/ 617 w 786"/>
                    <a:gd name="T15" fmla="*/ 440 h 1070"/>
                    <a:gd name="T16" fmla="*/ 561 w 786"/>
                    <a:gd name="T17" fmla="*/ 526 h 1070"/>
                    <a:gd name="T18" fmla="*/ 500 w 786"/>
                    <a:gd name="T19" fmla="*/ 609 h 1070"/>
                    <a:gd name="T20" fmla="*/ 434 w 786"/>
                    <a:gd name="T21" fmla="*/ 687 h 1070"/>
                    <a:gd name="T22" fmla="*/ 365 w 786"/>
                    <a:gd name="T23" fmla="*/ 760 h 1070"/>
                    <a:gd name="T24" fmla="*/ 298 w 786"/>
                    <a:gd name="T25" fmla="*/ 826 h 1070"/>
                    <a:gd name="T26" fmla="*/ 170 w 786"/>
                    <a:gd name="T27" fmla="*/ 940 h 1070"/>
                    <a:gd name="T28" fmla="*/ 67 w 786"/>
                    <a:gd name="T29" fmla="*/ 1021 h 1070"/>
                    <a:gd name="T30" fmla="*/ 0 w 786"/>
                    <a:gd name="T31" fmla="*/ 1070 h 1070"/>
                    <a:gd name="T32" fmla="*/ 34 w 786"/>
                    <a:gd name="T33" fmla="*/ 1047 h 1070"/>
                    <a:gd name="T34" fmla="*/ 123 w 786"/>
                    <a:gd name="T35" fmla="*/ 982 h 1070"/>
                    <a:gd name="T36" fmla="*/ 249 w 786"/>
                    <a:gd name="T37" fmla="*/ 882 h 1070"/>
                    <a:gd name="T38" fmla="*/ 356 w 786"/>
                    <a:gd name="T39" fmla="*/ 788 h 1070"/>
                    <a:gd name="T40" fmla="*/ 429 w 786"/>
                    <a:gd name="T41" fmla="*/ 716 h 1070"/>
                    <a:gd name="T42" fmla="*/ 502 w 786"/>
                    <a:gd name="T43" fmla="*/ 639 h 1070"/>
                    <a:gd name="T44" fmla="*/ 571 w 786"/>
                    <a:gd name="T45" fmla="*/ 559 h 1070"/>
                    <a:gd name="T46" fmla="*/ 634 w 786"/>
                    <a:gd name="T47" fmla="*/ 473 h 1070"/>
                    <a:gd name="T48" fmla="*/ 690 w 786"/>
                    <a:gd name="T49" fmla="*/ 384 h 1070"/>
                    <a:gd name="T50" fmla="*/ 735 w 786"/>
                    <a:gd name="T51" fmla="*/ 294 h 1070"/>
                    <a:gd name="T52" fmla="*/ 760 w 786"/>
                    <a:gd name="T53" fmla="*/ 223 h 1070"/>
                    <a:gd name="T54" fmla="*/ 772 w 786"/>
                    <a:gd name="T55" fmla="*/ 178 h 1070"/>
                    <a:gd name="T56" fmla="*/ 780 w 786"/>
                    <a:gd name="T57" fmla="*/ 130 h 1070"/>
                    <a:gd name="T58" fmla="*/ 786 w 786"/>
                    <a:gd name="T59" fmla="*/ 83 h 1070"/>
                    <a:gd name="T60" fmla="*/ 786 w 786"/>
                    <a:gd name="T61" fmla="*/ 60 h 1070"/>
                    <a:gd name="T62" fmla="*/ 782 w 786"/>
                    <a:gd name="T63" fmla="*/ 0 h 10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786" h="1070">
                      <a:moveTo>
                        <a:pt x="726" y="0"/>
                      </a:moveTo>
                      <a:lnTo>
                        <a:pt x="726" y="0"/>
                      </a:lnTo>
                      <a:lnTo>
                        <a:pt x="730" y="33"/>
                      </a:lnTo>
                      <a:lnTo>
                        <a:pt x="732" y="67"/>
                      </a:lnTo>
                      <a:lnTo>
                        <a:pt x="732" y="67"/>
                      </a:lnTo>
                      <a:lnTo>
                        <a:pt x="730" y="90"/>
                      </a:lnTo>
                      <a:lnTo>
                        <a:pt x="729" y="115"/>
                      </a:lnTo>
                      <a:lnTo>
                        <a:pt x="726" y="139"/>
                      </a:lnTo>
                      <a:lnTo>
                        <a:pt x="723" y="162"/>
                      </a:lnTo>
                      <a:lnTo>
                        <a:pt x="719" y="186"/>
                      </a:lnTo>
                      <a:lnTo>
                        <a:pt x="713" y="209"/>
                      </a:lnTo>
                      <a:lnTo>
                        <a:pt x="700" y="256"/>
                      </a:lnTo>
                      <a:lnTo>
                        <a:pt x="683" y="304"/>
                      </a:lnTo>
                      <a:lnTo>
                        <a:pt x="664" y="349"/>
                      </a:lnTo>
                      <a:lnTo>
                        <a:pt x="641" y="395"/>
                      </a:lnTo>
                      <a:lnTo>
                        <a:pt x="617" y="440"/>
                      </a:lnTo>
                      <a:lnTo>
                        <a:pt x="590" y="483"/>
                      </a:lnTo>
                      <a:lnTo>
                        <a:pt x="561" y="526"/>
                      </a:lnTo>
                      <a:lnTo>
                        <a:pt x="531" y="569"/>
                      </a:lnTo>
                      <a:lnTo>
                        <a:pt x="500" y="609"/>
                      </a:lnTo>
                      <a:lnTo>
                        <a:pt x="467" y="649"/>
                      </a:lnTo>
                      <a:lnTo>
                        <a:pt x="434" y="687"/>
                      </a:lnTo>
                      <a:lnTo>
                        <a:pt x="399" y="725"/>
                      </a:lnTo>
                      <a:lnTo>
                        <a:pt x="365" y="760"/>
                      </a:lnTo>
                      <a:lnTo>
                        <a:pt x="332" y="795"/>
                      </a:lnTo>
                      <a:lnTo>
                        <a:pt x="298" y="826"/>
                      </a:lnTo>
                      <a:lnTo>
                        <a:pt x="232" y="887"/>
                      </a:lnTo>
                      <a:lnTo>
                        <a:pt x="170" y="940"/>
                      </a:lnTo>
                      <a:lnTo>
                        <a:pt x="114" y="985"/>
                      </a:lnTo>
                      <a:lnTo>
                        <a:pt x="67" y="1021"/>
                      </a:lnTo>
                      <a:lnTo>
                        <a:pt x="31" y="1047"/>
                      </a:lnTo>
                      <a:lnTo>
                        <a:pt x="0" y="1070"/>
                      </a:lnTo>
                      <a:lnTo>
                        <a:pt x="0" y="1070"/>
                      </a:lnTo>
                      <a:lnTo>
                        <a:pt x="34" y="1047"/>
                      </a:lnTo>
                      <a:lnTo>
                        <a:pt x="73" y="1020"/>
                      </a:lnTo>
                      <a:lnTo>
                        <a:pt x="123" y="982"/>
                      </a:lnTo>
                      <a:lnTo>
                        <a:pt x="182" y="937"/>
                      </a:lnTo>
                      <a:lnTo>
                        <a:pt x="249" y="882"/>
                      </a:lnTo>
                      <a:lnTo>
                        <a:pt x="319" y="821"/>
                      </a:lnTo>
                      <a:lnTo>
                        <a:pt x="356" y="788"/>
                      </a:lnTo>
                      <a:lnTo>
                        <a:pt x="394" y="752"/>
                      </a:lnTo>
                      <a:lnTo>
                        <a:pt x="429" y="716"/>
                      </a:lnTo>
                      <a:lnTo>
                        <a:pt x="467" y="679"/>
                      </a:lnTo>
                      <a:lnTo>
                        <a:pt x="502" y="639"/>
                      </a:lnTo>
                      <a:lnTo>
                        <a:pt x="537" y="599"/>
                      </a:lnTo>
                      <a:lnTo>
                        <a:pt x="571" y="559"/>
                      </a:lnTo>
                      <a:lnTo>
                        <a:pt x="604" y="516"/>
                      </a:lnTo>
                      <a:lnTo>
                        <a:pt x="634" y="473"/>
                      </a:lnTo>
                      <a:lnTo>
                        <a:pt x="663" y="428"/>
                      </a:lnTo>
                      <a:lnTo>
                        <a:pt x="690" y="384"/>
                      </a:lnTo>
                      <a:lnTo>
                        <a:pt x="713" y="339"/>
                      </a:lnTo>
                      <a:lnTo>
                        <a:pt x="735" y="294"/>
                      </a:lnTo>
                      <a:lnTo>
                        <a:pt x="752" y="248"/>
                      </a:lnTo>
                      <a:lnTo>
                        <a:pt x="760" y="223"/>
                      </a:lnTo>
                      <a:lnTo>
                        <a:pt x="766" y="201"/>
                      </a:lnTo>
                      <a:lnTo>
                        <a:pt x="772" y="178"/>
                      </a:lnTo>
                      <a:lnTo>
                        <a:pt x="777" y="155"/>
                      </a:lnTo>
                      <a:lnTo>
                        <a:pt x="780" y="130"/>
                      </a:lnTo>
                      <a:lnTo>
                        <a:pt x="783" y="107"/>
                      </a:lnTo>
                      <a:lnTo>
                        <a:pt x="786" y="83"/>
                      </a:lnTo>
                      <a:lnTo>
                        <a:pt x="786" y="60"/>
                      </a:lnTo>
                      <a:lnTo>
                        <a:pt x="786" y="60"/>
                      </a:lnTo>
                      <a:lnTo>
                        <a:pt x="785" y="30"/>
                      </a:lnTo>
                      <a:lnTo>
                        <a:pt x="782" y="0"/>
                      </a:lnTo>
                      <a:lnTo>
                        <a:pt x="726" y="0"/>
                      </a:lnTo>
                      <a:close/>
                    </a:path>
                  </a:pathLst>
                </a:custGeom>
                <a:gradFill flip="none" rotWithShape="1">
                  <a:gsLst>
                    <a:gs pos="0">
                      <a:schemeClr val="accent5">
                        <a:lumMod val="40000"/>
                        <a:lumOff val="60000"/>
                      </a:schemeClr>
                    </a:gs>
                    <a:gs pos="100000">
                      <a:schemeClr val="accent5">
                        <a:lumMod val="60000"/>
                        <a:lumOff val="40000"/>
                      </a:schemeClr>
                    </a:gs>
                  </a:gsLst>
                  <a:lin ang="2700000" scaled="1"/>
                  <a:tileRect/>
                </a:gradFill>
                <a:ln w="9525">
                  <a:noFill/>
                  <a:prstDash val="sysDash"/>
                  <a:miter lim="800000"/>
                  <a:headEnd/>
                  <a:tailEnd/>
                </a:ln>
              </p:spPr>
              <p:txBody>
                <a:bodyPr lIns="18288" tIns="18288" rIns="18288" bIns="18288" anchor="ctr" anchorCtr="1"/>
                <a:lstStyle/>
                <a:p>
                  <a:pPr algn="ctr">
                    <a:lnSpc>
                      <a:spcPct val="85000"/>
                    </a:lnSpc>
                    <a:spcBef>
                      <a:spcPct val="20000"/>
                    </a:spcBef>
                  </a:pPr>
                  <a:endParaRPr lang="en-US" dirty="0"/>
                </a:p>
              </p:txBody>
            </p:sp>
          </p:grpSp>
        </p:grpSp>
      </p:grpSp>
      <p:sp>
        <p:nvSpPr>
          <p:cNvPr id="86" name="Text Placeholder 85" descr="Text Box 7">
            <a:extLst>
              <a:ext uri="{FF2B5EF4-FFF2-40B4-BE49-F238E27FC236}">
                <a16:creationId xmlns:a16="http://schemas.microsoft.com/office/drawing/2014/main" id="{527FB14C-0B8B-430F-803B-4F35861330D4}"/>
              </a:ext>
            </a:extLst>
          </p:cNvPr>
          <p:cNvSpPr>
            <a:spLocks noGrp="1"/>
          </p:cNvSpPr>
          <p:nvPr>
            <p:ph type="body" sz="quarter" idx="12"/>
          </p:nvPr>
        </p:nvSpPr>
        <p:spPr>
          <a:xfrm>
            <a:off x="5773431" y="3675288"/>
            <a:ext cx="2433638" cy="723939"/>
          </a:xfrm>
          <a:gradFill flip="none" rotWithShape="1">
            <a:gsLst>
              <a:gs pos="0">
                <a:schemeClr val="bg1">
                  <a:lumMod val="85000"/>
                </a:schemeClr>
              </a:gs>
              <a:gs pos="63000">
                <a:schemeClr val="bg1"/>
              </a:gs>
            </a:gsLst>
            <a:lin ang="0" scaled="1"/>
            <a:tileRect/>
          </a:gradFill>
        </p:spPr>
        <p:txBody>
          <a:bodyPr>
            <a:normAutofit/>
          </a:bodyPr>
          <a:lstStyle>
            <a:lvl1pPr marL="285750" indent="-285750">
              <a:buFont typeface="Arial" panose="020B0604020202020204" pitchFamily="34" charset="0"/>
              <a:buChar char="•"/>
              <a:defRPr sz="1400">
                <a:solidFill>
                  <a:schemeClr val="tx1"/>
                </a:solidFill>
              </a:defRPr>
            </a:lvl1pPr>
          </a:lstStyle>
          <a:p>
            <a:pPr lvl="0"/>
            <a:r>
              <a:rPr lang="en-US"/>
              <a:t>Click to edit Master text styles</a:t>
            </a:r>
          </a:p>
        </p:txBody>
      </p:sp>
      <p:grpSp>
        <p:nvGrpSpPr>
          <p:cNvPr id="102" name="Group 101">
            <a:extLst>
              <a:ext uri="{FF2B5EF4-FFF2-40B4-BE49-F238E27FC236}">
                <a16:creationId xmlns:a16="http://schemas.microsoft.com/office/drawing/2014/main" id="{25FDDCFB-74DB-400A-A615-2C7D9CE81107}"/>
              </a:ext>
            </a:extLst>
          </p:cNvPr>
          <p:cNvGrpSpPr/>
          <p:nvPr userDrawn="1"/>
        </p:nvGrpSpPr>
        <p:grpSpPr>
          <a:xfrm>
            <a:off x="4817534" y="3675288"/>
            <a:ext cx="947962" cy="723940"/>
            <a:chOff x="4817534" y="3675288"/>
            <a:chExt cx="947962" cy="723940"/>
          </a:xfrm>
        </p:grpSpPr>
        <p:cxnSp>
          <p:nvCxnSpPr>
            <p:cNvPr id="78" name="Straight Arrow Connector 77">
              <a:extLst>
                <a:ext uri="{FF2B5EF4-FFF2-40B4-BE49-F238E27FC236}">
                  <a16:creationId xmlns:a16="http://schemas.microsoft.com/office/drawing/2014/main" id="{811E8944-8CBA-4D76-B85B-1D268D2B951B}"/>
                </a:ext>
              </a:extLst>
            </p:cNvPr>
            <p:cNvCxnSpPr/>
            <p:nvPr/>
          </p:nvCxnSpPr>
          <p:spPr>
            <a:xfrm rot="10800000">
              <a:off x="4817534" y="4038074"/>
              <a:ext cx="947171" cy="1588"/>
            </a:xfrm>
            <a:prstGeom prst="straightConnector1">
              <a:avLst/>
            </a:prstGeom>
            <a:ln w="12700">
              <a:solidFill>
                <a:schemeClr val="tx1"/>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77C2346E-A3EF-4DDB-B974-1955AEDB177A}"/>
                </a:ext>
              </a:extLst>
            </p:cNvPr>
            <p:cNvCxnSpPr/>
            <p:nvPr/>
          </p:nvCxnSpPr>
          <p:spPr>
            <a:xfrm rot="5400000">
              <a:off x="5402732" y="4036464"/>
              <a:ext cx="723940" cy="1588"/>
            </a:xfrm>
            <a:prstGeom prst="line">
              <a:avLst/>
            </a:prstGeom>
            <a:ln w="3175" cap="flat" cmpd="sng" algn="ctr">
              <a:solidFill>
                <a:srgbClr val="000000"/>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grpSp>
      <p:sp>
        <p:nvSpPr>
          <p:cNvPr id="87" name="Text Placeholder 85" descr="Text Box 6">
            <a:extLst>
              <a:ext uri="{FF2B5EF4-FFF2-40B4-BE49-F238E27FC236}">
                <a16:creationId xmlns:a16="http://schemas.microsoft.com/office/drawing/2014/main" id="{803AECDA-E0A7-401C-A728-AAEC061C1224}"/>
              </a:ext>
            </a:extLst>
          </p:cNvPr>
          <p:cNvSpPr>
            <a:spLocks noGrp="1"/>
          </p:cNvSpPr>
          <p:nvPr>
            <p:ph type="body" sz="quarter" idx="13"/>
          </p:nvPr>
        </p:nvSpPr>
        <p:spPr>
          <a:xfrm>
            <a:off x="5773431" y="2742446"/>
            <a:ext cx="2433638" cy="723939"/>
          </a:xfrm>
          <a:gradFill>
            <a:gsLst>
              <a:gs pos="0">
                <a:schemeClr val="accent2">
                  <a:lumMod val="60000"/>
                  <a:lumOff val="40000"/>
                </a:schemeClr>
              </a:gs>
              <a:gs pos="100000">
                <a:schemeClr val="bg1"/>
              </a:gs>
            </a:gsLst>
            <a:lin ang="720000" scaled="0"/>
          </a:gradFill>
        </p:spPr>
        <p:txBody>
          <a:bodyPr>
            <a:normAutofit/>
          </a:bodyPr>
          <a:lstStyle>
            <a:lvl1pPr marL="285750" indent="-285750">
              <a:buFont typeface="Arial" panose="020B0604020202020204" pitchFamily="34" charset="0"/>
              <a:buChar char="•"/>
              <a:defRPr sz="1400"/>
            </a:lvl1pPr>
          </a:lstStyle>
          <a:p>
            <a:pPr lvl="0"/>
            <a:r>
              <a:rPr lang="en-US"/>
              <a:t>Click to edit Master text styles</a:t>
            </a:r>
          </a:p>
        </p:txBody>
      </p:sp>
      <p:grpSp>
        <p:nvGrpSpPr>
          <p:cNvPr id="101" name="Group 100">
            <a:extLst>
              <a:ext uri="{FF2B5EF4-FFF2-40B4-BE49-F238E27FC236}">
                <a16:creationId xmlns:a16="http://schemas.microsoft.com/office/drawing/2014/main" id="{ACE3CDC0-A94F-4B0E-9BCC-E0B1205AF92B}"/>
              </a:ext>
            </a:extLst>
          </p:cNvPr>
          <p:cNvGrpSpPr/>
          <p:nvPr userDrawn="1"/>
        </p:nvGrpSpPr>
        <p:grpSpPr>
          <a:xfrm>
            <a:off x="5405236" y="2746394"/>
            <a:ext cx="361466" cy="723940"/>
            <a:chOff x="5405236" y="2746394"/>
            <a:chExt cx="361466" cy="723940"/>
          </a:xfrm>
        </p:grpSpPr>
        <p:cxnSp>
          <p:nvCxnSpPr>
            <p:cNvPr id="66" name="Straight Arrow Connector 65">
              <a:extLst>
                <a:ext uri="{FF2B5EF4-FFF2-40B4-BE49-F238E27FC236}">
                  <a16:creationId xmlns:a16="http://schemas.microsoft.com/office/drawing/2014/main" id="{5338065A-8FF0-420D-AA6A-666757DFE26A}"/>
                </a:ext>
              </a:extLst>
            </p:cNvPr>
            <p:cNvCxnSpPr/>
            <p:nvPr/>
          </p:nvCxnSpPr>
          <p:spPr>
            <a:xfrm rot="10800000">
              <a:off x="5405236" y="3104416"/>
              <a:ext cx="361191" cy="1588"/>
            </a:xfrm>
            <a:prstGeom prst="straightConnector1">
              <a:avLst/>
            </a:prstGeom>
            <a:ln w="12700">
              <a:solidFill>
                <a:schemeClr val="tx1"/>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AA2D2D06-DDB7-4D3B-9CD3-470B9019B712}"/>
                </a:ext>
              </a:extLst>
            </p:cNvPr>
            <p:cNvCxnSpPr/>
            <p:nvPr/>
          </p:nvCxnSpPr>
          <p:spPr>
            <a:xfrm rot="5400000">
              <a:off x="5404457" y="3108088"/>
              <a:ext cx="723940" cy="551"/>
            </a:xfrm>
            <a:prstGeom prst="line">
              <a:avLst/>
            </a:prstGeom>
            <a:ln w="3175" cap="flat" cmpd="sng" algn="ctr">
              <a:solidFill>
                <a:srgbClr val="000000"/>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grpSp>
      <p:sp>
        <p:nvSpPr>
          <p:cNvPr id="106" name="Text Placeholder 103" descr="Text Box 3">
            <a:extLst>
              <a:ext uri="{FF2B5EF4-FFF2-40B4-BE49-F238E27FC236}">
                <a16:creationId xmlns:a16="http://schemas.microsoft.com/office/drawing/2014/main" id="{594B5A49-E6EC-4C7E-A370-473237781308}"/>
              </a:ext>
            </a:extLst>
          </p:cNvPr>
          <p:cNvSpPr>
            <a:spLocks noGrp="1"/>
          </p:cNvSpPr>
          <p:nvPr>
            <p:ph type="body" sz="quarter" idx="18"/>
          </p:nvPr>
        </p:nvSpPr>
        <p:spPr>
          <a:xfrm rot="19833409">
            <a:off x="2691713" y="3775123"/>
            <a:ext cx="3135312" cy="348399"/>
          </a:xfrm>
        </p:spPr>
        <p:txBody>
          <a:bodyPr>
            <a:normAutofit/>
          </a:bodyPr>
          <a:lstStyle>
            <a:lvl1pPr marL="0" indent="0" algn="ctr">
              <a:buNone/>
              <a:defRPr sz="2000">
                <a:solidFill>
                  <a:schemeClr val="bg1"/>
                </a:solidFill>
                <a:latin typeface="+mj-lt"/>
              </a:defRPr>
            </a:lvl1pPr>
          </a:lstStyle>
          <a:p>
            <a:pPr lvl="0"/>
            <a:r>
              <a:rPr lang="en-US"/>
              <a:t>Click to edit Master text styles</a:t>
            </a:r>
          </a:p>
        </p:txBody>
      </p:sp>
      <p:sp>
        <p:nvSpPr>
          <p:cNvPr id="88" name="Text Placeholder 85" descr="Text Box 5">
            <a:extLst>
              <a:ext uri="{FF2B5EF4-FFF2-40B4-BE49-F238E27FC236}">
                <a16:creationId xmlns:a16="http://schemas.microsoft.com/office/drawing/2014/main" id="{6BF3453F-5E63-4B00-A78C-7E29E4030D9C}"/>
              </a:ext>
            </a:extLst>
          </p:cNvPr>
          <p:cNvSpPr>
            <a:spLocks noGrp="1"/>
          </p:cNvSpPr>
          <p:nvPr>
            <p:ph type="body" sz="quarter" idx="14"/>
          </p:nvPr>
        </p:nvSpPr>
        <p:spPr>
          <a:xfrm>
            <a:off x="5773431" y="1521469"/>
            <a:ext cx="2433638" cy="723939"/>
          </a:xfrm>
          <a:gradFill>
            <a:gsLst>
              <a:gs pos="0">
                <a:schemeClr val="accent5">
                  <a:lumMod val="75000"/>
                </a:schemeClr>
              </a:gs>
              <a:gs pos="100000">
                <a:srgbClr val="FFFFFF">
                  <a:alpha val="0"/>
                </a:srgbClr>
              </a:gs>
            </a:gsLst>
            <a:lin ang="0" scaled="1"/>
          </a:gradFill>
        </p:spPr>
        <p:txBody>
          <a:bodyPr>
            <a:normAutofit/>
          </a:bodyPr>
          <a:lstStyle>
            <a:lvl1pPr marL="285750" indent="-285750">
              <a:buFont typeface="Arial" panose="020B0604020202020204" pitchFamily="34" charset="0"/>
              <a:buChar char="•"/>
              <a:defRPr sz="1400"/>
            </a:lvl1pPr>
          </a:lstStyle>
          <a:p>
            <a:pPr lvl="0"/>
            <a:r>
              <a:rPr lang="en-US"/>
              <a:t>Click to edit Master text styles</a:t>
            </a:r>
          </a:p>
        </p:txBody>
      </p:sp>
      <p:grpSp>
        <p:nvGrpSpPr>
          <p:cNvPr id="100" name="Group 99">
            <a:extLst>
              <a:ext uri="{FF2B5EF4-FFF2-40B4-BE49-F238E27FC236}">
                <a16:creationId xmlns:a16="http://schemas.microsoft.com/office/drawing/2014/main" id="{8A0F22BD-0358-4467-90E4-0E3B3D792ABE}"/>
              </a:ext>
            </a:extLst>
          </p:cNvPr>
          <p:cNvGrpSpPr/>
          <p:nvPr userDrawn="1"/>
        </p:nvGrpSpPr>
        <p:grpSpPr>
          <a:xfrm>
            <a:off x="5405236" y="1527194"/>
            <a:ext cx="361466" cy="723940"/>
            <a:chOff x="5405236" y="1527194"/>
            <a:chExt cx="361466" cy="723940"/>
          </a:xfrm>
        </p:grpSpPr>
        <p:cxnSp>
          <p:nvCxnSpPr>
            <p:cNvPr id="70" name="Straight Arrow Connector 69">
              <a:extLst>
                <a:ext uri="{FF2B5EF4-FFF2-40B4-BE49-F238E27FC236}">
                  <a16:creationId xmlns:a16="http://schemas.microsoft.com/office/drawing/2014/main" id="{9CC18D0D-A946-4A0F-9AE0-13ED75D08BE9}"/>
                </a:ext>
              </a:extLst>
            </p:cNvPr>
            <p:cNvCxnSpPr/>
            <p:nvPr/>
          </p:nvCxnSpPr>
          <p:spPr>
            <a:xfrm rot="10800000">
              <a:off x="5405236" y="1885216"/>
              <a:ext cx="361191" cy="1588"/>
            </a:xfrm>
            <a:prstGeom prst="straightConnector1">
              <a:avLst/>
            </a:prstGeom>
            <a:ln w="12700">
              <a:solidFill>
                <a:schemeClr val="tx1"/>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8742E141-BDC6-4CA4-B546-C112537AE3AD}"/>
                </a:ext>
              </a:extLst>
            </p:cNvPr>
            <p:cNvCxnSpPr/>
            <p:nvPr/>
          </p:nvCxnSpPr>
          <p:spPr>
            <a:xfrm rot="5400000">
              <a:off x="5404457" y="1888888"/>
              <a:ext cx="723940" cy="551"/>
            </a:xfrm>
            <a:prstGeom prst="line">
              <a:avLst/>
            </a:prstGeom>
            <a:ln w="3175" cap="flat" cmpd="sng" algn="ctr">
              <a:solidFill>
                <a:srgbClr val="000000"/>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grpSp>
      <p:sp>
        <p:nvSpPr>
          <p:cNvPr id="105" name="Text Placeholder 103" descr="Text Box 2">
            <a:extLst>
              <a:ext uri="{FF2B5EF4-FFF2-40B4-BE49-F238E27FC236}">
                <a16:creationId xmlns:a16="http://schemas.microsoft.com/office/drawing/2014/main" id="{7BB8E1A4-3A43-4F58-99F0-5F1B00DC6A48}"/>
              </a:ext>
            </a:extLst>
          </p:cNvPr>
          <p:cNvSpPr>
            <a:spLocks noGrp="1"/>
          </p:cNvSpPr>
          <p:nvPr>
            <p:ph type="body" sz="quarter" idx="17"/>
          </p:nvPr>
        </p:nvSpPr>
        <p:spPr>
          <a:xfrm rot="19833409">
            <a:off x="2692505" y="2520777"/>
            <a:ext cx="3135312" cy="348399"/>
          </a:xfrm>
        </p:spPr>
        <p:txBody>
          <a:bodyPr>
            <a:normAutofit/>
          </a:bodyPr>
          <a:lstStyle>
            <a:lvl1pPr marL="0" indent="0" algn="ctr">
              <a:buNone/>
              <a:defRPr sz="2000">
                <a:solidFill>
                  <a:schemeClr val="bg1"/>
                </a:solidFill>
                <a:latin typeface="+mj-lt"/>
              </a:defRPr>
            </a:lvl1pPr>
          </a:lstStyle>
          <a:p>
            <a:pPr lvl="0"/>
            <a:r>
              <a:rPr lang="en-US"/>
              <a:t>Click to edit Master text styles</a:t>
            </a:r>
          </a:p>
        </p:txBody>
      </p:sp>
      <p:sp>
        <p:nvSpPr>
          <p:cNvPr id="89" name="Text Placeholder 85" descr="Text Box 4">
            <a:extLst>
              <a:ext uri="{FF2B5EF4-FFF2-40B4-BE49-F238E27FC236}">
                <a16:creationId xmlns:a16="http://schemas.microsoft.com/office/drawing/2014/main" id="{3F499A22-BEF7-4D27-9EC9-131201FF999D}"/>
              </a:ext>
            </a:extLst>
          </p:cNvPr>
          <p:cNvSpPr>
            <a:spLocks noGrp="1"/>
          </p:cNvSpPr>
          <p:nvPr>
            <p:ph type="body" sz="quarter" idx="15"/>
          </p:nvPr>
        </p:nvSpPr>
        <p:spPr>
          <a:xfrm>
            <a:off x="5742372" y="264037"/>
            <a:ext cx="2433638" cy="723939"/>
          </a:xfrm>
          <a:gradFill flip="none" rotWithShape="1">
            <a:gsLst>
              <a:gs pos="0">
                <a:schemeClr val="accent4">
                  <a:lumMod val="60000"/>
                  <a:lumOff val="40000"/>
                </a:schemeClr>
              </a:gs>
              <a:gs pos="100000">
                <a:schemeClr val="bg1"/>
              </a:gs>
            </a:gsLst>
            <a:lin ang="0" scaled="1"/>
            <a:tileRect/>
          </a:gradFill>
        </p:spPr>
        <p:txBody>
          <a:bodyPr>
            <a:normAutofit/>
          </a:bodyPr>
          <a:lstStyle>
            <a:lvl1pPr marL="285750" indent="-285750">
              <a:buFont typeface="Arial" panose="020B0604020202020204" pitchFamily="34" charset="0"/>
              <a:buChar char="•"/>
              <a:defRPr sz="1400"/>
            </a:lvl1pPr>
          </a:lstStyle>
          <a:p>
            <a:pPr lvl="0"/>
            <a:r>
              <a:rPr lang="en-US"/>
              <a:t>Click to edit Master text styles</a:t>
            </a:r>
          </a:p>
        </p:txBody>
      </p:sp>
      <p:grpSp>
        <p:nvGrpSpPr>
          <p:cNvPr id="99" name="Group 98">
            <a:extLst>
              <a:ext uri="{FF2B5EF4-FFF2-40B4-BE49-F238E27FC236}">
                <a16:creationId xmlns:a16="http://schemas.microsoft.com/office/drawing/2014/main" id="{AA866FF6-BB49-4AE4-A277-EE18CD0072D1}"/>
              </a:ext>
            </a:extLst>
          </p:cNvPr>
          <p:cNvGrpSpPr/>
          <p:nvPr userDrawn="1"/>
        </p:nvGrpSpPr>
        <p:grpSpPr>
          <a:xfrm>
            <a:off x="5365472" y="279191"/>
            <a:ext cx="361466" cy="723940"/>
            <a:chOff x="5365472" y="279191"/>
            <a:chExt cx="361466" cy="723940"/>
          </a:xfrm>
        </p:grpSpPr>
        <p:cxnSp>
          <p:nvCxnSpPr>
            <p:cNvPr id="74" name="Straight Arrow Connector 73">
              <a:extLst>
                <a:ext uri="{FF2B5EF4-FFF2-40B4-BE49-F238E27FC236}">
                  <a16:creationId xmlns:a16="http://schemas.microsoft.com/office/drawing/2014/main" id="{8A229B3B-BD65-4249-BA40-CD3CFB135D86}"/>
                </a:ext>
              </a:extLst>
            </p:cNvPr>
            <p:cNvCxnSpPr/>
            <p:nvPr/>
          </p:nvCxnSpPr>
          <p:spPr>
            <a:xfrm rot="10800000">
              <a:off x="5365472" y="637213"/>
              <a:ext cx="361191" cy="1588"/>
            </a:xfrm>
            <a:prstGeom prst="straightConnector1">
              <a:avLst/>
            </a:prstGeom>
            <a:ln w="12700">
              <a:solidFill>
                <a:schemeClr val="tx1"/>
              </a:solidFill>
              <a:headEnd type="none"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A1A52BCB-F356-4303-BBEB-121BEB72FA8C}"/>
                </a:ext>
              </a:extLst>
            </p:cNvPr>
            <p:cNvCxnSpPr/>
            <p:nvPr/>
          </p:nvCxnSpPr>
          <p:spPr>
            <a:xfrm rot="5400000">
              <a:off x="5364693" y="640885"/>
              <a:ext cx="723940" cy="551"/>
            </a:xfrm>
            <a:prstGeom prst="line">
              <a:avLst/>
            </a:prstGeom>
            <a:ln w="3175" cap="flat" cmpd="sng" algn="ctr">
              <a:solidFill>
                <a:srgbClr val="000000"/>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grpSp>
      <p:sp>
        <p:nvSpPr>
          <p:cNvPr id="104" name="Text Placeholder 103" descr="Text Box 1">
            <a:extLst>
              <a:ext uri="{FF2B5EF4-FFF2-40B4-BE49-F238E27FC236}">
                <a16:creationId xmlns:a16="http://schemas.microsoft.com/office/drawing/2014/main" id="{D37C7D57-5889-4B8C-957F-05D83ACADF54}"/>
              </a:ext>
            </a:extLst>
          </p:cNvPr>
          <p:cNvSpPr>
            <a:spLocks noGrp="1"/>
          </p:cNvSpPr>
          <p:nvPr>
            <p:ph type="body" sz="quarter" idx="16"/>
          </p:nvPr>
        </p:nvSpPr>
        <p:spPr>
          <a:xfrm rot="19833409">
            <a:off x="2686823" y="1365710"/>
            <a:ext cx="3135312" cy="411707"/>
          </a:xfrm>
        </p:spPr>
        <p:txBody>
          <a:bodyPr>
            <a:normAutofit/>
          </a:bodyPr>
          <a:lstStyle>
            <a:lvl1pPr marL="0" indent="0" algn="ctr">
              <a:buNone/>
              <a:defRPr sz="2000">
                <a:solidFill>
                  <a:schemeClr val="bg1"/>
                </a:solidFill>
                <a:latin typeface="+mj-lt"/>
              </a:defRPr>
            </a:lvl1pPr>
          </a:lstStyle>
          <a:p>
            <a:pPr lvl="0"/>
            <a:r>
              <a:rPr lang="en-US"/>
              <a:t>Click to edit Master text styles</a:t>
            </a:r>
          </a:p>
        </p:txBody>
      </p:sp>
      <p:sp>
        <p:nvSpPr>
          <p:cNvPr id="84" name="Text Placeholder 83" descr="Text Box 9">
            <a:extLst>
              <a:ext uri="{FF2B5EF4-FFF2-40B4-BE49-F238E27FC236}">
                <a16:creationId xmlns:a16="http://schemas.microsoft.com/office/drawing/2014/main" id="{0E2AD5D2-765B-4F7F-8B36-DE1A16445B99}"/>
              </a:ext>
            </a:extLst>
          </p:cNvPr>
          <p:cNvSpPr>
            <a:spLocks noGrp="1"/>
          </p:cNvSpPr>
          <p:nvPr>
            <p:ph type="body" sz="quarter" idx="11"/>
          </p:nvPr>
        </p:nvSpPr>
        <p:spPr>
          <a:xfrm>
            <a:off x="5819775" y="5105400"/>
            <a:ext cx="4973638" cy="1000125"/>
          </a:xfrm>
        </p:spPr>
        <p:txBody>
          <a:bodyPr>
            <a:normAutofit/>
          </a:bodyPr>
          <a:lstStyle>
            <a:lvl1pPr marL="0" indent="0">
              <a:buNone/>
              <a:defRPr sz="1800"/>
            </a:lvl1pPr>
          </a:lstStyle>
          <a:p>
            <a:pPr lvl="0"/>
            <a:r>
              <a:rPr lang="en-US"/>
              <a:t>Click to edit Master text styles</a:t>
            </a:r>
          </a:p>
        </p:txBody>
      </p:sp>
      <p:sp>
        <p:nvSpPr>
          <p:cNvPr id="2" name="Title 1" descr="Text Box 8">
            <a:extLst>
              <a:ext uri="{FF2B5EF4-FFF2-40B4-BE49-F238E27FC236}">
                <a16:creationId xmlns:a16="http://schemas.microsoft.com/office/drawing/2014/main" id="{0579D0F4-B114-EF45-981F-7259703AE8A0}"/>
              </a:ext>
            </a:extLst>
          </p:cNvPr>
          <p:cNvSpPr>
            <a:spLocks noGrp="1"/>
          </p:cNvSpPr>
          <p:nvPr>
            <p:ph type="title"/>
          </p:nvPr>
        </p:nvSpPr>
        <p:spPr>
          <a:xfrm>
            <a:off x="5815293" y="4776930"/>
            <a:ext cx="4978120" cy="304907"/>
          </a:xfrm>
        </p:spPr>
        <p:txBody>
          <a:bodyPr>
            <a:normAutofit/>
          </a:bodyPr>
          <a:lstStyle>
            <a:lvl1pPr algn="l">
              <a:defRPr sz="2400"/>
            </a:lvl1pPr>
          </a:lstStyle>
          <a:p>
            <a:r>
              <a:rPr lang="en-US"/>
              <a:t>Click to edit Master title style</a:t>
            </a:r>
            <a:endParaRPr lang="en-US" dirty="0"/>
          </a:p>
        </p:txBody>
      </p:sp>
    </p:spTree>
    <p:extLst>
      <p:ext uri="{BB962C8B-B14F-4D97-AF65-F5344CB8AC3E}">
        <p14:creationId xmlns:p14="http://schemas.microsoft.com/office/powerpoint/2010/main" val="37957524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3242F1AE-5065-4B31-8971-BBE1D7D771EC}" type="datetimeFigureOut">
              <a:rPr lang="en-US" smtClean="0"/>
              <a:pPr/>
              <a:t>2/19/2023</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63FD911-8171-4566-9A69-B0D9211F5CF2}"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1713819"/>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mybrainisopen.net/learning-theories-timeline/" TargetMode="External"/><Relationship Id="rId2" Type="http://schemas.openxmlformats.org/officeDocument/2006/relationships/image" Target="../media/image2.png"/><Relationship Id="rId1" Type="http://schemas.openxmlformats.org/officeDocument/2006/relationships/slideLayout" Target="../slideLayouts/slideLayout8.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jeknetwork.typepad.com/"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C60A1-65A2-FC34-4B01-FD932D380622}"/>
              </a:ext>
            </a:extLst>
          </p:cNvPr>
          <p:cNvSpPr>
            <a:spLocks noGrp="1"/>
          </p:cNvSpPr>
          <p:nvPr>
            <p:ph type="title"/>
          </p:nvPr>
        </p:nvSpPr>
        <p:spPr>
          <a:xfrm>
            <a:off x="1451580" y="804520"/>
            <a:ext cx="4176511" cy="1049235"/>
          </a:xfrm>
        </p:spPr>
        <p:txBody>
          <a:bodyPr vert="horz" lIns="91440" tIns="45720" rIns="91440" bIns="45720" rtlCol="0" anchor="t">
            <a:normAutofit/>
          </a:bodyPr>
          <a:lstStyle/>
          <a:p>
            <a:r>
              <a:rPr lang="en-US" sz="2500"/>
              <a:t> Jean Piaget's theory of cognitive development</a:t>
            </a:r>
          </a:p>
        </p:txBody>
      </p:sp>
      <p:pic>
        <p:nvPicPr>
          <p:cNvPr id="6" name="Content Placeholder 5" descr="A person wearing glasses&#10;&#10;Description automatically generated with low confidence">
            <a:extLst>
              <a:ext uri="{FF2B5EF4-FFF2-40B4-BE49-F238E27FC236}">
                <a16:creationId xmlns:a16="http://schemas.microsoft.com/office/drawing/2014/main" id="{EB03AEBA-D7CF-57AE-D15C-1CE5FB0BF4E4}"/>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tretch/>
        </p:blipFill>
        <p:spPr>
          <a:xfrm>
            <a:off x="5192713" y="1413669"/>
            <a:ext cx="5715000" cy="3429000"/>
          </a:xfrm>
          <a:prstGeom prst="rect">
            <a:avLst/>
          </a:prstGeom>
        </p:spPr>
      </p:pic>
      <p:sp>
        <p:nvSpPr>
          <p:cNvPr id="4" name="Text Placeholder 3">
            <a:extLst>
              <a:ext uri="{FF2B5EF4-FFF2-40B4-BE49-F238E27FC236}">
                <a16:creationId xmlns:a16="http://schemas.microsoft.com/office/drawing/2014/main" id="{09BBEFEE-566C-B36F-4970-8EF0D83E10A6}"/>
              </a:ext>
            </a:extLst>
          </p:cNvPr>
          <p:cNvSpPr>
            <a:spLocks noGrp="1"/>
          </p:cNvSpPr>
          <p:nvPr>
            <p:ph type="body" sz="half" idx="2"/>
          </p:nvPr>
        </p:nvSpPr>
        <p:spPr>
          <a:xfrm>
            <a:off x="1451581" y="2015732"/>
            <a:ext cx="4172212" cy="3450613"/>
          </a:xfrm>
        </p:spPr>
        <p:txBody>
          <a:bodyPr vert="horz" lIns="91440" tIns="45720" rIns="91440" bIns="45720" rtlCol="0" anchor="t">
            <a:normAutofit/>
          </a:bodyPr>
          <a:lstStyle/>
          <a:p>
            <a:pPr indent="-228600">
              <a:buFont typeface="Arial" panose="020B0604020202020204" pitchFamily="34" charset="0"/>
              <a:buChar char="•"/>
            </a:pPr>
            <a:r>
              <a:rPr lang="en-US"/>
              <a:t>Before Piaget's theory, people often just thought of kids as little adults. Instead, Piaget said that children's and adults' ways of thinking are fundamentally different.Piaget's theory was a big reason why developmental psychology became a separate field within psychology, and it also made a big difference in the field of education. He is also known as the founder of the constructivist theory, which says that people build their knowledge of the world by putting their ideas and experiences together.</a:t>
            </a:r>
          </a:p>
        </p:txBody>
      </p:sp>
      <p:sp>
        <p:nvSpPr>
          <p:cNvPr id="7" name="TextBox 6">
            <a:extLst>
              <a:ext uri="{FF2B5EF4-FFF2-40B4-BE49-F238E27FC236}">
                <a16:creationId xmlns:a16="http://schemas.microsoft.com/office/drawing/2014/main" id="{569D7C9E-9D44-2FB5-87ED-BDD82B236A99}"/>
              </a:ext>
            </a:extLst>
          </p:cNvPr>
          <p:cNvSpPr txBox="1"/>
          <p:nvPr/>
        </p:nvSpPr>
        <p:spPr>
          <a:xfrm>
            <a:off x="8470491" y="4379203"/>
            <a:ext cx="258436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mybrainisopen.net/learning-theories-timelin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641596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 Placeholder 19">
            <a:extLst>
              <a:ext uri="{FF2B5EF4-FFF2-40B4-BE49-F238E27FC236}">
                <a16:creationId xmlns:a16="http://schemas.microsoft.com/office/drawing/2014/main" id="{CA99125E-05FD-1F48-9242-349EFD50E903}"/>
              </a:ext>
            </a:extLst>
          </p:cNvPr>
          <p:cNvSpPr>
            <a:spLocks noGrp="1"/>
          </p:cNvSpPr>
          <p:nvPr>
            <p:ph type="body" sz="quarter" idx="12"/>
          </p:nvPr>
        </p:nvSpPr>
        <p:spPr/>
        <p:txBody>
          <a:bodyPr/>
          <a:lstStyle/>
          <a:p>
            <a:r>
              <a:rPr lang="en-US" dirty="0"/>
              <a:t>Formal Operational(12+)</a:t>
            </a:r>
          </a:p>
        </p:txBody>
      </p:sp>
      <p:sp>
        <p:nvSpPr>
          <p:cNvPr id="21" name="Text Placeholder 20">
            <a:extLst>
              <a:ext uri="{FF2B5EF4-FFF2-40B4-BE49-F238E27FC236}">
                <a16:creationId xmlns:a16="http://schemas.microsoft.com/office/drawing/2014/main" id="{A6AE9BB0-1CF1-D641-87AE-B2BD0610E76F}"/>
              </a:ext>
            </a:extLst>
          </p:cNvPr>
          <p:cNvSpPr>
            <a:spLocks noGrp="1"/>
          </p:cNvSpPr>
          <p:nvPr>
            <p:ph type="body" sz="quarter" idx="13"/>
          </p:nvPr>
        </p:nvSpPr>
        <p:spPr/>
        <p:txBody>
          <a:bodyPr/>
          <a:lstStyle/>
          <a:p>
            <a:r>
              <a:rPr lang="en-US" dirty="0">
                <a:latin typeface="Arial" panose="020B0604020202020204" pitchFamily="34" charset="0"/>
                <a:cs typeface="Arial" panose="020B0604020202020204" pitchFamily="34" charset="0"/>
              </a:rPr>
              <a:t>Concrete Operational(7-11)</a:t>
            </a:r>
          </a:p>
        </p:txBody>
      </p:sp>
      <p:sp>
        <p:nvSpPr>
          <p:cNvPr id="26" name="Text Placeholder 25">
            <a:extLst>
              <a:ext uri="{FF2B5EF4-FFF2-40B4-BE49-F238E27FC236}">
                <a16:creationId xmlns:a16="http://schemas.microsoft.com/office/drawing/2014/main" id="{68BF0A14-6B71-804A-B0C7-7556241661B0}"/>
              </a:ext>
            </a:extLst>
          </p:cNvPr>
          <p:cNvSpPr>
            <a:spLocks noGrp="1"/>
          </p:cNvSpPr>
          <p:nvPr>
            <p:ph type="body" sz="quarter" idx="18"/>
          </p:nvPr>
        </p:nvSpPr>
        <p:spPr/>
        <p:txBody>
          <a:bodyPr>
            <a:normAutofit fontScale="77500" lnSpcReduction="20000"/>
          </a:bodyPr>
          <a:lstStyle/>
          <a:p>
            <a:r>
              <a:rPr lang="en-US" dirty="0">
                <a:latin typeface="Arial" panose="020B0604020202020204" pitchFamily="34" charset="0"/>
                <a:cs typeface="Arial" panose="020B0604020202020204" pitchFamily="34" charset="0"/>
              </a:rPr>
              <a:t>DEVELOPMENT</a:t>
            </a:r>
          </a:p>
        </p:txBody>
      </p:sp>
      <p:sp>
        <p:nvSpPr>
          <p:cNvPr id="22" name="Text Placeholder 21">
            <a:extLst>
              <a:ext uri="{FF2B5EF4-FFF2-40B4-BE49-F238E27FC236}">
                <a16:creationId xmlns:a16="http://schemas.microsoft.com/office/drawing/2014/main" id="{D470C078-F843-8A46-B0A1-C602E9229DDE}"/>
              </a:ext>
            </a:extLst>
          </p:cNvPr>
          <p:cNvSpPr>
            <a:spLocks noGrp="1"/>
          </p:cNvSpPr>
          <p:nvPr>
            <p:ph type="body" sz="quarter" idx="14"/>
          </p:nvPr>
        </p:nvSpPr>
        <p:spPr/>
        <p:txBody>
          <a:bodyPr/>
          <a:lstStyle/>
          <a:p>
            <a:r>
              <a:rPr lang="en-US" dirty="0">
                <a:latin typeface="Arial" panose="020B0604020202020204" pitchFamily="34" charset="0"/>
                <a:cs typeface="Arial" panose="020B0604020202020204" pitchFamily="34" charset="0"/>
              </a:rPr>
              <a:t>Preoperational(2-7)</a:t>
            </a:r>
          </a:p>
        </p:txBody>
      </p:sp>
      <p:sp>
        <p:nvSpPr>
          <p:cNvPr id="25" name="Text Placeholder 24">
            <a:extLst>
              <a:ext uri="{FF2B5EF4-FFF2-40B4-BE49-F238E27FC236}">
                <a16:creationId xmlns:a16="http://schemas.microsoft.com/office/drawing/2014/main" id="{949D0A93-3541-F54D-903E-CD4E3A02FD9F}"/>
              </a:ext>
            </a:extLst>
          </p:cNvPr>
          <p:cNvSpPr>
            <a:spLocks noGrp="1"/>
          </p:cNvSpPr>
          <p:nvPr>
            <p:ph type="body" sz="quarter" idx="17"/>
          </p:nvPr>
        </p:nvSpPr>
        <p:spPr/>
        <p:txBody>
          <a:bodyPr>
            <a:normAutofit fontScale="77500" lnSpcReduction="20000"/>
          </a:bodyPr>
          <a:lstStyle/>
          <a:p>
            <a:r>
              <a:rPr lang="en-US" dirty="0">
                <a:latin typeface="Arial" panose="020B0604020202020204" pitchFamily="34" charset="0"/>
                <a:cs typeface="Arial" panose="020B0604020202020204" pitchFamily="34" charset="0"/>
              </a:rPr>
              <a:t>COGNITIVE</a:t>
            </a:r>
          </a:p>
        </p:txBody>
      </p:sp>
      <p:sp>
        <p:nvSpPr>
          <p:cNvPr id="23" name="Text Placeholder 22">
            <a:extLst>
              <a:ext uri="{FF2B5EF4-FFF2-40B4-BE49-F238E27FC236}">
                <a16:creationId xmlns:a16="http://schemas.microsoft.com/office/drawing/2014/main" id="{7F285646-C961-584C-A5A7-41A3F287E6B2}"/>
              </a:ext>
            </a:extLst>
          </p:cNvPr>
          <p:cNvSpPr>
            <a:spLocks noGrp="1"/>
          </p:cNvSpPr>
          <p:nvPr>
            <p:ph type="body" sz="quarter" idx="15"/>
          </p:nvPr>
        </p:nvSpPr>
        <p:spPr/>
        <p:txBody>
          <a:bodyPr/>
          <a:lstStyle/>
          <a:p>
            <a:pPr marL="0" indent="0">
              <a:buNone/>
            </a:pPr>
            <a:r>
              <a:rPr lang="en-US" dirty="0">
                <a:latin typeface="Arial" panose="020B0604020202020204" pitchFamily="34" charset="0"/>
                <a:cs typeface="Arial" panose="020B0604020202020204" pitchFamily="34" charset="0"/>
              </a:rPr>
              <a:t> Sensorimotor(0-2)</a:t>
            </a:r>
          </a:p>
        </p:txBody>
      </p:sp>
      <p:sp>
        <p:nvSpPr>
          <p:cNvPr id="24" name="Text Placeholder 23">
            <a:extLst>
              <a:ext uri="{FF2B5EF4-FFF2-40B4-BE49-F238E27FC236}">
                <a16:creationId xmlns:a16="http://schemas.microsoft.com/office/drawing/2014/main" id="{2203F5FC-4E34-844E-8D64-8E0C5616EF66}"/>
              </a:ext>
            </a:extLst>
          </p:cNvPr>
          <p:cNvSpPr>
            <a:spLocks noGrp="1"/>
          </p:cNvSpPr>
          <p:nvPr>
            <p:ph type="body" sz="quarter" idx="16"/>
          </p:nvPr>
        </p:nvSpPr>
        <p:spPr/>
        <p:txBody>
          <a:bodyPr>
            <a:normAutofit lnSpcReduction="10000"/>
          </a:bodyPr>
          <a:lstStyle/>
          <a:p>
            <a:r>
              <a:rPr lang="en-US" dirty="0">
                <a:latin typeface="Arial" panose="020B0604020202020204" pitchFamily="34" charset="0"/>
                <a:cs typeface="Arial" panose="020B0604020202020204" pitchFamily="34" charset="0"/>
              </a:rPr>
              <a:t>STAGES of</a:t>
            </a:r>
          </a:p>
        </p:txBody>
      </p:sp>
      <p:sp>
        <p:nvSpPr>
          <p:cNvPr id="4" name="Text Placeholder 3">
            <a:extLst>
              <a:ext uri="{FF2B5EF4-FFF2-40B4-BE49-F238E27FC236}">
                <a16:creationId xmlns:a16="http://schemas.microsoft.com/office/drawing/2014/main" id="{8E5865DB-1314-5A5C-6C4A-559F1B806D4B}"/>
              </a:ext>
            </a:extLst>
          </p:cNvPr>
          <p:cNvSpPr>
            <a:spLocks noGrp="1"/>
          </p:cNvSpPr>
          <p:nvPr>
            <p:ph type="body" sz="quarter" idx="11"/>
          </p:nvPr>
        </p:nvSpPr>
        <p:spPr/>
        <p:txBody>
          <a:bodyPr/>
          <a:lstStyle/>
          <a:p>
            <a:r>
              <a:rPr lang="en-GB" dirty="0"/>
              <a:t>SENSORIMOTOR</a:t>
            </a:r>
          </a:p>
        </p:txBody>
      </p:sp>
      <p:sp>
        <p:nvSpPr>
          <p:cNvPr id="19" name="Title 18">
            <a:extLst>
              <a:ext uri="{FF2B5EF4-FFF2-40B4-BE49-F238E27FC236}">
                <a16:creationId xmlns:a16="http://schemas.microsoft.com/office/drawing/2014/main" id="{4979282D-E5FD-5140-A8CF-6B9ECCC639FB}"/>
              </a:ext>
            </a:extLst>
          </p:cNvPr>
          <p:cNvSpPr>
            <a:spLocks noGrp="1"/>
          </p:cNvSpPr>
          <p:nvPr>
            <p:ph type="title"/>
          </p:nvPr>
        </p:nvSpPr>
        <p:spPr/>
        <p:txBody>
          <a:bodyPr>
            <a:normAutofit fontScale="90000"/>
          </a:bodyPr>
          <a:lstStyle/>
          <a:p>
            <a:r>
              <a:rPr lang="en-US" dirty="0"/>
              <a:t>PIAGET’S THEORY</a:t>
            </a:r>
          </a:p>
        </p:txBody>
      </p:sp>
    </p:spTree>
    <p:extLst>
      <p:ext uri="{BB962C8B-B14F-4D97-AF65-F5344CB8AC3E}">
        <p14:creationId xmlns:p14="http://schemas.microsoft.com/office/powerpoint/2010/main" val="34710156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713C3D6B-5E18-C5CD-C506-CC3F02F24318}"/>
              </a:ext>
            </a:extLst>
          </p:cNvPr>
          <p:cNvSpPr>
            <a:spLocks noGrp="1"/>
          </p:cNvSpPr>
          <p:nvPr>
            <p:ph type="title"/>
          </p:nvPr>
        </p:nvSpPr>
        <p:spPr>
          <a:xfrm>
            <a:off x="1451579" y="2303047"/>
            <a:ext cx="3272093" cy="2674198"/>
          </a:xfrm>
        </p:spPr>
        <p:txBody>
          <a:bodyPr anchor="t">
            <a:normAutofit/>
          </a:bodyPr>
          <a:lstStyle/>
          <a:p>
            <a:r>
              <a:rPr lang="en-GB" sz="2700">
                <a:latin typeface="Arial" panose="020B0604020202020204" pitchFamily="34" charset="0"/>
                <a:cs typeface="Arial" panose="020B0604020202020204" pitchFamily="34" charset="0"/>
              </a:rPr>
              <a:t>The sensorimotor stage</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29" name="Content Placeholder 2">
            <a:extLst>
              <a:ext uri="{FF2B5EF4-FFF2-40B4-BE49-F238E27FC236}">
                <a16:creationId xmlns:a16="http://schemas.microsoft.com/office/drawing/2014/main" id="{B54A4E70-5BC7-0667-A977-63810289E725}"/>
              </a:ext>
            </a:extLst>
          </p:cNvPr>
          <p:cNvGraphicFramePr>
            <a:graphicFrameLocks noGrp="1"/>
          </p:cNvGraphicFramePr>
          <p:nvPr>
            <p:ph idx="1"/>
            <p:extLst>
              <p:ext uri="{D42A27DB-BD31-4B8C-83A1-F6EECF244321}">
                <p14:modId xmlns:p14="http://schemas.microsoft.com/office/powerpoint/2010/main" val="2339879034"/>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17344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3" name="Rectangle 17">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5" name="Straight Connector 19">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E3886882-5DFA-1377-F885-F3044EF3D0D7}"/>
              </a:ext>
            </a:extLst>
          </p:cNvPr>
          <p:cNvSpPr>
            <a:spLocks noGrp="1"/>
          </p:cNvSpPr>
          <p:nvPr>
            <p:ph type="title"/>
          </p:nvPr>
        </p:nvSpPr>
        <p:spPr>
          <a:xfrm>
            <a:off x="1451580" y="804520"/>
            <a:ext cx="4176511" cy="1049235"/>
          </a:xfrm>
        </p:spPr>
        <p:txBody>
          <a:bodyPr>
            <a:normAutofit/>
          </a:bodyPr>
          <a:lstStyle/>
          <a:p>
            <a:r>
              <a:rPr lang="en-GB" sz="2200" b="1" i="0">
                <a:effectLst/>
                <a:latin typeface="Arial" panose="020B0604020202020204" pitchFamily="34" charset="0"/>
                <a:cs typeface="Arial" panose="020B0604020202020204" pitchFamily="34" charset="0"/>
              </a:rPr>
              <a:t>Calming bottles</a:t>
            </a:r>
            <a:br>
              <a:rPr lang="en-GB" sz="2200" b="1" i="0">
                <a:effectLst/>
                <a:latin typeface="Proxima Nova"/>
              </a:rPr>
            </a:br>
            <a:br>
              <a:rPr lang="en-GB" sz="2200"/>
            </a:br>
            <a:endParaRPr lang="en-GB" sz="2200"/>
          </a:p>
        </p:txBody>
      </p:sp>
      <p:sp>
        <p:nvSpPr>
          <p:cNvPr id="22" name="Rectangle 21">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8108669E-383D-4039-EE5A-F2D0FDE8CE46}"/>
              </a:ext>
            </a:extLst>
          </p:cNvPr>
          <p:cNvSpPr>
            <a:spLocks noGrp="1"/>
          </p:cNvSpPr>
          <p:nvPr>
            <p:ph idx="1"/>
          </p:nvPr>
        </p:nvSpPr>
        <p:spPr>
          <a:xfrm>
            <a:off x="1451581" y="2015732"/>
            <a:ext cx="4172212" cy="3450613"/>
          </a:xfrm>
        </p:spPr>
        <p:txBody>
          <a:bodyPr>
            <a:normAutofit/>
          </a:bodyPr>
          <a:lstStyle/>
          <a:p>
            <a:pPr>
              <a:lnSpc>
                <a:spcPct val="110000"/>
              </a:lnSpc>
            </a:pPr>
            <a:r>
              <a:rPr lang="en-US" sz="1100"/>
              <a:t>When a child's perception of the world is that it is spinning out of their control, it is normal and natural for them to feel overwhelmed, and it is natural for them to act out their intense emotions. A soothing bottle is an option to consider if you are searching for a solution to assist your child feel more at ease when confronted with intense </a:t>
            </a:r>
            <a:r>
              <a:rPr lang="en-US" sz="1100" err="1"/>
              <a:t>emotions.You</a:t>
            </a:r>
            <a:r>
              <a:rPr lang="en-US" sz="1100"/>
              <a:t> will need nothing more than an old water bottle, some water, transparent glue, some food </a:t>
            </a:r>
            <a:r>
              <a:rPr lang="en-US" sz="1100" err="1"/>
              <a:t>colouring</a:t>
            </a:r>
            <a:r>
              <a:rPr lang="en-US" sz="1100"/>
              <a:t>, and some glitter in order to make a relaxing bottle. To make, just fill the bottle with water that has been combined with the transparent glue, after which you should add a few drops of food </a:t>
            </a:r>
            <a:r>
              <a:rPr lang="en-US" sz="1100" err="1"/>
              <a:t>colouring</a:t>
            </a:r>
            <a:r>
              <a:rPr lang="en-US" sz="1100"/>
              <a:t> and a few shakes of glitter before </a:t>
            </a:r>
            <a:r>
              <a:rPr lang="en-US" sz="1100" err="1"/>
              <a:t>glueing</a:t>
            </a:r>
            <a:r>
              <a:rPr lang="en-US" sz="1100"/>
              <a:t> the lid back </a:t>
            </a:r>
            <a:r>
              <a:rPr lang="en-US" sz="1100" err="1"/>
              <a:t>on.When</a:t>
            </a:r>
            <a:r>
              <a:rPr lang="en-US" sz="1100"/>
              <a:t> your little one is feeling frustrated or out of sorts, they may give the bottle a good shake, then take some calm breaths while they watch the glitter settle back down into its original position at the bottle's base.</a:t>
            </a:r>
            <a:endParaRPr lang="en-GB" sz="1100"/>
          </a:p>
        </p:txBody>
      </p:sp>
      <p:pic>
        <p:nvPicPr>
          <p:cNvPr id="13" name="Picture 4" descr="Message in a bottle floating in water">
            <a:extLst>
              <a:ext uri="{FF2B5EF4-FFF2-40B4-BE49-F238E27FC236}">
                <a16:creationId xmlns:a16="http://schemas.microsoft.com/office/drawing/2014/main" id="{EB822772-738D-2053-03A7-2B744D690432}"/>
              </a:ext>
            </a:extLst>
          </p:cNvPr>
          <p:cNvPicPr>
            <a:picLocks noChangeAspect="1"/>
          </p:cNvPicPr>
          <p:nvPr/>
        </p:nvPicPr>
        <p:blipFill rotWithShape="1">
          <a:blip r:embed="rId2"/>
          <a:srcRect t="13114" b="2616"/>
          <a:stretch/>
        </p:blipFill>
        <p:spPr>
          <a:xfrm>
            <a:off x="6094411" y="1740834"/>
            <a:ext cx="4960442" cy="2790260"/>
          </a:xfrm>
          <a:prstGeom prst="rect">
            <a:avLst/>
          </a:prstGeom>
        </p:spPr>
      </p:pic>
      <p:pic>
        <p:nvPicPr>
          <p:cNvPr id="24" name="Picture 23">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2012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7F5BA-0A50-BB47-5AFD-FEE2BC5AEE1F}"/>
              </a:ext>
            </a:extLst>
          </p:cNvPr>
          <p:cNvSpPr>
            <a:spLocks noGrp="1"/>
          </p:cNvSpPr>
          <p:nvPr>
            <p:ph type="title"/>
          </p:nvPr>
        </p:nvSpPr>
        <p:spPr>
          <a:xfrm>
            <a:off x="1024128" y="585216"/>
            <a:ext cx="6007027" cy="1499616"/>
          </a:xfrm>
        </p:spPr>
        <p:txBody>
          <a:bodyPr>
            <a:normAutofit/>
          </a:bodyPr>
          <a:lstStyle/>
          <a:p>
            <a:r>
              <a:rPr lang="en-GB" dirty="0">
                <a:latin typeface="Arial" panose="020B0604020202020204" pitchFamily="34" charset="0"/>
                <a:cs typeface="Arial" panose="020B0604020202020204" pitchFamily="34" charset="0"/>
              </a:rPr>
              <a:t>PEEK-A-BOO &amp; HIDE AND SEEK </a:t>
            </a:r>
          </a:p>
        </p:txBody>
      </p:sp>
      <p:sp>
        <p:nvSpPr>
          <p:cNvPr id="3" name="Content Placeholder 2">
            <a:extLst>
              <a:ext uri="{FF2B5EF4-FFF2-40B4-BE49-F238E27FC236}">
                <a16:creationId xmlns:a16="http://schemas.microsoft.com/office/drawing/2014/main" id="{9D9F3A98-0CB0-CFAF-FBC1-09997B82AFF2}"/>
              </a:ext>
            </a:extLst>
          </p:cNvPr>
          <p:cNvSpPr>
            <a:spLocks noGrp="1"/>
          </p:cNvSpPr>
          <p:nvPr>
            <p:ph idx="1"/>
          </p:nvPr>
        </p:nvSpPr>
        <p:spPr>
          <a:xfrm>
            <a:off x="1024128" y="2286000"/>
            <a:ext cx="6007027" cy="4023360"/>
          </a:xfrm>
        </p:spPr>
        <p:txBody>
          <a:bodyPr>
            <a:normAutofit lnSpcReduction="10000"/>
          </a:bodyPr>
          <a:lstStyle/>
          <a:p>
            <a:r>
              <a:rPr lang="en-US" sz="1200" dirty="0">
                <a:latin typeface="Arial" panose="020B0604020202020204" pitchFamily="34" charset="0"/>
                <a:cs typeface="Arial" panose="020B0604020202020204" pitchFamily="34" charset="0"/>
              </a:rPr>
              <a:t>Object permanence refers to a child's awareness that when an object or person vanishes from sight, it does not disappear </a:t>
            </a:r>
            <a:r>
              <a:rPr lang="en-US" sz="1200" dirty="0" err="1">
                <a:latin typeface="Arial" panose="020B0604020202020204" pitchFamily="34" charset="0"/>
                <a:cs typeface="Arial" panose="020B0604020202020204" pitchFamily="34" charset="0"/>
              </a:rPr>
              <a:t>forever.When</a:t>
            </a:r>
            <a:r>
              <a:rPr lang="en-US" sz="1200" dirty="0">
                <a:latin typeface="Arial" panose="020B0604020202020204" pitchFamily="34" charset="0"/>
                <a:cs typeface="Arial" panose="020B0604020202020204" pitchFamily="34" charset="0"/>
              </a:rPr>
              <a:t> an object is concealed from view, babies of a particular age are frequently disturbed because the thing has disappeared. This is because they are too young to </a:t>
            </a:r>
            <a:r>
              <a:rPr lang="en-US" sz="1200" dirty="0" err="1">
                <a:latin typeface="Arial" panose="020B0604020202020204" pitchFamily="34" charset="0"/>
                <a:cs typeface="Arial" panose="020B0604020202020204" pitchFamily="34" charset="0"/>
              </a:rPr>
              <a:t>realise</a:t>
            </a:r>
            <a:r>
              <a:rPr lang="en-US" sz="1200" dirty="0">
                <a:latin typeface="Arial" panose="020B0604020202020204" pitchFamily="34" charset="0"/>
                <a:cs typeface="Arial" panose="020B0604020202020204" pitchFamily="34" charset="0"/>
              </a:rPr>
              <a:t> that the thing exists even when it is not </a:t>
            </a:r>
            <a:r>
              <a:rPr lang="en-US" sz="1200" dirty="0" err="1">
                <a:latin typeface="Arial" panose="020B0604020202020204" pitchFamily="34" charset="0"/>
                <a:cs typeface="Arial" panose="020B0604020202020204" pitchFamily="34" charset="0"/>
              </a:rPr>
              <a:t>seen.When</a:t>
            </a:r>
            <a:r>
              <a:rPr lang="en-US" sz="1200" dirty="0">
                <a:latin typeface="Arial" panose="020B0604020202020204" pitchFamily="34" charset="0"/>
                <a:cs typeface="Arial" panose="020B0604020202020204" pitchFamily="34" charset="0"/>
              </a:rPr>
              <a:t> a baby is 6 months old, playing peekaboo can assist them acquire this understanding and may also aid with separation anxiety.</a:t>
            </a:r>
          </a:p>
          <a:p>
            <a:pPr marL="0" indent="0">
              <a:buNone/>
            </a:pP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Children actively investigate their surroundings, moving, touching, and mouthing - this is how we learn as developing people! The sensory stimulus we are exposed to influences how we respond. Because they are continually learning via movement and sensory exploration, infants, toddlers, and young growing children are all seeking sensory </a:t>
            </a:r>
            <a:r>
              <a:rPr lang="en-US" sz="1200" dirty="0" err="1">
                <a:latin typeface="Arial" panose="020B0604020202020204" pitchFamily="34" charset="0"/>
                <a:cs typeface="Arial" panose="020B0604020202020204" pitchFamily="34" charset="0"/>
              </a:rPr>
              <a:t>information.Toddlers</a:t>
            </a:r>
            <a:r>
              <a:rPr lang="en-US" sz="1200" dirty="0">
                <a:latin typeface="Arial" panose="020B0604020202020204" pitchFamily="34" charset="0"/>
                <a:cs typeface="Arial" panose="020B0604020202020204" pitchFamily="34" charset="0"/>
              </a:rPr>
              <a:t> are in an exciting stage of sensory exploration. This is a stage of play that focuses on fundamental interactions with people and toys. Because your child's skills are so new, they frequently struggle to multitask and maintain their balance! It's vital to remember this since they'll want to attempt everything "on their own," and you want to set them up for </a:t>
            </a:r>
            <a:r>
              <a:rPr lang="en-US" sz="1200" dirty="0" err="1">
                <a:latin typeface="Arial" panose="020B0604020202020204" pitchFamily="34" charset="0"/>
                <a:cs typeface="Arial" panose="020B0604020202020204" pitchFamily="34" charset="0"/>
              </a:rPr>
              <a:t>success.These</a:t>
            </a:r>
            <a:r>
              <a:rPr lang="en-US" sz="1200" dirty="0">
                <a:latin typeface="Arial" panose="020B0604020202020204" pitchFamily="34" charset="0"/>
                <a:cs typeface="Arial" panose="020B0604020202020204" pitchFamily="34" charset="0"/>
              </a:rPr>
              <a:t> games are hands-on fun for your child, so get ready to move!</a:t>
            </a:r>
            <a:endParaRPr lang="en-GB" sz="1200" dirty="0">
              <a:latin typeface="Arial" panose="020B0604020202020204" pitchFamily="34" charset="0"/>
              <a:cs typeface="Arial" panose="020B0604020202020204" pitchFamily="34" charset="0"/>
            </a:endParaRPr>
          </a:p>
        </p:txBody>
      </p:sp>
      <p:pic>
        <p:nvPicPr>
          <p:cNvPr id="5" name="Picture 4" descr="A picture containing indoor, person, wall, baby&#10;&#10;Description automatically generated">
            <a:extLst>
              <a:ext uri="{FF2B5EF4-FFF2-40B4-BE49-F238E27FC236}">
                <a16:creationId xmlns:a16="http://schemas.microsoft.com/office/drawing/2014/main" id="{4D2A0D85-67D0-2033-33AF-A20ED218394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9697" r="20767"/>
          <a:stretch/>
        </p:blipFill>
        <p:spPr>
          <a:xfrm>
            <a:off x="7552266" y="10"/>
            <a:ext cx="4639734" cy="6857990"/>
          </a:xfrm>
          <a:prstGeom prst="rect">
            <a:avLst/>
          </a:prstGeom>
        </p:spPr>
      </p:pic>
      <p:sp>
        <p:nvSpPr>
          <p:cNvPr id="6" name="TextBox 5">
            <a:extLst>
              <a:ext uri="{FF2B5EF4-FFF2-40B4-BE49-F238E27FC236}">
                <a16:creationId xmlns:a16="http://schemas.microsoft.com/office/drawing/2014/main" id="{1223CB34-A8BA-4018-D918-3F63C352DCED}"/>
              </a:ext>
            </a:extLst>
          </p:cNvPr>
          <p:cNvSpPr txBox="1"/>
          <p:nvPr/>
        </p:nvSpPr>
        <p:spPr>
          <a:xfrm>
            <a:off x="9751907" y="6657945"/>
            <a:ext cx="244009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jeknetwork.typepad.co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2718005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5A70F-1EEF-2260-D6B2-D75B8100C833}"/>
              </a:ext>
            </a:extLst>
          </p:cNvPr>
          <p:cNvSpPr>
            <a:spLocks noGrp="1"/>
          </p:cNvSpPr>
          <p:nvPr>
            <p:ph type="title"/>
          </p:nvPr>
        </p:nvSpPr>
        <p:spPr/>
        <p:txBody>
          <a:bodyPr>
            <a:normAutofit/>
          </a:bodyPr>
          <a:lstStyle/>
          <a:p>
            <a:r>
              <a:rPr lang="en-GB" sz="2000" dirty="0">
                <a:latin typeface="Arial" panose="020B0604020202020204" pitchFamily="34" charset="0"/>
                <a:cs typeface="Arial" panose="020B0604020202020204" pitchFamily="34" charset="0"/>
              </a:rPr>
              <a:t>Title page</a:t>
            </a:r>
          </a:p>
        </p:txBody>
      </p:sp>
      <p:graphicFrame>
        <p:nvGraphicFramePr>
          <p:cNvPr id="5" name="Content Placeholder 2">
            <a:extLst>
              <a:ext uri="{FF2B5EF4-FFF2-40B4-BE49-F238E27FC236}">
                <a16:creationId xmlns:a16="http://schemas.microsoft.com/office/drawing/2014/main" id="{04A9A40A-1505-5E69-5220-0747A5B02415}"/>
              </a:ext>
            </a:extLst>
          </p:cNvPr>
          <p:cNvGraphicFramePr>
            <a:graphicFrameLocks noGrp="1"/>
          </p:cNvGraphicFramePr>
          <p:nvPr>
            <p:ph idx="1"/>
          </p:nvPr>
        </p:nvGraphicFramePr>
        <p:xfrm>
          <a:off x="1450975" y="2016125"/>
          <a:ext cx="9604375" cy="3449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3876835"/>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128C9-BB85-3E98-7D05-95FE95E7551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9635C56-0A17-649B-656C-006591A1DC90}"/>
              </a:ext>
            </a:extLst>
          </p:cNvPr>
          <p:cNvSpPr>
            <a:spLocks noGrp="1"/>
          </p:cNvSpPr>
          <p:nvPr>
            <p:ph idx="1"/>
          </p:nvPr>
        </p:nvSpPr>
        <p:spPr/>
        <p:txBody>
          <a:bodyPr>
            <a:normAutofit/>
          </a:bodyPr>
          <a:lstStyle/>
          <a:p>
            <a:pPr marL="0" indent="0">
              <a:buNone/>
            </a:pPr>
            <a:r>
              <a:rPr lang="en-US" sz="1200" b="0" i="0" dirty="0">
                <a:solidFill>
                  <a:srgbClr val="000000"/>
                </a:solidFill>
                <a:effectLst/>
                <a:latin typeface="Arial" panose="020B0604020202020204" pitchFamily="34" charset="0"/>
                <a:cs typeface="Arial" panose="020B0604020202020204" pitchFamily="34" charset="0"/>
              </a:rPr>
              <a:t>    ‌</a:t>
            </a:r>
            <a:r>
              <a:rPr lang="en-US" sz="1200" b="0" i="0" dirty="0" err="1">
                <a:solidFill>
                  <a:srgbClr val="000000"/>
                </a:solidFill>
                <a:effectLst/>
                <a:latin typeface="Arial" panose="020B0604020202020204" pitchFamily="34" charset="0"/>
                <a:cs typeface="Arial" panose="020B0604020202020204" pitchFamily="34" charset="0"/>
              </a:rPr>
              <a:t>Garoo</a:t>
            </a:r>
            <a:r>
              <a:rPr lang="en-US" sz="1200" b="0" i="0" dirty="0">
                <a:solidFill>
                  <a:srgbClr val="000000"/>
                </a:solidFill>
                <a:effectLst/>
                <a:latin typeface="Arial" panose="020B0604020202020204" pitchFamily="34" charset="0"/>
                <a:cs typeface="Arial" panose="020B0604020202020204" pitchFamily="34" charset="0"/>
              </a:rPr>
              <a:t>, R. (2020). </a:t>
            </a:r>
            <a:r>
              <a:rPr lang="en-US" sz="1200" b="0" i="1" dirty="0">
                <a:solidFill>
                  <a:srgbClr val="000000"/>
                </a:solidFill>
                <a:effectLst/>
                <a:latin typeface="Arial" panose="020B0604020202020204" pitchFamily="34" charset="0"/>
                <a:cs typeface="Arial" panose="020B0604020202020204" pitchFamily="34" charset="0"/>
              </a:rPr>
              <a:t>Sensorimotor Stage: What It Is, Activities &amp; Tips To Follow</a:t>
            </a:r>
            <a:r>
              <a:rPr lang="en-US" sz="1200" b="0" i="0" dirty="0">
                <a:solidFill>
                  <a:srgbClr val="000000"/>
                </a:solidFill>
                <a:effectLst/>
                <a:latin typeface="Arial" panose="020B0604020202020204" pitchFamily="34" charset="0"/>
                <a:cs typeface="Arial" panose="020B0604020202020204" pitchFamily="34" charset="0"/>
              </a:rPr>
              <a:t>. [online] </a:t>
            </a:r>
            <a:r>
              <a:rPr lang="en-US" sz="1200" b="0" i="0" dirty="0" err="1">
                <a:solidFill>
                  <a:srgbClr val="000000"/>
                </a:solidFill>
                <a:effectLst/>
                <a:latin typeface="Arial" panose="020B0604020202020204" pitchFamily="34" charset="0"/>
                <a:cs typeface="Arial" panose="020B0604020202020204" pitchFamily="34" charset="0"/>
              </a:rPr>
              <a:t>MomJunction</a:t>
            </a:r>
            <a:r>
              <a:rPr lang="en-US" sz="1200" b="0" i="0" dirty="0">
                <a:solidFill>
                  <a:srgbClr val="000000"/>
                </a:solidFill>
                <a:effectLst/>
                <a:latin typeface="Arial" panose="020B0604020202020204" pitchFamily="34" charset="0"/>
                <a:cs typeface="Arial" panose="020B0604020202020204" pitchFamily="34" charset="0"/>
              </a:rPr>
              <a:t>. Available at: https://www.momjunction.com/articles/piaget-sensorimotor-stage-examples-definition-activities_00693557/#activities-to-try-with-your-baby-during-sensorimotor-stage [Accessed 19 Feb. 2023].</a:t>
            </a:r>
          </a:p>
          <a:p>
            <a:pPr marL="0" indent="0" algn="l">
              <a:buNone/>
            </a:pPr>
            <a:r>
              <a:rPr lang="en-US" sz="1200" b="0" i="0" dirty="0">
                <a:solidFill>
                  <a:srgbClr val="000000"/>
                </a:solidFill>
                <a:effectLst/>
                <a:latin typeface="Arial" panose="020B0604020202020204" pitchFamily="34" charset="0"/>
                <a:cs typeface="Arial" panose="020B0604020202020204" pitchFamily="34" charset="0"/>
              </a:rPr>
              <a:t>     </a:t>
            </a:r>
            <a:r>
              <a:rPr lang="en-US" sz="1200" b="0" i="0" dirty="0" err="1">
                <a:solidFill>
                  <a:srgbClr val="000000"/>
                </a:solidFill>
                <a:effectLst/>
                <a:latin typeface="Arial" panose="020B0604020202020204" pitchFamily="34" charset="0"/>
                <a:cs typeface="Arial" panose="020B0604020202020204" pitchFamily="34" charset="0"/>
              </a:rPr>
              <a:t>Lally</a:t>
            </a:r>
            <a:r>
              <a:rPr lang="en-US" sz="1200" b="0" i="0" dirty="0">
                <a:solidFill>
                  <a:srgbClr val="000000"/>
                </a:solidFill>
                <a:effectLst/>
                <a:latin typeface="Arial" panose="020B0604020202020204" pitchFamily="34" charset="0"/>
                <a:cs typeface="Arial" panose="020B0604020202020204" pitchFamily="34" charset="0"/>
              </a:rPr>
              <a:t>, M. and Valentine-French, S. (2021). 3.6: Piaget and the Sensorimotor Stage. </a:t>
            </a:r>
            <a:r>
              <a:rPr lang="en-US" sz="1200" b="0" i="1" dirty="0">
                <a:solidFill>
                  <a:srgbClr val="000000"/>
                </a:solidFill>
                <a:effectLst/>
                <a:latin typeface="Arial" panose="020B0604020202020204" pitchFamily="34" charset="0"/>
                <a:cs typeface="Arial" panose="020B0604020202020204" pitchFamily="34" charset="0"/>
              </a:rPr>
              <a:t>opentextbooks.concordia.ca</a:t>
            </a:r>
            <a:r>
              <a:rPr lang="en-US" sz="1200" b="0" i="0" dirty="0">
                <a:solidFill>
                  <a:srgbClr val="000000"/>
                </a:solidFill>
                <a:effectLst/>
                <a:latin typeface="Arial" panose="020B0604020202020204" pitchFamily="34" charset="0"/>
                <a:cs typeface="Arial" panose="020B0604020202020204" pitchFamily="34" charset="0"/>
              </a:rPr>
              <a:t>. [online] Available at:           https://opentextbooks.concordia.ca/lifespandevelopment/chapter/3-6-piaget-and-the-sensorimotor-stage/</a:t>
            </a:r>
          </a:p>
          <a:p>
            <a:pPr algn="l"/>
            <a:r>
              <a:rPr lang="en-US" sz="1200" b="0" i="0" dirty="0">
                <a:solidFill>
                  <a:srgbClr val="000000"/>
                </a:solidFill>
                <a:effectLst/>
                <a:latin typeface="Arial" panose="020B0604020202020204" pitchFamily="34" charset="0"/>
                <a:cs typeface="Arial" panose="020B0604020202020204" pitchFamily="34" charset="0"/>
              </a:rPr>
              <a:t>Sensory Toys Box. (n.d.). </a:t>
            </a:r>
            <a:r>
              <a:rPr lang="en-US" sz="1200" b="0" i="1" dirty="0">
                <a:solidFill>
                  <a:srgbClr val="000000"/>
                </a:solidFill>
                <a:effectLst/>
                <a:latin typeface="Arial" panose="020B0604020202020204" pitchFamily="34" charset="0"/>
                <a:cs typeface="Arial" panose="020B0604020202020204" pitchFamily="34" charset="0"/>
              </a:rPr>
              <a:t>What is a Sensory Bottle? What are their benefits?</a:t>
            </a:r>
            <a:r>
              <a:rPr lang="en-US" sz="1200" b="0" i="0" dirty="0">
                <a:solidFill>
                  <a:srgbClr val="000000"/>
                </a:solidFill>
                <a:effectLst/>
                <a:latin typeface="Arial" panose="020B0604020202020204" pitchFamily="34" charset="0"/>
                <a:cs typeface="Arial" panose="020B0604020202020204" pitchFamily="34" charset="0"/>
              </a:rPr>
              <a:t> [online] Available at: https://sensorytoysbox.com/blogs/blog/what-is-a-sensory-bottle-and-what-are-their-benefits.</a:t>
            </a:r>
          </a:p>
          <a:p>
            <a:pPr algn="l"/>
            <a:r>
              <a:rPr lang="en-US" sz="1100" b="0" i="0" dirty="0">
                <a:solidFill>
                  <a:srgbClr val="000000"/>
                </a:solidFill>
                <a:effectLst/>
                <a:latin typeface="Calibri" panose="020F0502020204030204" pitchFamily="34" charset="0"/>
              </a:rPr>
              <a:t>‌</a:t>
            </a:r>
            <a:r>
              <a:rPr lang="en-GB" sz="1200" b="0" i="0" dirty="0">
                <a:solidFill>
                  <a:srgbClr val="000000"/>
                </a:solidFill>
                <a:effectLst/>
                <a:latin typeface="Arial" panose="020B0604020202020204" pitchFamily="34" charset="0"/>
                <a:cs typeface="Arial" panose="020B0604020202020204" pitchFamily="34" charset="0"/>
              </a:rPr>
              <a:t> Wikipedia Contributors (2018). </a:t>
            </a:r>
            <a:r>
              <a:rPr lang="en-GB" sz="1200" b="0" i="1" dirty="0">
                <a:solidFill>
                  <a:srgbClr val="000000"/>
                </a:solidFill>
                <a:effectLst/>
                <a:latin typeface="Arial" panose="020B0604020202020204" pitchFamily="34" charset="0"/>
                <a:cs typeface="Arial" panose="020B0604020202020204" pitchFamily="34" charset="0"/>
              </a:rPr>
              <a:t>Jean Piaget</a:t>
            </a:r>
            <a:r>
              <a:rPr lang="en-GB" sz="1200" b="0" i="0" dirty="0">
                <a:solidFill>
                  <a:srgbClr val="000000"/>
                </a:solidFill>
                <a:effectLst/>
                <a:latin typeface="Arial" panose="020B0604020202020204" pitchFamily="34" charset="0"/>
                <a:cs typeface="Arial" panose="020B0604020202020204" pitchFamily="34" charset="0"/>
              </a:rPr>
              <a:t>. [online] Wikipedia. Available at: https://en.wikipedia.org/wiki/Jean_Piaget.</a:t>
            </a:r>
            <a:endParaRPr lang="en-GB" sz="1200" dirty="0">
              <a:latin typeface="Arial" panose="020B0604020202020204" pitchFamily="34" charset="0"/>
              <a:cs typeface="Arial" panose="020B0604020202020204" pitchFamily="34" charset="0"/>
            </a:endParaRPr>
          </a:p>
          <a:p>
            <a:pPr algn="l"/>
            <a:endParaRPr lang="en-US" sz="1200" b="0" i="0"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492010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11CC1E7-5152-4B25-8D29-DA25EFD0D1A1}">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37C02504-2D2E-4841-8DD0-B3B17A7C400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39AB8F8-E76F-4EC0-BA38-B498C2E4E9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Gallery</Template>
  <TotalTime>352</TotalTime>
  <Words>1071</Words>
  <Application>Microsoft Office PowerPoint</Application>
  <PresentationFormat>Widescreen</PresentationFormat>
  <Paragraphs>36</Paragraphs>
  <Slides>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Arial Narrow</vt:lpstr>
      <vt:lpstr>Calibri</vt:lpstr>
      <vt:lpstr>Gill Sans MT</vt:lpstr>
      <vt:lpstr>Proxima Nova</vt:lpstr>
      <vt:lpstr>Times</vt:lpstr>
      <vt:lpstr>Gallery</vt:lpstr>
      <vt:lpstr> Jean Piaget's theory of cognitive development</vt:lpstr>
      <vt:lpstr>PIAGET’S THEORY</vt:lpstr>
      <vt:lpstr>The sensorimotor stage</vt:lpstr>
      <vt:lpstr>Calming bottles  </vt:lpstr>
      <vt:lpstr>PEEK-A-BOO &amp; HIDE AND SEEK </vt:lpstr>
      <vt:lpstr>Title page</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PIAGET’S THEORY</dc:title>
  <dc:subject/>
  <dc:creator>Florin Solomon</dc:creator>
  <cp:keywords/>
  <dc:description/>
  <cp:lastModifiedBy>Florin Solomon</cp:lastModifiedBy>
  <cp:revision>1</cp:revision>
  <dcterms:created xsi:type="dcterms:W3CDTF">2023-02-16T18:51:46Z</dcterms:created>
  <dcterms:modified xsi:type="dcterms:W3CDTF">2023-02-19T14:50:37Z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