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DAF4D-83D2-41AB-8403-9800C8500626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82941F-2B5A-462D-BE56-EDAC60032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631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C3116-FC3A-41DB-B141-8896F379177B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24F5-18FB-4DDC-94E5-15F49B908904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2561-FD06-4F67-A174-0035A0FC553A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82F1B-7DC9-4B22-93DA-CE78591746E9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13B80-3534-43B7-A70E-5DB919D387A2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B3249-EA2A-456B-9ED1-8EA9B7A454FB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76406-439D-4748-94F6-CD32836E06DC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A431B-6348-401A-9B1E-BAEB22AC8BCC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76C4-2BE3-490E-B632-299DE70E6EB4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AE6B-10EE-4329-A2F5-B58A68BCB809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7400E-339F-4B8A-A2AD-653FDC8F3F7E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6DE19-273E-4F08-8958-47CF0817147F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2ABD4-E440-46A9-9E24-558F6940A316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73534-2B77-4F5C-A5FF-43B86C0F19A1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D173A-1078-481A-A956-1DA43FBB6334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DB6B1-C623-4D52-8C2A-9BCCBADD3B22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7B9CD-FCA9-4DCE-A5BC-2A305F3B1939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A1E6CB2-12A8-4AEA-A5DA-F10CF2A14018}" type="datetime1">
              <a:rPr lang="en-US" smtClean="0"/>
              <a:t>3/19/2019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Naomi%20Rosser\AppData\Local\Microsoft\Windows\INetCache\IE\47U4LW9B\critical-analysis-wriha-english.pdf" TargetMode="External"/><Relationship Id="rId3" Type="http://schemas.openxmlformats.org/officeDocument/2006/relationships/hyperlink" Target="https://www.oxfam.org/en/countries/history-oxfam-international" TargetMode="External"/><Relationship Id="rId7" Type="http://schemas.openxmlformats.org/officeDocument/2006/relationships/hyperlink" Target="https://stratechery.com/2013/mobiles-hierarchy-of-needs/" TargetMode="External"/><Relationship Id="rId2" Type="http://schemas.openxmlformats.org/officeDocument/2006/relationships/hyperlink" Target="https://www.redpepper.org.uk/essay-the-death-of-international-develop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xfam.org/en/oxfams-principles" TargetMode="External"/><Relationship Id="rId5" Type="http://schemas.openxmlformats.org/officeDocument/2006/relationships/hyperlink" Target="https://www.oxfam.org/en/countries/oxfam-strategic-plan-2013-2019-power-people-against-poverty" TargetMode="External"/><Relationship Id="rId4" Type="http://schemas.openxmlformats.org/officeDocument/2006/relationships/hyperlink" Target="https://www.oxfam.org/en/explore/issues-we-work-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FADD0-A6F3-4AD1-8200-B915D7788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4270" y="679572"/>
            <a:ext cx="8825658" cy="3329581"/>
          </a:xfrm>
        </p:spPr>
        <p:txBody>
          <a:bodyPr/>
          <a:lstStyle/>
          <a:p>
            <a:r>
              <a:rPr lang="en-GB" sz="4400" dirty="0"/>
              <a:t>Critically exploration of Oxfam International: Poverty and Inequality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714E4-6F90-4859-8017-081CB1EDD25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Module Code: M6XO1443</a:t>
            </a:r>
          </a:p>
          <a:p>
            <a:r>
              <a:rPr lang="en-GB" dirty="0"/>
              <a:t>Name: Naomi Rosser</a:t>
            </a:r>
          </a:p>
          <a:p>
            <a:r>
              <a:rPr lang="en-GB" dirty="0"/>
              <a:t>Student Number: 1400657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05F9B-70EA-465E-9F8C-9C7D566A7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095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4A648-946D-410C-8E2B-645822A14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Oxfam International (History)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48A7B-6674-44E1-90F0-4634283B3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55203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Originally Oxfam was founded in 1942. After the involvement of independent non-governmental organisations, Oxfam International was formed in 1995. 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Oxfam International work together for a better impact on the international stage to reduce poverty and injustice.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formation of Oxfam International has enabled them to: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Implement long-term development programs in vulnerable communities.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Now caters and works with partners and local communities in more than 90 countries. </a:t>
            </a:r>
            <a:r>
              <a:rPr lang="en-GB" dirty="0"/>
              <a:t>                                                                                                         </a:t>
            </a:r>
            <a:br>
              <a:rPr lang="en-GB" dirty="0"/>
            </a:br>
            <a:r>
              <a:rPr lang="en-GB" dirty="0"/>
              <a:t>                                                                                                                             (Oxfam, 2019).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134C3-A82E-46BC-BD72-8E0CFD638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138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AD1D4-BF2F-490D-A09E-B2C87B888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Oxfam – Vision, Beliefs and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A1ECA-85C5-4348-B1F0-D2F28F3FB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Oxfam International is an organisation that works to achieve a fairer world without poverty.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Oxfam use innovate and practical ways for people to lift themselves out of poverty.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believe: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All humans have the right to realize their own potential.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Live free of poverty in a secure and more equitable world.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With necessary action and political will, the world is possible.</a:t>
            </a:r>
          </a:p>
          <a:p>
            <a:pPr marL="0" indent="0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(Oxfam, 2019).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6E4B05-C23B-4B6B-AC71-1C2629A98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513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AAF35-5A8E-4E08-AA35-868894B07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Humanitarianism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155BC-CA22-466D-BBF5-FE60683ED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649896"/>
            <a:ext cx="8946541" cy="4598503"/>
          </a:xfrm>
        </p:spPr>
        <p:txBody>
          <a:bodyPr/>
          <a:lstStyle/>
          <a:p>
            <a:r>
              <a:rPr lang="en-GB" dirty="0"/>
              <a:t>Humanitarism and human rights has its own historical origins.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origins: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Suffering as a universal human experience.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Potentially all individuals can connect emotionally to specific people.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Is Oxfam more committed to humanitarianism rather than the rights of humans?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                                               (Wilson, et.al. 2008).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1987C2-15B8-477D-8628-E61A971B5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927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E4B11-BC59-47E9-95FB-1C24DEC79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Oxfam – Policies and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4CDEC-9237-4FDE-B677-4F20A7079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‘The Power of People Against Poverty’</a:t>
            </a:r>
            <a:br>
              <a:rPr lang="en-GB" dirty="0"/>
            </a:br>
            <a:r>
              <a:rPr lang="en-GB" dirty="0"/>
              <a:t>                                                            (Oxfam, 2019). </a:t>
            </a:r>
          </a:p>
          <a:p>
            <a:r>
              <a:rPr lang="en-GB" dirty="0"/>
              <a:t>Within Oxfam Strategic Plan 2013 – 2019: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Oxfam facilitate an integrated approach to tackle poverty.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The concept of </a:t>
            </a:r>
            <a:r>
              <a:rPr lang="en-GB" i="1" dirty="0"/>
              <a:t>active citizens </a:t>
            </a:r>
            <a:r>
              <a:rPr lang="en-GB" dirty="0"/>
              <a:t>is one core idea of the plan. </a:t>
            </a:r>
          </a:p>
          <a:p>
            <a:endParaRPr lang="en-GB" dirty="0"/>
          </a:p>
          <a:p>
            <a:r>
              <a:rPr lang="en-GB" dirty="0"/>
              <a:t>Central to this plan, Oxfam believe that the combination of both innovative campaigns and hands on experience will facilitate new approaches to reducing poverty, hunger and inequality. 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                                                                                       (Oxfam, 2019).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BBB0E-C413-4A73-8BDF-2BA6053BF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407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16CF03-EBB4-4C78-9E59-4657BBD4A9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81956" y="643467"/>
            <a:ext cx="7428088" cy="557106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70D2C-1968-4E96-8626-896E9F9A9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BD6DB8-2BD7-4678-B619-77B69717D7FB}"/>
              </a:ext>
            </a:extLst>
          </p:cNvPr>
          <p:cNvSpPr txBox="1"/>
          <p:nvPr/>
        </p:nvSpPr>
        <p:spPr>
          <a:xfrm>
            <a:off x="477012" y="142846"/>
            <a:ext cx="4037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Maslow Hierarchy of Needs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6F39E1-18E8-4770-9A7C-F8B67D8B7405}"/>
              </a:ext>
            </a:extLst>
          </p:cNvPr>
          <p:cNvSpPr txBox="1"/>
          <p:nvPr/>
        </p:nvSpPr>
        <p:spPr>
          <a:xfrm>
            <a:off x="6836229" y="6377940"/>
            <a:ext cx="4239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(Thompson, B. 2013; Huitt, 2007).</a:t>
            </a:r>
          </a:p>
        </p:txBody>
      </p:sp>
    </p:spTree>
    <p:extLst>
      <p:ext uri="{BB962C8B-B14F-4D97-AF65-F5344CB8AC3E}">
        <p14:creationId xmlns:p14="http://schemas.microsoft.com/office/powerpoint/2010/main" val="2727975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5CFE9-3B27-420F-B8DA-93F5744AB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Oxfam Canada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039A7-59B4-42C7-8861-96527A6BA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Oxfam Canda has been involved extensively with: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- Emergencies.</a:t>
            </a:r>
            <a:br>
              <a:rPr lang="en-GB" dirty="0"/>
            </a:br>
            <a:r>
              <a:rPr lang="en-GB" dirty="0"/>
              <a:t>- Reconstructions.</a:t>
            </a:r>
            <a:br>
              <a:rPr lang="en-GB" dirty="0"/>
            </a:br>
            <a:r>
              <a:rPr lang="en-GB" dirty="0"/>
              <a:t>- Rehabilitation.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Oxfam Canada articulate its current approach to correspond to the organisations strategic direction.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Oxfam Canada focus on women’s rights and gender equality.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                            (Oxfam, 2019; Vukojevic, 2013).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2138D2-18DC-429D-863B-5196C5050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974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E4C7-8231-4AEE-9DB8-F6C1739BE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E685E-6F6D-4369-989A-F8C6497E3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61032"/>
            <a:ext cx="8946541" cy="4195481"/>
          </a:xfrm>
        </p:spPr>
        <p:txBody>
          <a:bodyPr/>
          <a:lstStyle/>
          <a:p>
            <a:r>
              <a:rPr lang="en-GB" dirty="0"/>
              <a:t>It is clear that Oxfam International has clear visions and goals to overcome complex challenges in poverty and inequality.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They set local communities and the voices of all women, men and young people at the core of change.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They believe in ‘The Power of People Against Poverty’.</a:t>
            </a:r>
          </a:p>
          <a:p>
            <a:endParaRPr lang="en-GB" dirty="0"/>
          </a:p>
          <a:p>
            <a:r>
              <a:rPr lang="en-GB" dirty="0"/>
              <a:t>Despite Oxfam’s continuous efforts to tackle poverty, will it ever be eradicated?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75B87-F5A6-46EE-9287-C71124A54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019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84EA-AA1D-4205-BC31-852249593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6AC63-09DA-494C-A783-67FDE2DF9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14622"/>
            <a:ext cx="8946541" cy="4790660"/>
          </a:xfrm>
        </p:spPr>
        <p:txBody>
          <a:bodyPr>
            <a:normAutofit fontScale="3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Hickel, J. (2015) ‘The Death of International Development’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https://www.redpepper.org.uk/essay-the-death-of-international-development/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[Accessed:13</a:t>
            </a:r>
            <a:r>
              <a:rPr lang="en-GB" sz="3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Huitt, W. (2007) ‘Maslow’s hierarchy of needs’, </a:t>
            </a:r>
            <a:r>
              <a:rPr lang="en-GB" sz="31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Psychology Interactive. 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GA: Valdosta State University.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Oxfam (2019) ‘History of Oxfam International’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https://www.oxfam.org/en/countries/history-oxfam-international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[Accessed:11th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Oxfam (2019) ‘Our Work’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https://www.oxfam.org/en/explore/issues-we-work-on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13</a:t>
            </a:r>
            <a:r>
              <a:rPr lang="en-GB" sz="3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Oxfam (2019) ‘Oxfam Strategic Plan, 2013 – 2019: The Power of People Against Poverty’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https://www.oxfam.org/en/countries/oxfam-strategic-plan-2013-2019-power-people-against-poverty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11</a:t>
            </a:r>
            <a:r>
              <a:rPr lang="en-GB" sz="3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Oxfam (2019) ‘Oxfam’s Principles’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https://www.oxfam.org/en/oxfams-principles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13</a:t>
            </a:r>
            <a:r>
              <a:rPr lang="en-GB" sz="3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2014].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Thompson, B. (2013) ‘Maslow’s Hierarchy of Needs’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https://stratechery.com/2013/mobiles-hierarchy-of-needs/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[Accessed:13</a:t>
            </a:r>
            <a:r>
              <a:rPr lang="en-GB" sz="3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3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Vukojeic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(2013) ‘A Critical Analysis of the Humanitarian Response Approach of Central American Women’s Rights Organizations’ </a:t>
            </a:r>
            <a:r>
              <a:rPr lang="en-GB" sz="31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file:///C:/Users/Naomi%20Rosser/AppData/Local/Microsoft/Windows/INetCache/IE/47U4LW9B/critical-analysis-wriha-english.pdf</a:t>
            </a:r>
            <a:r>
              <a:rPr lang="en-GB" sz="3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[Accessed:16th March 2019].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B86D80-DD9A-4B67-AA5E-F33169B4E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968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513</Words>
  <Application>Microsoft Office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Wingdings 3</vt:lpstr>
      <vt:lpstr>Ion</vt:lpstr>
      <vt:lpstr>Critically exploration of Oxfam International: Poverty and Inequality </vt:lpstr>
      <vt:lpstr>Oxfam International (History)</vt:lpstr>
      <vt:lpstr>Oxfam – Vision, Beliefs and Views</vt:lpstr>
      <vt:lpstr>Humanitarianism</vt:lpstr>
      <vt:lpstr>Oxfam – Policies and Practices</vt:lpstr>
      <vt:lpstr>PowerPoint Presentation</vt:lpstr>
      <vt:lpstr>Oxfam Canada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Critically exploration of Oxfam International: Poverty and Inequality</dc:title>
  <dc:creator>Naomi Rosser</dc:creator>
  <cp:lastModifiedBy>Naomi Rosser</cp:lastModifiedBy>
  <cp:revision>6</cp:revision>
  <dcterms:created xsi:type="dcterms:W3CDTF">2019-03-19T20:00:13Z</dcterms:created>
  <dcterms:modified xsi:type="dcterms:W3CDTF">2019-03-19T21:14:41Z</dcterms:modified>
</cp:coreProperties>
</file>