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4" r:id="rId5"/>
    <p:sldId id="265" r:id="rId6"/>
    <p:sldId id="266" r:id="rId7"/>
    <p:sldId id="259" r:id="rId8"/>
    <p:sldId id="260" r:id="rId9"/>
    <p:sldId id="261" r:id="rId10"/>
    <p:sldId id="262" r:id="rId11"/>
    <p:sldId id="263" r:id="rId12"/>
    <p:sldId id="267" r:id="rId13"/>
    <p:sldId id="268" r:id="rId14"/>
    <p:sldId id="269" r:id="rId15"/>
    <p:sldId id="270" r:id="rId16"/>
    <p:sldId id="271" r:id="rId17"/>
    <p:sldId id="275" r:id="rId18"/>
    <p:sldId id="276" r:id="rId19"/>
    <p:sldId id="277" r:id="rId20"/>
    <p:sldId id="278" r:id="rId21"/>
    <p:sldId id="272" r:id="rId22"/>
    <p:sldId id="273" r:id="rId23"/>
    <p:sldId id="274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545"/>
  </p:normalViewPr>
  <p:slideViewPr>
    <p:cSldViewPr snapToGrid="0" snapToObjects="1">
      <p:cViewPr varScale="1">
        <p:scale>
          <a:sx n="90" d="100"/>
          <a:sy n="90" d="100"/>
        </p:scale>
        <p:origin x="232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C8CA91-7105-4543-A9DE-F51256BD82CB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5EC24B-B7BB-498D-95ED-6E0575353186}">
      <dgm:prSet/>
      <dgm:spPr/>
      <dgm:t>
        <a:bodyPr/>
        <a:lstStyle/>
        <a:p>
          <a:r>
            <a:rPr lang="en-US"/>
            <a:t>Recap OOPs</a:t>
          </a:r>
        </a:p>
      </dgm:t>
    </dgm:pt>
    <dgm:pt modelId="{3323B057-C9AE-4194-84AB-0A8781821AB9}" type="parTrans" cxnId="{C09EC086-913B-4799-B0E5-BC9EAD37FDB2}">
      <dgm:prSet/>
      <dgm:spPr/>
      <dgm:t>
        <a:bodyPr/>
        <a:lstStyle/>
        <a:p>
          <a:endParaRPr lang="en-US"/>
        </a:p>
      </dgm:t>
    </dgm:pt>
    <dgm:pt modelId="{09C61604-D4DD-4B83-868B-14F36423134A}" type="sibTrans" cxnId="{C09EC086-913B-4799-B0E5-BC9EAD37FDB2}">
      <dgm:prSet/>
      <dgm:spPr/>
      <dgm:t>
        <a:bodyPr/>
        <a:lstStyle/>
        <a:p>
          <a:endParaRPr lang="en-US"/>
        </a:p>
      </dgm:t>
    </dgm:pt>
    <dgm:pt modelId="{419BC5A6-8DE3-4127-B95A-B2DB32FCEFCD}">
      <dgm:prSet/>
      <dgm:spPr/>
      <dgm:t>
        <a:bodyPr/>
        <a:lstStyle/>
        <a:p>
          <a:r>
            <a:rPr lang="en-US"/>
            <a:t>Purpose of OOP</a:t>
          </a:r>
        </a:p>
      </dgm:t>
    </dgm:pt>
    <dgm:pt modelId="{1C1AF925-3CDA-4FEB-8225-8E38841224BB}" type="parTrans" cxnId="{CC6AF940-8D06-4C71-97EF-2F0A4F0EDED1}">
      <dgm:prSet/>
      <dgm:spPr/>
      <dgm:t>
        <a:bodyPr/>
        <a:lstStyle/>
        <a:p>
          <a:endParaRPr lang="en-US"/>
        </a:p>
      </dgm:t>
    </dgm:pt>
    <dgm:pt modelId="{4B3E92A5-5B36-4FBD-8F10-A0B4AD2FB754}" type="sibTrans" cxnId="{CC6AF940-8D06-4C71-97EF-2F0A4F0EDED1}">
      <dgm:prSet/>
      <dgm:spPr/>
      <dgm:t>
        <a:bodyPr/>
        <a:lstStyle/>
        <a:p>
          <a:endParaRPr lang="en-US"/>
        </a:p>
      </dgm:t>
    </dgm:pt>
    <dgm:pt modelId="{B4648432-891B-4739-AFB5-E7E1BEBF2732}">
      <dgm:prSet/>
      <dgm:spPr/>
      <dgm:t>
        <a:bodyPr/>
        <a:lstStyle/>
        <a:p>
          <a:r>
            <a:rPr lang="en-US"/>
            <a:t>Class Examples</a:t>
          </a:r>
        </a:p>
      </dgm:t>
    </dgm:pt>
    <dgm:pt modelId="{19336C4A-19EF-42A7-AF8E-4B9BB16BA6A0}" type="parTrans" cxnId="{7EF17AE5-3251-411D-A805-B646EB85EA58}">
      <dgm:prSet/>
      <dgm:spPr/>
      <dgm:t>
        <a:bodyPr/>
        <a:lstStyle/>
        <a:p>
          <a:endParaRPr lang="en-US"/>
        </a:p>
      </dgm:t>
    </dgm:pt>
    <dgm:pt modelId="{81B479E1-2526-448A-BD2B-7B9DB433CB72}" type="sibTrans" cxnId="{7EF17AE5-3251-411D-A805-B646EB85EA58}">
      <dgm:prSet/>
      <dgm:spPr/>
      <dgm:t>
        <a:bodyPr/>
        <a:lstStyle/>
        <a:p>
          <a:endParaRPr lang="en-US"/>
        </a:p>
      </dgm:t>
    </dgm:pt>
    <dgm:pt modelId="{5DF868A4-EE74-4284-9755-344A04620A01}">
      <dgm:prSet/>
      <dgm:spPr/>
      <dgm:t>
        <a:bodyPr/>
        <a:lstStyle/>
        <a:p>
          <a:r>
            <a:rPr lang="en-US"/>
            <a:t>Class Components</a:t>
          </a:r>
        </a:p>
      </dgm:t>
    </dgm:pt>
    <dgm:pt modelId="{3D8854D8-8C5E-4A2B-8062-461F4597790E}" type="parTrans" cxnId="{5FA4ED54-81EA-4E8E-8B1D-E2CB0D458F6B}">
      <dgm:prSet/>
      <dgm:spPr/>
      <dgm:t>
        <a:bodyPr/>
        <a:lstStyle/>
        <a:p>
          <a:endParaRPr lang="en-US"/>
        </a:p>
      </dgm:t>
    </dgm:pt>
    <dgm:pt modelId="{933BB7BC-BD19-4079-83AF-7779272BBA4B}" type="sibTrans" cxnId="{5FA4ED54-81EA-4E8E-8B1D-E2CB0D458F6B}">
      <dgm:prSet/>
      <dgm:spPr/>
      <dgm:t>
        <a:bodyPr/>
        <a:lstStyle/>
        <a:p>
          <a:endParaRPr lang="en-US"/>
        </a:p>
      </dgm:t>
    </dgm:pt>
    <dgm:pt modelId="{91452FB5-3629-4010-89ED-EE2810E8C97E}">
      <dgm:prSet/>
      <dgm:spPr/>
      <dgm:t>
        <a:bodyPr/>
        <a:lstStyle/>
        <a:p>
          <a:r>
            <a:rPr lang="en-US"/>
            <a:t>Classes vs Objects</a:t>
          </a:r>
        </a:p>
      </dgm:t>
    </dgm:pt>
    <dgm:pt modelId="{18605AA9-9957-49B7-A896-B730519EBB7D}" type="parTrans" cxnId="{25F838D6-7A3C-4826-A2D0-24DD3847111D}">
      <dgm:prSet/>
      <dgm:spPr/>
      <dgm:t>
        <a:bodyPr/>
        <a:lstStyle/>
        <a:p>
          <a:endParaRPr lang="en-US"/>
        </a:p>
      </dgm:t>
    </dgm:pt>
    <dgm:pt modelId="{AAA12DF7-E353-4EB4-A4F8-178E3672D0CA}" type="sibTrans" cxnId="{25F838D6-7A3C-4826-A2D0-24DD3847111D}">
      <dgm:prSet/>
      <dgm:spPr/>
      <dgm:t>
        <a:bodyPr/>
        <a:lstStyle/>
        <a:p>
          <a:endParaRPr lang="en-US"/>
        </a:p>
      </dgm:t>
    </dgm:pt>
    <dgm:pt modelId="{CFEE02D5-8207-40A6-AD3D-60D016FBAC14}">
      <dgm:prSet/>
      <dgm:spPr/>
      <dgm:t>
        <a:bodyPr/>
        <a:lstStyle/>
        <a:p>
          <a:r>
            <a:rPr lang="en-US"/>
            <a:t>Functions and Methods</a:t>
          </a:r>
        </a:p>
      </dgm:t>
    </dgm:pt>
    <dgm:pt modelId="{DCE154E6-DA3B-495C-87E5-8765D773B1D0}" type="parTrans" cxnId="{18F49455-95CD-4EC8-9BAE-AE0C9D40CF5D}">
      <dgm:prSet/>
      <dgm:spPr/>
      <dgm:t>
        <a:bodyPr/>
        <a:lstStyle/>
        <a:p>
          <a:endParaRPr lang="en-US"/>
        </a:p>
      </dgm:t>
    </dgm:pt>
    <dgm:pt modelId="{DC174A76-FEBA-4AE4-B8A5-5B1605D7F639}" type="sibTrans" cxnId="{18F49455-95CD-4EC8-9BAE-AE0C9D40CF5D}">
      <dgm:prSet/>
      <dgm:spPr/>
      <dgm:t>
        <a:bodyPr/>
        <a:lstStyle/>
        <a:p>
          <a:endParaRPr lang="en-US"/>
        </a:p>
      </dgm:t>
    </dgm:pt>
    <dgm:pt modelId="{396CF9F1-0328-4FBA-928A-F9C0DE75F203}">
      <dgm:prSet/>
      <dgm:spPr/>
      <dgm:t>
        <a:bodyPr/>
        <a:lstStyle/>
        <a:p>
          <a:r>
            <a:rPr lang="en-US"/>
            <a:t>Attributes and properties</a:t>
          </a:r>
        </a:p>
      </dgm:t>
    </dgm:pt>
    <dgm:pt modelId="{0D9063CA-9545-4C7F-8B4B-B2E666D9CA17}" type="parTrans" cxnId="{3B6A6AA3-0994-45BE-A615-250B8A5CB930}">
      <dgm:prSet/>
      <dgm:spPr/>
      <dgm:t>
        <a:bodyPr/>
        <a:lstStyle/>
        <a:p>
          <a:endParaRPr lang="en-US"/>
        </a:p>
      </dgm:t>
    </dgm:pt>
    <dgm:pt modelId="{67C70472-D24D-4FA9-99B2-5B39998FC7E9}" type="sibTrans" cxnId="{3B6A6AA3-0994-45BE-A615-250B8A5CB930}">
      <dgm:prSet/>
      <dgm:spPr/>
      <dgm:t>
        <a:bodyPr/>
        <a:lstStyle/>
        <a:p>
          <a:endParaRPr lang="en-US"/>
        </a:p>
      </dgm:t>
    </dgm:pt>
    <dgm:pt modelId="{93EC5F8B-5FF9-4E35-9DE3-7B45445A1D21}">
      <dgm:prSet/>
      <dgm:spPr/>
      <dgm:t>
        <a:bodyPr/>
        <a:lstStyle/>
        <a:p>
          <a:r>
            <a:rPr lang="en-US"/>
            <a:t>Constructors</a:t>
          </a:r>
        </a:p>
      </dgm:t>
    </dgm:pt>
    <dgm:pt modelId="{CA371E62-EB4C-41D9-83F7-7A24B3E88AAF}" type="parTrans" cxnId="{86F3866D-E1C9-4373-8EFC-48BF384F3267}">
      <dgm:prSet/>
      <dgm:spPr/>
      <dgm:t>
        <a:bodyPr/>
        <a:lstStyle/>
        <a:p>
          <a:endParaRPr lang="en-US"/>
        </a:p>
      </dgm:t>
    </dgm:pt>
    <dgm:pt modelId="{F35B185F-90C0-4E6C-A6F1-2A06992D125B}" type="sibTrans" cxnId="{86F3866D-E1C9-4373-8EFC-48BF384F3267}">
      <dgm:prSet/>
      <dgm:spPr/>
      <dgm:t>
        <a:bodyPr/>
        <a:lstStyle/>
        <a:p>
          <a:endParaRPr lang="en-US"/>
        </a:p>
      </dgm:t>
    </dgm:pt>
    <dgm:pt modelId="{D282170A-C7A7-4A40-A992-046B20978031}">
      <dgm:prSet/>
      <dgm:spPr/>
      <dgm:t>
        <a:bodyPr/>
        <a:lstStyle/>
        <a:p>
          <a:r>
            <a:rPr lang="en-US"/>
            <a:t>Parameterised instantiation</a:t>
          </a:r>
        </a:p>
      </dgm:t>
    </dgm:pt>
    <dgm:pt modelId="{37547BB3-BC45-4197-ACCD-16BC028D2F08}" type="parTrans" cxnId="{CF608C92-A856-4961-8575-FDCB0D941D76}">
      <dgm:prSet/>
      <dgm:spPr/>
      <dgm:t>
        <a:bodyPr/>
        <a:lstStyle/>
        <a:p>
          <a:endParaRPr lang="en-US"/>
        </a:p>
      </dgm:t>
    </dgm:pt>
    <dgm:pt modelId="{CBD0FDDC-BD59-4091-8335-5EB671CB28C8}" type="sibTrans" cxnId="{CF608C92-A856-4961-8575-FDCB0D941D76}">
      <dgm:prSet/>
      <dgm:spPr/>
      <dgm:t>
        <a:bodyPr/>
        <a:lstStyle/>
        <a:p>
          <a:endParaRPr lang="en-US"/>
        </a:p>
      </dgm:t>
    </dgm:pt>
    <dgm:pt modelId="{0221E269-A441-C742-8015-CF4AFB3BF654}" type="pres">
      <dgm:prSet presAssocID="{64C8CA91-7105-4543-A9DE-F51256BD82CB}" presName="Name0" presStyleCnt="0">
        <dgm:presLayoutVars>
          <dgm:dir/>
          <dgm:resizeHandles val="exact"/>
        </dgm:presLayoutVars>
      </dgm:prSet>
      <dgm:spPr/>
    </dgm:pt>
    <dgm:pt modelId="{203B2860-E91F-D643-8CC3-5C83486CB088}" type="pres">
      <dgm:prSet presAssocID="{64C8CA91-7105-4543-A9DE-F51256BD82CB}" presName="cycle" presStyleCnt="0"/>
      <dgm:spPr/>
    </dgm:pt>
    <dgm:pt modelId="{E56BBA53-52AD-604B-A449-FFAEC2A4F11C}" type="pres">
      <dgm:prSet presAssocID="{165EC24B-B7BB-498D-95ED-6E0575353186}" presName="nodeFirstNode" presStyleLbl="node1" presStyleIdx="0" presStyleCnt="9">
        <dgm:presLayoutVars>
          <dgm:bulletEnabled val="1"/>
        </dgm:presLayoutVars>
      </dgm:prSet>
      <dgm:spPr/>
    </dgm:pt>
    <dgm:pt modelId="{A64F8F1E-5687-6947-9974-DA82D87AFE75}" type="pres">
      <dgm:prSet presAssocID="{09C61604-D4DD-4B83-868B-14F36423134A}" presName="sibTransFirstNode" presStyleLbl="bgShp" presStyleIdx="0" presStyleCnt="1"/>
      <dgm:spPr/>
    </dgm:pt>
    <dgm:pt modelId="{B57B764B-ECBF-3140-AFBD-29AEDA3FC805}" type="pres">
      <dgm:prSet presAssocID="{419BC5A6-8DE3-4127-B95A-B2DB32FCEFCD}" presName="nodeFollowingNodes" presStyleLbl="node1" presStyleIdx="1" presStyleCnt="9">
        <dgm:presLayoutVars>
          <dgm:bulletEnabled val="1"/>
        </dgm:presLayoutVars>
      </dgm:prSet>
      <dgm:spPr/>
    </dgm:pt>
    <dgm:pt modelId="{292A9CFD-CF32-704F-BEFE-3BA7F92598F0}" type="pres">
      <dgm:prSet presAssocID="{B4648432-891B-4739-AFB5-E7E1BEBF2732}" presName="nodeFollowingNodes" presStyleLbl="node1" presStyleIdx="2" presStyleCnt="9">
        <dgm:presLayoutVars>
          <dgm:bulletEnabled val="1"/>
        </dgm:presLayoutVars>
      </dgm:prSet>
      <dgm:spPr/>
    </dgm:pt>
    <dgm:pt modelId="{875211BF-61A0-A64F-8518-ABDEA3C6DE25}" type="pres">
      <dgm:prSet presAssocID="{5DF868A4-EE74-4284-9755-344A04620A01}" presName="nodeFollowingNodes" presStyleLbl="node1" presStyleIdx="3" presStyleCnt="9">
        <dgm:presLayoutVars>
          <dgm:bulletEnabled val="1"/>
        </dgm:presLayoutVars>
      </dgm:prSet>
      <dgm:spPr/>
    </dgm:pt>
    <dgm:pt modelId="{6FF4FCBF-EC2D-264A-85F3-14319A845CBE}" type="pres">
      <dgm:prSet presAssocID="{91452FB5-3629-4010-89ED-EE2810E8C97E}" presName="nodeFollowingNodes" presStyleLbl="node1" presStyleIdx="4" presStyleCnt="9">
        <dgm:presLayoutVars>
          <dgm:bulletEnabled val="1"/>
        </dgm:presLayoutVars>
      </dgm:prSet>
      <dgm:spPr/>
    </dgm:pt>
    <dgm:pt modelId="{52D7159E-7328-4643-97E9-52FFD131F0CD}" type="pres">
      <dgm:prSet presAssocID="{CFEE02D5-8207-40A6-AD3D-60D016FBAC14}" presName="nodeFollowingNodes" presStyleLbl="node1" presStyleIdx="5" presStyleCnt="9">
        <dgm:presLayoutVars>
          <dgm:bulletEnabled val="1"/>
        </dgm:presLayoutVars>
      </dgm:prSet>
      <dgm:spPr/>
    </dgm:pt>
    <dgm:pt modelId="{30EEBD85-3628-1C4B-8AFD-0143E0EF4209}" type="pres">
      <dgm:prSet presAssocID="{396CF9F1-0328-4FBA-928A-F9C0DE75F203}" presName="nodeFollowingNodes" presStyleLbl="node1" presStyleIdx="6" presStyleCnt="9">
        <dgm:presLayoutVars>
          <dgm:bulletEnabled val="1"/>
        </dgm:presLayoutVars>
      </dgm:prSet>
      <dgm:spPr/>
    </dgm:pt>
    <dgm:pt modelId="{E4F12FB3-97F8-8A43-9D4F-708D26D67922}" type="pres">
      <dgm:prSet presAssocID="{93EC5F8B-5FF9-4E35-9DE3-7B45445A1D21}" presName="nodeFollowingNodes" presStyleLbl="node1" presStyleIdx="7" presStyleCnt="9">
        <dgm:presLayoutVars>
          <dgm:bulletEnabled val="1"/>
        </dgm:presLayoutVars>
      </dgm:prSet>
      <dgm:spPr/>
    </dgm:pt>
    <dgm:pt modelId="{0048B845-E0AE-DD47-9A22-85545D0ED0BC}" type="pres">
      <dgm:prSet presAssocID="{D282170A-C7A7-4A40-A992-046B20978031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D64B290D-C7A5-574D-B95A-EAE61562C6B9}" type="presOf" srcId="{09C61604-D4DD-4B83-868B-14F36423134A}" destId="{A64F8F1E-5687-6947-9974-DA82D87AFE75}" srcOrd="0" destOrd="0" presId="urn:microsoft.com/office/officeart/2005/8/layout/cycle3"/>
    <dgm:cxn modelId="{1934AB23-E2C0-D241-851F-6D99AE82F37D}" type="presOf" srcId="{D282170A-C7A7-4A40-A992-046B20978031}" destId="{0048B845-E0AE-DD47-9A22-85545D0ED0BC}" srcOrd="0" destOrd="0" presId="urn:microsoft.com/office/officeart/2005/8/layout/cycle3"/>
    <dgm:cxn modelId="{2AC1BA3B-9838-084C-81CE-3FA3CC431E8F}" type="presOf" srcId="{B4648432-891B-4739-AFB5-E7E1BEBF2732}" destId="{292A9CFD-CF32-704F-BEFE-3BA7F92598F0}" srcOrd="0" destOrd="0" presId="urn:microsoft.com/office/officeart/2005/8/layout/cycle3"/>
    <dgm:cxn modelId="{CC6AF940-8D06-4C71-97EF-2F0A4F0EDED1}" srcId="{64C8CA91-7105-4543-A9DE-F51256BD82CB}" destId="{419BC5A6-8DE3-4127-B95A-B2DB32FCEFCD}" srcOrd="1" destOrd="0" parTransId="{1C1AF925-3CDA-4FEB-8225-8E38841224BB}" sibTransId="{4B3E92A5-5B36-4FBD-8F10-A0B4AD2FB754}"/>
    <dgm:cxn modelId="{69555541-0C95-0748-A614-21C5CBC71494}" type="presOf" srcId="{165EC24B-B7BB-498D-95ED-6E0575353186}" destId="{E56BBA53-52AD-604B-A449-FFAEC2A4F11C}" srcOrd="0" destOrd="0" presId="urn:microsoft.com/office/officeart/2005/8/layout/cycle3"/>
    <dgm:cxn modelId="{7DA59652-B43B-EE46-80B9-CA2D6DBC16E0}" type="presOf" srcId="{64C8CA91-7105-4543-A9DE-F51256BD82CB}" destId="{0221E269-A441-C742-8015-CF4AFB3BF654}" srcOrd="0" destOrd="0" presId="urn:microsoft.com/office/officeart/2005/8/layout/cycle3"/>
    <dgm:cxn modelId="{5FA4ED54-81EA-4E8E-8B1D-E2CB0D458F6B}" srcId="{64C8CA91-7105-4543-A9DE-F51256BD82CB}" destId="{5DF868A4-EE74-4284-9755-344A04620A01}" srcOrd="3" destOrd="0" parTransId="{3D8854D8-8C5E-4A2B-8062-461F4597790E}" sibTransId="{933BB7BC-BD19-4079-83AF-7779272BBA4B}"/>
    <dgm:cxn modelId="{18F49455-95CD-4EC8-9BAE-AE0C9D40CF5D}" srcId="{64C8CA91-7105-4543-A9DE-F51256BD82CB}" destId="{CFEE02D5-8207-40A6-AD3D-60D016FBAC14}" srcOrd="5" destOrd="0" parTransId="{DCE154E6-DA3B-495C-87E5-8765D773B1D0}" sibTransId="{DC174A76-FEBA-4AE4-B8A5-5B1605D7F639}"/>
    <dgm:cxn modelId="{7B83C569-88FE-5544-BC91-B6CE982F2185}" type="presOf" srcId="{91452FB5-3629-4010-89ED-EE2810E8C97E}" destId="{6FF4FCBF-EC2D-264A-85F3-14319A845CBE}" srcOrd="0" destOrd="0" presId="urn:microsoft.com/office/officeart/2005/8/layout/cycle3"/>
    <dgm:cxn modelId="{86F3866D-E1C9-4373-8EFC-48BF384F3267}" srcId="{64C8CA91-7105-4543-A9DE-F51256BD82CB}" destId="{93EC5F8B-5FF9-4E35-9DE3-7B45445A1D21}" srcOrd="7" destOrd="0" parTransId="{CA371E62-EB4C-41D9-83F7-7A24B3E88AAF}" sibTransId="{F35B185F-90C0-4E6C-A6F1-2A06992D125B}"/>
    <dgm:cxn modelId="{C09EC086-913B-4799-B0E5-BC9EAD37FDB2}" srcId="{64C8CA91-7105-4543-A9DE-F51256BD82CB}" destId="{165EC24B-B7BB-498D-95ED-6E0575353186}" srcOrd="0" destOrd="0" parTransId="{3323B057-C9AE-4194-84AB-0A8781821AB9}" sibTransId="{09C61604-D4DD-4B83-868B-14F36423134A}"/>
    <dgm:cxn modelId="{F1B59888-1D2B-F645-BA89-479878F18B9D}" type="presOf" srcId="{396CF9F1-0328-4FBA-928A-F9C0DE75F203}" destId="{30EEBD85-3628-1C4B-8AFD-0143E0EF4209}" srcOrd="0" destOrd="0" presId="urn:microsoft.com/office/officeart/2005/8/layout/cycle3"/>
    <dgm:cxn modelId="{CF608C92-A856-4961-8575-FDCB0D941D76}" srcId="{64C8CA91-7105-4543-A9DE-F51256BD82CB}" destId="{D282170A-C7A7-4A40-A992-046B20978031}" srcOrd="8" destOrd="0" parTransId="{37547BB3-BC45-4197-ACCD-16BC028D2F08}" sibTransId="{CBD0FDDC-BD59-4091-8335-5EB671CB28C8}"/>
    <dgm:cxn modelId="{3B6A6AA3-0994-45BE-A615-250B8A5CB930}" srcId="{64C8CA91-7105-4543-A9DE-F51256BD82CB}" destId="{396CF9F1-0328-4FBA-928A-F9C0DE75F203}" srcOrd="6" destOrd="0" parTransId="{0D9063CA-9545-4C7F-8B4B-B2E666D9CA17}" sibTransId="{67C70472-D24D-4FA9-99B2-5B39998FC7E9}"/>
    <dgm:cxn modelId="{FC6B46B2-ABA4-4B41-8566-3D7FBBD2749B}" type="presOf" srcId="{5DF868A4-EE74-4284-9755-344A04620A01}" destId="{875211BF-61A0-A64F-8518-ABDEA3C6DE25}" srcOrd="0" destOrd="0" presId="urn:microsoft.com/office/officeart/2005/8/layout/cycle3"/>
    <dgm:cxn modelId="{26CABBB7-D467-E54E-B243-841CEB4D0AFC}" type="presOf" srcId="{419BC5A6-8DE3-4127-B95A-B2DB32FCEFCD}" destId="{B57B764B-ECBF-3140-AFBD-29AEDA3FC805}" srcOrd="0" destOrd="0" presId="urn:microsoft.com/office/officeart/2005/8/layout/cycle3"/>
    <dgm:cxn modelId="{03D952BA-70AA-C042-9088-94848E1C9BF2}" type="presOf" srcId="{93EC5F8B-5FF9-4E35-9DE3-7B45445A1D21}" destId="{E4F12FB3-97F8-8A43-9D4F-708D26D67922}" srcOrd="0" destOrd="0" presId="urn:microsoft.com/office/officeart/2005/8/layout/cycle3"/>
    <dgm:cxn modelId="{25F838D6-7A3C-4826-A2D0-24DD3847111D}" srcId="{64C8CA91-7105-4543-A9DE-F51256BD82CB}" destId="{91452FB5-3629-4010-89ED-EE2810E8C97E}" srcOrd="4" destOrd="0" parTransId="{18605AA9-9957-49B7-A896-B730519EBB7D}" sibTransId="{AAA12DF7-E353-4EB4-A4F8-178E3672D0CA}"/>
    <dgm:cxn modelId="{7EF17AE5-3251-411D-A805-B646EB85EA58}" srcId="{64C8CA91-7105-4543-A9DE-F51256BD82CB}" destId="{B4648432-891B-4739-AFB5-E7E1BEBF2732}" srcOrd="2" destOrd="0" parTransId="{19336C4A-19EF-42A7-AF8E-4B9BB16BA6A0}" sibTransId="{81B479E1-2526-448A-BD2B-7B9DB433CB72}"/>
    <dgm:cxn modelId="{057C5FFA-55E9-8C46-A4DB-1F44FB02D9A9}" type="presOf" srcId="{CFEE02D5-8207-40A6-AD3D-60D016FBAC14}" destId="{52D7159E-7328-4643-97E9-52FFD131F0CD}" srcOrd="0" destOrd="0" presId="urn:microsoft.com/office/officeart/2005/8/layout/cycle3"/>
    <dgm:cxn modelId="{85C5759E-08EA-B146-A4FE-970A47260A3A}" type="presParOf" srcId="{0221E269-A441-C742-8015-CF4AFB3BF654}" destId="{203B2860-E91F-D643-8CC3-5C83486CB088}" srcOrd="0" destOrd="0" presId="urn:microsoft.com/office/officeart/2005/8/layout/cycle3"/>
    <dgm:cxn modelId="{BB538AFA-80B0-E745-815D-DB020B779039}" type="presParOf" srcId="{203B2860-E91F-D643-8CC3-5C83486CB088}" destId="{E56BBA53-52AD-604B-A449-FFAEC2A4F11C}" srcOrd="0" destOrd="0" presId="urn:microsoft.com/office/officeart/2005/8/layout/cycle3"/>
    <dgm:cxn modelId="{A4B81CC3-08A7-CC4C-B39A-EF2EE2598468}" type="presParOf" srcId="{203B2860-E91F-D643-8CC3-5C83486CB088}" destId="{A64F8F1E-5687-6947-9974-DA82D87AFE75}" srcOrd="1" destOrd="0" presId="urn:microsoft.com/office/officeart/2005/8/layout/cycle3"/>
    <dgm:cxn modelId="{07FE6A61-8273-C44C-9C56-B83EA141EE0E}" type="presParOf" srcId="{203B2860-E91F-D643-8CC3-5C83486CB088}" destId="{B57B764B-ECBF-3140-AFBD-29AEDA3FC805}" srcOrd="2" destOrd="0" presId="urn:microsoft.com/office/officeart/2005/8/layout/cycle3"/>
    <dgm:cxn modelId="{453D5720-8F31-C341-83D3-8F01F6CF34D8}" type="presParOf" srcId="{203B2860-E91F-D643-8CC3-5C83486CB088}" destId="{292A9CFD-CF32-704F-BEFE-3BA7F92598F0}" srcOrd="3" destOrd="0" presId="urn:microsoft.com/office/officeart/2005/8/layout/cycle3"/>
    <dgm:cxn modelId="{99A49F8A-1D69-1747-A674-8E74A079B3CA}" type="presParOf" srcId="{203B2860-E91F-D643-8CC3-5C83486CB088}" destId="{875211BF-61A0-A64F-8518-ABDEA3C6DE25}" srcOrd="4" destOrd="0" presId="urn:microsoft.com/office/officeart/2005/8/layout/cycle3"/>
    <dgm:cxn modelId="{445EF174-DB14-074F-B268-0861D735BE1D}" type="presParOf" srcId="{203B2860-E91F-D643-8CC3-5C83486CB088}" destId="{6FF4FCBF-EC2D-264A-85F3-14319A845CBE}" srcOrd="5" destOrd="0" presId="urn:microsoft.com/office/officeart/2005/8/layout/cycle3"/>
    <dgm:cxn modelId="{F75CD4A6-F1EB-374F-ABDF-35B65EA650AA}" type="presParOf" srcId="{203B2860-E91F-D643-8CC3-5C83486CB088}" destId="{52D7159E-7328-4643-97E9-52FFD131F0CD}" srcOrd="6" destOrd="0" presId="urn:microsoft.com/office/officeart/2005/8/layout/cycle3"/>
    <dgm:cxn modelId="{F6293EF5-B7B5-744D-822C-B71FE723858E}" type="presParOf" srcId="{203B2860-E91F-D643-8CC3-5C83486CB088}" destId="{30EEBD85-3628-1C4B-8AFD-0143E0EF4209}" srcOrd="7" destOrd="0" presId="urn:microsoft.com/office/officeart/2005/8/layout/cycle3"/>
    <dgm:cxn modelId="{0B4F80C4-3169-CF45-B460-E8A999A098F7}" type="presParOf" srcId="{203B2860-E91F-D643-8CC3-5C83486CB088}" destId="{E4F12FB3-97F8-8A43-9D4F-708D26D67922}" srcOrd="8" destOrd="0" presId="urn:microsoft.com/office/officeart/2005/8/layout/cycle3"/>
    <dgm:cxn modelId="{75102DF0-DC98-5A43-B17C-71CA5E8F2CAF}" type="presParOf" srcId="{203B2860-E91F-D643-8CC3-5C83486CB088}" destId="{0048B845-E0AE-DD47-9A22-85545D0ED0BC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A533F3-6632-4892-8AD2-9CB99ADF4E0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BF26101-32E2-4BC4-A71B-3CDDA7628884}">
      <dgm:prSet/>
      <dgm:spPr/>
      <dgm:t>
        <a:bodyPr/>
        <a:lstStyle/>
        <a:p>
          <a:r>
            <a:rPr lang="en-US"/>
            <a:t>A class can be considered a template for an object</a:t>
          </a:r>
        </a:p>
      </dgm:t>
    </dgm:pt>
    <dgm:pt modelId="{A5C1B901-2209-45DC-B675-6004356C4E1A}" type="parTrans" cxnId="{C3D1B1E1-ACB9-42E5-8E84-424C02C1886A}">
      <dgm:prSet/>
      <dgm:spPr/>
      <dgm:t>
        <a:bodyPr/>
        <a:lstStyle/>
        <a:p>
          <a:endParaRPr lang="en-US"/>
        </a:p>
      </dgm:t>
    </dgm:pt>
    <dgm:pt modelId="{BBC5B695-C8DA-46E9-80AC-F91CE4B73F41}" type="sibTrans" cxnId="{C3D1B1E1-ACB9-42E5-8E84-424C02C1886A}">
      <dgm:prSet/>
      <dgm:spPr/>
      <dgm:t>
        <a:bodyPr/>
        <a:lstStyle/>
        <a:p>
          <a:endParaRPr lang="en-US"/>
        </a:p>
      </dgm:t>
    </dgm:pt>
    <dgm:pt modelId="{9CE174A3-152E-4BB2-8C57-1B303C7982D8}">
      <dgm:prSet/>
      <dgm:spPr/>
      <dgm:t>
        <a:bodyPr/>
        <a:lstStyle/>
        <a:p>
          <a:r>
            <a:rPr lang="en-US"/>
            <a:t>A blueprint for the creation of an item</a:t>
          </a:r>
        </a:p>
      </dgm:t>
    </dgm:pt>
    <dgm:pt modelId="{EC47BF69-1033-47A8-BECE-8255CA65A16A}" type="parTrans" cxnId="{41A945D9-B3E7-4B0D-923E-9110BF67E90D}">
      <dgm:prSet/>
      <dgm:spPr/>
      <dgm:t>
        <a:bodyPr/>
        <a:lstStyle/>
        <a:p>
          <a:endParaRPr lang="en-US"/>
        </a:p>
      </dgm:t>
    </dgm:pt>
    <dgm:pt modelId="{4750FF49-DDFD-420B-A285-295CE4EC414B}" type="sibTrans" cxnId="{41A945D9-B3E7-4B0D-923E-9110BF67E90D}">
      <dgm:prSet/>
      <dgm:spPr/>
      <dgm:t>
        <a:bodyPr/>
        <a:lstStyle/>
        <a:p>
          <a:endParaRPr lang="en-US"/>
        </a:p>
      </dgm:t>
    </dgm:pt>
    <dgm:pt modelId="{6EF7644B-9FD6-4DDB-ACE4-AC20DBCBC2A6}">
      <dgm:prSet/>
      <dgm:spPr/>
      <dgm:t>
        <a:bodyPr/>
        <a:lstStyle/>
        <a:p>
          <a:r>
            <a:rPr lang="en-US"/>
            <a:t>Computers don’t think like humans, it is the context applied to software by humans that adds the meaning</a:t>
          </a:r>
        </a:p>
      </dgm:t>
    </dgm:pt>
    <dgm:pt modelId="{B91F3868-7A9E-44DB-A2EB-13180E6BAC1B}" type="parTrans" cxnId="{04213639-D9D1-4194-8571-52422A900E84}">
      <dgm:prSet/>
      <dgm:spPr/>
      <dgm:t>
        <a:bodyPr/>
        <a:lstStyle/>
        <a:p>
          <a:endParaRPr lang="en-US"/>
        </a:p>
      </dgm:t>
    </dgm:pt>
    <dgm:pt modelId="{6C92A92B-549F-4A83-AE09-7FDB74B281A7}" type="sibTrans" cxnId="{04213639-D9D1-4194-8571-52422A900E84}">
      <dgm:prSet/>
      <dgm:spPr/>
      <dgm:t>
        <a:bodyPr/>
        <a:lstStyle/>
        <a:p>
          <a:endParaRPr lang="en-US"/>
        </a:p>
      </dgm:t>
    </dgm:pt>
    <dgm:pt modelId="{73B9928C-7AFD-472E-8BD2-EE153379FBC9}" type="pres">
      <dgm:prSet presAssocID="{9AA533F3-6632-4892-8AD2-9CB99ADF4E06}" presName="root" presStyleCnt="0">
        <dgm:presLayoutVars>
          <dgm:dir/>
          <dgm:resizeHandles val="exact"/>
        </dgm:presLayoutVars>
      </dgm:prSet>
      <dgm:spPr/>
    </dgm:pt>
    <dgm:pt modelId="{528E6240-BB55-4BFB-8273-83486B158589}" type="pres">
      <dgm:prSet presAssocID="{ABF26101-32E2-4BC4-A71B-3CDDA7628884}" presName="compNode" presStyleCnt="0"/>
      <dgm:spPr/>
    </dgm:pt>
    <dgm:pt modelId="{1ABB05AE-2186-4BEA-AE37-DF49A633C1C1}" type="pres">
      <dgm:prSet presAssocID="{ABF26101-32E2-4BC4-A71B-3CDDA7628884}" presName="bgRect" presStyleLbl="bgShp" presStyleIdx="0" presStyleCnt="3"/>
      <dgm:spPr/>
    </dgm:pt>
    <dgm:pt modelId="{105EC615-7053-4302-8676-AF94187BF658}" type="pres">
      <dgm:prSet presAssocID="{ABF26101-32E2-4BC4-A71B-3CDDA762888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A909842F-25D6-41DC-AE38-52F581AEA502}" type="pres">
      <dgm:prSet presAssocID="{ABF26101-32E2-4BC4-A71B-3CDDA7628884}" presName="spaceRect" presStyleCnt="0"/>
      <dgm:spPr/>
    </dgm:pt>
    <dgm:pt modelId="{D09C1CEA-EAF2-40B6-9DA0-9FF4FD59970A}" type="pres">
      <dgm:prSet presAssocID="{ABF26101-32E2-4BC4-A71B-3CDDA7628884}" presName="parTx" presStyleLbl="revTx" presStyleIdx="0" presStyleCnt="3">
        <dgm:presLayoutVars>
          <dgm:chMax val="0"/>
          <dgm:chPref val="0"/>
        </dgm:presLayoutVars>
      </dgm:prSet>
      <dgm:spPr/>
    </dgm:pt>
    <dgm:pt modelId="{64FA5BDF-0559-4069-A87C-7C5FC5620A16}" type="pres">
      <dgm:prSet presAssocID="{BBC5B695-C8DA-46E9-80AC-F91CE4B73F41}" presName="sibTrans" presStyleCnt="0"/>
      <dgm:spPr/>
    </dgm:pt>
    <dgm:pt modelId="{46614248-76E3-44BF-A8AD-36F5161DE991}" type="pres">
      <dgm:prSet presAssocID="{9CE174A3-152E-4BB2-8C57-1B303C7982D8}" presName="compNode" presStyleCnt="0"/>
      <dgm:spPr/>
    </dgm:pt>
    <dgm:pt modelId="{CCB48B0C-50CB-44A0-969B-9BEF5917ECB2}" type="pres">
      <dgm:prSet presAssocID="{9CE174A3-152E-4BB2-8C57-1B303C7982D8}" presName="bgRect" presStyleLbl="bgShp" presStyleIdx="1" presStyleCnt="3"/>
      <dgm:spPr/>
    </dgm:pt>
    <dgm:pt modelId="{34023712-F03B-4364-AAD0-86389E2ACF3B}" type="pres">
      <dgm:prSet presAssocID="{9CE174A3-152E-4BB2-8C57-1B303C7982D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0A5367CF-9B96-4811-AB5F-070723310ADC}" type="pres">
      <dgm:prSet presAssocID="{9CE174A3-152E-4BB2-8C57-1B303C7982D8}" presName="spaceRect" presStyleCnt="0"/>
      <dgm:spPr/>
    </dgm:pt>
    <dgm:pt modelId="{ABEA2157-4443-419A-AC9C-75FACC3ACC16}" type="pres">
      <dgm:prSet presAssocID="{9CE174A3-152E-4BB2-8C57-1B303C7982D8}" presName="parTx" presStyleLbl="revTx" presStyleIdx="1" presStyleCnt="3">
        <dgm:presLayoutVars>
          <dgm:chMax val="0"/>
          <dgm:chPref val="0"/>
        </dgm:presLayoutVars>
      </dgm:prSet>
      <dgm:spPr/>
    </dgm:pt>
    <dgm:pt modelId="{5989D2FE-1874-4034-B8A1-D8962C3A5D2E}" type="pres">
      <dgm:prSet presAssocID="{4750FF49-DDFD-420B-A285-295CE4EC414B}" presName="sibTrans" presStyleCnt="0"/>
      <dgm:spPr/>
    </dgm:pt>
    <dgm:pt modelId="{AC0837C0-2E6D-453E-8FFA-AB5567EAA594}" type="pres">
      <dgm:prSet presAssocID="{6EF7644B-9FD6-4DDB-ACE4-AC20DBCBC2A6}" presName="compNode" presStyleCnt="0"/>
      <dgm:spPr/>
    </dgm:pt>
    <dgm:pt modelId="{B0E128EB-280F-463C-8B94-20421C7D9C6C}" type="pres">
      <dgm:prSet presAssocID="{6EF7644B-9FD6-4DDB-ACE4-AC20DBCBC2A6}" presName="bgRect" presStyleLbl="bgShp" presStyleIdx="2" presStyleCnt="3"/>
      <dgm:spPr/>
    </dgm:pt>
    <dgm:pt modelId="{0D3ECEFE-C9B0-4438-8B33-1D99D174F569}" type="pres">
      <dgm:prSet presAssocID="{6EF7644B-9FD6-4DDB-ACE4-AC20DBCBC2A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127F0AAA-F3EE-4E48-A171-C2ADB717714B}" type="pres">
      <dgm:prSet presAssocID="{6EF7644B-9FD6-4DDB-ACE4-AC20DBCBC2A6}" presName="spaceRect" presStyleCnt="0"/>
      <dgm:spPr/>
    </dgm:pt>
    <dgm:pt modelId="{947117BA-0EEF-42B2-BBF9-5D1890156C55}" type="pres">
      <dgm:prSet presAssocID="{6EF7644B-9FD6-4DDB-ACE4-AC20DBCBC2A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9C2840A-4B08-4DC3-8F86-0301B73DAB80}" type="presOf" srcId="{ABF26101-32E2-4BC4-A71B-3CDDA7628884}" destId="{D09C1CEA-EAF2-40B6-9DA0-9FF4FD59970A}" srcOrd="0" destOrd="0" presId="urn:microsoft.com/office/officeart/2018/2/layout/IconVerticalSolidList"/>
    <dgm:cxn modelId="{0FA4B81B-B2F1-4C23-8441-87832277CC53}" type="presOf" srcId="{9AA533F3-6632-4892-8AD2-9CB99ADF4E06}" destId="{73B9928C-7AFD-472E-8BD2-EE153379FBC9}" srcOrd="0" destOrd="0" presId="urn:microsoft.com/office/officeart/2018/2/layout/IconVerticalSolidList"/>
    <dgm:cxn modelId="{04213639-D9D1-4194-8571-52422A900E84}" srcId="{9AA533F3-6632-4892-8AD2-9CB99ADF4E06}" destId="{6EF7644B-9FD6-4DDB-ACE4-AC20DBCBC2A6}" srcOrd="2" destOrd="0" parTransId="{B91F3868-7A9E-44DB-A2EB-13180E6BAC1B}" sibTransId="{6C92A92B-549F-4A83-AE09-7FDB74B281A7}"/>
    <dgm:cxn modelId="{C1542D7F-44BF-4A20-960D-DD7EA7C2EFFE}" type="presOf" srcId="{6EF7644B-9FD6-4DDB-ACE4-AC20DBCBC2A6}" destId="{947117BA-0EEF-42B2-BBF9-5D1890156C55}" srcOrd="0" destOrd="0" presId="urn:microsoft.com/office/officeart/2018/2/layout/IconVerticalSolidList"/>
    <dgm:cxn modelId="{41A945D9-B3E7-4B0D-923E-9110BF67E90D}" srcId="{9AA533F3-6632-4892-8AD2-9CB99ADF4E06}" destId="{9CE174A3-152E-4BB2-8C57-1B303C7982D8}" srcOrd="1" destOrd="0" parTransId="{EC47BF69-1033-47A8-BECE-8255CA65A16A}" sibTransId="{4750FF49-DDFD-420B-A285-295CE4EC414B}"/>
    <dgm:cxn modelId="{C3D1B1E1-ACB9-42E5-8E84-424C02C1886A}" srcId="{9AA533F3-6632-4892-8AD2-9CB99ADF4E06}" destId="{ABF26101-32E2-4BC4-A71B-3CDDA7628884}" srcOrd="0" destOrd="0" parTransId="{A5C1B901-2209-45DC-B675-6004356C4E1A}" sibTransId="{BBC5B695-C8DA-46E9-80AC-F91CE4B73F41}"/>
    <dgm:cxn modelId="{469AB4FC-649B-431E-BF6E-B67472B108E6}" type="presOf" srcId="{9CE174A3-152E-4BB2-8C57-1B303C7982D8}" destId="{ABEA2157-4443-419A-AC9C-75FACC3ACC16}" srcOrd="0" destOrd="0" presId="urn:microsoft.com/office/officeart/2018/2/layout/IconVerticalSolidList"/>
    <dgm:cxn modelId="{F6E99BC0-1199-48BD-A53E-76E2CF615082}" type="presParOf" srcId="{73B9928C-7AFD-472E-8BD2-EE153379FBC9}" destId="{528E6240-BB55-4BFB-8273-83486B158589}" srcOrd="0" destOrd="0" presId="urn:microsoft.com/office/officeart/2018/2/layout/IconVerticalSolidList"/>
    <dgm:cxn modelId="{05196D08-453C-4D60-89EE-05D36E575E8D}" type="presParOf" srcId="{528E6240-BB55-4BFB-8273-83486B158589}" destId="{1ABB05AE-2186-4BEA-AE37-DF49A633C1C1}" srcOrd="0" destOrd="0" presId="urn:microsoft.com/office/officeart/2018/2/layout/IconVerticalSolidList"/>
    <dgm:cxn modelId="{E61370C7-E2DF-4325-91D5-508D9728A49A}" type="presParOf" srcId="{528E6240-BB55-4BFB-8273-83486B158589}" destId="{105EC615-7053-4302-8676-AF94187BF658}" srcOrd="1" destOrd="0" presId="urn:microsoft.com/office/officeart/2018/2/layout/IconVerticalSolidList"/>
    <dgm:cxn modelId="{3D7B5CFD-A1F7-4E60-9A50-8B2862FC8734}" type="presParOf" srcId="{528E6240-BB55-4BFB-8273-83486B158589}" destId="{A909842F-25D6-41DC-AE38-52F581AEA502}" srcOrd="2" destOrd="0" presId="urn:microsoft.com/office/officeart/2018/2/layout/IconVerticalSolidList"/>
    <dgm:cxn modelId="{71E5DBB2-777D-4A69-A6EF-B75332B83493}" type="presParOf" srcId="{528E6240-BB55-4BFB-8273-83486B158589}" destId="{D09C1CEA-EAF2-40B6-9DA0-9FF4FD59970A}" srcOrd="3" destOrd="0" presId="urn:microsoft.com/office/officeart/2018/2/layout/IconVerticalSolidList"/>
    <dgm:cxn modelId="{DC920B12-736D-4763-8E63-82A169AC952D}" type="presParOf" srcId="{73B9928C-7AFD-472E-8BD2-EE153379FBC9}" destId="{64FA5BDF-0559-4069-A87C-7C5FC5620A16}" srcOrd="1" destOrd="0" presId="urn:microsoft.com/office/officeart/2018/2/layout/IconVerticalSolidList"/>
    <dgm:cxn modelId="{79509039-F895-4F4C-A949-75104909240C}" type="presParOf" srcId="{73B9928C-7AFD-472E-8BD2-EE153379FBC9}" destId="{46614248-76E3-44BF-A8AD-36F5161DE991}" srcOrd="2" destOrd="0" presId="urn:microsoft.com/office/officeart/2018/2/layout/IconVerticalSolidList"/>
    <dgm:cxn modelId="{4EE6427F-A40E-401A-ABB2-A25A6C1C0EAD}" type="presParOf" srcId="{46614248-76E3-44BF-A8AD-36F5161DE991}" destId="{CCB48B0C-50CB-44A0-969B-9BEF5917ECB2}" srcOrd="0" destOrd="0" presId="urn:microsoft.com/office/officeart/2018/2/layout/IconVerticalSolidList"/>
    <dgm:cxn modelId="{CAECAED7-090F-44CD-A44D-4848BF3B95D9}" type="presParOf" srcId="{46614248-76E3-44BF-A8AD-36F5161DE991}" destId="{34023712-F03B-4364-AAD0-86389E2ACF3B}" srcOrd="1" destOrd="0" presId="urn:microsoft.com/office/officeart/2018/2/layout/IconVerticalSolidList"/>
    <dgm:cxn modelId="{45D2A76A-7D74-49EE-9B09-57255ACAB7EA}" type="presParOf" srcId="{46614248-76E3-44BF-A8AD-36F5161DE991}" destId="{0A5367CF-9B96-4811-AB5F-070723310ADC}" srcOrd="2" destOrd="0" presId="urn:microsoft.com/office/officeart/2018/2/layout/IconVerticalSolidList"/>
    <dgm:cxn modelId="{F5D921B6-A238-4F3F-ACDC-0FA5DD525FB3}" type="presParOf" srcId="{46614248-76E3-44BF-A8AD-36F5161DE991}" destId="{ABEA2157-4443-419A-AC9C-75FACC3ACC16}" srcOrd="3" destOrd="0" presId="urn:microsoft.com/office/officeart/2018/2/layout/IconVerticalSolidList"/>
    <dgm:cxn modelId="{1B908352-7AFE-4831-925E-73D7279A6031}" type="presParOf" srcId="{73B9928C-7AFD-472E-8BD2-EE153379FBC9}" destId="{5989D2FE-1874-4034-B8A1-D8962C3A5D2E}" srcOrd="3" destOrd="0" presId="urn:microsoft.com/office/officeart/2018/2/layout/IconVerticalSolidList"/>
    <dgm:cxn modelId="{6D1C4FE5-CBEA-408A-8072-DD2EF767D727}" type="presParOf" srcId="{73B9928C-7AFD-472E-8BD2-EE153379FBC9}" destId="{AC0837C0-2E6D-453E-8FFA-AB5567EAA594}" srcOrd="4" destOrd="0" presId="urn:microsoft.com/office/officeart/2018/2/layout/IconVerticalSolidList"/>
    <dgm:cxn modelId="{A2A6AF92-1B3C-455C-9FFD-7A75ED896DCD}" type="presParOf" srcId="{AC0837C0-2E6D-453E-8FFA-AB5567EAA594}" destId="{B0E128EB-280F-463C-8B94-20421C7D9C6C}" srcOrd="0" destOrd="0" presId="urn:microsoft.com/office/officeart/2018/2/layout/IconVerticalSolidList"/>
    <dgm:cxn modelId="{56D9314F-1241-4D57-BB9D-577E2B7252E6}" type="presParOf" srcId="{AC0837C0-2E6D-453E-8FFA-AB5567EAA594}" destId="{0D3ECEFE-C9B0-4438-8B33-1D99D174F569}" srcOrd="1" destOrd="0" presId="urn:microsoft.com/office/officeart/2018/2/layout/IconVerticalSolidList"/>
    <dgm:cxn modelId="{8BC604E3-667A-444E-B461-238BEE68E5E2}" type="presParOf" srcId="{AC0837C0-2E6D-453E-8FFA-AB5567EAA594}" destId="{127F0AAA-F3EE-4E48-A171-C2ADB717714B}" srcOrd="2" destOrd="0" presId="urn:microsoft.com/office/officeart/2018/2/layout/IconVerticalSolidList"/>
    <dgm:cxn modelId="{F48BD2D7-2FDA-4141-A90A-ADED2C8FA15B}" type="presParOf" srcId="{AC0837C0-2E6D-453E-8FFA-AB5567EAA594}" destId="{947117BA-0EEF-42B2-BBF9-5D1890156C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962F5D-781D-49DD-A015-77AD8F248CB5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E1AD0A-9AE5-4DC6-9F64-CBD33E90453C}">
      <dgm:prSet/>
      <dgm:spPr/>
      <dgm:t>
        <a:bodyPr/>
        <a:lstStyle/>
        <a:p>
          <a:r>
            <a:rPr lang="en-GB"/>
            <a:t>Data Encapsulation</a:t>
          </a:r>
          <a:endParaRPr lang="en-US"/>
        </a:p>
      </dgm:t>
    </dgm:pt>
    <dgm:pt modelId="{4D8CC8EC-C3C4-48D5-AA4B-A1991DB6439C}" type="parTrans" cxnId="{47FCB419-8F01-487F-A37C-FEF0595037B8}">
      <dgm:prSet/>
      <dgm:spPr/>
      <dgm:t>
        <a:bodyPr/>
        <a:lstStyle/>
        <a:p>
          <a:endParaRPr lang="en-US"/>
        </a:p>
      </dgm:t>
    </dgm:pt>
    <dgm:pt modelId="{B05BA20C-2E8A-4E54-B79E-C91EA78A51D0}" type="sibTrans" cxnId="{47FCB419-8F01-487F-A37C-FEF0595037B8}">
      <dgm:prSet/>
      <dgm:spPr/>
      <dgm:t>
        <a:bodyPr/>
        <a:lstStyle/>
        <a:p>
          <a:endParaRPr lang="en-US"/>
        </a:p>
      </dgm:t>
    </dgm:pt>
    <dgm:pt modelId="{9F79F1D0-F81F-4E9F-B6A3-3105815E93E0}">
      <dgm:prSet/>
      <dgm:spPr/>
      <dgm:t>
        <a:bodyPr/>
        <a:lstStyle/>
        <a:p>
          <a:r>
            <a:rPr lang="en-GB"/>
            <a:t>Group data together </a:t>
          </a:r>
          <a:r>
            <a:rPr lang="en-GB">
              <a:sym typeface="Wingdings" panose="05000000000000000000" pitchFamily="2" charset="2"/>
            </a:rPr>
            <a:t></a:t>
          </a:r>
          <a:r>
            <a:rPr lang="en-GB"/>
            <a:t> similar to creating a database table structure with fields</a:t>
          </a:r>
          <a:endParaRPr lang="en-US"/>
        </a:p>
      </dgm:t>
    </dgm:pt>
    <dgm:pt modelId="{166222BC-BBAB-401B-85D4-DFEC5909F161}" type="parTrans" cxnId="{690AF534-46D4-4760-BE61-021688507DC5}">
      <dgm:prSet/>
      <dgm:spPr/>
      <dgm:t>
        <a:bodyPr/>
        <a:lstStyle/>
        <a:p>
          <a:endParaRPr lang="en-US"/>
        </a:p>
      </dgm:t>
    </dgm:pt>
    <dgm:pt modelId="{CBBF549D-78B8-49EF-94DA-EAFF918964F3}" type="sibTrans" cxnId="{690AF534-46D4-4760-BE61-021688507DC5}">
      <dgm:prSet/>
      <dgm:spPr/>
      <dgm:t>
        <a:bodyPr/>
        <a:lstStyle/>
        <a:p>
          <a:endParaRPr lang="en-US"/>
        </a:p>
      </dgm:t>
    </dgm:pt>
    <dgm:pt modelId="{A4BDB6D5-DCCB-4C4D-8A5D-F8932672B363}">
      <dgm:prSet/>
      <dgm:spPr/>
      <dgm:t>
        <a:bodyPr/>
        <a:lstStyle/>
        <a:p>
          <a:r>
            <a:rPr lang="en-GB"/>
            <a:t>“hide it” </a:t>
          </a:r>
          <a:r>
            <a:rPr lang="en-GB">
              <a:sym typeface="Wingdings" panose="05000000000000000000" pitchFamily="2" charset="2"/>
            </a:rPr>
            <a:t></a:t>
          </a:r>
          <a:r>
            <a:rPr lang="en-GB"/>
            <a:t> have an access mechanism to limit how the values in the data can be changed</a:t>
          </a:r>
          <a:endParaRPr lang="en-US"/>
        </a:p>
      </dgm:t>
    </dgm:pt>
    <dgm:pt modelId="{4BB6F39B-83CB-4C06-A2AA-F6DCB413BF00}" type="parTrans" cxnId="{7E7E383C-0337-4A34-B1F2-E41151323D32}">
      <dgm:prSet/>
      <dgm:spPr/>
      <dgm:t>
        <a:bodyPr/>
        <a:lstStyle/>
        <a:p>
          <a:endParaRPr lang="en-US"/>
        </a:p>
      </dgm:t>
    </dgm:pt>
    <dgm:pt modelId="{6321AADF-0E7A-4853-89C4-595DA9B19FE5}" type="sibTrans" cxnId="{7E7E383C-0337-4A34-B1F2-E41151323D32}">
      <dgm:prSet/>
      <dgm:spPr/>
      <dgm:t>
        <a:bodyPr/>
        <a:lstStyle/>
        <a:p>
          <a:endParaRPr lang="en-US"/>
        </a:p>
      </dgm:t>
    </dgm:pt>
    <dgm:pt modelId="{3C2456B4-4864-47E3-9561-325B20626A53}">
      <dgm:prSet/>
      <dgm:spPr/>
      <dgm:t>
        <a:bodyPr/>
        <a:lstStyle/>
        <a:p>
          <a:r>
            <a:rPr lang="en-GB"/>
            <a:t>Identify a specific set of functions for changing it</a:t>
          </a:r>
          <a:endParaRPr lang="en-US"/>
        </a:p>
      </dgm:t>
    </dgm:pt>
    <dgm:pt modelId="{4080D357-C6BA-4E12-8F50-1383126B11E6}" type="parTrans" cxnId="{464CE9EC-BDCC-4EFC-85A5-5016CAAF8CB7}">
      <dgm:prSet/>
      <dgm:spPr/>
      <dgm:t>
        <a:bodyPr/>
        <a:lstStyle/>
        <a:p>
          <a:endParaRPr lang="en-US"/>
        </a:p>
      </dgm:t>
    </dgm:pt>
    <dgm:pt modelId="{26D1442F-8C39-40D6-A3AF-E82B77381D81}" type="sibTrans" cxnId="{464CE9EC-BDCC-4EFC-85A5-5016CAAF8CB7}">
      <dgm:prSet/>
      <dgm:spPr/>
      <dgm:t>
        <a:bodyPr/>
        <a:lstStyle/>
        <a:p>
          <a:endParaRPr lang="en-US"/>
        </a:p>
      </dgm:t>
    </dgm:pt>
    <dgm:pt modelId="{5B2C41E6-C8E4-461D-AE9D-47661DDB97AF}">
      <dgm:prSet/>
      <dgm:spPr/>
      <dgm:t>
        <a:bodyPr/>
        <a:lstStyle/>
        <a:p>
          <a:r>
            <a:rPr lang="en-GB"/>
            <a:t>Allow the data for multiple entities in the real world to be created </a:t>
          </a:r>
          <a:r>
            <a:rPr lang="en-GB">
              <a:sym typeface="Wingdings" panose="05000000000000000000" pitchFamily="2" charset="2"/>
            </a:rPr>
            <a:t></a:t>
          </a:r>
          <a:r>
            <a:rPr lang="en-GB"/>
            <a:t> similar to rows in a database</a:t>
          </a:r>
          <a:endParaRPr lang="en-US"/>
        </a:p>
      </dgm:t>
    </dgm:pt>
    <dgm:pt modelId="{7A081EDA-CDBA-48A3-8C05-D8DC6A08C099}" type="parTrans" cxnId="{CA1F3969-3F87-4FA3-99ED-BCC5601C8B35}">
      <dgm:prSet/>
      <dgm:spPr/>
      <dgm:t>
        <a:bodyPr/>
        <a:lstStyle/>
        <a:p>
          <a:endParaRPr lang="en-US"/>
        </a:p>
      </dgm:t>
    </dgm:pt>
    <dgm:pt modelId="{35649FCB-C7B2-4DAD-BA6F-440E2860EB0C}" type="sibTrans" cxnId="{CA1F3969-3F87-4FA3-99ED-BCC5601C8B35}">
      <dgm:prSet/>
      <dgm:spPr/>
      <dgm:t>
        <a:bodyPr/>
        <a:lstStyle/>
        <a:p>
          <a:endParaRPr lang="en-US"/>
        </a:p>
      </dgm:t>
    </dgm:pt>
    <dgm:pt modelId="{7BFA3ED1-1FE7-4ED0-8B8B-DFF2FA40A006}">
      <dgm:prSet/>
      <dgm:spPr/>
      <dgm:t>
        <a:bodyPr/>
        <a:lstStyle/>
        <a:p>
          <a:r>
            <a:rPr lang="en-GB"/>
            <a:t>For example:</a:t>
          </a:r>
          <a:br>
            <a:rPr lang="en-GB"/>
          </a:br>
          <a:r>
            <a:rPr lang="en-GB"/>
            <a:t>Each customer has a unique name and address</a:t>
          </a:r>
          <a:br>
            <a:rPr lang="en-GB"/>
          </a:br>
          <a:r>
            <a:rPr lang="en-GB"/>
            <a:t>Each player has their own number of remaining lives and score</a:t>
          </a:r>
          <a:br>
            <a:rPr lang="en-GB"/>
          </a:br>
          <a:r>
            <a:rPr lang="en-GB"/>
            <a:t>Each product has a name, serial number and price</a:t>
          </a:r>
          <a:br>
            <a:rPr lang="en-GB"/>
          </a:br>
          <a:r>
            <a:rPr lang="en-GB"/>
            <a:t>etc.</a:t>
          </a:r>
          <a:endParaRPr lang="en-US"/>
        </a:p>
      </dgm:t>
    </dgm:pt>
    <dgm:pt modelId="{D634F67C-A212-485C-8E40-B955E46A7392}" type="parTrans" cxnId="{AAF9AA71-AC5B-4CEE-B144-93F840647F62}">
      <dgm:prSet/>
      <dgm:spPr/>
      <dgm:t>
        <a:bodyPr/>
        <a:lstStyle/>
        <a:p>
          <a:endParaRPr lang="en-US"/>
        </a:p>
      </dgm:t>
    </dgm:pt>
    <dgm:pt modelId="{A2104C87-BA2B-4D01-AF53-39A4BF88E701}" type="sibTrans" cxnId="{AAF9AA71-AC5B-4CEE-B144-93F840647F62}">
      <dgm:prSet/>
      <dgm:spPr/>
      <dgm:t>
        <a:bodyPr/>
        <a:lstStyle/>
        <a:p>
          <a:endParaRPr lang="en-US"/>
        </a:p>
      </dgm:t>
    </dgm:pt>
    <dgm:pt modelId="{3972599A-0332-504B-B70F-4BA3FC730651}" type="pres">
      <dgm:prSet presAssocID="{75962F5D-781D-49DD-A015-77AD8F248CB5}" presName="Name0" presStyleCnt="0">
        <dgm:presLayoutVars>
          <dgm:dir/>
          <dgm:animLvl val="lvl"/>
          <dgm:resizeHandles val="exact"/>
        </dgm:presLayoutVars>
      </dgm:prSet>
      <dgm:spPr/>
    </dgm:pt>
    <dgm:pt modelId="{D194AF45-FB1C-7343-B9A4-7008B9421FB4}" type="pres">
      <dgm:prSet presAssocID="{79E1AD0A-9AE5-4DC6-9F64-CBD33E90453C}" presName="composite" presStyleCnt="0"/>
      <dgm:spPr/>
    </dgm:pt>
    <dgm:pt modelId="{A4612302-89A5-7A44-8F70-B3569E2B3304}" type="pres">
      <dgm:prSet presAssocID="{79E1AD0A-9AE5-4DC6-9F64-CBD33E90453C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DAB4F0A2-1150-FA44-AC6E-E3423B70BE53}" type="pres">
      <dgm:prSet presAssocID="{79E1AD0A-9AE5-4DC6-9F64-CBD33E90453C}" presName="desTx" presStyleLbl="alignAccFollowNode1" presStyleIdx="0" presStyleCnt="2">
        <dgm:presLayoutVars>
          <dgm:bulletEnabled val="1"/>
        </dgm:presLayoutVars>
      </dgm:prSet>
      <dgm:spPr/>
    </dgm:pt>
    <dgm:pt modelId="{7FF49A24-6621-2E4E-AD5B-A35C613F1A59}" type="pres">
      <dgm:prSet presAssocID="{B05BA20C-2E8A-4E54-B79E-C91EA78A51D0}" presName="space" presStyleCnt="0"/>
      <dgm:spPr/>
    </dgm:pt>
    <dgm:pt modelId="{68F60B0F-8D56-7848-A062-4AEDB50F437F}" type="pres">
      <dgm:prSet presAssocID="{5B2C41E6-C8E4-461D-AE9D-47661DDB97AF}" presName="composite" presStyleCnt="0"/>
      <dgm:spPr/>
    </dgm:pt>
    <dgm:pt modelId="{5843F9A8-3789-7A45-9701-DB660DB949F7}" type="pres">
      <dgm:prSet presAssocID="{5B2C41E6-C8E4-461D-AE9D-47661DDB97AF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1F246551-406A-8748-A27E-7ABF77289050}" type="pres">
      <dgm:prSet presAssocID="{5B2C41E6-C8E4-461D-AE9D-47661DDB97AF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537ABE14-5CF0-C446-956C-A8D6B5F09C13}" type="presOf" srcId="{A4BDB6D5-DCCB-4C4D-8A5D-F8932672B363}" destId="{DAB4F0A2-1150-FA44-AC6E-E3423B70BE53}" srcOrd="0" destOrd="1" presId="urn:microsoft.com/office/officeart/2005/8/layout/hList1"/>
    <dgm:cxn modelId="{47FCB419-8F01-487F-A37C-FEF0595037B8}" srcId="{75962F5D-781D-49DD-A015-77AD8F248CB5}" destId="{79E1AD0A-9AE5-4DC6-9F64-CBD33E90453C}" srcOrd="0" destOrd="0" parTransId="{4D8CC8EC-C3C4-48D5-AA4B-A1991DB6439C}" sibTransId="{B05BA20C-2E8A-4E54-B79E-C91EA78A51D0}"/>
    <dgm:cxn modelId="{DED7422E-78EA-9045-84FC-8F891542E92D}" type="presOf" srcId="{7BFA3ED1-1FE7-4ED0-8B8B-DFF2FA40A006}" destId="{1F246551-406A-8748-A27E-7ABF77289050}" srcOrd="0" destOrd="0" presId="urn:microsoft.com/office/officeart/2005/8/layout/hList1"/>
    <dgm:cxn modelId="{690AF534-46D4-4760-BE61-021688507DC5}" srcId="{79E1AD0A-9AE5-4DC6-9F64-CBD33E90453C}" destId="{9F79F1D0-F81F-4E9F-B6A3-3105815E93E0}" srcOrd="0" destOrd="0" parTransId="{166222BC-BBAB-401B-85D4-DFEC5909F161}" sibTransId="{CBBF549D-78B8-49EF-94DA-EAFF918964F3}"/>
    <dgm:cxn modelId="{7E7E383C-0337-4A34-B1F2-E41151323D32}" srcId="{79E1AD0A-9AE5-4DC6-9F64-CBD33E90453C}" destId="{A4BDB6D5-DCCB-4C4D-8A5D-F8932672B363}" srcOrd="1" destOrd="0" parTransId="{4BB6F39B-83CB-4C06-A2AA-F6DCB413BF00}" sibTransId="{6321AADF-0E7A-4853-89C4-595DA9B19FE5}"/>
    <dgm:cxn modelId="{BCFB2F42-AD0B-2846-986F-AA09E8DDF24C}" type="presOf" srcId="{79E1AD0A-9AE5-4DC6-9F64-CBD33E90453C}" destId="{A4612302-89A5-7A44-8F70-B3569E2B3304}" srcOrd="0" destOrd="0" presId="urn:microsoft.com/office/officeart/2005/8/layout/hList1"/>
    <dgm:cxn modelId="{B4129654-17CB-6043-BBE5-36D6C44D2281}" type="presOf" srcId="{9F79F1D0-F81F-4E9F-B6A3-3105815E93E0}" destId="{DAB4F0A2-1150-FA44-AC6E-E3423B70BE53}" srcOrd="0" destOrd="0" presId="urn:microsoft.com/office/officeart/2005/8/layout/hList1"/>
    <dgm:cxn modelId="{3B3B435E-1EC3-C743-9B9A-02566EE5A6BD}" type="presOf" srcId="{5B2C41E6-C8E4-461D-AE9D-47661DDB97AF}" destId="{5843F9A8-3789-7A45-9701-DB660DB949F7}" srcOrd="0" destOrd="0" presId="urn:microsoft.com/office/officeart/2005/8/layout/hList1"/>
    <dgm:cxn modelId="{CA1F3969-3F87-4FA3-99ED-BCC5601C8B35}" srcId="{75962F5D-781D-49DD-A015-77AD8F248CB5}" destId="{5B2C41E6-C8E4-461D-AE9D-47661DDB97AF}" srcOrd="1" destOrd="0" parTransId="{7A081EDA-CDBA-48A3-8C05-D8DC6A08C099}" sibTransId="{35649FCB-C7B2-4DAD-BA6F-440E2860EB0C}"/>
    <dgm:cxn modelId="{AAF9AA71-AC5B-4CEE-B144-93F840647F62}" srcId="{5B2C41E6-C8E4-461D-AE9D-47661DDB97AF}" destId="{7BFA3ED1-1FE7-4ED0-8B8B-DFF2FA40A006}" srcOrd="0" destOrd="0" parTransId="{D634F67C-A212-485C-8E40-B955E46A7392}" sibTransId="{A2104C87-BA2B-4D01-AF53-39A4BF88E701}"/>
    <dgm:cxn modelId="{DE06D9C5-2AA6-0D41-A0A4-98C01D27CF85}" type="presOf" srcId="{75962F5D-781D-49DD-A015-77AD8F248CB5}" destId="{3972599A-0332-504B-B70F-4BA3FC730651}" srcOrd="0" destOrd="0" presId="urn:microsoft.com/office/officeart/2005/8/layout/hList1"/>
    <dgm:cxn modelId="{A908A9EA-5F9F-7843-9A63-02BA985C79F4}" type="presOf" srcId="{3C2456B4-4864-47E3-9561-325B20626A53}" destId="{DAB4F0A2-1150-FA44-AC6E-E3423B70BE53}" srcOrd="0" destOrd="2" presId="urn:microsoft.com/office/officeart/2005/8/layout/hList1"/>
    <dgm:cxn modelId="{464CE9EC-BDCC-4EFC-85A5-5016CAAF8CB7}" srcId="{79E1AD0A-9AE5-4DC6-9F64-CBD33E90453C}" destId="{3C2456B4-4864-47E3-9561-325B20626A53}" srcOrd="2" destOrd="0" parTransId="{4080D357-C6BA-4E12-8F50-1383126B11E6}" sibTransId="{26D1442F-8C39-40D6-A3AF-E82B77381D81}"/>
    <dgm:cxn modelId="{39CC1144-34A7-2747-8E8C-9D78895469C6}" type="presParOf" srcId="{3972599A-0332-504B-B70F-4BA3FC730651}" destId="{D194AF45-FB1C-7343-B9A4-7008B9421FB4}" srcOrd="0" destOrd="0" presId="urn:microsoft.com/office/officeart/2005/8/layout/hList1"/>
    <dgm:cxn modelId="{B7262C5D-EFE1-9146-B6D7-B322A975035F}" type="presParOf" srcId="{D194AF45-FB1C-7343-B9A4-7008B9421FB4}" destId="{A4612302-89A5-7A44-8F70-B3569E2B3304}" srcOrd="0" destOrd="0" presId="urn:microsoft.com/office/officeart/2005/8/layout/hList1"/>
    <dgm:cxn modelId="{5F827704-FB0D-BA4B-A3E9-8ADE6B3CF1E8}" type="presParOf" srcId="{D194AF45-FB1C-7343-B9A4-7008B9421FB4}" destId="{DAB4F0A2-1150-FA44-AC6E-E3423B70BE53}" srcOrd="1" destOrd="0" presId="urn:microsoft.com/office/officeart/2005/8/layout/hList1"/>
    <dgm:cxn modelId="{FC05E2FF-62BF-A546-92FA-D64737A5BFD0}" type="presParOf" srcId="{3972599A-0332-504B-B70F-4BA3FC730651}" destId="{7FF49A24-6621-2E4E-AD5B-A35C613F1A59}" srcOrd="1" destOrd="0" presId="urn:microsoft.com/office/officeart/2005/8/layout/hList1"/>
    <dgm:cxn modelId="{D26BF08C-7926-7C44-B393-59353427F6C3}" type="presParOf" srcId="{3972599A-0332-504B-B70F-4BA3FC730651}" destId="{68F60B0F-8D56-7848-A062-4AEDB50F437F}" srcOrd="2" destOrd="0" presId="urn:microsoft.com/office/officeart/2005/8/layout/hList1"/>
    <dgm:cxn modelId="{A94F48AD-2B42-3E4A-AED4-09935E7975D0}" type="presParOf" srcId="{68F60B0F-8D56-7848-A062-4AEDB50F437F}" destId="{5843F9A8-3789-7A45-9701-DB660DB949F7}" srcOrd="0" destOrd="0" presId="urn:microsoft.com/office/officeart/2005/8/layout/hList1"/>
    <dgm:cxn modelId="{05D40B63-2902-AA4F-85ED-92B7BEEEBFF7}" type="presParOf" srcId="{68F60B0F-8D56-7848-A062-4AEDB50F437F}" destId="{1F246551-406A-8748-A27E-7ABF7728905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BC3FFF3-0142-43C7-8F6C-5F719861BAE5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B680DE4-5735-48E9-9E35-7E5BCDEFC2DD}">
      <dgm:prSet/>
      <dgm:spPr/>
      <dgm:t>
        <a:bodyPr/>
        <a:lstStyle/>
        <a:p>
          <a:r>
            <a:rPr lang="en-US"/>
            <a:t>You should only include attributes that are necessary</a:t>
          </a:r>
        </a:p>
      </dgm:t>
    </dgm:pt>
    <dgm:pt modelId="{A8B43E85-6B66-4271-820E-C56E9C5624F2}" type="parTrans" cxnId="{F52723CF-37D7-4804-94F6-033A666BBEF3}">
      <dgm:prSet/>
      <dgm:spPr/>
      <dgm:t>
        <a:bodyPr/>
        <a:lstStyle/>
        <a:p>
          <a:endParaRPr lang="en-US"/>
        </a:p>
      </dgm:t>
    </dgm:pt>
    <dgm:pt modelId="{76B4A3AA-E611-4752-81AB-3355A425C2C0}" type="sibTrans" cxnId="{F52723CF-37D7-4804-94F6-033A666BBEF3}">
      <dgm:prSet/>
      <dgm:spPr/>
      <dgm:t>
        <a:bodyPr/>
        <a:lstStyle/>
        <a:p>
          <a:endParaRPr lang="en-US"/>
        </a:p>
      </dgm:t>
    </dgm:pt>
    <dgm:pt modelId="{544FC359-7C0F-4403-8DF5-434FE0AA5FCB}">
      <dgm:prSet/>
      <dgm:spPr/>
      <dgm:t>
        <a:bodyPr/>
        <a:lstStyle/>
        <a:p>
          <a:r>
            <a:rPr lang="en-US"/>
            <a:t>Ensure the attributes included are of appropriate type</a:t>
          </a:r>
        </a:p>
      </dgm:t>
    </dgm:pt>
    <dgm:pt modelId="{D2C2738E-756C-41FE-A66D-4D946DCC5B24}" type="parTrans" cxnId="{FEB39C3A-90CA-4385-95BE-02B2DA6A1B91}">
      <dgm:prSet/>
      <dgm:spPr/>
      <dgm:t>
        <a:bodyPr/>
        <a:lstStyle/>
        <a:p>
          <a:endParaRPr lang="en-US"/>
        </a:p>
      </dgm:t>
    </dgm:pt>
    <dgm:pt modelId="{B978080C-E5E3-4CEB-A48B-FEF2314B7469}" type="sibTrans" cxnId="{FEB39C3A-90CA-4385-95BE-02B2DA6A1B91}">
      <dgm:prSet/>
      <dgm:spPr/>
      <dgm:t>
        <a:bodyPr/>
        <a:lstStyle/>
        <a:p>
          <a:endParaRPr lang="en-US"/>
        </a:p>
      </dgm:t>
    </dgm:pt>
    <dgm:pt modelId="{FEE1AE2A-D3E5-403A-A18B-7741B7EB52B4}">
      <dgm:prSet/>
      <dgm:spPr/>
      <dgm:t>
        <a:bodyPr/>
        <a:lstStyle/>
        <a:p>
          <a:r>
            <a:rPr lang="en-US"/>
            <a:t>Ensure you have allocated the correct amount of storage for each</a:t>
          </a:r>
        </a:p>
      </dgm:t>
    </dgm:pt>
    <dgm:pt modelId="{3D3A1404-F6A8-49E4-8D1E-A19049760699}" type="parTrans" cxnId="{ECB95108-FB47-4533-A3EC-4DA0B9E78F22}">
      <dgm:prSet/>
      <dgm:spPr/>
      <dgm:t>
        <a:bodyPr/>
        <a:lstStyle/>
        <a:p>
          <a:endParaRPr lang="en-US"/>
        </a:p>
      </dgm:t>
    </dgm:pt>
    <dgm:pt modelId="{F296EEBB-9FFA-436D-8733-8B6C66CC1A19}" type="sibTrans" cxnId="{ECB95108-FB47-4533-A3EC-4DA0B9E78F22}">
      <dgm:prSet/>
      <dgm:spPr/>
      <dgm:t>
        <a:bodyPr/>
        <a:lstStyle/>
        <a:p>
          <a:endParaRPr lang="en-US"/>
        </a:p>
      </dgm:t>
    </dgm:pt>
    <dgm:pt modelId="{9BFA491C-711B-4DB4-96D3-F8D49FD5B573}">
      <dgm:prSet/>
      <dgm:spPr/>
      <dgm:t>
        <a:bodyPr/>
        <a:lstStyle/>
        <a:p>
          <a:r>
            <a:rPr lang="en-US"/>
            <a:t>Accessibility of the value is important to remember (more on this later)</a:t>
          </a:r>
        </a:p>
      </dgm:t>
    </dgm:pt>
    <dgm:pt modelId="{0CDB5E39-8CB1-4FCB-BFEB-E203F16C808E}" type="parTrans" cxnId="{2FCA0EFC-BDB9-4A10-A64B-6350321D07AB}">
      <dgm:prSet/>
      <dgm:spPr/>
      <dgm:t>
        <a:bodyPr/>
        <a:lstStyle/>
        <a:p>
          <a:endParaRPr lang="en-US"/>
        </a:p>
      </dgm:t>
    </dgm:pt>
    <dgm:pt modelId="{74DD8B60-6C01-4987-8A51-4B9F0012E0B8}" type="sibTrans" cxnId="{2FCA0EFC-BDB9-4A10-A64B-6350321D07AB}">
      <dgm:prSet/>
      <dgm:spPr/>
      <dgm:t>
        <a:bodyPr/>
        <a:lstStyle/>
        <a:p>
          <a:endParaRPr lang="en-US"/>
        </a:p>
      </dgm:t>
    </dgm:pt>
    <dgm:pt modelId="{F099FB2B-2BB2-1B4C-A44E-FD54A1CA27E1}" type="pres">
      <dgm:prSet presAssocID="{CBC3FFF3-0142-43C7-8F6C-5F719861BAE5}" presName="matrix" presStyleCnt="0">
        <dgm:presLayoutVars>
          <dgm:chMax val="1"/>
          <dgm:dir/>
          <dgm:resizeHandles val="exact"/>
        </dgm:presLayoutVars>
      </dgm:prSet>
      <dgm:spPr/>
    </dgm:pt>
    <dgm:pt modelId="{E41C2DEC-AC27-C542-AD9E-4AEB10304845}" type="pres">
      <dgm:prSet presAssocID="{CBC3FFF3-0142-43C7-8F6C-5F719861BAE5}" presName="diamond" presStyleLbl="bgShp" presStyleIdx="0" presStyleCnt="1"/>
      <dgm:spPr/>
    </dgm:pt>
    <dgm:pt modelId="{FA189721-9F91-6F4E-9072-10195232B6B2}" type="pres">
      <dgm:prSet presAssocID="{CBC3FFF3-0142-43C7-8F6C-5F719861BAE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4805BCA-5B40-1C48-8026-6A990C0F64A7}" type="pres">
      <dgm:prSet presAssocID="{CBC3FFF3-0142-43C7-8F6C-5F719861BAE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99D642C-043D-D74F-B9BF-6A65BDD2ECDD}" type="pres">
      <dgm:prSet presAssocID="{CBC3FFF3-0142-43C7-8F6C-5F719861BAE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26D139D-6CFF-364C-AAFC-6FFF83F34596}" type="pres">
      <dgm:prSet presAssocID="{CBC3FFF3-0142-43C7-8F6C-5F719861BAE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93E2901-AC72-7F40-B8E3-5F3EDBFECAC7}" type="presOf" srcId="{CBC3FFF3-0142-43C7-8F6C-5F719861BAE5}" destId="{F099FB2B-2BB2-1B4C-A44E-FD54A1CA27E1}" srcOrd="0" destOrd="0" presId="urn:microsoft.com/office/officeart/2005/8/layout/matrix3"/>
    <dgm:cxn modelId="{ECB95108-FB47-4533-A3EC-4DA0B9E78F22}" srcId="{CBC3FFF3-0142-43C7-8F6C-5F719861BAE5}" destId="{FEE1AE2A-D3E5-403A-A18B-7741B7EB52B4}" srcOrd="2" destOrd="0" parTransId="{3D3A1404-F6A8-49E4-8D1E-A19049760699}" sibTransId="{F296EEBB-9FFA-436D-8733-8B6C66CC1A19}"/>
    <dgm:cxn modelId="{FEB39C3A-90CA-4385-95BE-02B2DA6A1B91}" srcId="{CBC3FFF3-0142-43C7-8F6C-5F719861BAE5}" destId="{544FC359-7C0F-4403-8DF5-434FE0AA5FCB}" srcOrd="1" destOrd="0" parTransId="{D2C2738E-756C-41FE-A66D-4D946DCC5B24}" sibTransId="{B978080C-E5E3-4CEB-A48B-FEF2314B7469}"/>
    <dgm:cxn modelId="{3C777B46-CED6-4D48-91FC-93A25F093ADB}" type="presOf" srcId="{544FC359-7C0F-4403-8DF5-434FE0AA5FCB}" destId="{F4805BCA-5B40-1C48-8026-6A990C0F64A7}" srcOrd="0" destOrd="0" presId="urn:microsoft.com/office/officeart/2005/8/layout/matrix3"/>
    <dgm:cxn modelId="{09AC245A-9101-5745-A635-2FA3D2505CBD}" type="presOf" srcId="{3B680DE4-5735-48E9-9E35-7E5BCDEFC2DD}" destId="{FA189721-9F91-6F4E-9072-10195232B6B2}" srcOrd="0" destOrd="0" presId="urn:microsoft.com/office/officeart/2005/8/layout/matrix3"/>
    <dgm:cxn modelId="{4321A9BD-2095-0F4C-A213-7406D7463FC6}" type="presOf" srcId="{9BFA491C-711B-4DB4-96D3-F8D49FD5B573}" destId="{D26D139D-6CFF-364C-AAFC-6FFF83F34596}" srcOrd="0" destOrd="0" presId="urn:microsoft.com/office/officeart/2005/8/layout/matrix3"/>
    <dgm:cxn modelId="{F52723CF-37D7-4804-94F6-033A666BBEF3}" srcId="{CBC3FFF3-0142-43C7-8F6C-5F719861BAE5}" destId="{3B680DE4-5735-48E9-9E35-7E5BCDEFC2DD}" srcOrd="0" destOrd="0" parTransId="{A8B43E85-6B66-4271-820E-C56E9C5624F2}" sibTransId="{76B4A3AA-E611-4752-81AB-3355A425C2C0}"/>
    <dgm:cxn modelId="{EC2114E3-C320-E145-90CA-57B3E25FC4E5}" type="presOf" srcId="{FEE1AE2A-D3E5-403A-A18B-7741B7EB52B4}" destId="{B99D642C-043D-D74F-B9BF-6A65BDD2ECDD}" srcOrd="0" destOrd="0" presId="urn:microsoft.com/office/officeart/2005/8/layout/matrix3"/>
    <dgm:cxn modelId="{2FCA0EFC-BDB9-4A10-A64B-6350321D07AB}" srcId="{CBC3FFF3-0142-43C7-8F6C-5F719861BAE5}" destId="{9BFA491C-711B-4DB4-96D3-F8D49FD5B573}" srcOrd="3" destOrd="0" parTransId="{0CDB5E39-8CB1-4FCB-BFEB-E203F16C808E}" sibTransId="{74DD8B60-6C01-4987-8A51-4B9F0012E0B8}"/>
    <dgm:cxn modelId="{436A555D-3B04-4E48-BE21-704959157894}" type="presParOf" srcId="{F099FB2B-2BB2-1B4C-A44E-FD54A1CA27E1}" destId="{E41C2DEC-AC27-C542-AD9E-4AEB10304845}" srcOrd="0" destOrd="0" presId="urn:microsoft.com/office/officeart/2005/8/layout/matrix3"/>
    <dgm:cxn modelId="{715C2FD8-A078-D946-B25D-4D6BFC7B037F}" type="presParOf" srcId="{F099FB2B-2BB2-1B4C-A44E-FD54A1CA27E1}" destId="{FA189721-9F91-6F4E-9072-10195232B6B2}" srcOrd="1" destOrd="0" presId="urn:microsoft.com/office/officeart/2005/8/layout/matrix3"/>
    <dgm:cxn modelId="{CE09378A-8CF7-6942-A947-AD2A005CF1F8}" type="presParOf" srcId="{F099FB2B-2BB2-1B4C-A44E-FD54A1CA27E1}" destId="{F4805BCA-5B40-1C48-8026-6A990C0F64A7}" srcOrd="2" destOrd="0" presId="urn:microsoft.com/office/officeart/2005/8/layout/matrix3"/>
    <dgm:cxn modelId="{9EB62DC2-0431-AA4F-87C4-63E70D5818EA}" type="presParOf" srcId="{F099FB2B-2BB2-1B4C-A44E-FD54A1CA27E1}" destId="{B99D642C-043D-D74F-B9BF-6A65BDD2ECDD}" srcOrd="3" destOrd="0" presId="urn:microsoft.com/office/officeart/2005/8/layout/matrix3"/>
    <dgm:cxn modelId="{DA8DDEBD-B9AE-994E-B89B-46CECB024EBC}" type="presParOf" srcId="{F099FB2B-2BB2-1B4C-A44E-FD54A1CA27E1}" destId="{D26D139D-6CFF-364C-AAFC-6FFF83F34596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7EE6EE-81DC-46DE-B3C6-03D5910C1C3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1C84E2-BE4D-4DCE-AD74-3AF936D671C2}">
      <dgm:prSet/>
      <dgm:spPr/>
      <dgm:t>
        <a:bodyPr/>
        <a:lstStyle/>
        <a:p>
          <a:r>
            <a:rPr lang="en-US"/>
            <a:t>A class is the template that provides information to the compiler about a data structure you want to create</a:t>
          </a:r>
        </a:p>
      </dgm:t>
    </dgm:pt>
    <dgm:pt modelId="{E2EA56B6-67B2-4999-8D8B-D605F56C164B}" type="parTrans" cxnId="{617962DF-1CEC-4F49-9B04-8B31288F6C78}">
      <dgm:prSet/>
      <dgm:spPr/>
      <dgm:t>
        <a:bodyPr/>
        <a:lstStyle/>
        <a:p>
          <a:endParaRPr lang="en-US"/>
        </a:p>
      </dgm:t>
    </dgm:pt>
    <dgm:pt modelId="{C0A2F0BF-5407-4497-8B38-9D9432401BFA}" type="sibTrans" cxnId="{617962DF-1CEC-4F49-9B04-8B31288F6C78}">
      <dgm:prSet/>
      <dgm:spPr/>
      <dgm:t>
        <a:bodyPr/>
        <a:lstStyle/>
        <a:p>
          <a:endParaRPr lang="en-US"/>
        </a:p>
      </dgm:t>
    </dgm:pt>
    <dgm:pt modelId="{6DC19278-756E-4693-859F-BBA1649E5949}">
      <dgm:prSet/>
      <dgm:spPr/>
      <dgm:t>
        <a:bodyPr/>
        <a:lstStyle/>
        <a:p>
          <a:r>
            <a:rPr lang="en-US"/>
            <a:t>This defines what data items you will hold in this structure</a:t>
          </a:r>
        </a:p>
      </dgm:t>
    </dgm:pt>
    <dgm:pt modelId="{E83C6D73-6A50-47A2-9C4B-DFB357BFD27A}" type="parTrans" cxnId="{3659A732-470D-438E-ABC1-BBFF22349094}">
      <dgm:prSet/>
      <dgm:spPr/>
      <dgm:t>
        <a:bodyPr/>
        <a:lstStyle/>
        <a:p>
          <a:endParaRPr lang="en-US"/>
        </a:p>
      </dgm:t>
    </dgm:pt>
    <dgm:pt modelId="{DBE54676-58A2-478A-A2D3-420BD9DC7B66}" type="sibTrans" cxnId="{3659A732-470D-438E-ABC1-BBFF22349094}">
      <dgm:prSet/>
      <dgm:spPr/>
      <dgm:t>
        <a:bodyPr/>
        <a:lstStyle/>
        <a:p>
          <a:endParaRPr lang="en-US"/>
        </a:p>
      </dgm:t>
    </dgm:pt>
    <dgm:pt modelId="{E9CB7EB9-00DF-4C3E-9A11-4C72B0389CAF}">
      <dgm:prSet/>
      <dgm:spPr/>
      <dgm:t>
        <a:bodyPr/>
        <a:lstStyle/>
        <a:p>
          <a:r>
            <a:rPr lang="en-US"/>
            <a:t>This defines what actions your entity will perform</a:t>
          </a:r>
        </a:p>
      </dgm:t>
    </dgm:pt>
    <dgm:pt modelId="{2B163588-1308-45CA-AD43-9A3F69DC2291}" type="parTrans" cxnId="{6598682E-95D5-43F5-815F-2F5ECA1015D5}">
      <dgm:prSet/>
      <dgm:spPr/>
      <dgm:t>
        <a:bodyPr/>
        <a:lstStyle/>
        <a:p>
          <a:endParaRPr lang="en-US"/>
        </a:p>
      </dgm:t>
    </dgm:pt>
    <dgm:pt modelId="{FB225769-DEC7-4238-97B3-FD2530C267E1}" type="sibTrans" cxnId="{6598682E-95D5-43F5-815F-2F5ECA1015D5}">
      <dgm:prSet/>
      <dgm:spPr/>
      <dgm:t>
        <a:bodyPr/>
        <a:lstStyle/>
        <a:p>
          <a:endParaRPr lang="en-US"/>
        </a:p>
      </dgm:t>
    </dgm:pt>
    <dgm:pt modelId="{5553EF84-CE35-4C19-9FFF-2D7CE913FF01}">
      <dgm:prSet/>
      <dgm:spPr/>
      <dgm:t>
        <a:bodyPr/>
        <a:lstStyle/>
        <a:p>
          <a:r>
            <a:rPr lang="en-US"/>
            <a:t>The class is just a template or instruction manual</a:t>
          </a:r>
        </a:p>
      </dgm:t>
    </dgm:pt>
    <dgm:pt modelId="{4432A951-145F-41CD-B130-184D65BC53F1}" type="parTrans" cxnId="{5027F5C0-9D21-4D63-A1E7-6BC3CA390943}">
      <dgm:prSet/>
      <dgm:spPr/>
      <dgm:t>
        <a:bodyPr/>
        <a:lstStyle/>
        <a:p>
          <a:endParaRPr lang="en-US"/>
        </a:p>
      </dgm:t>
    </dgm:pt>
    <dgm:pt modelId="{400490C7-6C49-4F93-9A6A-2DFAF712CA59}" type="sibTrans" cxnId="{5027F5C0-9D21-4D63-A1E7-6BC3CA390943}">
      <dgm:prSet/>
      <dgm:spPr/>
      <dgm:t>
        <a:bodyPr/>
        <a:lstStyle/>
        <a:p>
          <a:endParaRPr lang="en-US"/>
        </a:p>
      </dgm:t>
    </dgm:pt>
    <dgm:pt modelId="{8A10EDE5-627A-684A-9F3C-78A7814BD08F}" type="pres">
      <dgm:prSet presAssocID="{947EE6EE-81DC-46DE-B3C6-03D5910C1C39}" presName="vert0" presStyleCnt="0">
        <dgm:presLayoutVars>
          <dgm:dir/>
          <dgm:animOne val="branch"/>
          <dgm:animLvl val="lvl"/>
        </dgm:presLayoutVars>
      </dgm:prSet>
      <dgm:spPr/>
    </dgm:pt>
    <dgm:pt modelId="{3A36D463-A245-2946-BA17-A19FF3CE0164}" type="pres">
      <dgm:prSet presAssocID="{F91C84E2-BE4D-4DCE-AD74-3AF936D671C2}" presName="thickLine" presStyleLbl="alignNode1" presStyleIdx="0" presStyleCnt="4"/>
      <dgm:spPr/>
    </dgm:pt>
    <dgm:pt modelId="{B0D4D431-FED3-F345-AD92-AE19C50DF8B2}" type="pres">
      <dgm:prSet presAssocID="{F91C84E2-BE4D-4DCE-AD74-3AF936D671C2}" presName="horz1" presStyleCnt="0"/>
      <dgm:spPr/>
    </dgm:pt>
    <dgm:pt modelId="{BB276395-7E45-5142-9D3A-1E25601B4E13}" type="pres">
      <dgm:prSet presAssocID="{F91C84E2-BE4D-4DCE-AD74-3AF936D671C2}" presName="tx1" presStyleLbl="revTx" presStyleIdx="0" presStyleCnt="4"/>
      <dgm:spPr/>
    </dgm:pt>
    <dgm:pt modelId="{D36F1996-4E5E-D047-B868-77B72CE0E363}" type="pres">
      <dgm:prSet presAssocID="{F91C84E2-BE4D-4DCE-AD74-3AF936D671C2}" presName="vert1" presStyleCnt="0"/>
      <dgm:spPr/>
    </dgm:pt>
    <dgm:pt modelId="{BAD0BDDE-CBCE-9E4D-81CD-09A76B85EBAE}" type="pres">
      <dgm:prSet presAssocID="{6DC19278-756E-4693-859F-BBA1649E5949}" presName="thickLine" presStyleLbl="alignNode1" presStyleIdx="1" presStyleCnt="4"/>
      <dgm:spPr/>
    </dgm:pt>
    <dgm:pt modelId="{A914142D-491F-C04C-A959-2B4C7C366E39}" type="pres">
      <dgm:prSet presAssocID="{6DC19278-756E-4693-859F-BBA1649E5949}" presName="horz1" presStyleCnt="0"/>
      <dgm:spPr/>
    </dgm:pt>
    <dgm:pt modelId="{55B45AAA-7526-B648-B8BA-0C032D035D89}" type="pres">
      <dgm:prSet presAssocID="{6DC19278-756E-4693-859F-BBA1649E5949}" presName="tx1" presStyleLbl="revTx" presStyleIdx="1" presStyleCnt="4"/>
      <dgm:spPr/>
    </dgm:pt>
    <dgm:pt modelId="{B363811A-5CDA-9E4F-B8EB-066D5FED4BBC}" type="pres">
      <dgm:prSet presAssocID="{6DC19278-756E-4693-859F-BBA1649E5949}" presName="vert1" presStyleCnt="0"/>
      <dgm:spPr/>
    </dgm:pt>
    <dgm:pt modelId="{F2C9AE3D-38FD-D04F-A045-C5D9D28296DC}" type="pres">
      <dgm:prSet presAssocID="{E9CB7EB9-00DF-4C3E-9A11-4C72B0389CAF}" presName="thickLine" presStyleLbl="alignNode1" presStyleIdx="2" presStyleCnt="4"/>
      <dgm:spPr/>
    </dgm:pt>
    <dgm:pt modelId="{5D55AF42-F2F0-944B-9D85-8A98E6D48C68}" type="pres">
      <dgm:prSet presAssocID="{E9CB7EB9-00DF-4C3E-9A11-4C72B0389CAF}" presName="horz1" presStyleCnt="0"/>
      <dgm:spPr/>
    </dgm:pt>
    <dgm:pt modelId="{BAF6EFA2-5B65-614C-B5A6-82AD81CAAF40}" type="pres">
      <dgm:prSet presAssocID="{E9CB7EB9-00DF-4C3E-9A11-4C72B0389CAF}" presName="tx1" presStyleLbl="revTx" presStyleIdx="2" presStyleCnt="4"/>
      <dgm:spPr/>
    </dgm:pt>
    <dgm:pt modelId="{6D41F8AB-E0DA-ED4F-BC8A-C1F95ADEF05D}" type="pres">
      <dgm:prSet presAssocID="{E9CB7EB9-00DF-4C3E-9A11-4C72B0389CAF}" presName="vert1" presStyleCnt="0"/>
      <dgm:spPr/>
    </dgm:pt>
    <dgm:pt modelId="{08573FF3-2DCD-AD4E-839A-C8CCC3D308DB}" type="pres">
      <dgm:prSet presAssocID="{5553EF84-CE35-4C19-9FFF-2D7CE913FF01}" presName="thickLine" presStyleLbl="alignNode1" presStyleIdx="3" presStyleCnt="4"/>
      <dgm:spPr/>
    </dgm:pt>
    <dgm:pt modelId="{643D2D3F-0811-344B-A2F8-1E1A439A479A}" type="pres">
      <dgm:prSet presAssocID="{5553EF84-CE35-4C19-9FFF-2D7CE913FF01}" presName="horz1" presStyleCnt="0"/>
      <dgm:spPr/>
    </dgm:pt>
    <dgm:pt modelId="{99F6EA00-2885-CE4B-AFCC-67593E690796}" type="pres">
      <dgm:prSet presAssocID="{5553EF84-CE35-4C19-9FFF-2D7CE913FF01}" presName="tx1" presStyleLbl="revTx" presStyleIdx="3" presStyleCnt="4"/>
      <dgm:spPr/>
    </dgm:pt>
    <dgm:pt modelId="{F72E8F6B-D774-A840-9016-A5735D29B616}" type="pres">
      <dgm:prSet presAssocID="{5553EF84-CE35-4C19-9FFF-2D7CE913FF01}" presName="vert1" presStyleCnt="0"/>
      <dgm:spPr/>
    </dgm:pt>
  </dgm:ptLst>
  <dgm:cxnLst>
    <dgm:cxn modelId="{B6D04F25-F724-5C4C-B0B6-D0CDAABF7323}" type="presOf" srcId="{5553EF84-CE35-4C19-9FFF-2D7CE913FF01}" destId="{99F6EA00-2885-CE4B-AFCC-67593E690796}" srcOrd="0" destOrd="0" presId="urn:microsoft.com/office/officeart/2008/layout/LinedList"/>
    <dgm:cxn modelId="{6598682E-95D5-43F5-815F-2F5ECA1015D5}" srcId="{947EE6EE-81DC-46DE-B3C6-03D5910C1C39}" destId="{E9CB7EB9-00DF-4C3E-9A11-4C72B0389CAF}" srcOrd="2" destOrd="0" parTransId="{2B163588-1308-45CA-AD43-9A3F69DC2291}" sibTransId="{FB225769-DEC7-4238-97B3-FD2530C267E1}"/>
    <dgm:cxn modelId="{3659A732-470D-438E-ABC1-BBFF22349094}" srcId="{947EE6EE-81DC-46DE-B3C6-03D5910C1C39}" destId="{6DC19278-756E-4693-859F-BBA1649E5949}" srcOrd="1" destOrd="0" parTransId="{E83C6D73-6A50-47A2-9C4B-DFB357BFD27A}" sibTransId="{DBE54676-58A2-478A-A2D3-420BD9DC7B66}"/>
    <dgm:cxn modelId="{1A15A84A-874E-D541-9713-F2626B45202E}" type="presOf" srcId="{E9CB7EB9-00DF-4C3E-9A11-4C72B0389CAF}" destId="{BAF6EFA2-5B65-614C-B5A6-82AD81CAAF40}" srcOrd="0" destOrd="0" presId="urn:microsoft.com/office/officeart/2008/layout/LinedList"/>
    <dgm:cxn modelId="{B4E394BA-DC84-F342-A44C-2BE6A1952385}" type="presOf" srcId="{6DC19278-756E-4693-859F-BBA1649E5949}" destId="{55B45AAA-7526-B648-B8BA-0C032D035D89}" srcOrd="0" destOrd="0" presId="urn:microsoft.com/office/officeart/2008/layout/LinedList"/>
    <dgm:cxn modelId="{5027F5C0-9D21-4D63-A1E7-6BC3CA390943}" srcId="{947EE6EE-81DC-46DE-B3C6-03D5910C1C39}" destId="{5553EF84-CE35-4C19-9FFF-2D7CE913FF01}" srcOrd="3" destOrd="0" parTransId="{4432A951-145F-41CD-B130-184D65BC53F1}" sibTransId="{400490C7-6C49-4F93-9A6A-2DFAF712CA59}"/>
    <dgm:cxn modelId="{D6DBE2D0-D306-0A48-8C4A-F7E1A1194AB0}" type="presOf" srcId="{F91C84E2-BE4D-4DCE-AD74-3AF936D671C2}" destId="{BB276395-7E45-5142-9D3A-1E25601B4E13}" srcOrd="0" destOrd="0" presId="urn:microsoft.com/office/officeart/2008/layout/LinedList"/>
    <dgm:cxn modelId="{617962DF-1CEC-4F49-9B04-8B31288F6C78}" srcId="{947EE6EE-81DC-46DE-B3C6-03D5910C1C39}" destId="{F91C84E2-BE4D-4DCE-AD74-3AF936D671C2}" srcOrd="0" destOrd="0" parTransId="{E2EA56B6-67B2-4999-8D8B-D605F56C164B}" sibTransId="{C0A2F0BF-5407-4497-8B38-9D9432401BFA}"/>
    <dgm:cxn modelId="{4F842DF9-9E0F-4D47-949F-785902F06B9D}" type="presOf" srcId="{947EE6EE-81DC-46DE-B3C6-03D5910C1C39}" destId="{8A10EDE5-627A-684A-9F3C-78A7814BD08F}" srcOrd="0" destOrd="0" presId="urn:microsoft.com/office/officeart/2008/layout/LinedList"/>
    <dgm:cxn modelId="{001A133B-7223-444F-A9FE-AECF93FAFBF7}" type="presParOf" srcId="{8A10EDE5-627A-684A-9F3C-78A7814BD08F}" destId="{3A36D463-A245-2946-BA17-A19FF3CE0164}" srcOrd="0" destOrd="0" presId="urn:microsoft.com/office/officeart/2008/layout/LinedList"/>
    <dgm:cxn modelId="{1D7A7F94-2671-E74A-8FD0-07CD60972C57}" type="presParOf" srcId="{8A10EDE5-627A-684A-9F3C-78A7814BD08F}" destId="{B0D4D431-FED3-F345-AD92-AE19C50DF8B2}" srcOrd="1" destOrd="0" presId="urn:microsoft.com/office/officeart/2008/layout/LinedList"/>
    <dgm:cxn modelId="{8E7A5548-16FB-C24C-9EC4-50569A04F201}" type="presParOf" srcId="{B0D4D431-FED3-F345-AD92-AE19C50DF8B2}" destId="{BB276395-7E45-5142-9D3A-1E25601B4E13}" srcOrd="0" destOrd="0" presId="urn:microsoft.com/office/officeart/2008/layout/LinedList"/>
    <dgm:cxn modelId="{D2626F82-2BE8-464B-8A00-70F2C0DFEDAF}" type="presParOf" srcId="{B0D4D431-FED3-F345-AD92-AE19C50DF8B2}" destId="{D36F1996-4E5E-D047-B868-77B72CE0E363}" srcOrd="1" destOrd="0" presId="urn:microsoft.com/office/officeart/2008/layout/LinedList"/>
    <dgm:cxn modelId="{7BD610C5-870A-E140-820E-01B46522BEBC}" type="presParOf" srcId="{8A10EDE5-627A-684A-9F3C-78A7814BD08F}" destId="{BAD0BDDE-CBCE-9E4D-81CD-09A76B85EBAE}" srcOrd="2" destOrd="0" presId="urn:microsoft.com/office/officeart/2008/layout/LinedList"/>
    <dgm:cxn modelId="{1C330879-C043-F048-B003-DE185E5474B0}" type="presParOf" srcId="{8A10EDE5-627A-684A-9F3C-78A7814BD08F}" destId="{A914142D-491F-C04C-A959-2B4C7C366E39}" srcOrd="3" destOrd="0" presId="urn:microsoft.com/office/officeart/2008/layout/LinedList"/>
    <dgm:cxn modelId="{A4CB0523-A478-8445-88D6-19443780F292}" type="presParOf" srcId="{A914142D-491F-C04C-A959-2B4C7C366E39}" destId="{55B45AAA-7526-B648-B8BA-0C032D035D89}" srcOrd="0" destOrd="0" presId="urn:microsoft.com/office/officeart/2008/layout/LinedList"/>
    <dgm:cxn modelId="{B91B8F6E-28C9-0C4F-A4A2-E13A2C969C93}" type="presParOf" srcId="{A914142D-491F-C04C-A959-2B4C7C366E39}" destId="{B363811A-5CDA-9E4F-B8EB-066D5FED4BBC}" srcOrd="1" destOrd="0" presId="urn:microsoft.com/office/officeart/2008/layout/LinedList"/>
    <dgm:cxn modelId="{12E3A128-E873-594F-9EEF-7D36B75DF4A6}" type="presParOf" srcId="{8A10EDE5-627A-684A-9F3C-78A7814BD08F}" destId="{F2C9AE3D-38FD-D04F-A045-C5D9D28296DC}" srcOrd="4" destOrd="0" presId="urn:microsoft.com/office/officeart/2008/layout/LinedList"/>
    <dgm:cxn modelId="{CD491B07-21D7-1440-8117-101817EA4DBA}" type="presParOf" srcId="{8A10EDE5-627A-684A-9F3C-78A7814BD08F}" destId="{5D55AF42-F2F0-944B-9D85-8A98E6D48C68}" srcOrd="5" destOrd="0" presId="urn:microsoft.com/office/officeart/2008/layout/LinedList"/>
    <dgm:cxn modelId="{5E457EE6-3214-A748-B283-44A5AE45A1A9}" type="presParOf" srcId="{5D55AF42-F2F0-944B-9D85-8A98E6D48C68}" destId="{BAF6EFA2-5B65-614C-B5A6-82AD81CAAF40}" srcOrd="0" destOrd="0" presId="urn:microsoft.com/office/officeart/2008/layout/LinedList"/>
    <dgm:cxn modelId="{DF02E720-77B3-8D4B-BFF6-067BDC0C79DB}" type="presParOf" srcId="{5D55AF42-F2F0-944B-9D85-8A98E6D48C68}" destId="{6D41F8AB-E0DA-ED4F-BC8A-C1F95ADEF05D}" srcOrd="1" destOrd="0" presId="urn:microsoft.com/office/officeart/2008/layout/LinedList"/>
    <dgm:cxn modelId="{2271B7DC-8A41-8145-9F2C-52F43E61CC74}" type="presParOf" srcId="{8A10EDE5-627A-684A-9F3C-78A7814BD08F}" destId="{08573FF3-2DCD-AD4E-839A-C8CCC3D308DB}" srcOrd="6" destOrd="0" presId="urn:microsoft.com/office/officeart/2008/layout/LinedList"/>
    <dgm:cxn modelId="{AEC2906C-60D5-BD4E-9867-14DE93C83DC7}" type="presParOf" srcId="{8A10EDE5-627A-684A-9F3C-78A7814BD08F}" destId="{643D2D3F-0811-344B-A2F8-1E1A439A479A}" srcOrd="7" destOrd="0" presId="urn:microsoft.com/office/officeart/2008/layout/LinedList"/>
    <dgm:cxn modelId="{CC0036B0-903A-8847-BD67-A2440458D8B7}" type="presParOf" srcId="{643D2D3F-0811-344B-A2F8-1E1A439A479A}" destId="{99F6EA00-2885-CE4B-AFCC-67593E690796}" srcOrd="0" destOrd="0" presId="urn:microsoft.com/office/officeart/2008/layout/LinedList"/>
    <dgm:cxn modelId="{B42756BE-5179-C642-BF7C-128C3A1D7EEA}" type="presParOf" srcId="{643D2D3F-0811-344B-A2F8-1E1A439A479A}" destId="{F72E8F6B-D774-A840-9016-A5735D29B61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21DCA8A-7DCA-4672-B3CF-7F07448D32F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ABAD773-828D-4AEC-B6FD-39976E574EA3}">
      <dgm:prSet/>
      <dgm:spPr/>
      <dgm:t>
        <a:bodyPr/>
        <a:lstStyle/>
        <a:p>
          <a:r>
            <a:rPr lang="en-US"/>
            <a:t>In the OOP domain, we create objects as a digital representation of real-world entities</a:t>
          </a:r>
        </a:p>
      </dgm:t>
    </dgm:pt>
    <dgm:pt modelId="{7AF2AAC6-BFD2-40DD-B08B-41F86FF52FA4}" type="parTrans" cxnId="{DCF1FF6E-9208-4F33-AC42-4C8B5B882BB2}">
      <dgm:prSet/>
      <dgm:spPr/>
      <dgm:t>
        <a:bodyPr/>
        <a:lstStyle/>
        <a:p>
          <a:endParaRPr lang="en-US"/>
        </a:p>
      </dgm:t>
    </dgm:pt>
    <dgm:pt modelId="{B11EB82F-86D9-41F6-B4D3-9BDF62223E5F}" type="sibTrans" cxnId="{DCF1FF6E-9208-4F33-AC42-4C8B5B882BB2}">
      <dgm:prSet/>
      <dgm:spPr/>
      <dgm:t>
        <a:bodyPr/>
        <a:lstStyle/>
        <a:p>
          <a:endParaRPr lang="en-US"/>
        </a:p>
      </dgm:t>
    </dgm:pt>
    <dgm:pt modelId="{949C8540-8824-4B2B-88C7-F76B744C485A}">
      <dgm:prSet/>
      <dgm:spPr/>
      <dgm:t>
        <a:bodyPr/>
        <a:lstStyle/>
        <a:p>
          <a:r>
            <a:rPr lang="en-US"/>
            <a:t>This is to say in the realization of developing software systems it is plausible that you may want to have the concept of an item in the real world</a:t>
          </a:r>
        </a:p>
      </dgm:t>
    </dgm:pt>
    <dgm:pt modelId="{CBBF6530-8F07-40C9-A9E0-93181823B895}" type="parTrans" cxnId="{7932B8FB-A915-49C8-91A2-B098062ED92E}">
      <dgm:prSet/>
      <dgm:spPr/>
      <dgm:t>
        <a:bodyPr/>
        <a:lstStyle/>
        <a:p>
          <a:endParaRPr lang="en-US"/>
        </a:p>
      </dgm:t>
    </dgm:pt>
    <dgm:pt modelId="{515A9F92-22A1-458F-ACFC-84DACA540275}" type="sibTrans" cxnId="{7932B8FB-A915-49C8-91A2-B098062ED92E}">
      <dgm:prSet/>
      <dgm:spPr/>
      <dgm:t>
        <a:bodyPr/>
        <a:lstStyle/>
        <a:p>
          <a:endParaRPr lang="en-US"/>
        </a:p>
      </dgm:t>
    </dgm:pt>
    <dgm:pt modelId="{B6227EAC-9BC9-4894-B937-07A24A65E965}">
      <dgm:prSet/>
      <dgm:spPr/>
      <dgm:t>
        <a:bodyPr/>
        <a:lstStyle/>
        <a:p>
          <a:r>
            <a:rPr lang="en-US"/>
            <a:t>It is in the defining of a class that this is possible</a:t>
          </a:r>
        </a:p>
      </dgm:t>
    </dgm:pt>
    <dgm:pt modelId="{605D611C-E58A-450B-A0E7-1DF439146C91}" type="parTrans" cxnId="{CE102E87-15F4-4ACE-8F90-94DFF4B4CFA6}">
      <dgm:prSet/>
      <dgm:spPr/>
      <dgm:t>
        <a:bodyPr/>
        <a:lstStyle/>
        <a:p>
          <a:endParaRPr lang="en-US"/>
        </a:p>
      </dgm:t>
    </dgm:pt>
    <dgm:pt modelId="{3571ABC8-EC36-4926-993C-F90BA3C8C9C9}" type="sibTrans" cxnId="{CE102E87-15F4-4ACE-8F90-94DFF4B4CFA6}">
      <dgm:prSet/>
      <dgm:spPr/>
      <dgm:t>
        <a:bodyPr/>
        <a:lstStyle/>
        <a:p>
          <a:endParaRPr lang="en-US"/>
        </a:p>
      </dgm:t>
    </dgm:pt>
    <dgm:pt modelId="{82553261-50C4-2E45-8955-3800592E85AD}" type="pres">
      <dgm:prSet presAssocID="{F21DCA8A-7DCA-4672-B3CF-7F07448D32F3}" presName="vert0" presStyleCnt="0">
        <dgm:presLayoutVars>
          <dgm:dir/>
          <dgm:animOne val="branch"/>
          <dgm:animLvl val="lvl"/>
        </dgm:presLayoutVars>
      </dgm:prSet>
      <dgm:spPr/>
    </dgm:pt>
    <dgm:pt modelId="{03DCFC02-9ED1-994B-9CD5-221D88280F95}" type="pres">
      <dgm:prSet presAssocID="{5ABAD773-828D-4AEC-B6FD-39976E574EA3}" presName="thickLine" presStyleLbl="alignNode1" presStyleIdx="0" presStyleCnt="3"/>
      <dgm:spPr/>
    </dgm:pt>
    <dgm:pt modelId="{4F7FD705-1B98-3E4D-85B2-FC62AB1E6B7C}" type="pres">
      <dgm:prSet presAssocID="{5ABAD773-828D-4AEC-B6FD-39976E574EA3}" presName="horz1" presStyleCnt="0"/>
      <dgm:spPr/>
    </dgm:pt>
    <dgm:pt modelId="{EA86B646-9E11-C14E-81D1-986EF24A06E8}" type="pres">
      <dgm:prSet presAssocID="{5ABAD773-828D-4AEC-B6FD-39976E574EA3}" presName="tx1" presStyleLbl="revTx" presStyleIdx="0" presStyleCnt="3"/>
      <dgm:spPr/>
    </dgm:pt>
    <dgm:pt modelId="{0078E841-7AFD-624F-BFA0-19416FF59AC4}" type="pres">
      <dgm:prSet presAssocID="{5ABAD773-828D-4AEC-B6FD-39976E574EA3}" presName="vert1" presStyleCnt="0"/>
      <dgm:spPr/>
    </dgm:pt>
    <dgm:pt modelId="{5595CEB7-BB62-ED42-BEFD-82A65042E94B}" type="pres">
      <dgm:prSet presAssocID="{949C8540-8824-4B2B-88C7-F76B744C485A}" presName="thickLine" presStyleLbl="alignNode1" presStyleIdx="1" presStyleCnt="3"/>
      <dgm:spPr/>
    </dgm:pt>
    <dgm:pt modelId="{91C97C88-816E-8748-A881-D87A82B97A3C}" type="pres">
      <dgm:prSet presAssocID="{949C8540-8824-4B2B-88C7-F76B744C485A}" presName="horz1" presStyleCnt="0"/>
      <dgm:spPr/>
    </dgm:pt>
    <dgm:pt modelId="{B59D90CC-0BA3-F445-B2C4-8AE5DDC63D06}" type="pres">
      <dgm:prSet presAssocID="{949C8540-8824-4B2B-88C7-F76B744C485A}" presName="tx1" presStyleLbl="revTx" presStyleIdx="1" presStyleCnt="3"/>
      <dgm:spPr/>
    </dgm:pt>
    <dgm:pt modelId="{8043CACE-1E36-DF47-B9EE-FA5467181FA1}" type="pres">
      <dgm:prSet presAssocID="{949C8540-8824-4B2B-88C7-F76B744C485A}" presName="vert1" presStyleCnt="0"/>
      <dgm:spPr/>
    </dgm:pt>
    <dgm:pt modelId="{83FFEB24-A2FF-5D4E-B04A-5D06650081FD}" type="pres">
      <dgm:prSet presAssocID="{B6227EAC-9BC9-4894-B937-07A24A65E965}" presName="thickLine" presStyleLbl="alignNode1" presStyleIdx="2" presStyleCnt="3"/>
      <dgm:spPr/>
    </dgm:pt>
    <dgm:pt modelId="{F47A6AC0-4E66-5B43-9EB6-6F4C842709FE}" type="pres">
      <dgm:prSet presAssocID="{B6227EAC-9BC9-4894-B937-07A24A65E965}" presName="horz1" presStyleCnt="0"/>
      <dgm:spPr/>
    </dgm:pt>
    <dgm:pt modelId="{5426ED32-CE30-8246-A31E-8F7ED861A150}" type="pres">
      <dgm:prSet presAssocID="{B6227EAC-9BC9-4894-B937-07A24A65E965}" presName="tx1" presStyleLbl="revTx" presStyleIdx="2" presStyleCnt="3"/>
      <dgm:spPr/>
    </dgm:pt>
    <dgm:pt modelId="{0A5A798C-F784-2548-B14F-622C2BC2A318}" type="pres">
      <dgm:prSet presAssocID="{B6227EAC-9BC9-4894-B937-07A24A65E965}" presName="vert1" presStyleCnt="0"/>
      <dgm:spPr/>
    </dgm:pt>
  </dgm:ptLst>
  <dgm:cxnLst>
    <dgm:cxn modelId="{DCF1FF6E-9208-4F33-AC42-4C8B5B882BB2}" srcId="{F21DCA8A-7DCA-4672-B3CF-7F07448D32F3}" destId="{5ABAD773-828D-4AEC-B6FD-39976E574EA3}" srcOrd="0" destOrd="0" parTransId="{7AF2AAC6-BFD2-40DD-B08B-41F86FF52FA4}" sibTransId="{B11EB82F-86D9-41F6-B4D3-9BDF62223E5F}"/>
    <dgm:cxn modelId="{53B2AF77-2285-614C-8236-FD9B8DEDA6CA}" type="presOf" srcId="{B6227EAC-9BC9-4894-B937-07A24A65E965}" destId="{5426ED32-CE30-8246-A31E-8F7ED861A150}" srcOrd="0" destOrd="0" presId="urn:microsoft.com/office/officeart/2008/layout/LinedList"/>
    <dgm:cxn modelId="{CE102E87-15F4-4ACE-8F90-94DFF4B4CFA6}" srcId="{F21DCA8A-7DCA-4672-B3CF-7F07448D32F3}" destId="{B6227EAC-9BC9-4894-B937-07A24A65E965}" srcOrd="2" destOrd="0" parTransId="{605D611C-E58A-450B-A0E7-1DF439146C91}" sibTransId="{3571ABC8-EC36-4926-993C-F90BA3C8C9C9}"/>
    <dgm:cxn modelId="{5912B988-F089-9148-B5FB-446502D20A5C}" type="presOf" srcId="{F21DCA8A-7DCA-4672-B3CF-7F07448D32F3}" destId="{82553261-50C4-2E45-8955-3800592E85AD}" srcOrd="0" destOrd="0" presId="urn:microsoft.com/office/officeart/2008/layout/LinedList"/>
    <dgm:cxn modelId="{7C343AD6-810E-B543-BCB6-A7D30DE8D6A0}" type="presOf" srcId="{949C8540-8824-4B2B-88C7-F76B744C485A}" destId="{B59D90CC-0BA3-F445-B2C4-8AE5DDC63D06}" srcOrd="0" destOrd="0" presId="urn:microsoft.com/office/officeart/2008/layout/LinedList"/>
    <dgm:cxn modelId="{7932B8FB-A915-49C8-91A2-B098062ED92E}" srcId="{F21DCA8A-7DCA-4672-B3CF-7F07448D32F3}" destId="{949C8540-8824-4B2B-88C7-F76B744C485A}" srcOrd="1" destOrd="0" parTransId="{CBBF6530-8F07-40C9-A9E0-93181823B895}" sibTransId="{515A9F92-22A1-458F-ACFC-84DACA540275}"/>
    <dgm:cxn modelId="{6E01A1FC-7461-A345-88BD-CBA536CF6E6B}" type="presOf" srcId="{5ABAD773-828D-4AEC-B6FD-39976E574EA3}" destId="{EA86B646-9E11-C14E-81D1-986EF24A06E8}" srcOrd="0" destOrd="0" presId="urn:microsoft.com/office/officeart/2008/layout/LinedList"/>
    <dgm:cxn modelId="{3D413784-D930-9D49-A0FB-4FFB3E672C9B}" type="presParOf" srcId="{82553261-50C4-2E45-8955-3800592E85AD}" destId="{03DCFC02-9ED1-994B-9CD5-221D88280F95}" srcOrd="0" destOrd="0" presId="urn:microsoft.com/office/officeart/2008/layout/LinedList"/>
    <dgm:cxn modelId="{A45EE1F7-751B-B44B-819B-ADF638288F18}" type="presParOf" srcId="{82553261-50C4-2E45-8955-3800592E85AD}" destId="{4F7FD705-1B98-3E4D-85B2-FC62AB1E6B7C}" srcOrd="1" destOrd="0" presId="urn:microsoft.com/office/officeart/2008/layout/LinedList"/>
    <dgm:cxn modelId="{0523F17B-72EE-5A44-A29C-3F7210EBE1A1}" type="presParOf" srcId="{4F7FD705-1B98-3E4D-85B2-FC62AB1E6B7C}" destId="{EA86B646-9E11-C14E-81D1-986EF24A06E8}" srcOrd="0" destOrd="0" presId="urn:microsoft.com/office/officeart/2008/layout/LinedList"/>
    <dgm:cxn modelId="{C174634A-E015-904F-BFF7-515B8DAFCDA2}" type="presParOf" srcId="{4F7FD705-1B98-3E4D-85B2-FC62AB1E6B7C}" destId="{0078E841-7AFD-624F-BFA0-19416FF59AC4}" srcOrd="1" destOrd="0" presId="urn:microsoft.com/office/officeart/2008/layout/LinedList"/>
    <dgm:cxn modelId="{1C43ED70-B025-8344-98A1-E1AE1DCD38E8}" type="presParOf" srcId="{82553261-50C4-2E45-8955-3800592E85AD}" destId="{5595CEB7-BB62-ED42-BEFD-82A65042E94B}" srcOrd="2" destOrd="0" presId="urn:microsoft.com/office/officeart/2008/layout/LinedList"/>
    <dgm:cxn modelId="{718709AC-299C-8F45-912F-4B12964D5230}" type="presParOf" srcId="{82553261-50C4-2E45-8955-3800592E85AD}" destId="{91C97C88-816E-8748-A881-D87A82B97A3C}" srcOrd="3" destOrd="0" presId="urn:microsoft.com/office/officeart/2008/layout/LinedList"/>
    <dgm:cxn modelId="{DC122794-555D-D549-B555-CFA23E7DF8D3}" type="presParOf" srcId="{91C97C88-816E-8748-A881-D87A82B97A3C}" destId="{B59D90CC-0BA3-F445-B2C4-8AE5DDC63D06}" srcOrd="0" destOrd="0" presId="urn:microsoft.com/office/officeart/2008/layout/LinedList"/>
    <dgm:cxn modelId="{DAA23E9D-62E4-2444-A6B0-B8F8ABC3BEEA}" type="presParOf" srcId="{91C97C88-816E-8748-A881-D87A82B97A3C}" destId="{8043CACE-1E36-DF47-B9EE-FA5467181FA1}" srcOrd="1" destOrd="0" presId="urn:microsoft.com/office/officeart/2008/layout/LinedList"/>
    <dgm:cxn modelId="{9CDB5DEC-FB06-0E48-A388-22B0634EB145}" type="presParOf" srcId="{82553261-50C4-2E45-8955-3800592E85AD}" destId="{83FFEB24-A2FF-5D4E-B04A-5D06650081FD}" srcOrd="4" destOrd="0" presId="urn:microsoft.com/office/officeart/2008/layout/LinedList"/>
    <dgm:cxn modelId="{EDB90E5B-A0F4-2740-BD0F-21EB2AE01208}" type="presParOf" srcId="{82553261-50C4-2E45-8955-3800592E85AD}" destId="{F47A6AC0-4E66-5B43-9EB6-6F4C842709FE}" srcOrd="5" destOrd="0" presId="urn:microsoft.com/office/officeart/2008/layout/LinedList"/>
    <dgm:cxn modelId="{DE5B72E1-E35B-8E45-A56B-DAA11F282516}" type="presParOf" srcId="{F47A6AC0-4E66-5B43-9EB6-6F4C842709FE}" destId="{5426ED32-CE30-8246-A31E-8F7ED861A150}" srcOrd="0" destOrd="0" presId="urn:microsoft.com/office/officeart/2008/layout/LinedList"/>
    <dgm:cxn modelId="{D4D35469-3EC1-3642-BC2D-42329948B076}" type="presParOf" srcId="{F47A6AC0-4E66-5B43-9EB6-6F4C842709FE}" destId="{0A5A798C-F784-2548-B14F-622C2BC2A31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713FB85-6C23-4E67-891A-2AC6B8760B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45DB022-C2E7-43FC-93C4-917163618CB4}">
      <dgm:prSet/>
      <dgm:spPr/>
      <dgm:t>
        <a:bodyPr/>
        <a:lstStyle/>
        <a:p>
          <a:r>
            <a:rPr lang="en-US"/>
            <a:t>If the class is the template, the object is the finished product</a:t>
          </a:r>
        </a:p>
      </dgm:t>
    </dgm:pt>
    <dgm:pt modelId="{D54C3D62-280E-4AB3-8C1E-EADC0FB120BA}" type="parTrans" cxnId="{092F23E1-4DA1-4A56-A0C5-4F9F9A62BC3E}">
      <dgm:prSet/>
      <dgm:spPr/>
      <dgm:t>
        <a:bodyPr/>
        <a:lstStyle/>
        <a:p>
          <a:endParaRPr lang="en-US"/>
        </a:p>
      </dgm:t>
    </dgm:pt>
    <dgm:pt modelId="{729CDED9-EE35-4126-851B-5DC9EFFC88B6}" type="sibTrans" cxnId="{092F23E1-4DA1-4A56-A0C5-4F9F9A62BC3E}">
      <dgm:prSet/>
      <dgm:spPr/>
      <dgm:t>
        <a:bodyPr/>
        <a:lstStyle/>
        <a:p>
          <a:endParaRPr lang="en-US"/>
        </a:p>
      </dgm:t>
    </dgm:pt>
    <dgm:pt modelId="{6811AAB8-C630-4C8C-B66B-B1BA919D5B35}">
      <dgm:prSet/>
      <dgm:spPr/>
      <dgm:t>
        <a:bodyPr/>
        <a:lstStyle/>
        <a:p>
          <a:r>
            <a:rPr lang="en-US"/>
            <a:t>An object is the structure that we create using the instruction manual (Class)</a:t>
          </a:r>
        </a:p>
      </dgm:t>
    </dgm:pt>
    <dgm:pt modelId="{93266ACB-9B4F-40BB-B2BE-D882D32ADB52}" type="parTrans" cxnId="{94411D6E-586C-4CC2-81FF-9FBD80615CDB}">
      <dgm:prSet/>
      <dgm:spPr/>
      <dgm:t>
        <a:bodyPr/>
        <a:lstStyle/>
        <a:p>
          <a:endParaRPr lang="en-US"/>
        </a:p>
      </dgm:t>
    </dgm:pt>
    <dgm:pt modelId="{0306E382-33CC-43FF-9B3B-B3748F72698B}" type="sibTrans" cxnId="{94411D6E-586C-4CC2-81FF-9FBD80615CDB}">
      <dgm:prSet/>
      <dgm:spPr/>
      <dgm:t>
        <a:bodyPr/>
        <a:lstStyle/>
        <a:p>
          <a:endParaRPr lang="en-US"/>
        </a:p>
      </dgm:t>
    </dgm:pt>
    <dgm:pt modelId="{715A1F13-1651-4D8B-899D-ADF70C8CD7ED}">
      <dgm:prSet/>
      <dgm:spPr/>
      <dgm:t>
        <a:bodyPr/>
        <a:lstStyle/>
        <a:p>
          <a:r>
            <a:rPr lang="en-US"/>
            <a:t>The object is a unique structure and is treated independently of other structures</a:t>
          </a:r>
        </a:p>
      </dgm:t>
    </dgm:pt>
    <dgm:pt modelId="{D3538762-B3FE-4920-B204-CD48E4B8AD7D}" type="parTrans" cxnId="{958DE3B8-7522-44A0-A663-07763ABDE2D4}">
      <dgm:prSet/>
      <dgm:spPr/>
      <dgm:t>
        <a:bodyPr/>
        <a:lstStyle/>
        <a:p>
          <a:endParaRPr lang="en-US"/>
        </a:p>
      </dgm:t>
    </dgm:pt>
    <dgm:pt modelId="{22C36247-078A-49C2-90DF-40DC5A93CC92}" type="sibTrans" cxnId="{958DE3B8-7522-44A0-A663-07763ABDE2D4}">
      <dgm:prSet/>
      <dgm:spPr/>
      <dgm:t>
        <a:bodyPr/>
        <a:lstStyle/>
        <a:p>
          <a:endParaRPr lang="en-US"/>
        </a:p>
      </dgm:t>
    </dgm:pt>
    <dgm:pt modelId="{52F9EBAC-BE85-4B83-BCEE-3E267906FFE9}">
      <dgm:prSet/>
      <dgm:spPr/>
      <dgm:t>
        <a:bodyPr/>
        <a:lstStyle/>
        <a:p>
          <a:r>
            <a:rPr lang="en-US"/>
            <a:t>When we create an object from a class template, we are said to create an instance of an object. </a:t>
          </a:r>
        </a:p>
      </dgm:t>
    </dgm:pt>
    <dgm:pt modelId="{990CD612-E166-486C-BD8D-8C0EE18BC90A}" type="parTrans" cxnId="{4B40CDDB-B60A-42B8-9E87-ABBF4ECAC191}">
      <dgm:prSet/>
      <dgm:spPr/>
      <dgm:t>
        <a:bodyPr/>
        <a:lstStyle/>
        <a:p>
          <a:endParaRPr lang="en-US"/>
        </a:p>
      </dgm:t>
    </dgm:pt>
    <dgm:pt modelId="{DA04A1EA-E2F7-4989-9870-F255406A4857}" type="sibTrans" cxnId="{4B40CDDB-B60A-42B8-9E87-ABBF4ECAC191}">
      <dgm:prSet/>
      <dgm:spPr/>
      <dgm:t>
        <a:bodyPr/>
        <a:lstStyle/>
        <a:p>
          <a:endParaRPr lang="en-US"/>
        </a:p>
      </dgm:t>
    </dgm:pt>
    <dgm:pt modelId="{65E1925E-8A4C-4332-B83D-601F06A176D4}">
      <dgm:prSet/>
      <dgm:spPr/>
      <dgm:t>
        <a:bodyPr/>
        <a:lstStyle/>
        <a:p>
          <a:r>
            <a:rPr lang="en-US"/>
            <a:t>We call this instantiation</a:t>
          </a:r>
        </a:p>
      </dgm:t>
    </dgm:pt>
    <dgm:pt modelId="{F7C49992-B5E0-4568-B631-F0E1094F12AB}" type="parTrans" cxnId="{88F903DB-FA20-4C8C-B5EF-8DAE73299AFE}">
      <dgm:prSet/>
      <dgm:spPr/>
      <dgm:t>
        <a:bodyPr/>
        <a:lstStyle/>
        <a:p>
          <a:endParaRPr lang="en-US"/>
        </a:p>
      </dgm:t>
    </dgm:pt>
    <dgm:pt modelId="{70968EE0-9125-4728-98C5-EB8F02E86D76}" type="sibTrans" cxnId="{88F903DB-FA20-4C8C-B5EF-8DAE73299AFE}">
      <dgm:prSet/>
      <dgm:spPr/>
      <dgm:t>
        <a:bodyPr/>
        <a:lstStyle/>
        <a:p>
          <a:endParaRPr lang="en-US"/>
        </a:p>
      </dgm:t>
    </dgm:pt>
    <dgm:pt modelId="{104FB87D-106C-4C93-9D64-BFDBC56CB465}" type="pres">
      <dgm:prSet presAssocID="{5713FB85-6C23-4E67-891A-2AC6B8760B2E}" presName="root" presStyleCnt="0">
        <dgm:presLayoutVars>
          <dgm:dir/>
          <dgm:resizeHandles val="exact"/>
        </dgm:presLayoutVars>
      </dgm:prSet>
      <dgm:spPr/>
    </dgm:pt>
    <dgm:pt modelId="{36D5997B-B505-41DA-80B5-94C0BBA13F8D}" type="pres">
      <dgm:prSet presAssocID="{B45DB022-C2E7-43FC-93C4-917163618CB4}" presName="compNode" presStyleCnt="0"/>
      <dgm:spPr/>
    </dgm:pt>
    <dgm:pt modelId="{207EF425-8478-446C-8FEA-B05CAA76BA22}" type="pres">
      <dgm:prSet presAssocID="{B45DB022-C2E7-43FC-93C4-917163618CB4}" presName="bgRect" presStyleLbl="bgShp" presStyleIdx="0" presStyleCnt="5"/>
      <dgm:spPr/>
    </dgm:pt>
    <dgm:pt modelId="{1DD07924-62FD-4615-A475-A4C232E7371A}" type="pres">
      <dgm:prSet presAssocID="{B45DB022-C2E7-43FC-93C4-917163618CB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oster"/>
        </a:ext>
      </dgm:extLst>
    </dgm:pt>
    <dgm:pt modelId="{1E7C7C1A-ABA2-4C17-85A3-65C4A3E752FF}" type="pres">
      <dgm:prSet presAssocID="{B45DB022-C2E7-43FC-93C4-917163618CB4}" presName="spaceRect" presStyleCnt="0"/>
      <dgm:spPr/>
    </dgm:pt>
    <dgm:pt modelId="{F0AD636D-10B5-40B7-AD8F-8F8D7AF7B19B}" type="pres">
      <dgm:prSet presAssocID="{B45DB022-C2E7-43FC-93C4-917163618CB4}" presName="parTx" presStyleLbl="revTx" presStyleIdx="0" presStyleCnt="5">
        <dgm:presLayoutVars>
          <dgm:chMax val="0"/>
          <dgm:chPref val="0"/>
        </dgm:presLayoutVars>
      </dgm:prSet>
      <dgm:spPr/>
    </dgm:pt>
    <dgm:pt modelId="{16E0450F-13B6-4496-8E57-FB245FD3A1B0}" type="pres">
      <dgm:prSet presAssocID="{729CDED9-EE35-4126-851B-5DC9EFFC88B6}" presName="sibTrans" presStyleCnt="0"/>
      <dgm:spPr/>
    </dgm:pt>
    <dgm:pt modelId="{02FCE5E0-ED23-4C5B-96DA-D86E83142068}" type="pres">
      <dgm:prSet presAssocID="{6811AAB8-C630-4C8C-B66B-B1BA919D5B35}" presName="compNode" presStyleCnt="0"/>
      <dgm:spPr/>
    </dgm:pt>
    <dgm:pt modelId="{0DDD3367-00E5-4B3A-B821-D7C7EB81098D}" type="pres">
      <dgm:prSet presAssocID="{6811AAB8-C630-4C8C-B66B-B1BA919D5B35}" presName="bgRect" presStyleLbl="bgShp" presStyleIdx="1" presStyleCnt="5"/>
      <dgm:spPr/>
    </dgm:pt>
    <dgm:pt modelId="{CD9B83C3-D2E2-45DC-8443-E74F67C50665}" type="pres">
      <dgm:prSet presAssocID="{6811AAB8-C630-4C8C-B66B-B1BA919D5B3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EF857A2-D2B0-4C27-9505-CEB724956CF7}" type="pres">
      <dgm:prSet presAssocID="{6811AAB8-C630-4C8C-B66B-B1BA919D5B35}" presName="spaceRect" presStyleCnt="0"/>
      <dgm:spPr/>
    </dgm:pt>
    <dgm:pt modelId="{E6568EF5-4CE4-472F-B403-FBBC87E4D16F}" type="pres">
      <dgm:prSet presAssocID="{6811AAB8-C630-4C8C-B66B-B1BA919D5B35}" presName="parTx" presStyleLbl="revTx" presStyleIdx="1" presStyleCnt="5">
        <dgm:presLayoutVars>
          <dgm:chMax val="0"/>
          <dgm:chPref val="0"/>
        </dgm:presLayoutVars>
      </dgm:prSet>
      <dgm:spPr/>
    </dgm:pt>
    <dgm:pt modelId="{C31AE36B-ECF6-421B-8807-4779B5EBA681}" type="pres">
      <dgm:prSet presAssocID="{0306E382-33CC-43FF-9B3B-B3748F72698B}" presName="sibTrans" presStyleCnt="0"/>
      <dgm:spPr/>
    </dgm:pt>
    <dgm:pt modelId="{74DDEB79-1ED8-4535-99D2-CF0F1FFD142F}" type="pres">
      <dgm:prSet presAssocID="{715A1F13-1651-4D8B-899D-ADF70C8CD7ED}" presName="compNode" presStyleCnt="0"/>
      <dgm:spPr/>
    </dgm:pt>
    <dgm:pt modelId="{C1A7582D-E38B-4878-B8E9-6A9FD55D21A9}" type="pres">
      <dgm:prSet presAssocID="{715A1F13-1651-4D8B-899D-ADF70C8CD7ED}" presName="bgRect" presStyleLbl="bgShp" presStyleIdx="2" presStyleCnt="5"/>
      <dgm:spPr/>
    </dgm:pt>
    <dgm:pt modelId="{755FEF8A-500D-4F12-B460-8430D8830F16}" type="pres">
      <dgm:prSet presAssocID="{715A1F13-1651-4D8B-899D-ADF70C8CD7E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11F5A46-73F8-4B02-9484-AC40ABCE3D16}" type="pres">
      <dgm:prSet presAssocID="{715A1F13-1651-4D8B-899D-ADF70C8CD7ED}" presName="spaceRect" presStyleCnt="0"/>
      <dgm:spPr/>
    </dgm:pt>
    <dgm:pt modelId="{64D2E573-B17B-46D0-8063-4297443A4443}" type="pres">
      <dgm:prSet presAssocID="{715A1F13-1651-4D8B-899D-ADF70C8CD7ED}" presName="parTx" presStyleLbl="revTx" presStyleIdx="2" presStyleCnt="5">
        <dgm:presLayoutVars>
          <dgm:chMax val="0"/>
          <dgm:chPref val="0"/>
        </dgm:presLayoutVars>
      </dgm:prSet>
      <dgm:spPr/>
    </dgm:pt>
    <dgm:pt modelId="{81EDD9A6-18CF-4CEB-B204-9E49A672C712}" type="pres">
      <dgm:prSet presAssocID="{22C36247-078A-49C2-90DF-40DC5A93CC92}" presName="sibTrans" presStyleCnt="0"/>
      <dgm:spPr/>
    </dgm:pt>
    <dgm:pt modelId="{EC079280-3CD8-4DE4-B93B-A0E450A6F698}" type="pres">
      <dgm:prSet presAssocID="{52F9EBAC-BE85-4B83-BCEE-3E267906FFE9}" presName="compNode" presStyleCnt="0"/>
      <dgm:spPr/>
    </dgm:pt>
    <dgm:pt modelId="{82F75868-C7A6-4F03-B084-C40B50DD9BFB}" type="pres">
      <dgm:prSet presAssocID="{52F9EBAC-BE85-4B83-BCEE-3E267906FFE9}" presName="bgRect" presStyleLbl="bgShp" presStyleIdx="3" presStyleCnt="5"/>
      <dgm:spPr/>
    </dgm:pt>
    <dgm:pt modelId="{50AFF90A-B938-41CC-A8D0-3D88434DE608}" type="pres">
      <dgm:prSet presAssocID="{52F9EBAC-BE85-4B83-BCEE-3E267906FFE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6E2A7BB-E002-4073-8EC1-4C6B23716EC9}" type="pres">
      <dgm:prSet presAssocID="{52F9EBAC-BE85-4B83-BCEE-3E267906FFE9}" presName="spaceRect" presStyleCnt="0"/>
      <dgm:spPr/>
    </dgm:pt>
    <dgm:pt modelId="{E5265224-4588-4033-A3B0-5D8F68DEFE2A}" type="pres">
      <dgm:prSet presAssocID="{52F9EBAC-BE85-4B83-BCEE-3E267906FFE9}" presName="parTx" presStyleLbl="revTx" presStyleIdx="3" presStyleCnt="5">
        <dgm:presLayoutVars>
          <dgm:chMax val="0"/>
          <dgm:chPref val="0"/>
        </dgm:presLayoutVars>
      </dgm:prSet>
      <dgm:spPr/>
    </dgm:pt>
    <dgm:pt modelId="{9187DD70-39C7-4E27-9C3A-171E929EA502}" type="pres">
      <dgm:prSet presAssocID="{DA04A1EA-E2F7-4989-9870-F255406A4857}" presName="sibTrans" presStyleCnt="0"/>
      <dgm:spPr/>
    </dgm:pt>
    <dgm:pt modelId="{BBB843A1-DB86-4EBF-831D-28D2FC2C4AC3}" type="pres">
      <dgm:prSet presAssocID="{65E1925E-8A4C-4332-B83D-601F06A176D4}" presName="compNode" presStyleCnt="0"/>
      <dgm:spPr/>
    </dgm:pt>
    <dgm:pt modelId="{A1F3EF8C-4BC6-4D4A-8192-1BEDB54691FD}" type="pres">
      <dgm:prSet presAssocID="{65E1925E-8A4C-4332-B83D-601F06A176D4}" presName="bgRect" presStyleLbl="bgShp" presStyleIdx="4" presStyleCnt="5"/>
      <dgm:spPr/>
    </dgm:pt>
    <dgm:pt modelId="{0A68A57B-D8CC-4CF1-A421-5D65DCABFAD4}" type="pres">
      <dgm:prSet presAssocID="{65E1925E-8A4C-4332-B83D-601F06A176D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7EFD3C06-43C8-4F77-836B-B57DFD1963B8}" type="pres">
      <dgm:prSet presAssocID="{65E1925E-8A4C-4332-B83D-601F06A176D4}" presName="spaceRect" presStyleCnt="0"/>
      <dgm:spPr/>
    </dgm:pt>
    <dgm:pt modelId="{55C2D441-0481-40EB-A591-A29BB5D68F04}" type="pres">
      <dgm:prSet presAssocID="{65E1925E-8A4C-4332-B83D-601F06A176D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DA56F35-E055-47C4-BD1D-5DB7910015EA}" type="presOf" srcId="{715A1F13-1651-4D8B-899D-ADF70C8CD7ED}" destId="{64D2E573-B17B-46D0-8063-4297443A4443}" srcOrd="0" destOrd="0" presId="urn:microsoft.com/office/officeart/2018/2/layout/IconVerticalSolidList"/>
    <dgm:cxn modelId="{6F680A51-C67C-4151-8237-2EE61091B362}" type="presOf" srcId="{B45DB022-C2E7-43FC-93C4-917163618CB4}" destId="{F0AD636D-10B5-40B7-AD8F-8F8D7AF7B19B}" srcOrd="0" destOrd="0" presId="urn:microsoft.com/office/officeart/2018/2/layout/IconVerticalSolidList"/>
    <dgm:cxn modelId="{94411D6E-586C-4CC2-81FF-9FBD80615CDB}" srcId="{5713FB85-6C23-4E67-891A-2AC6B8760B2E}" destId="{6811AAB8-C630-4C8C-B66B-B1BA919D5B35}" srcOrd="1" destOrd="0" parTransId="{93266ACB-9B4F-40BB-B2BE-D882D32ADB52}" sibTransId="{0306E382-33CC-43FF-9B3B-B3748F72698B}"/>
    <dgm:cxn modelId="{F9E0507C-6BE8-4F32-9DD3-CB3E82CB99BE}" type="presOf" srcId="{65E1925E-8A4C-4332-B83D-601F06A176D4}" destId="{55C2D441-0481-40EB-A591-A29BB5D68F04}" srcOrd="0" destOrd="0" presId="urn:microsoft.com/office/officeart/2018/2/layout/IconVerticalSolidList"/>
    <dgm:cxn modelId="{7AEED2B8-E4AC-4149-8BEC-DDF5FC2D5FBC}" type="presOf" srcId="{52F9EBAC-BE85-4B83-BCEE-3E267906FFE9}" destId="{E5265224-4588-4033-A3B0-5D8F68DEFE2A}" srcOrd="0" destOrd="0" presId="urn:microsoft.com/office/officeart/2018/2/layout/IconVerticalSolidList"/>
    <dgm:cxn modelId="{958DE3B8-7522-44A0-A663-07763ABDE2D4}" srcId="{5713FB85-6C23-4E67-891A-2AC6B8760B2E}" destId="{715A1F13-1651-4D8B-899D-ADF70C8CD7ED}" srcOrd="2" destOrd="0" parTransId="{D3538762-B3FE-4920-B204-CD48E4B8AD7D}" sibTransId="{22C36247-078A-49C2-90DF-40DC5A93CC92}"/>
    <dgm:cxn modelId="{5306D8CE-4443-4876-A4AD-C31CB7547D8E}" type="presOf" srcId="{5713FB85-6C23-4E67-891A-2AC6B8760B2E}" destId="{104FB87D-106C-4C93-9D64-BFDBC56CB465}" srcOrd="0" destOrd="0" presId="urn:microsoft.com/office/officeart/2018/2/layout/IconVerticalSolidList"/>
    <dgm:cxn modelId="{88F903DB-FA20-4C8C-B5EF-8DAE73299AFE}" srcId="{5713FB85-6C23-4E67-891A-2AC6B8760B2E}" destId="{65E1925E-8A4C-4332-B83D-601F06A176D4}" srcOrd="4" destOrd="0" parTransId="{F7C49992-B5E0-4568-B631-F0E1094F12AB}" sibTransId="{70968EE0-9125-4728-98C5-EB8F02E86D76}"/>
    <dgm:cxn modelId="{4B40CDDB-B60A-42B8-9E87-ABBF4ECAC191}" srcId="{5713FB85-6C23-4E67-891A-2AC6B8760B2E}" destId="{52F9EBAC-BE85-4B83-BCEE-3E267906FFE9}" srcOrd="3" destOrd="0" parTransId="{990CD612-E166-486C-BD8D-8C0EE18BC90A}" sibTransId="{DA04A1EA-E2F7-4989-9870-F255406A4857}"/>
    <dgm:cxn modelId="{2BE0E6E0-EE04-4297-B9CB-47321C129980}" type="presOf" srcId="{6811AAB8-C630-4C8C-B66B-B1BA919D5B35}" destId="{E6568EF5-4CE4-472F-B403-FBBC87E4D16F}" srcOrd="0" destOrd="0" presId="urn:microsoft.com/office/officeart/2018/2/layout/IconVerticalSolidList"/>
    <dgm:cxn modelId="{092F23E1-4DA1-4A56-A0C5-4F9F9A62BC3E}" srcId="{5713FB85-6C23-4E67-891A-2AC6B8760B2E}" destId="{B45DB022-C2E7-43FC-93C4-917163618CB4}" srcOrd="0" destOrd="0" parTransId="{D54C3D62-280E-4AB3-8C1E-EADC0FB120BA}" sibTransId="{729CDED9-EE35-4126-851B-5DC9EFFC88B6}"/>
    <dgm:cxn modelId="{BEA106E8-728C-456F-8B1D-924F4D12BEF8}" type="presParOf" srcId="{104FB87D-106C-4C93-9D64-BFDBC56CB465}" destId="{36D5997B-B505-41DA-80B5-94C0BBA13F8D}" srcOrd="0" destOrd="0" presId="urn:microsoft.com/office/officeart/2018/2/layout/IconVerticalSolidList"/>
    <dgm:cxn modelId="{AA98E5D8-D0BA-4735-9AC7-12C4398F3177}" type="presParOf" srcId="{36D5997B-B505-41DA-80B5-94C0BBA13F8D}" destId="{207EF425-8478-446C-8FEA-B05CAA76BA22}" srcOrd="0" destOrd="0" presId="urn:microsoft.com/office/officeart/2018/2/layout/IconVerticalSolidList"/>
    <dgm:cxn modelId="{D842EE2F-709D-49F7-B1B3-C74A0E9F56E0}" type="presParOf" srcId="{36D5997B-B505-41DA-80B5-94C0BBA13F8D}" destId="{1DD07924-62FD-4615-A475-A4C232E7371A}" srcOrd="1" destOrd="0" presId="urn:microsoft.com/office/officeart/2018/2/layout/IconVerticalSolidList"/>
    <dgm:cxn modelId="{E5DB8828-AC4C-44D9-A8DF-FA294CB6CE49}" type="presParOf" srcId="{36D5997B-B505-41DA-80B5-94C0BBA13F8D}" destId="{1E7C7C1A-ABA2-4C17-85A3-65C4A3E752FF}" srcOrd="2" destOrd="0" presId="urn:microsoft.com/office/officeart/2018/2/layout/IconVerticalSolidList"/>
    <dgm:cxn modelId="{140B8329-388D-4BF2-9AC7-5B7ABBF747D5}" type="presParOf" srcId="{36D5997B-B505-41DA-80B5-94C0BBA13F8D}" destId="{F0AD636D-10B5-40B7-AD8F-8F8D7AF7B19B}" srcOrd="3" destOrd="0" presId="urn:microsoft.com/office/officeart/2018/2/layout/IconVerticalSolidList"/>
    <dgm:cxn modelId="{750CE7D6-7258-4EFF-8AC2-4A73EE087EDD}" type="presParOf" srcId="{104FB87D-106C-4C93-9D64-BFDBC56CB465}" destId="{16E0450F-13B6-4496-8E57-FB245FD3A1B0}" srcOrd="1" destOrd="0" presId="urn:microsoft.com/office/officeart/2018/2/layout/IconVerticalSolidList"/>
    <dgm:cxn modelId="{959BB0F0-6ADD-4830-BEED-A931AA7E0D82}" type="presParOf" srcId="{104FB87D-106C-4C93-9D64-BFDBC56CB465}" destId="{02FCE5E0-ED23-4C5B-96DA-D86E83142068}" srcOrd="2" destOrd="0" presId="urn:microsoft.com/office/officeart/2018/2/layout/IconVerticalSolidList"/>
    <dgm:cxn modelId="{C84C04EF-5BB3-4D43-A52C-8E53608A94A3}" type="presParOf" srcId="{02FCE5E0-ED23-4C5B-96DA-D86E83142068}" destId="{0DDD3367-00E5-4B3A-B821-D7C7EB81098D}" srcOrd="0" destOrd="0" presId="urn:microsoft.com/office/officeart/2018/2/layout/IconVerticalSolidList"/>
    <dgm:cxn modelId="{4BC60318-C9E2-4514-816E-F8E88D28BABE}" type="presParOf" srcId="{02FCE5E0-ED23-4C5B-96DA-D86E83142068}" destId="{CD9B83C3-D2E2-45DC-8443-E74F67C50665}" srcOrd="1" destOrd="0" presId="urn:microsoft.com/office/officeart/2018/2/layout/IconVerticalSolidList"/>
    <dgm:cxn modelId="{D6CF7FF5-FBE1-42AC-8884-FE12B2E42000}" type="presParOf" srcId="{02FCE5E0-ED23-4C5B-96DA-D86E83142068}" destId="{0EF857A2-D2B0-4C27-9505-CEB724956CF7}" srcOrd="2" destOrd="0" presId="urn:microsoft.com/office/officeart/2018/2/layout/IconVerticalSolidList"/>
    <dgm:cxn modelId="{0FB6299F-B77F-4EF8-8B8F-46FBA374B13D}" type="presParOf" srcId="{02FCE5E0-ED23-4C5B-96DA-D86E83142068}" destId="{E6568EF5-4CE4-472F-B403-FBBC87E4D16F}" srcOrd="3" destOrd="0" presId="urn:microsoft.com/office/officeart/2018/2/layout/IconVerticalSolidList"/>
    <dgm:cxn modelId="{692898FE-6503-4FCB-B5E5-F4F5999D624C}" type="presParOf" srcId="{104FB87D-106C-4C93-9D64-BFDBC56CB465}" destId="{C31AE36B-ECF6-421B-8807-4779B5EBA681}" srcOrd="3" destOrd="0" presId="urn:microsoft.com/office/officeart/2018/2/layout/IconVerticalSolidList"/>
    <dgm:cxn modelId="{52E921E7-4B58-466F-9CF1-B3FB30E90BAF}" type="presParOf" srcId="{104FB87D-106C-4C93-9D64-BFDBC56CB465}" destId="{74DDEB79-1ED8-4535-99D2-CF0F1FFD142F}" srcOrd="4" destOrd="0" presId="urn:microsoft.com/office/officeart/2018/2/layout/IconVerticalSolidList"/>
    <dgm:cxn modelId="{2D49732A-7CE8-438F-8827-B6139750AFE9}" type="presParOf" srcId="{74DDEB79-1ED8-4535-99D2-CF0F1FFD142F}" destId="{C1A7582D-E38B-4878-B8E9-6A9FD55D21A9}" srcOrd="0" destOrd="0" presId="urn:microsoft.com/office/officeart/2018/2/layout/IconVerticalSolidList"/>
    <dgm:cxn modelId="{58444363-B5ED-4001-ACEC-78E5634A90A7}" type="presParOf" srcId="{74DDEB79-1ED8-4535-99D2-CF0F1FFD142F}" destId="{755FEF8A-500D-4F12-B460-8430D8830F16}" srcOrd="1" destOrd="0" presId="urn:microsoft.com/office/officeart/2018/2/layout/IconVerticalSolidList"/>
    <dgm:cxn modelId="{A85C8656-AA3C-4E88-829C-64CD1385DB7D}" type="presParOf" srcId="{74DDEB79-1ED8-4535-99D2-CF0F1FFD142F}" destId="{B11F5A46-73F8-4B02-9484-AC40ABCE3D16}" srcOrd="2" destOrd="0" presId="urn:microsoft.com/office/officeart/2018/2/layout/IconVerticalSolidList"/>
    <dgm:cxn modelId="{01F7E341-8A51-44FC-9418-2916622E5FE6}" type="presParOf" srcId="{74DDEB79-1ED8-4535-99D2-CF0F1FFD142F}" destId="{64D2E573-B17B-46D0-8063-4297443A4443}" srcOrd="3" destOrd="0" presId="urn:microsoft.com/office/officeart/2018/2/layout/IconVerticalSolidList"/>
    <dgm:cxn modelId="{5C22C32E-4731-4E2E-B134-B15C7B60089A}" type="presParOf" srcId="{104FB87D-106C-4C93-9D64-BFDBC56CB465}" destId="{81EDD9A6-18CF-4CEB-B204-9E49A672C712}" srcOrd="5" destOrd="0" presId="urn:microsoft.com/office/officeart/2018/2/layout/IconVerticalSolidList"/>
    <dgm:cxn modelId="{7D82369E-2E0F-4C16-96C4-01A7FF39380C}" type="presParOf" srcId="{104FB87D-106C-4C93-9D64-BFDBC56CB465}" destId="{EC079280-3CD8-4DE4-B93B-A0E450A6F698}" srcOrd="6" destOrd="0" presId="urn:microsoft.com/office/officeart/2018/2/layout/IconVerticalSolidList"/>
    <dgm:cxn modelId="{8C7B864C-48EC-494E-ADCD-B8E42FCFC26D}" type="presParOf" srcId="{EC079280-3CD8-4DE4-B93B-A0E450A6F698}" destId="{82F75868-C7A6-4F03-B084-C40B50DD9BFB}" srcOrd="0" destOrd="0" presId="urn:microsoft.com/office/officeart/2018/2/layout/IconVerticalSolidList"/>
    <dgm:cxn modelId="{B1084A8E-69DF-4B0F-8BB5-B04594518159}" type="presParOf" srcId="{EC079280-3CD8-4DE4-B93B-A0E450A6F698}" destId="{50AFF90A-B938-41CC-A8D0-3D88434DE608}" srcOrd="1" destOrd="0" presId="urn:microsoft.com/office/officeart/2018/2/layout/IconVerticalSolidList"/>
    <dgm:cxn modelId="{0210FAF4-33A6-457B-8D93-A189C20D3F5E}" type="presParOf" srcId="{EC079280-3CD8-4DE4-B93B-A0E450A6F698}" destId="{E6E2A7BB-E002-4073-8EC1-4C6B23716EC9}" srcOrd="2" destOrd="0" presId="urn:microsoft.com/office/officeart/2018/2/layout/IconVerticalSolidList"/>
    <dgm:cxn modelId="{7CF0702B-1970-4D6F-B636-0A723EF2B004}" type="presParOf" srcId="{EC079280-3CD8-4DE4-B93B-A0E450A6F698}" destId="{E5265224-4588-4033-A3B0-5D8F68DEFE2A}" srcOrd="3" destOrd="0" presId="urn:microsoft.com/office/officeart/2018/2/layout/IconVerticalSolidList"/>
    <dgm:cxn modelId="{44034D1B-81AE-4C11-A24D-9AD5DCC37C5D}" type="presParOf" srcId="{104FB87D-106C-4C93-9D64-BFDBC56CB465}" destId="{9187DD70-39C7-4E27-9C3A-171E929EA502}" srcOrd="7" destOrd="0" presId="urn:microsoft.com/office/officeart/2018/2/layout/IconVerticalSolidList"/>
    <dgm:cxn modelId="{DD2D0AA2-2428-4D04-BCFF-6AFA62E6A0D6}" type="presParOf" srcId="{104FB87D-106C-4C93-9D64-BFDBC56CB465}" destId="{BBB843A1-DB86-4EBF-831D-28D2FC2C4AC3}" srcOrd="8" destOrd="0" presId="urn:microsoft.com/office/officeart/2018/2/layout/IconVerticalSolidList"/>
    <dgm:cxn modelId="{CAFBF345-D3A7-4197-9D5F-0290F963C2F5}" type="presParOf" srcId="{BBB843A1-DB86-4EBF-831D-28D2FC2C4AC3}" destId="{A1F3EF8C-4BC6-4D4A-8192-1BEDB54691FD}" srcOrd="0" destOrd="0" presId="urn:microsoft.com/office/officeart/2018/2/layout/IconVerticalSolidList"/>
    <dgm:cxn modelId="{5040FA89-95A8-4161-AA62-23BC832BE307}" type="presParOf" srcId="{BBB843A1-DB86-4EBF-831D-28D2FC2C4AC3}" destId="{0A68A57B-D8CC-4CF1-A421-5D65DCABFAD4}" srcOrd="1" destOrd="0" presId="urn:microsoft.com/office/officeart/2018/2/layout/IconVerticalSolidList"/>
    <dgm:cxn modelId="{08455177-FB7C-4309-93C5-5DEF638F2F60}" type="presParOf" srcId="{BBB843A1-DB86-4EBF-831D-28D2FC2C4AC3}" destId="{7EFD3C06-43C8-4F77-836B-B57DFD1963B8}" srcOrd="2" destOrd="0" presId="urn:microsoft.com/office/officeart/2018/2/layout/IconVerticalSolidList"/>
    <dgm:cxn modelId="{BA0BEF44-84CC-418B-9FF2-6FDC11C9AE80}" type="presParOf" srcId="{BBB843A1-DB86-4EBF-831D-28D2FC2C4AC3}" destId="{55C2D441-0481-40EB-A591-A29BB5D68F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04F988D-D8FA-4178-BC5E-AA3A5099CD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FC5DCDF-3241-4543-891F-B9379941E9A4}">
      <dgm:prSet/>
      <dgm:spPr/>
      <dgm:t>
        <a:bodyPr/>
        <a:lstStyle/>
        <a:p>
          <a:r>
            <a:rPr lang="en-US"/>
            <a:t>We would create a class to represent a real-world object</a:t>
          </a:r>
        </a:p>
      </dgm:t>
    </dgm:pt>
    <dgm:pt modelId="{709653F3-3708-4491-AC95-52FBF07B2DAB}" type="parTrans" cxnId="{80546705-CB42-4FE6-B1BF-0F9F25F463C2}">
      <dgm:prSet/>
      <dgm:spPr/>
      <dgm:t>
        <a:bodyPr/>
        <a:lstStyle/>
        <a:p>
          <a:endParaRPr lang="en-US"/>
        </a:p>
      </dgm:t>
    </dgm:pt>
    <dgm:pt modelId="{61114C3A-1323-42C5-81C9-FE6C9D48C4F3}" type="sibTrans" cxnId="{80546705-CB42-4FE6-B1BF-0F9F25F463C2}">
      <dgm:prSet/>
      <dgm:spPr/>
      <dgm:t>
        <a:bodyPr/>
        <a:lstStyle/>
        <a:p>
          <a:endParaRPr lang="en-US"/>
        </a:p>
      </dgm:t>
    </dgm:pt>
    <dgm:pt modelId="{324FC417-F1FF-4596-B876-A98BC6D46DBC}">
      <dgm:prSet/>
      <dgm:spPr/>
      <dgm:t>
        <a:bodyPr/>
        <a:lstStyle/>
        <a:p>
          <a:r>
            <a:rPr lang="en-US"/>
            <a:t>We would create a class to represent a real-world concept</a:t>
          </a:r>
        </a:p>
      </dgm:t>
    </dgm:pt>
    <dgm:pt modelId="{3835D633-AFC3-455B-A3FC-3061CC291994}" type="parTrans" cxnId="{177A3F54-8D37-4E50-ABEE-F380EA00EF55}">
      <dgm:prSet/>
      <dgm:spPr/>
      <dgm:t>
        <a:bodyPr/>
        <a:lstStyle/>
        <a:p>
          <a:endParaRPr lang="en-US"/>
        </a:p>
      </dgm:t>
    </dgm:pt>
    <dgm:pt modelId="{6CFB09B1-07C3-49A4-A222-C9D2395242A0}" type="sibTrans" cxnId="{177A3F54-8D37-4E50-ABEE-F380EA00EF55}">
      <dgm:prSet/>
      <dgm:spPr/>
      <dgm:t>
        <a:bodyPr/>
        <a:lstStyle/>
        <a:p>
          <a:endParaRPr lang="en-US"/>
        </a:p>
      </dgm:t>
    </dgm:pt>
    <dgm:pt modelId="{DF253927-C354-4567-8149-1FE1A0E1421B}">
      <dgm:prSet/>
      <dgm:spPr/>
      <dgm:t>
        <a:bodyPr/>
        <a:lstStyle/>
        <a:p>
          <a:r>
            <a:rPr lang="en-US"/>
            <a:t>To define an entity that we may want to attribute data to or to perform a function</a:t>
          </a:r>
        </a:p>
      </dgm:t>
    </dgm:pt>
    <dgm:pt modelId="{BFD8DFA7-1B2F-49DC-B423-0A55BCF0DCA6}" type="parTrans" cxnId="{13C52473-61FC-4079-B489-58ED4CE014E4}">
      <dgm:prSet/>
      <dgm:spPr/>
      <dgm:t>
        <a:bodyPr/>
        <a:lstStyle/>
        <a:p>
          <a:endParaRPr lang="en-US"/>
        </a:p>
      </dgm:t>
    </dgm:pt>
    <dgm:pt modelId="{CEC8C131-C520-4162-943A-444BFBEF2181}" type="sibTrans" cxnId="{13C52473-61FC-4079-B489-58ED4CE014E4}">
      <dgm:prSet/>
      <dgm:spPr/>
      <dgm:t>
        <a:bodyPr/>
        <a:lstStyle/>
        <a:p>
          <a:endParaRPr lang="en-US"/>
        </a:p>
      </dgm:t>
    </dgm:pt>
    <dgm:pt modelId="{4642DC1D-E46A-403B-91B6-A02BAF752E85}">
      <dgm:prSet/>
      <dgm:spPr/>
      <dgm:t>
        <a:bodyPr/>
        <a:lstStyle/>
        <a:p>
          <a:r>
            <a:rPr lang="en-US"/>
            <a:t>A manual for ‘A’ wardrobe – important to remember plurality</a:t>
          </a:r>
        </a:p>
      </dgm:t>
    </dgm:pt>
    <dgm:pt modelId="{52ADB315-F60D-4923-9980-0A717539E61C}" type="parTrans" cxnId="{0AA4F598-4A2F-4A5F-8943-8A7A3220B7B8}">
      <dgm:prSet/>
      <dgm:spPr/>
      <dgm:t>
        <a:bodyPr/>
        <a:lstStyle/>
        <a:p>
          <a:endParaRPr lang="en-US"/>
        </a:p>
      </dgm:t>
    </dgm:pt>
    <dgm:pt modelId="{04455C0B-3DB1-4C1E-8E10-0174A30B3A0D}" type="sibTrans" cxnId="{0AA4F598-4A2F-4A5F-8943-8A7A3220B7B8}">
      <dgm:prSet/>
      <dgm:spPr/>
      <dgm:t>
        <a:bodyPr/>
        <a:lstStyle/>
        <a:p>
          <a:endParaRPr lang="en-US"/>
        </a:p>
      </dgm:t>
    </dgm:pt>
    <dgm:pt modelId="{EAD6F9C2-0E97-4C24-BA43-B65FFC002C50}" type="pres">
      <dgm:prSet presAssocID="{E04F988D-D8FA-4178-BC5E-AA3A5099CD69}" presName="root" presStyleCnt="0">
        <dgm:presLayoutVars>
          <dgm:dir/>
          <dgm:resizeHandles val="exact"/>
        </dgm:presLayoutVars>
      </dgm:prSet>
      <dgm:spPr/>
    </dgm:pt>
    <dgm:pt modelId="{F4D5EE23-0A5C-48C2-9D1D-2347829FA682}" type="pres">
      <dgm:prSet presAssocID="{2FC5DCDF-3241-4543-891F-B9379941E9A4}" presName="compNode" presStyleCnt="0"/>
      <dgm:spPr/>
    </dgm:pt>
    <dgm:pt modelId="{EBD4C661-7566-4A98-87E2-D737368D4F19}" type="pres">
      <dgm:prSet presAssocID="{2FC5DCDF-3241-4543-891F-B9379941E9A4}" presName="bgRect" presStyleLbl="bgShp" presStyleIdx="0" presStyleCnt="4"/>
      <dgm:spPr/>
    </dgm:pt>
    <dgm:pt modelId="{A824A12F-668F-4036-81AE-26FB742FFC46}" type="pres">
      <dgm:prSet presAssocID="{2FC5DCDF-3241-4543-891F-B9379941E9A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655AD46-9100-4FF2-84C7-3C74E8975702}" type="pres">
      <dgm:prSet presAssocID="{2FC5DCDF-3241-4543-891F-B9379941E9A4}" presName="spaceRect" presStyleCnt="0"/>
      <dgm:spPr/>
    </dgm:pt>
    <dgm:pt modelId="{B1B689D0-8CD6-4FB4-A76A-446589284F58}" type="pres">
      <dgm:prSet presAssocID="{2FC5DCDF-3241-4543-891F-B9379941E9A4}" presName="parTx" presStyleLbl="revTx" presStyleIdx="0" presStyleCnt="4">
        <dgm:presLayoutVars>
          <dgm:chMax val="0"/>
          <dgm:chPref val="0"/>
        </dgm:presLayoutVars>
      </dgm:prSet>
      <dgm:spPr/>
    </dgm:pt>
    <dgm:pt modelId="{DF239786-D03B-4C43-809B-3866B3F340D5}" type="pres">
      <dgm:prSet presAssocID="{61114C3A-1323-42C5-81C9-FE6C9D48C4F3}" presName="sibTrans" presStyleCnt="0"/>
      <dgm:spPr/>
    </dgm:pt>
    <dgm:pt modelId="{1FAB760A-3E84-41CC-9CB0-23A11991A893}" type="pres">
      <dgm:prSet presAssocID="{324FC417-F1FF-4596-B876-A98BC6D46DBC}" presName="compNode" presStyleCnt="0"/>
      <dgm:spPr/>
    </dgm:pt>
    <dgm:pt modelId="{E3B3B959-22A6-4E9E-AB71-394BE880CC5B}" type="pres">
      <dgm:prSet presAssocID="{324FC417-F1FF-4596-B876-A98BC6D46DBC}" presName="bgRect" presStyleLbl="bgShp" presStyleIdx="1" presStyleCnt="4"/>
      <dgm:spPr/>
    </dgm:pt>
    <dgm:pt modelId="{A0FAE1EB-3AA0-4304-B0E7-42EB7CE46332}" type="pres">
      <dgm:prSet presAssocID="{324FC417-F1FF-4596-B876-A98BC6D46DB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7B26F57E-2E28-4C94-985D-0160BD571DE6}" type="pres">
      <dgm:prSet presAssocID="{324FC417-F1FF-4596-B876-A98BC6D46DBC}" presName="spaceRect" presStyleCnt="0"/>
      <dgm:spPr/>
    </dgm:pt>
    <dgm:pt modelId="{FBA06384-8F3C-455D-88E6-C950D3A3C7DD}" type="pres">
      <dgm:prSet presAssocID="{324FC417-F1FF-4596-B876-A98BC6D46DBC}" presName="parTx" presStyleLbl="revTx" presStyleIdx="1" presStyleCnt="4">
        <dgm:presLayoutVars>
          <dgm:chMax val="0"/>
          <dgm:chPref val="0"/>
        </dgm:presLayoutVars>
      </dgm:prSet>
      <dgm:spPr/>
    </dgm:pt>
    <dgm:pt modelId="{995EBBE9-7DAA-4D57-97EE-43A4B6AEF155}" type="pres">
      <dgm:prSet presAssocID="{6CFB09B1-07C3-49A4-A222-C9D2395242A0}" presName="sibTrans" presStyleCnt="0"/>
      <dgm:spPr/>
    </dgm:pt>
    <dgm:pt modelId="{AB0CCEBA-7245-40C9-99DA-8885C098F98B}" type="pres">
      <dgm:prSet presAssocID="{DF253927-C354-4567-8149-1FE1A0E1421B}" presName="compNode" presStyleCnt="0"/>
      <dgm:spPr/>
    </dgm:pt>
    <dgm:pt modelId="{AC1F005D-5285-4C5E-BBF3-CB346CDD559A}" type="pres">
      <dgm:prSet presAssocID="{DF253927-C354-4567-8149-1FE1A0E1421B}" presName="bgRect" presStyleLbl="bgShp" presStyleIdx="2" presStyleCnt="4"/>
      <dgm:spPr/>
    </dgm:pt>
    <dgm:pt modelId="{F43EFD63-1601-4570-B002-19C6519D18D6}" type="pres">
      <dgm:prSet presAssocID="{DF253927-C354-4567-8149-1FE1A0E1421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4B612A2-2ABC-483A-8B1F-10F79E593AB2}" type="pres">
      <dgm:prSet presAssocID="{DF253927-C354-4567-8149-1FE1A0E1421B}" presName="spaceRect" presStyleCnt="0"/>
      <dgm:spPr/>
    </dgm:pt>
    <dgm:pt modelId="{E3E4CC6D-EC76-478D-B853-27E6BC7542AC}" type="pres">
      <dgm:prSet presAssocID="{DF253927-C354-4567-8149-1FE1A0E1421B}" presName="parTx" presStyleLbl="revTx" presStyleIdx="2" presStyleCnt="4">
        <dgm:presLayoutVars>
          <dgm:chMax val="0"/>
          <dgm:chPref val="0"/>
        </dgm:presLayoutVars>
      </dgm:prSet>
      <dgm:spPr/>
    </dgm:pt>
    <dgm:pt modelId="{165E4858-FA9D-4B10-990A-B3F0111AC9AC}" type="pres">
      <dgm:prSet presAssocID="{CEC8C131-C520-4162-943A-444BFBEF2181}" presName="sibTrans" presStyleCnt="0"/>
      <dgm:spPr/>
    </dgm:pt>
    <dgm:pt modelId="{1A23280C-8FB1-4717-BBDF-790C92429EFB}" type="pres">
      <dgm:prSet presAssocID="{4642DC1D-E46A-403B-91B6-A02BAF752E85}" presName="compNode" presStyleCnt="0"/>
      <dgm:spPr/>
    </dgm:pt>
    <dgm:pt modelId="{C827AA3A-C774-452B-B7D4-9A20F9A04EE6}" type="pres">
      <dgm:prSet presAssocID="{4642DC1D-E46A-403B-91B6-A02BAF752E85}" presName="bgRect" presStyleLbl="bgShp" presStyleIdx="3" presStyleCnt="4"/>
      <dgm:spPr/>
    </dgm:pt>
    <dgm:pt modelId="{7E30BC90-2603-4F55-8DE8-1992605E425D}" type="pres">
      <dgm:prSet presAssocID="{4642DC1D-E46A-403B-91B6-A02BAF752E8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5D7C7E96-9641-401F-95E9-3EC573D1BEDA}" type="pres">
      <dgm:prSet presAssocID="{4642DC1D-E46A-403B-91B6-A02BAF752E85}" presName="spaceRect" presStyleCnt="0"/>
      <dgm:spPr/>
    </dgm:pt>
    <dgm:pt modelId="{C62192A8-A7DF-4FAA-A431-C4476673FA8E}" type="pres">
      <dgm:prSet presAssocID="{4642DC1D-E46A-403B-91B6-A02BAF752E8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0546705-CB42-4FE6-B1BF-0F9F25F463C2}" srcId="{E04F988D-D8FA-4178-BC5E-AA3A5099CD69}" destId="{2FC5DCDF-3241-4543-891F-B9379941E9A4}" srcOrd="0" destOrd="0" parTransId="{709653F3-3708-4491-AC95-52FBF07B2DAB}" sibTransId="{61114C3A-1323-42C5-81C9-FE6C9D48C4F3}"/>
    <dgm:cxn modelId="{CEFB5E10-2CFA-48C8-A53C-77E0F23A8DA6}" type="presOf" srcId="{2FC5DCDF-3241-4543-891F-B9379941E9A4}" destId="{B1B689D0-8CD6-4FB4-A76A-446589284F58}" srcOrd="0" destOrd="0" presId="urn:microsoft.com/office/officeart/2018/2/layout/IconVerticalSolidList"/>
    <dgm:cxn modelId="{F927EF3F-3670-4030-A954-7B648A6B2F65}" type="presOf" srcId="{324FC417-F1FF-4596-B876-A98BC6D46DBC}" destId="{FBA06384-8F3C-455D-88E6-C950D3A3C7DD}" srcOrd="0" destOrd="0" presId="urn:microsoft.com/office/officeart/2018/2/layout/IconVerticalSolidList"/>
    <dgm:cxn modelId="{8EC00B52-BBC4-4D3D-9992-042ED03E01FA}" type="presOf" srcId="{E04F988D-D8FA-4178-BC5E-AA3A5099CD69}" destId="{EAD6F9C2-0E97-4C24-BA43-B65FFC002C50}" srcOrd="0" destOrd="0" presId="urn:microsoft.com/office/officeart/2018/2/layout/IconVerticalSolidList"/>
    <dgm:cxn modelId="{177A3F54-8D37-4E50-ABEE-F380EA00EF55}" srcId="{E04F988D-D8FA-4178-BC5E-AA3A5099CD69}" destId="{324FC417-F1FF-4596-B876-A98BC6D46DBC}" srcOrd="1" destOrd="0" parTransId="{3835D633-AFC3-455B-A3FC-3061CC291994}" sibTransId="{6CFB09B1-07C3-49A4-A222-C9D2395242A0}"/>
    <dgm:cxn modelId="{13C52473-61FC-4079-B489-58ED4CE014E4}" srcId="{E04F988D-D8FA-4178-BC5E-AA3A5099CD69}" destId="{DF253927-C354-4567-8149-1FE1A0E1421B}" srcOrd="2" destOrd="0" parTransId="{BFD8DFA7-1B2F-49DC-B423-0A55BCF0DCA6}" sibTransId="{CEC8C131-C520-4162-943A-444BFBEF2181}"/>
    <dgm:cxn modelId="{12676F7A-AA31-4F76-BD13-2E0818B756EE}" type="presOf" srcId="{4642DC1D-E46A-403B-91B6-A02BAF752E85}" destId="{C62192A8-A7DF-4FAA-A431-C4476673FA8E}" srcOrd="0" destOrd="0" presId="urn:microsoft.com/office/officeart/2018/2/layout/IconVerticalSolidList"/>
    <dgm:cxn modelId="{C548558C-8EC4-4D37-B047-8A0D49E587D0}" type="presOf" srcId="{DF253927-C354-4567-8149-1FE1A0E1421B}" destId="{E3E4CC6D-EC76-478D-B853-27E6BC7542AC}" srcOrd="0" destOrd="0" presId="urn:microsoft.com/office/officeart/2018/2/layout/IconVerticalSolidList"/>
    <dgm:cxn modelId="{0AA4F598-4A2F-4A5F-8943-8A7A3220B7B8}" srcId="{E04F988D-D8FA-4178-BC5E-AA3A5099CD69}" destId="{4642DC1D-E46A-403B-91B6-A02BAF752E85}" srcOrd="3" destOrd="0" parTransId="{52ADB315-F60D-4923-9980-0A717539E61C}" sibTransId="{04455C0B-3DB1-4C1E-8E10-0174A30B3A0D}"/>
    <dgm:cxn modelId="{D9B80764-142D-42E1-829F-18FD517C6019}" type="presParOf" srcId="{EAD6F9C2-0E97-4C24-BA43-B65FFC002C50}" destId="{F4D5EE23-0A5C-48C2-9D1D-2347829FA682}" srcOrd="0" destOrd="0" presId="urn:microsoft.com/office/officeart/2018/2/layout/IconVerticalSolidList"/>
    <dgm:cxn modelId="{E988C724-DC11-46F8-B371-1DA39391C3F3}" type="presParOf" srcId="{F4D5EE23-0A5C-48C2-9D1D-2347829FA682}" destId="{EBD4C661-7566-4A98-87E2-D737368D4F19}" srcOrd="0" destOrd="0" presId="urn:microsoft.com/office/officeart/2018/2/layout/IconVerticalSolidList"/>
    <dgm:cxn modelId="{41DD8F86-D065-4349-9E5D-647B3FDE6CF0}" type="presParOf" srcId="{F4D5EE23-0A5C-48C2-9D1D-2347829FA682}" destId="{A824A12F-668F-4036-81AE-26FB742FFC46}" srcOrd="1" destOrd="0" presId="urn:microsoft.com/office/officeart/2018/2/layout/IconVerticalSolidList"/>
    <dgm:cxn modelId="{1212AE55-7A3F-4923-B0BC-D9FA9C582290}" type="presParOf" srcId="{F4D5EE23-0A5C-48C2-9D1D-2347829FA682}" destId="{F655AD46-9100-4FF2-84C7-3C74E8975702}" srcOrd="2" destOrd="0" presId="urn:microsoft.com/office/officeart/2018/2/layout/IconVerticalSolidList"/>
    <dgm:cxn modelId="{47EECE7C-85F9-4C7D-B406-244FC4DE1C8F}" type="presParOf" srcId="{F4D5EE23-0A5C-48C2-9D1D-2347829FA682}" destId="{B1B689D0-8CD6-4FB4-A76A-446589284F58}" srcOrd="3" destOrd="0" presId="urn:microsoft.com/office/officeart/2018/2/layout/IconVerticalSolidList"/>
    <dgm:cxn modelId="{5715E582-5055-4525-ADDC-71EF28B1ABD4}" type="presParOf" srcId="{EAD6F9C2-0E97-4C24-BA43-B65FFC002C50}" destId="{DF239786-D03B-4C43-809B-3866B3F340D5}" srcOrd="1" destOrd="0" presId="urn:microsoft.com/office/officeart/2018/2/layout/IconVerticalSolidList"/>
    <dgm:cxn modelId="{5B391C29-F304-4116-B813-14AECA66CB1F}" type="presParOf" srcId="{EAD6F9C2-0E97-4C24-BA43-B65FFC002C50}" destId="{1FAB760A-3E84-41CC-9CB0-23A11991A893}" srcOrd="2" destOrd="0" presId="urn:microsoft.com/office/officeart/2018/2/layout/IconVerticalSolidList"/>
    <dgm:cxn modelId="{338C1DEC-2B38-44FC-AA42-2CA4A441D02E}" type="presParOf" srcId="{1FAB760A-3E84-41CC-9CB0-23A11991A893}" destId="{E3B3B959-22A6-4E9E-AB71-394BE880CC5B}" srcOrd="0" destOrd="0" presId="urn:microsoft.com/office/officeart/2018/2/layout/IconVerticalSolidList"/>
    <dgm:cxn modelId="{07ED97BD-D355-48DC-9592-C6951149A6C5}" type="presParOf" srcId="{1FAB760A-3E84-41CC-9CB0-23A11991A893}" destId="{A0FAE1EB-3AA0-4304-B0E7-42EB7CE46332}" srcOrd="1" destOrd="0" presId="urn:microsoft.com/office/officeart/2018/2/layout/IconVerticalSolidList"/>
    <dgm:cxn modelId="{07DA9742-7C42-4E2F-8420-FBD0527B186B}" type="presParOf" srcId="{1FAB760A-3E84-41CC-9CB0-23A11991A893}" destId="{7B26F57E-2E28-4C94-985D-0160BD571DE6}" srcOrd="2" destOrd="0" presId="urn:microsoft.com/office/officeart/2018/2/layout/IconVerticalSolidList"/>
    <dgm:cxn modelId="{06576178-C365-47E0-8256-7F42AD580089}" type="presParOf" srcId="{1FAB760A-3E84-41CC-9CB0-23A11991A893}" destId="{FBA06384-8F3C-455D-88E6-C950D3A3C7DD}" srcOrd="3" destOrd="0" presId="urn:microsoft.com/office/officeart/2018/2/layout/IconVerticalSolidList"/>
    <dgm:cxn modelId="{962EFBF9-A77B-4509-8A5E-4A9D0F7DDC3B}" type="presParOf" srcId="{EAD6F9C2-0E97-4C24-BA43-B65FFC002C50}" destId="{995EBBE9-7DAA-4D57-97EE-43A4B6AEF155}" srcOrd="3" destOrd="0" presId="urn:microsoft.com/office/officeart/2018/2/layout/IconVerticalSolidList"/>
    <dgm:cxn modelId="{C6723328-33E1-4626-B36B-9B913208B780}" type="presParOf" srcId="{EAD6F9C2-0E97-4C24-BA43-B65FFC002C50}" destId="{AB0CCEBA-7245-40C9-99DA-8885C098F98B}" srcOrd="4" destOrd="0" presId="urn:microsoft.com/office/officeart/2018/2/layout/IconVerticalSolidList"/>
    <dgm:cxn modelId="{92BF7940-EB01-46D4-9A67-808EE2C5442F}" type="presParOf" srcId="{AB0CCEBA-7245-40C9-99DA-8885C098F98B}" destId="{AC1F005D-5285-4C5E-BBF3-CB346CDD559A}" srcOrd="0" destOrd="0" presId="urn:microsoft.com/office/officeart/2018/2/layout/IconVerticalSolidList"/>
    <dgm:cxn modelId="{9FACAA44-62D0-4093-B676-DF22BCDBAFC9}" type="presParOf" srcId="{AB0CCEBA-7245-40C9-99DA-8885C098F98B}" destId="{F43EFD63-1601-4570-B002-19C6519D18D6}" srcOrd="1" destOrd="0" presId="urn:microsoft.com/office/officeart/2018/2/layout/IconVerticalSolidList"/>
    <dgm:cxn modelId="{41442D48-633E-44B4-AEB8-4A1CA676C640}" type="presParOf" srcId="{AB0CCEBA-7245-40C9-99DA-8885C098F98B}" destId="{24B612A2-2ABC-483A-8B1F-10F79E593AB2}" srcOrd="2" destOrd="0" presId="urn:microsoft.com/office/officeart/2018/2/layout/IconVerticalSolidList"/>
    <dgm:cxn modelId="{45D0099C-5A42-4002-AE59-77DE9A2337D3}" type="presParOf" srcId="{AB0CCEBA-7245-40C9-99DA-8885C098F98B}" destId="{E3E4CC6D-EC76-478D-B853-27E6BC7542AC}" srcOrd="3" destOrd="0" presId="urn:microsoft.com/office/officeart/2018/2/layout/IconVerticalSolidList"/>
    <dgm:cxn modelId="{35EE9E14-872D-417B-8E14-34D7F125898E}" type="presParOf" srcId="{EAD6F9C2-0E97-4C24-BA43-B65FFC002C50}" destId="{165E4858-FA9D-4B10-990A-B3F0111AC9AC}" srcOrd="5" destOrd="0" presId="urn:microsoft.com/office/officeart/2018/2/layout/IconVerticalSolidList"/>
    <dgm:cxn modelId="{C577B1D4-3D2E-4280-99A3-371E477BC5FC}" type="presParOf" srcId="{EAD6F9C2-0E97-4C24-BA43-B65FFC002C50}" destId="{1A23280C-8FB1-4717-BBDF-790C92429EFB}" srcOrd="6" destOrd="0" presId="urn:microsoft.com/office/officeart/2018/2/layout/IconVerticalSolidList"/>
    <dgm:cxn modelId="{CFB758EE-CCBD-4697-9404-AFE154E0B5A5}" type="presParOf" srcId="{1A23280C-8FB1-4717-BBDF-790C92429EFB}" destId="{C827AA3A-C774-452B-B7D4-9A20F9A04EE6}" srcOrd="0" destOrd="0" presId="urn:microsoft.com/office/officeart/2018/2/layout/IconVerticalSolidList"/>
    <dgm:cxn modelId="{CC6C9BC7-5CCD-400A-8894-71EBE8086F15}" type="presParOf" srcId="{1A23280C-8FB1-4717-BBDF-790C92429EFB}" destId="{7E30BC90-2603-4F55-8DE8-1992605E425D}" srcOrd="1" destOrd="0" presId="urn:microsoft.com/office/officeart/2018/2/layout/IconVerticalSolidList"/>
    <dgm:cxn modelId="{AD4B88EF-DC10-40A5-A6EF-68A1633B697F}" type="presParOf" srcId="{1A23280C-8FB1-4717-BBDF-790C92429EFB}" destId="{5D7C7E96-9641-401F-95E9-3EC573D1BEDA}" srcOrd="2" destOrd="0" presId="urn:microsoft.com/office/officeart/2018/2/layout/IconVerticalSolidList"/>
    <dgm:cxn modelId="{E20CA5F9-A8D3-49A8-AAE1-1F08D289EF77}" type="presParOf" srcId="{1A23280C-8FB1-4717-BBDF-790C92429EFB}" destId="{C62192A8-A7DF-4FAA-A431-C4476673FA8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EF1679A-DC3A-4BCB-8C9D-1961EB6F24F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722F582-479A-4251-A32C-77675C198DE5}">
      <dgm:prSet/>
      <dgm:spPr/>
      <dgm:t>
        <a:bodyPr/>
        <a:lstStyle/>
        <a:p>
          <a:r>
            <a:rPr lang="en-US"/>
            <a:t>A library needs a new system to manage their assets, what classes might be necessary for this solution ?</a:t>
          </a:r>
        </a:p>
      </dgm:t>
    </dgm:pt>
    <dgm:pt modelId="{EB38D21C-AFAE-45AC-8486-8C86A76847AD}" type="parTrans" cxnId="{E4198696-5F92-4F90-AB4F-B48055D45C60}">
      <dgm:prSet/>
      <dgm:spPr/>
      <dgm:t>
        <a:bodyPr/>
        <a:lstStyle/>
        <a:p>
          <a:endParaRPr lang="en-US"/>
        </a:p>
      </dgm:t>
    </dgm:pt>
    <dgm:pt modelId="{A338CB8E-0516-4386-99BA-8C9EFC9E257D}" type="sibTrans" cxnId="{E4198696-5F92-4F90-AB4F-B48055D45C60}">
      <dgm:prSet/>
      <dgm:spPr/>
      <dgm:t>
        <a:bodyPr/>
        <a:lstStyle/>
        <a:p>
          <a:endParaRPr lang="en-US"/>
        </a:p>
      </dgm:t>
    </dgm:pt>
    <dgm:pt modelId="{3088E43C-A515-47B8-8618-F6E77623D838}">
      <dgm:prSet/>
      <dgm:spPr/>
      <dgm:t>
        <a:bodyPr/>
        <a:lstStyle/>
        <a:p>
          <a:r>
            <a:rPr lang="en-US"/>
            <a:t>A restaurant needs a new system to manage their clientele, what classes might be necessary for this scenario ?</a:t>
          </a:r>
        </a:p>
      </dgm:t>
    </dgm:pt>
    <dgm:pt modelId="{AB7B76CC-AE00-4413-ADB5-CDD3BDC890F0}" type="parTrans" cxnId="{BC0889C9-F80D-4CCA-BB77-C2AC392EBD0D}">
      <dgm:prSet/>
      <dgm:spPr/>
      <dgm:t>
        <a:bodyPr/>
        <a:lstStyle/>
        <a:p>
          <a:endParaRPr lang="en-US"/>
        </a:p>
      </dgm:t>
    </dgm:pt>
    <dgm:pt modelId="{4ED98577-9756-48D1-AE96-9B76C0DD8CA3}" type="sibTrans" cxnId="{BC0889C9-F80D-4CCA-BB77-C2AC392EBD0D}">
      <dgm:prSet/>
      <dgm:spPr/>
      <dgm:t>
        <a:bodyPr/>
        <a:lstStyle/>
        <a:p>
          <a:endParaRPr lang="en-US"/>
        </a:p>
      </dgm:t>
    </dgm:pt>
    <dgm:pt modelId="{22D33E7F-92CF-884C-A197-79DB0596BA47}" type="pres">
      <dgm:prSet presAssocID="{EEF1679A-DC3A-4BCB-8C9D-1961EB6F24FA}" presName="linear" presStyleCnt="0">
        <dgm:presLayoutVars>
          <dgm:animLvl val="lvl"/>
          <dgm:resizeHandles val="exact"/>
        </dgm:presLayoutVars>
      </dgm:prSet>
      <dgm:spPr/>
    </dgm:pt>
    <dgm:pt modelId="{BF27B71B-18D4-AC4D-B866-EDC7BC4465BF}" type="pres">
      <dgm:prSet presAssocID="{D722F582-479A-4251-A32C-77675C198DE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796557E-B007-1A45-8F32-4E3751B98134}" type="pres">
      <dgm:prSet presAssocID="{A338CB8E-0516-4386-99BA-8C9EFC9E257D}" presName="spacer" presStyleCnt="0"/>
      <dgm:spPr/>
    </dgm:pt>
    <dgm:pt modelId="{F276C775-343A-A146-AB1B-A7544D5A3973}" type="pres">
      <dgm:prSet presAssocID="{3088E43C-A515-47B8-8618-F6E77623D83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1786368-A987-E948-B9E5-9DE8E70D9F7B}" type="presOf" srcId="{D722F582-479A-4251-A32C-77675C198DE5}" destId="{BF27B71B-18D4-AC4D-B866-EDC7BC4465BF}" srcOrd="0" destOrd="0" presId="urn:microsoft.com/office/officeart/2005/8/layout/vList2"/>
    <dgm:cxn modelId="{AFF0EC89-DEA2-5D4A-AA35-A1A0F29B0D50}" type="presOf" srcId="{3088E43C-A515-47B8-8618-F6E77623D838}" destId="{F276C775-343A-A146-AB1B-A7544D5A3973}" srcOrd="0" destOrd="0" presId="urn:microsoft.com/office/officeart/2005/8/layout/vList2"/>
    <dgm:cxn modelId="{E4198696-5F92-4F90-AB4F-B48055D45C60}" srcId="{EEF1679A-DC3A-4BCB-8C9D-1961EB6F24FA}" destId="{D722F582-479A-4251-A32C-77675C198DE5}" srcOrd="0" destOrd="0" parTransId="{EB38D21C-AFAE-45AC-8486-8C86A76847AD}" sibTransId="{A338CB8E-0516-4386-99BA-8C9EFC9E257D}"/>
    <dgm:cxn modelId="{FF1F68A7-D432-E34A-B705-E24B5432D699}" type="presOf" srcId="{EEF1679A-DC3A-4BCB-8C9D-1961EB6F24FA}" destId="{22D33E7F-92CF-884C-A197-79DB0596BA47}" srcOrd="0" destOrd="0" presId="urn:microsoft.com/office/officeart/2005/8/layout/vList2"/>
    <dgm:cxn modelId="{BC0889C9-F80D-4CCA-BB77-C2AC392EBD0D}" srcId="{EEF1679A-DC3A-4BCB-8C9D-1961EB6F24FA}" destId="{3088E43C-A515-47B8-8618-F6E77623D838}" srcOrd="1" destOrd="0" parTransId="{AB7B76CC-AE00-4413-ADB5-CDD3BDC890F0}" sibTransId="{4ED98577-9756-48D1-AE96-9B76C0DD8CA3}"/>
    <dgm:cxn modelId="{9583323D-E302-0646-889D-7D0CC105B915}" type="presParOf" srcId="{22D33E7F-92CF-884C-A197-79DB0596BA47}" destId="{BF27B71B-18D4-AC4D-B866-EDC7BC4465BF}" srcOrd="0" destOrd="0" presId="urn:microsoft.com/office/officeart/2005/8/layout/vList2"/>
    <dgm:cxn modelId="{BE5C1F63-488B-604D-BDD4-AE1C482634DA}" type="presParOf" srcId="{22D33E7F-92CF-884C-A197-79DB0596BA47}" destId="{A796557E-B007-1A45-8F32-4E3751B98134}" srcOrd="1" destOrd="0" presId="urn:microsoft.com/office/officeart/2005/8/layout/vList2"/>
    <dgm:cxn modelId="{C1D2E1AF-3336-DF4C-89C9-387801BC041F}" type="presParOf" srcId="{22D33E7F-92CF-884C-A197-79DB0596BA47}" destId="{F276C775-343A-A146-AB1B-A7544D5A397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9E0891A-FD32-4696-8DBD-D6E3A38886A0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FA0FF19-57FB-4E07-9032-8A5E69B54485}">
      <dgm:prSet/>
      <dgm:spPr/>
      <dgm:t>
        <a:bodyPr/>
        <a:lstStyle/>
        <a:p>
          <a:r>
            <a:rPr lang="en-US"/>
            <a:t>Remember:</a:t>
          </a:r>
        </a:p>
      </dgm:t>
    </dgm:pt>
    <dgm:pt modelId="{CDC73CBE-8938-42BD-9FDA-2F20B7118200}" type="parTrans" cxnId="{6CF0F91F-BC69-4B5F-8255-16A8A9979F7D}">
      <dgm:prSet/>
      <dgm:spPr/>
      <dgm:t>
        <a:bodyPr/>
        <a:lstStyle/>
        <a:p>
          <a:endParaRPr lang="en-US"/>
        </a:p>
      </dgm:t>
    </dgm:pt>
    <dgm:pt modelId="{EA6DE2EC-6490-4BF1-9FC8-042F89C63C21}" type="sibTrans" cxnId="{6CF0F91F-BC69-4B5F-8255-16A8A9979F7D}">
      <dgm:prSet/>
      <dgm:spPr/>
      <dgm:t>
        <a:bodyPr/>
        <a:lstStyle/>
        <a:p>
          <a:endParaRPr lang="en-US"/>
        </a:p>
      </dgm:t>
    </dgm:pt>
    <dgm:pt modelId="{E7466040-1049-4B21-9124-7DD5D407DBB0}">
      <dgm:prSet/>
      <dgm:spPr/>
      <dgm:t>
        <a:bodyPr/>
        <a:lstStyle/>
        <a:p>
          <a:r>
            <a:rPr lang="en-US"/>
            <a:t>Parameters are the values that are passed into functions and methods</a:t>
          </a:r>
        </a:p>
      </dgm:t>
    </dgm:pt>
    <dgm:pt modelId="{777FB7C4-852D-42B5-90C1-5DFE1EC41C70}" type="parTrans" cxnId="{1482F37B-6E31-4E92-B6DC-23A8C2A57A36}">
      <dgm:prSet/>
      <dgm:spPr/>
      <dgm:t>
        <a:bodyPr/>
        <a:lstStyle/>
        <a:p>
          <a:endParaRPr lang="en-US"/>
        </a:p>
      </dgm:t>
    </dgm:pt>
    <dgm:pt modelId="{0A296334-568E-4650-83D2-2E4FD7FFC287}" type="sibTrans" cxnId="{1482F37B-6E31-4E92-B6DC-23A8C2A57A36}">
      <dgm:prSet/>
      <dgm:spPr/>
      <dgm:t>
        <a:bodyPr/>
        <a:lstStyle/>
        <a:p>
          <a:endParaRPr lang="en-US"/>
        </a:p>
      </dgm:t>
    </dgm:pt>
    <dgm:pt modelId="{70027A9E-7935-4327-A6B6-5872A6421352}">
      <dgm:prSet/>
      <dgm:spPr/>
      <dgm:t>
        <a:bodyPr/>
        <a:lstStyle/>
        <a:p>
          <a:r>
            <a:rPr lang="en-US"/>
            <a:t>We can provide the same features as these in classes</a:t>
          </a:r>
        </a:p>
      </dgm:t>
    </dgm:pt>
    <dgm:pt modelId="{97ADE1FF-20B3-4C5D-9930-12E201CE0DC1}" type="parTrans" cxnId="{4C9E121C-6532-4B44-B3C6-6C4A69FD72F4}">
      <dgm:prSet/>
      <dgm:spPr/>
      <dgm:t>
        <a:bodyPr/>
        <a:lstStyle/>
        <a:p>
          <a:endParaRPr lang="en-US"/>
        </a:p>
      </dgm:t>
    </dgm:pt>
    <dgm:pt modelId="{C4A2A8CF-1E9E-458E-B2D2-785C1FFCD793}" type="sibTrans" cxnId="{4C9E121C-6532-4B44-B3C6-6C4A69FD72F4}">
      <dgm:prSet/>
      <dgm:spPr/>
      <dgm:t>
        <a:bodyPr/>
        <a:lstStyle/>
        <a:p>
          <a:endParaRPr lang="en-US"/>
        </a:p>
      </dgm:t>
    </dgm:pt>
    <dgm:pt modelId="{439B09E4-D0B9-4388-9D54-53A39D40C4FB}">
      <dgm:prSet/>
      <dgm:spPr/>
      <dgm:t>
        <a:bodyPr/>
        <a:lstStyle/>
        <a:p>
          <a:r>
            <a:rPr lang="en-US"/>
            <a:t>This uses the same structure and principles as those already seen</a:t>
          </a:r>
        </a:p>
      </dgm:t>
    </dgm:pt>
    <dgm:pt modelId="{E290AA45-5CF5-40AB-B80D-2AD73F5FF93B}" type="parTrans" cxnId="{54E849D2-6CA4-4E14-9230-BBD6208DF551}">
      <dgm:prSet/>
      <dgm:spPr/>
      <dgm:t>
        <a:bodyPr/>
        <a:lstStyle/>
        <a:p>
          <a:endParaRPr lang="en-US"/>
        </a:p>
      </dgm:t>
    </dgm:pt>
    <dgm:pt modelId="{EABFDE41-6E99-4DF4-ACD8-EAD46DC502A8}" type="sibTrans" cxnId="{54E849D2-6CA4-4E14-9230-BBD6208DF551}">
      <dgm:prSet/>
      <dgm:spPr/>
      <dgm:t>
        <a:bodyPr/>
        <a:lstStyle/>
        <a:p>
          <a:endParaRPr lang="en-US"/>
        </a:p>
      </dgm:t>
    </dgm:pt>
    <dgm:pt modelId="{0B0802CF-0D75-8B4C-9F07-42C6C0284250}" type="pres">
      <dgm:prSet presAssocID="{E9E0891A-FD32-4696-8DBD-D6E3A38886A0}" presName="Name0" presStyleCnt="0">
        <dgm:presLayoutVars>
          <dgm:dir/>
          <dgm:animLvl val="lvl"/>
          <dgm:resizeHandles val="exact"/>
        </dgm:presLayoutVars>
      </dgm:prSet>
      <dgm:spPr/>
    </dgm:pt>
    <dgm:pt modelId="{94DFB58A-5F84-1F43-BDAE-B8E4C26BDA96}" type="pres">
      <dgm:prSet presAssocID="{1FA0FF19-57FB-4E07-9032-8A5E69B54485}" presName="linNode" presStyleCnt="0"/>
      <dgm:spPr/>
    </dgm:pt>
    <dgm:pt modelId="{B7594AC5-3144-6346-806B-EE8BE735F049}" type="pres">
      <dgm:prSet presAssocID="{1FA0FF19-57FB-4E07-9032-8A5E69B54485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A86BFA19-D258-4B4B-BC07-2E557F0150E3}" type="pres">
      <dgm:prSet presAssocID="{1FA0FF19-57FB-4E07-9032-8A5E69B54485}" presName="descendantText" presStyleLbl="alignAccFollowNode1" presStyleIdx="0" presStyleCnt="1">
        <dgm:presLayoutVars>
          <dgm:bulletEnabled val="1"/>
        </dgm:presLayoutVars>
      </dgm:prSet>
      <dgm:spPr/>
    </dgm:pt>
    <dgm:pt modelId="{24CF8D2E-3226-544C-8713-8FF88BEBFC6D}" type="pres">
      <dgm:prSet presAssocID="{EA6DE2EC-6490-4BF1-9FC8-042F89C63C21}" presName="sp" presStyleCnt="0"/>
      <dgm:spPr/>
    </dgm:pt>
    <dgm:pt modelId="{E71A5B21-EE71-0B46-82EA-D024236298E9}" type="pres">
      <dgm:prSet presAssocID="{70027A9E-7935-4327-A6B6-5872A6421352}" presName="linNode" presStyleCnt="0"/>
      <dgm:spPr/>
    </dgm:pt>
    <dgm:pt modelId="{019BBF56-48C5-7D4F-A919-8F22ED223F6F}" type="pres">
      <dgm:prSet presAssocID="{70027A9E-7935-4327-A6B6-5872A6421352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ABAB0D42-5BE2-D845-9FEE-4E3F629A01C9}" type="pres">
      <dgm:prSet presAssocID="{C4A2A8CF-1E9E-458E-B2D2-785C1FFCD793}" presName="sp" presStyleCnt="0"/>
      <dgm:spPr/>
    </dgm:pt>
    <dgm:pt modelId="{290DCA8A-27C0-8649-8617-812D8F5CCCCB}" type="pres">
      <dgm:prSet presAssocID="{439B09E4-D0B9-4388-9D54-53A39D40C4FB}" presName="linNode" presStyleCnt="0"/>
      <dgm:spPr/>
    </dgm:pt>
    <dgm:pt modelId="{2795633F-CDA4-1145-9070-00E50750D220}" type="pres">
      <dgm:prSet presAssocID="{439B09E4-D0B9-4388-9D54-53A39D40C4FB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4C9E121C-6532-4B44-B3C6-6C4A69FD72F4}" srcId="{E9E0891A-FD32-4696-8DBD-D6E3A38886A0}" destId="{70027A9E-7935-4327-A6B6-5872A6421352}" srcOrd="1" destOrd="0" parTransId="{97ADE1FF-20B3-4C5D-9930-12E201CE0DC1}" sibTransId="{C4A2A8CF-1E9E-458E-B2D2-785C1FFCD793}"/>
    <dgm:cxn modelId="{6CF0F91F-BC69-4B5F-8255-16A8A9979F7D}" srcId="{E9E0891A-FD32-4696-8DBD-D6E3A38886A0}" destId="{1FA0FF19-57FB-4E07-9032-8A5E69B54485}" srcOrd="0" destOrd="0" parTransId="{CDC73CBE-8938-42BD-9FDA-2F20B7118200}" sibTransId="{EA6DE2EC-6490-4BF1-9FC8-042F89C63C21}"/>
    <dgm:cxn modelId="{18738C2A-32D9-7C49-B4B0-6356B2FB3A9C}" type="presOf" srcId="{70027A9E-7935-4327-A6B6-5872A6421352}" destId="{019BBF56-48C5-7D4F-A919-8F22ED223F6F}" srcOrd="0" destOrd="0" presId="urn:microsoft.com/office/officeart/2005/8/layout/vList5"/>
    <dgm:cxn modelId="{1993F55E-7087-3E45-8F70-A0DFDC68930D}" type="presOf" srcId="{439B09E4-D0B9-4388-9D54-53A39D40C4FB}" destId="{2795633F-CDA4-1145-9070-00E50750D220}" srcOrd="0" destOrd="0" presId="urn:microsoft.com/office/officeart/2005/8/layout/vList5"/>
    <dgm:cxn modelId="{1482F37B-6E31-4E92-B6DC-23A8C2A57A36}" srcId="{1FA0FF19-57FB-4E07-9032-8A5E69B54485}" destId="{E7466040-1049-4B21-9124-7DD5D407DBB0}" srcOrd="0" destOrd="0" parTransId="{777FB7C4-852D-42B5-90C1-5DFE1EC41C70}" sibTransId="{0A296334-568E-4650-83D2-2E4FD7FFC287}"/>
    <dgm:cxn modelId="{95E82D92-AEDE-3943-9594-9EE4B22DB432}" type="presOf" srcId="{E9E0891A-FD32-4696-8DBD-D6E3A38886A0}" destId="{0B0802CF-0D75-8B4C-9F07-42C6C0284250}" srcOrd="0" destOrd="0" presId="urn:microsoft.com/office/officeart/2005/8/layout/vList5"/>
    <dgm:cxn modelId="{3B61FDA6-5FBD-BB48-8472-440B6D17572D}" type="presOf" srcId="{1FA0FF19-57FB-4E07-9032-8A5E69B54485}" destId="{B7594AC5-3144-6346-806B-EE8BE735F049}" srcOrd="0" destOrd="0" presId="urn:microsoft.com/office/officeart/2005/8/layout/vList5"/>
    <dgm:cxn modelId="{D41419B2-9745-4E44-A13E-0CEBE65F7716}" type="presOf" srcId="{E7466040-1049-4B21-9124-7DD5D407DBB0}" destId="{A86BFA19-D258-4B4B-BC07-2E557F0150E3}" srcOrd="0" destOrd="0" presId="urn:microsoft.com/office/officeart/2005/8/layout/vList5"/>
    <dgm:cxn modelId="{54E849D2-6CA4-4E14-9230-BBD6208DF551}" srcId="{E9E0891A-FD32-4696-8DBD-D6E3A38886A0}" destId="{439B09E4-D0B9-4388-9D54-53A39D40C4FB}" srcOrd="2" destOrd="0" parTransId="{E290AA45-5CF5-40AB-B80D-2AD73F5FF93B}" sibTransId="{EABFDE41-6E99-4DF4-ACD8-EAD46DC502A8}"/>
    <dgm:cxn modelId="{FEF19996-1554-D04D-BCE6-CBB4DF8D51DC}" type="presParOf" srcId="{0B0802CF-0D75-8B4C-9F07-42C6C0284250}" destId="{94DFB58A-5F84-1F43-BDAE-B8E4C26BDA96}" srcOrd="0" destOrd="0" presId="urn:microsoft.com/office/officeart/2005/8/layout/vList5"/>
    <dgm:cxn modelId="{FB93DE80-AF04-1848-9D9B-9B4C15A00688}" type="presParOf" srcId="{94DFB58A-5F84-1F43-BDAE-B8E4C26BDA96}" destId="{B7594AC5-3144-6346-806B-EE8BE735F049}" srcOrd="0" destOrd="0" presId="urn:microsoft.com/office/officeart/2005/8/layout/vList5"/>
    <dgm:cxn modelId="{1043E048-1942-354D-80AC-2B12DD31AB50}" type="presParOf" srcId="{94DFB58A-5F84-1F43-BDAE-B8E4C26BDA96}" destId="{A86BFA19-D258-4B4B-BC07-2E557F0150E3}" srcOrd="1" destOrd="0" presId="urn:microsoft.com/office/officeart/2005/8/layout/vList5"/>
    <dgm:cxn modelId="{E017A289-AFC4-A145-BAFC-E30F675C687C}" type="presParOf" srcId="{0B0802CF-0D75-8B4C-9F07-42C6C0284250}" destId="{24CF8D2E-3226-544C-8713-8FF88BEBFC6D}" srcOrd="1" destOrd="0" presId="urn:microsoft.com/office/officeart/2005/8/layout/vList5"/>
    <dgm:cxn modelId="{C123C262-92B3-194E-BA37-05131918DF62}" type="presParOf" srcId="{0B0802CF-0D75-8B4C-9F07-42C6C0284250}" destId="{E71A5B21-EE71-0B46-82EA-D024236298E9}" srcOrd="2" destOrd="0" presId="urn:microsoft.com/office/officeart/2005/8/layout/vList5"/>
    <dgm:cxn modelId="{7D3517CE-9111-114B-BE08-435B006E3712}" type="presParOf" srcId="{E71A5B21-EE71-0B46-82EA-D024236298E9}" destId="{019BBF56-48C5-7D4F-A919-8F22ED223F6F}" srcOrd="0" destOrd="0" presId="urn:microsoft.com/office/officeart/2005/8/layout/vList5"/>
    <dgm:cxn modelId="{AE887E1C-AA15-E843-AFBB-658AFF21BC3C}" type="presParOf" srcId="{0B0802CF-0D75-8B4C-9F07-42C6C0284250}" destId="{ABAB0D42-5BE2-D845-9FEE-4E3F629A01C9}" srcOrd="3" destOrd="0" presId="urn:microsoft.com/office/officeart/2005/8/layout/vList5"/>
    <dgm:cxn modelId="{C5E25B4A-3204-3148-8D58-96A214AE99A4}" type="presParOf" srcId="{0B0802CF-0D75-8B4C-9F07-42C6C0284250}" destId="{290DCA8A-27C0-8649-8617-812D8F5CCCCB}" srcOrd="4" destOrd="0" presId="urn:microsoft.com/office/officeart/2005/8/layout/vList5"/>
    <dgm:cxn modelId="{714D5CE3-DCC2-8043-A029-A1E6EB123704}" type="presParOf" srcId="{290DCA8A-27C0-8649-8617-812D8F5CCCCB}" destId="{2795633F-CDA4-1145-9070-00E50750D22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02C474E-C601-4089-A7EC-6CC8F8BE776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3027A8-2EB2-4C6E-B180-90B97865FC8B}">
      <dgm:prSet/>
      <dgm:spPr/>
      <dgm:t>
        <a:bodyPr/>
        <a:lstStyle/>
        <a:p>
          <a:r>
            <a:rPr lang="en-US"/>
            <a:t>Parameters will have a type</a:t>
          </a:r>
        </a:p>
      </dgm:t>
    </dgm:pt>
    <dgm:pt modelId="{092BD02D-46DB-4FF3-B083-A782751E6BAB}" type="parTrans" cxnId="{4170B175-5BD1-4E1D-A795-0BE25F2C48AD}">
      <dgm:prSet/>
      <dgm:spPr/>
      <dgm:t>
        <a:bodyPr/>
        <a:lstStyle/>
        <a:p>
          <a:endParaRPr lang="en-US"/>
        </a:p>
      </dgm:t>
    </dgm:pt>
    <dgm:pt modelId="{3B01201B-0826-4813-AA3B-B00FE9DB9A1E}" type="sibTrans" cxnId="{4170B175-5BD1-4E1D-A795-0BE25F2C48AD}">
      <dgm:prSet/>
      <dgm:spPr/>
      <dgm:t>
        <a:bodyPr/>
        <a:lstStyle/>
        <a:p>
          <a:endParaRPr lang="en-US"/>
        </a:p>
      </dgm:t>
    </dgm:pt>
    <dgm:pt modelId="{9F53D1AA-8CE8-4D80-8D7D-02B69023552E}">
      <dgm:prSet/>
      <dgm:spPr/>
      <dgm:t>
        <a:bodyPr/>
        <a:lstStyle/>
        <a:p>
          <a:r>
            <a:rPr lang="en-US"/>
            <a:t>Parameters will have a scope</a:t>
          </a:r>
        </a:p>
      </dgm:t>
    </dgm:pt>
    <dgm:pt modelId="{6BBD594D-7031-47A8-A2E3-A807002AE6D3}" type="parTrans" cxnId="{41829A05-4C2B-46EB-A88B-42B637E0BAEC}">
      <dgm:prSet/>
      <dgm:spPr/>
      <dgm:t>
        <a:bodyPr/>
        <a:lstStyle/>
        <a:p>
          <a:endParaRPr lang="en-US"/>
        </a:p>
      </dgm:t>
    </dgm:pt>
    <dgm:pt modelId="{7B45BEF0-E4B5-4280-9D0F-410E13BAB270}" type="sibTrans" cxnId="{41829A05-4C2B-46EB-A88B-42B637E0BAEC}">
      <dgm:prSet/>
      <dgm:spPr/>
      <dgm:t>
        <a:bodyPr/>
        <a:lstStyle/>
        <a:p>
          <a:endParaRPr lang="en-US"/>
        </a:p>
      </dgm:t>
    </dgm:pt>
    <dgm:pt modelId="{1477503E-38B8-43EE-A178-6A6EB44C7F40}">
      <dgm:prSet/>
      <dgm:spPr/>
      <dgm:t>
        <a:bodyPr/>
        <a:lstStyle/>
        <a:p>
          <a:r>
            <a:rPr lang="en-US"/>
            <a:t>Parameters should have a purpose</a:t>
          </a:r>
        </a:p>
      </dgm:t>
    </dgm:pt>
    <dgm:pt modelId="{1E199E8C-AD70-445D-BDC1-77A9ABBAF244}" type="parTrans" cxnId="{231999BB-0081-4042-9D50-B41DAB12DD1A}">
      <dgm:prSet/>
      <dgm:spPr/>
      <dgm:t>
        <a:bodyPr/>
        <a:lstStyle/>
        <a:p>
          <a:endParaRPr lang="en-US"/>
        </a:p>
      </dgm:t>
    </dgm:pt>
    <dgm:pt modelId="{74336EA0-CCA8-48E8-B619-1B8B185EDD7A}" type="sibTrans" cxnId="{231999BB-0081-4042-9D50-B41DAB12DD1A}">
      <dgm:prSet/>
      <dgm:spPr/>
      <dgm:t>
        <a:bodyPr/>
        <a:lstStyle/>
        <a:p>
          <a:endParaRPr lang="en-US"/>
        </a:p>
      </dgm:t>
    </dgm:pt>
    <dgm:pt modelId="{5A35E1B0-427C-4097-924E-09DAD2372082}">
      <dgm:prSet/>
      <dgm:spPr/>
      <dgm:t>
        <a:bodyPr/>
        <a:lstStyle/>
        <a:p>
          <a:r>
            <a:rPr lang="en-US"/>
            <a:t>Consider necessity</a:t>
          </a:r>
        </a:p>
      </dgm:t>
    </dgm:pt>
    <dgm:pt modelId="{BCF83D4A-9BA0-4C20-AF2D-9E4C8C5B7A46}" type="parTrans" cxnId="{E7EED72F-3EF3-4ECF-8C15-BE63C0A203B0}">
      <dgm:prSet/>
      <dgm:spPr/>
      <dgm:t>
        <a:bodyPr/>
        <a:lstStyle/>
        <a:p>
          <a:endParaRPr lang="en-US"/>
        </a:p>
      </dgm:t>
    </dgm:pt>
    <dgm:pt modelId="{D1333754-076C-44EE-B217-F0E1468BC768}" type="sibTrans" cxnId="{E7EED72F-3EF3-4ECF-8C15-BE63C0A203B0}">
      <dgm:prSet/>
      <dgm:spPr/>
      <dgm:t>
        <a:bodyPr/>
        <a:lstStyle/>
        <a:p>
          <a:endParaRPr lang="en-US"/>
        </a:p>
      </dgm:t>
    </dgm:pt>
    <dgm:pt modelId="{FCBE7AE0-EB86-465F-8E9F-31F21D372DDF}" type="pres">
      <dgm:prSet presAssocID="{002C474E-C601-4089-A7EC-6CC8F8BE7761}" presName="root" presStyleCnt="0">
        <dgm:presLayoutVars>
          <dgm:dir/>
          <dgm:resizeHandles val="exact"/>
        </dgm:presLayoutVars>
      </dgm:prSet>
      <dgm:spPr/>
    </dgm:pt>
    <dgm:pt modelId="{F66F07B8-A83A-40E3-8F63-9331E113D15B}" type="pres">
      <dgm:prSet presAssocID="{073027A8-2EB2-4C6E-B180-90B97865FC8B}" presName="compNode" presStyleCnt="0"/>
      <dgm:spPr/>
    </dgm:pt>
    <dgm:pt modelId="{A3AE0975-03EA-4D62-BEA3-9E94A59C0B39}" type="pres">
      <dgm:prSet presAssocID="{073027A8-2EB2-4C6E-B180-90B97865FC8B}" presName="bgRect" presStyleLbl="bgShp" presStyleIdx="0" presStyleCnt="4"/>
      <dgm:spPr/>
    </dgm:pt>
    <dgm:pt modelId="{40F1E1EE-9231-4104-A971-9DF1C76745A3}" type="pres">
      <dgm:prSet presAssocID="{073027A8-2EB2-4C6E-B180-90B97865FC8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0DE4CC76-B2BF-44A8-9535-531C26D2B045}" type="pres">
      <dgm:prSet presAssocID="{073027A8-2EB2-4C6E-B180-90B97865FC8B}" presName="spaceRect" presStyleCnt="0"/>
      <dgm:spPr/>
    </dgm:pt>
    <dgm:pt modelId="{19016DAA-9302-4EC4-B69B-E7398449EF6B}" type="pres">
      <dgm:prSet presAssocID="{073027A8-2EB2-4C6E-B180-90B97865FC8B}" presName="parTx" presStyleLbl="revTx" presStyleIdx="0" presStyleCnt="4">
        <dgm:presLayoutVars>
          <dgm:chMax val="0"/>
          <dgm:chPref val="0"/>
        </dgm:presLayoutVars>
      </dgm:prSet>
      <dgm:spPr/>
    </dgm:pt>
    <dgm:pt modelId="{6F9B77B0-1B05-4753-ADC1-8CE7BA57864F}" type="pres">
      <dgm:prSet presAssocID="{3B01201B-0826-4813-AA3B-B00FE9DB9A1E}" presName="sibTrans" presStyleCnt="0"/>
      <dgm:spPr/>
    </dgm:pt>
    <dgm:pt modelId="{08308674-9482-42A8-A042-A7E0098B2E03}" type="pres">
      <dgm:prSet presAssocID="{9F53D1AA-8CE8-4D80-8D7D-02B69023552E}" presName="compNode" presStyleCnt="0"/>
      <dgm:spPr/>
    </dgm:pt>
    <dgm:pt modelId="{CA745D91-2586-41BD-B5C2-B5F752EBFBC1}" type="pres">
      <dgm:prSet presAssocID="{9F53D1AA-8CE8-4D80-8D7D-02B69023552E}" presName="bgRect" presStyleLbl="bgShp" presStyleIdx="1" presStyleCnt="4"/>
      <dgm:spPr/>
    </dgm:pt>
    <dgm:pt modelId="{FDA22157-6876-4604-83DD-C3C7C4C097E6}" type="pres">
      <dgm:prSet presAssocID="{9F53D1AA-8CE8-4D80-8D7D-02B69023552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BD173797-A6DF-48DB-887B-D038DE2239BC}" type="pres">
      <dgm:prSet presAssocID="{9F53D1AA-8CE8-4D80-8D7D-02B69023552E}" presName="spaceRect" presStyleCnt="0"/>
      <dgm:spPr/>
    </dgm:pt>
    <dgm:pt modelId="{52DEF7C9-9441-4449-850C-166242E89EE1}" type="pres">
      <dgm:prSet presAssocID="{9F53D1AA-8CE8-4D80-8D7D-02B69023552E}" presName="parTx" presStyleLbl="revTx" presStyleIdx="1" presStyleCnt="4">
        <dgm:presLayoutVars>
          <dgm:chMax val="0"/>
          <dgm:chPref val="0"/>
        </dgm:presLayoutVars>
      </dgm:prSet>
      <dgm:spPr/>
    </dgm:pt>
    <dgm:pt modelId="{6EC76FE8-F92F-4FBB-B807-46A0CF1DED20}" type="pres">
      <dgm:prSet presAssocID="{7B45BEF0-E4B5-4280-9D0F-410E13BAB270}" presName="sibTrans" presStyleCnt="0"/>
      <dgm:spPr/>
    </dgm:pt>
    <dgm:pt modelId="{1624D3C9-0681-4326-A801-7836704CE560}" type="pres">
      <dgm:prSet presAssocID="{1477503E-38B8-43EE-A178-6A6EB44C7F40}" presName="compNode" presStyleCnt="0"/>
      <dgm:spPr/>
    </dgm:pt>
    <dgm:pt modelId="{1861A475-9D27-4775-80C0-B55CAC2F10BB}" type="pres">
      <dgm:prSet presAssocID="{1477503E-38B8-43EE-A178-6A6EB44C7F40}" presName="bgRect" presStyleLbl="bgShp" presStyleIdx="2" presStyleCnt="4"/>
      <dgm:spPr/>
    </dgm:pt>
    <dgm:pt modelId="{778EA049-641C-476B-B316-C40B886FCA11}" type="pres">
      <dgm:prSet presAssocID="{1477503E-38B8-43EE-A178-6A6EB44C7F4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A0B280F-3BF5-4854-85A4-D48C3D411CB6}" type="pres">
      <dgm:prSet presAssocID="{1477503E-38B8-43EE-A178-6A6EB44C7F40}" presName="spaceRect" presStyleCnt="0"/>
      <dgm:spPr/>
    </dgm:pt>
    <dgm:pt modelId="{915DB167-31F7-454B-9616-F4FBD88B108D}" type="pres">
      <dgm:prSet presAssocID="{1477503E-38B8-43EE-A178-6A6EB44C7F40}" presName="parTx" presStyleLbl="revTx" presStyleIdx="2" presStyleCnt="4">
        <dgm:presLayoutVars>
          <dgm:chMax val="0"/>
          <dgm:chPref val="0"/>
        </dgm:presLayoutVars>
      </dgm:prSet>
      <dgm:spPr/>
    </dgm:pt>
    <dgm:pt modelId="{7186C42E-8727-4EF0-9AAD-885970C97731}" type="pres">
      <dgm:prSet presAssocID="{74336EA0-CCA8-48E8-B619-1B8B185EDD7A}" presName="sibTrans" presStyleCnt="0"/>
      <dgm:spPr/>
    </dgm:pt>
    <dgm:pt modelId="{9629643A-EC39-4EB5-AEEB-8F10EAEA229A}" type="pres">
      <dgm:prSet presAssocID="{5A35E1B0-427C-4097-924E-09DAD2372082}" presName="compNode" presStyleCnt="0"/>
      <dgm:spPr/>
    </dgm:pt>
    <dgm:pt modelId="{300696E3-BE81-49A7-9158-F81B81904DD7}" type="pres">
      <dgm:prSet presAssocID="{5A35E1B0-427C-4097-924E-09DAD2372082}" presName="bgRect" presStyleLbl="bgShp" presStyleIdx="3" presStyleCnt="4"/>
      <dgm:spPr/>
    </dgm:pt>
    <dgm:pt modelId="{1E5377C0-E32F-4485-BB8D-ABDDA93032A6}" type="pres">
      <dgm:prSet presAssocID="{5A35E1B0-427C-4097-924E-09DAD237208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7B287C4-0A81-48DE-91CC-0073B397A63A}" type="pres">
      <dgm:prSet presAssocID="{5A35E1B0-427C-4097-924E-09DAD2372082}" presName="spaceRect" presStyleCnt="0"/>
      <dgm:spPr/>
    </dgm:pt>
    <dgm:pt modelId="{8E4454A9-B5DF-4129-A4F1-38FAAA75C80E}" type="pres">
      <dgm:prSet presAssocID="{5A35E1B0-427C-4097-924E-09DAD237208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1829A05-4C2B-46EB-A88B-42B637E0BAEC}" srcId="{002C474E-C601-4089-A7EC-6CC8F8BE7761}" destId="{9F53D1AA-8CE8-4D80-8D7D-02B69023552E}" srcOrd="1" destOrd="0" parTransId="{6BBD594D-7031-47A8-A2E3-A807002AE6D3}" sibTransId="{7B45BEF0-E4B5-4280-9D0F-410E13BAB270}"/>
    <dgm:cxn modelId="{B5470107-DC80-4326-AEB4-175C7ACDACC3}" type="presOf" srcId="{002C474E-C601-4089-A7EC-6CC8F8BE7761}" destId="{FCBE7AE0-EB86-465F-8E9F-31F21D372DDF}" srcOrd="0" destOrd="0" presId="urn:microsoft.com/office/officeart/2018/2/layout/IconVerticalSolidList"/>
    <dgm:cxn modelId="{E7EED72F-3EF3-4ECF-8C15-BE63C0A203B0}" srcId="{002C474E-C601-4089-A7EC-6CC8F8BE7761}" destId="{5A35E1B0-427C-4097-924E-09DAD2372082}" srcOrd="3" destOrd="0" parTransId="{BCF83D4A-9BA0-4C20-AF2D-9E4C8C5B7A46}" sibTransId="{D1333754-076C-44EE-B217-F0E1468BC768}"/>
    <dgm:cxn modelId="{ED4AD151-ACFC-4753-8BF8-6C2F539A5A22}" type="presOf" srcId="{1477503E-38B8-43EE-A178-6A6EB44C7F40}" destId="{915DB167-31F7-454B-9616-F4FBD88B108D}" srcOrd="0" destOrd="0" presId="urn:microsoft.com/office/officeart/2018/2/layout/IconVerticalSolidList"/>
    <dgm:cxn modelId="{4170B175-5BD1-4E1D-A795-0BE25F2C48AD}" srcId="{002C474E-C601-4089-A7EC-6CC8F8BE7761}" destId="{073027A8-2EB2-4C6E-B180-90B97865FC8B}" srcOrd="0" destOrd="0" parTransId="{092BD02D-46DB-4FF3-B083-A782751E6BAB}" sibTransId="{3B01201B-0826-4813-AA3B-B00FE9DB9A1E}"/>
    <dgm:cxn modelId="{9232AC99-C8D3-40F2-B296-28512E445A38}" type="presOf" srcId="{5A35E1B0-427C-4097-924E-09DAD2372082}" destId="{8E4454A9-B5DF-4129-A4F1-38FAAA75C80E}" srcOrd="0" destOrd="0" presId="urn:microsoft.com/office/officeart/2018/2/layout/IconVerticalSolidList"/>
    <dgm:cxn modelId="{D69A55AF-94D3-4864-B762-DF0C9B2B1173}" type="presOf" srcId="{9F53D1AA-8CE8-4D80-8D7D-02B69023552E}" destId="{52DEF7C9-9441-4449-850C-166242E89EE1}" srcOrd="0" destOrd="0" presId="urn:microsoft.com/office/officeart/2018/2/layout/IconVerticalSolidList"/>
    <dgm:cxn modelId="{231999BB-0081-4042-9D50-B41DAB12DD1A}" srcId="{002C474E-C601-4089-A7EC-6CC8F8BE7761}" destId="{1477503E-38B8-43EE-A178-6A6EB44C7F40}" srcOrd="2" destOrd="0" parTransId="{1E199E8C-AD70-445D-BDC1-77A9ABBAF244}" sibTransId="{74336EA0-CCA8-48E8-B619-1B8B185EDD7A}"/>
    <dgm:cxn modelId="{7FFD27FD-EF37-447F-AF6C-618FC77FB8D5}" type="presOf" srcId="{073027A8-2EB2-4C6E-B180-90B97865FC8B}" destId="{19016DAA-9302-4EC4-B69B-E7398449EF6B}" srcOrd="0" destOrd="0" presId="urn:microsoft.com/office/officeart/2018/2/layout/IconVerticalSolidList"/>
    <dgm:cxn modelId="{B6486CCC-32A7-4ECC-961E-A521B7C57211}" type="presParOf" srcId="{FCBE7AE0-EB86-465F-8E9F-31F21D372DDF}" destId="{F66F07B8-A83A-40E3-8F63-9331E113D15B}" srcOrd="0" destOrd="0" presId="urn:microsoft.com/office/officeart/2018/2/layout/IconVerticalSolidList"/>
    <dgm:cxn modelId="{0A7E38E0-C9C0-4C14-BF8B-CC9B3969E8F4}" type="presParOf" srcId="{F66F07B8-A83A-40E3-8F63-9331E113D15B}" destId="{A3AE0975-03EA-4D62-BEA3-9E94A59C0B39}" srcOrd="0" destOrd="0" presId="urn:microsoft.com/office/officeart/2018/2/layout/IconVerticalSolidList"/>
    <dgm:cxn modelId="{74E1B6D3-4FA0-4E15-B13E-CED8810E3ED6}" type="presParOf" srcId="{F66F07B8-A83A-40E3-8F63-9331E113D15B}" destId="{40F1E1EE-9231-4104-A971-9DF1C76745A3}" srcOrd="1" destOrd="0" presId="urn:microsoft.com/office/officeart/2018/2/layout/IconVerticalSolidList"/>
    <dgm:cxn modelId="{FD46E2A4-9D85-4CEB-BF0F-424C37A0AAE1}" type="presParOf" srcId="{F66F07B8-A83A-40E3-8F63-9331E113D15B}" destId="{0DE4CC76-B2BF-44A8-9535-531C26D2B045}" srcOrd="2" destOrd="0" presId="urn:microsoft.com/office/officeart/2018/2/layout/IconVerticalSolidList"/>
    <dgm:cxn modelId="{1EAC4EB7-91C0-47B8-A4A7-860CAEF37627}" type="presParOf" srcId="{F66F07B8-A83A-40E3-8F63-9331E113D15B}" destId="{19016DAA-9302-4EC4-B69B-E7398449EF6B}" srcOrd="3" destOrd="0" presId="urn:microsoft.com/office/officeart/2018/2/layout/IconVerticalSolidList"/>
    <dgm:cxn modelId="{44163553-66A0-4685-903B-35387D0956F7}" type="presParOf" srcId="{FCBE7AE0-EB86-465F-8E9F-31F21D372DDF}" destId="{6F9B77B0-1B05-4753-ADC1-8CE7BA57864F}" srcOrd="1" destOrd="0" presId="urn:microsoft.com/office/officeart/2018/2/layout/IconVerticalSolidList"/>
    <dgm:cxn modelId="{94392DF6-956F-4D1C-A333-E55BBCEBDA58}" type="presParOf" srcId="{FCBE7AE0-EB86-465F-8E9F-31F21D372DDF}" destId="{08308674-9482-42A8-A042-A7E0098B2E03}" srcOrd="2" destOrd="0" presId="urn:microsoft.com/office/officeart/2018/2/layout/IconVerticalSolidList"/>
    <dgm:cxn modelId="{85B209A9-F131-4BCD-AEC6-A039817F0875}" type="presParOf" srcId="{08308674-9482-42A8-A042-A7E0098B2E03}" destId="{CA745D91-2586-41BD-B5C2-B5F752EBFBC1}" srcOrd="0" destOrd="0" presId="urn:microsoft.com/office/officeart/2018/2/layout/IconVerticalSolidList"/>
    <dgm:cxn modelId="{0FB1D1BC-BF96-4B93-8C7D-D3D39C00D7D0}" type="presParOf" srcId="{08308674-9482-42A8-A042-A7E0098B2E03}" destId="{FDA22157-6876-4604-83DD-C3C7C4C097E6}" srcOrd="1" destOrd="0" presId="urn:microsoft.com/office/officeart/2018/2/layout/IconVerticalSolidList"/>
    <dgm:cxn modelId="{CAAEC67A-C4A3-4ABA-8E49-E428CBF025F5}" type="presParOf" srcId="{08308674-9482-42A8-A042-A7E0098B2E03}" destId="{BD173797-A6DF-48DB-887B-D038DE2239BC}" srcOrd="2" destOrd="0" presId="urn:microsoft.com/office/officeart/2018/2/layout/IconVerticalSolidList"/>
    <dgm:cxn modelId="{E0FFD8B8-1B11-4AF7-B652-0CEACC4CE560}" type="presParOf" srcId="{08308674-9482-42A8-A042-A7E0098B2E03}" destId="{52DEF7C9-9441-4449-850C-166242E89EE1}" srcOrd="3" destOrd="0" presId="urn:microsoft.com/office/officeart/2018/2/layout/IconVerticalSolidList"/>
    <dgm:cxn modelId="{182F6144-B927-4923-9B85-D6053F01116A}" type="presParOf" srcId="{FCBE7AE0-EB86-465F-8E9F-31F21D372DDF}" destId="{6EC76FE8-F92F-4FBB-B807-46A0CF1DED20}" srcOrd="3" destOrd="0" presId="urn:microsoft.com/office/officeart/2018/2/layout/IconVerticalSolidList"/>
    <dgm:cxn modelId="{20A2D78B-C566-4ED8-B6AF-BE504FD8F925}" type="presParOf" srcId="{FCBE7AE0-EB86-465F-8E9F-31F21D372DDF}" destId="{1624D3C9-0681-4326-A801-7836704CE560}" srcOrd="4" destOrd="0" presId="urn:microsoft.com/office/officeart/2018/2/layout/IconVerticalSolidList"/>
    <dgm:cxn modelId="{2F29580B-563E-4E92-BCC2-AF71C83068B6}" type="presParOf" srcId="{1624D3C9-0681-4326-A801-7836704CE560}" destId="{1861A475-9D27-4775-80C0-B55CAC2F10BB}" srcOrd="0" destOrd="0" presId="urn:microsoft.com/office/officeart/2018/2/layout/IconVerticalSolidList"/>
    <dgm:cxn modelId="{F6CD1BB4-439F-45F4-A1D3-EC06F0938F8F}" type="presParOf" srcId="{1624D3C9-0681-4326-A801-7836704CE560}" destId="{778EA049-641C-476B-B316-C40B886FCA11}" srcOrd="1" destOrd="0" presId="urn:microsoft.com/office/officeart/2018/2/layout/IconVerticalSolidList"/>
    <dgm:cxn modelId="{DF29B10E-6CF2-4070-9026-2AC8702FDD15}" type="presParOf" srcId="{1624D3C9-0681-4326-A801-7836704CE560}" destId="{CA0B280F-3BF5-4854-85A4-D48C3D411CB6}" srcOrd="2" destOrd="0" presId="urn:microsoft.com/office/officeart/2018/2/layout/IconVerticalSolidList"/>
    <dgm:cxn modelId="{8BC4C205-7B8A-4D19-B320-17128ABB52F7}" type="presParOf" srcId="{1624D3C9-0681-4326-A801-7836704CE560}" destId="{915DB167-31F7-454B-9616-F4FBD88B108D}" srcOrd="3" destOrd="0" presId="urn:microsoft.com/office/officeart/2018/2/layout/IconVerticalSolidList"/>
    <dgm:cxn modelId="{C9DDB4D2-A394-4FAC-A299-3DF2B3DD52C9}" type="presParOf" srcId="{FCBE7AE0-EB86-465F-8E9F-31F21D372DDF}" destId="{7186C42E-8727-4EF0-9AAD-885970C97731}" srcOrd="5" destOrd="0" presId="urn:microsoft.com/office/officeart/2018/2/layout/IconVerticalSolidList"/>
    <dgm:cxn modelId="{E3580080-1C4F-4BC4-B056-DD813A761D3B}" type="presParOf" srcId="{FCBE7AE0-EB86-465F-8E9F-31F21D372DDF}" destId="{9629643A-EC39-4EB5-AEEB-8F10EAEA229A}" srcOrd="6" destOrd="0" presId="urn:microsoft.com/office/officeart/2018/2/layout/IconVerticalSolidList"/>
    <dgm:cxn modelId="{59702621-C18F-4629-AF23-25EFBFD0D856}" type="presParOf" srcId="{9629643A-EC39-4EB5-AEEB-8F10EAEA229A}" destId="{300696E3-BE81-49A7-9158-F81B81904DD7}" srcOrd="0" destOrd="0" presId="urn:microsoft.com/office/officeart/2018/2/layout/IconVerticalSolidList"/>
    <dgm:cxn modelId="{13C355E2-632B-4859-BE35-DB8FE7BDCFF3}" type="presParOf" srcId="{9629643A-EC39-4EB5-AEEB-8F10EAEA229A}" destId="{1E5377C0-E32F-4485-BB8D-ABDDA93032A6}" srcOrd="1" destOrd="0" presId="urn:microsoft.com/office/officeart/2018/2/layout/IconVerticalSolidList"/>
    <dgm:cxn modelId="{8951CDA3-5564-4E5A-9472-4B26472359C2}" type="presParOf" srcId="{9629643A-EC39-4EB5-AEEB-8F10EAEA229A}" destId="{27B287C4-0A81-48DE-91CC-0073B397A63A}" srcOrd="2" destOrd="0" presId="urn:microsoft.com/office/officeart/2018/2/layout/IconVerticalSolidList"/>
    <dgm:cxn modelId="{FB2EA11D-2B3D-4D88-BD6F-07786FF52831}" type="presParOf" srcId="{9629643A-EC39-4EB5-AEEB-8F10EAEA229A}" destId="{8E4454A9-B5DF-4129-A4F1-38FAAA75C80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8491332-C5DE-4EC5-A2C6-FCF5E401060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C9D20DD-5049-4E44-99C6-CF4AD63685FA}">
      <dgm:prSet/>
      <dgm:spPr/>
      <dgm:t>
        <a:bodyPr/>
        <a:lstStyle/>
        <a:p>
          <a:r>
            <a:rPr lang="en-US"/>
            <a:t>Methods like other functions can have return types</a:t>
          </a:r>
        </a:p>
      </dgm:t>
    </dgm:pt>
    <dgm:pt modelId="{FB9F780D-AC03-46F8-AB46-17B1B0D5304D}" type="parTrans" cxnId="{2BC57338-FCBC-4BE5-9923-47A7E5B76662}">
      <dgm:prSet/>
      <dgm:spPr/>
      <dgm:t>
        <a:bodyPr/>
        <a:lstStyle/>
        <a:p>
          <a:endParaRPr lang="en-US"/>
        </a:p>
      </dgm:t>
    </dgm:pt>
    <dgm:pt modelId="{3DF41612-2181-4E94-BE78-34F6E5F7103E}" type="sibTrans" cxnId="{2BC57338-FCBC-4BE5-9923-47A7E5B76662}">
      <dgm:prSet/>
      <dgm:spPr/>
      <dgm:t>
        <a:bodyPr/>
        <a:lstStyle/>
        <a:p>
          <a:endParaRPr lang="en-US"/>
        </a:p>
      </dgm:t>
    </dgm:pt>
    <dgm:pt modelId="{A6BA6F6F-3E3A-46AF-8C9B-C168A599F519}">
      <dgm:prSet/>
      <dgm:spPr/>
      <dgm:t>
        <a:bodyPr/>
        <a:lstStyle/>
        <a:p>
          <a:r>
            <a:rPr lang="en-US"/>
            <a:t>In most circumstances they can be used to return internal values</a:t>
          </a:r>
        </a:p>
      </dgm:t>
    </dgm:pt>
    <dgm:pt modelId="{DCDA4653-08F1-434B-B0B2-B63B418F8A48}" type="parTrans" cxnId="{842455D5-AF91-46CE-8B86-254E046902DF}">
      <dgm:prSet/>
      <dgm:spPr/>
      <dgm:t>
        <a:bodyPr/>
        <a:lstStyle/>
        <a:p>
          <a:endParaRPr lang="en-US"/>
        </a:p>
      </dgm:t>
    </dgm:pt>
    <dgm:pt modelId="{3CEB61CE-CE5A-4BA7-9126-C3CED92D0937}" type="sibTrans" cxnId="{842455D5-AF91-46CE-8B86-254E046902DF}">
      <dgm:prSet/>
      <dgm:spPr/>
      <dgm:t>
        <a:bodyPr/>
        <a:lstStyle/>
        <a:p>
          <a:endParaRPr lang="en-US"/>
        </a:p>
      </dgm:t>
    </dgm:pt>
    <dgm:pt modelId="{3E66B962-CE26-4EC4-BDF6-BE2686D8D6AE}">
      <dgm:prSet/>
      <dgm:spPr/>
      <dgm:t>
        <a:bodyPr/>
        <a:lstStyle/>
        <a:p>
          <a:r>
            <a:rPr lang="en-US"/>
            <a:t>They can be used to perform functions in an object and respond with the output of this function</a:t>
          </a:r>
        </a:p>
      </dgm:t>
    </dgm:pt>
    <dgm:pt modelId="{5BFFF4A6-DD6E-428A-8D77-E266DA78EEBD}" type="parTrans" cxnId="{8517ED47-6174-44EC-8ED1-F9E799D09764}">
      <dgm:prSet/>
      <dgm:spPr/>
      <dgm:t>
        <a:bodyPr/>
        <a:lstStyle/>
        <a:p>
          <a:endParaRPr lang="en-US"/>
        </a:p>
      </dgm:t>
    </dgm:pt>
    <dgm:pt modelId="{E0678ACF-A049-47BC-8196-9D86A123DF34}" type="sibTrans" cxnId="{8517ED47-6174-44EC-8ED1-F9E799D09764}">
      <dgm:prSet/>
      <dgm:spPr/>
      <dgm:t>
        <a:bodyPr/>
        <a:lstStyle/>
        <a:p>
          <a:endParaRPr lang="en-US"/>
        </a:p>
      </dgm:t>
    </dgm:pt>
    <dgm:pt modelId="{E0265ED1-4F0C-4782-B844-AC59CD8B6DB9}" type="pres">
      <dgm:prSet presAssocID="{F8491332-C5DE-4EC5-A2C6-FCF5E401060B}" presName="root" presStyleCnt="0">
        <dgm:presLayoutVars>
          <dgm:dir/>
          <dgm:resizeHandles val="exact"/>
        </dgm:presLayoutVars>
      </dgm:prSet>
      <dgm:spPr/>
    </dgm:pt>
    <dgm:pt modelId="{D9244AB7-EEC6-4CC6-A5CB-669287FD08D4}" type="pres">
      <dgm:prSet presAssocID="{2C9D20DD-5049-4E44-99C6-CF4AD63685FA}" presName="compNode" presStyleCnt="0"/>
      <dgm:spPr/>
    </dgm:pt>
    <dgm:pt modelId="{1DC3C87A-144C-4D84-882F-08B904E1EE88}" type="pres">
      <dgm:prSet presAssocID="{2C9D20DD-5049-4E44-99C6-CF4AD63685FA}" presName="bgRect" presStyleLbl="bgShp" presStyleIdx="0" presStyleCnt="3"/>
      <dgm:spPr/>
    </dgm:pt>
    <dgm:pt modelId="{03BD72D1-C18B-4E1A-BF04-BC05CACCD9CE}" type="pres">
      <dgm:prSet presAssocID="{2C9D20DD-5049-4E44-99C6-CF4AD63685F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C69E0EA-5E99-4B9E-9209-560B43E78F9C}" type="pres">
      <dgm:prSet presAssocID="{2C9D20DD-5049-4E44-99C6-CF4AD63685FA}" presName="spaceRect" presStyleCnt="0"/>
      <dgm:spPr/>
    </dgm:pt>
    <dgm:pt modelId="{C862E198-8079-46F7-91F0-735A2AA5893E}" type="pres">
      <dgm:prSet presAssocID="{2C9D20DD-5049-4E44-99C6-CF4AD63685FA}" presName="parTx" presStyleLbl="revTx" presStyleIdx="0" presStyleCnt="3">
        <dgm:presLayoutVars>
          <dgm:chMax val="0"/>
          <dgm:chPref val="0"/>
        </dgm:presLayoutVars>
      </dgm:prSet>
      <dgm:spPr/>
    </dgm:pt>
    <dgm:pt modelId="{D26407AA-AC42-4072-B4D8-239DA4C031F1}" type="pres">
      <dgm:prSet presAssocID="{3DF41612-2181-4E94-BE78-34F6E5F7103E}" presName="sibTrans" presStyleCnt="0"/>
      <dgm:spPr/>
    </dgm:pt>
    <dgm:pt modelId="{916E4218-9D18-4DF6-B9A6-22EB57F7D3C9}" type="pres">
      <dgm:prSet presAssocID="{A6BA6F6F-3E3A-46AF-8C9B-C168A599F519}" presName="compNode" presStyleCnt="0"/>
      <dgm:spPr/>
    </dgm:pt>
    <dgm:pt modelId="{0D8EC3C8-10F2-42EE-81A7-55BB7A3F4796}" type="pres">
      <dgm:prSet presAssocID="{A6BA6F6F-3E3A-46AF-8C9B-C168A599F519}" presName="bgRect" presStyleLbl="bgShp" presStyleIdx="1" presStyleCnt="3"/>
      <dgm:spPr/>
    </dgm:pt>
    <dgm:pt modelId="{A473D2CB-8BDD-43A2-B05F-B3BBF9E97DEE}" type="pres">
      <dgm:prSet presAssocID="{A6BA6F6F-3E3A-46AF-8C9B-C168A599F51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B32919D-BA4E-4DFD-8D27-E62C71B533A0}" type="pres">
      <dgm:prSet presAssocID="{A6BA6F6F-3E3A-46AF-8C9B-C168A599F519}" presName="spaceRect" presStyleCnt="0"/>
      <dgm:spPr/>
    </dgm:pt>
    <dgm:pt modelId="{5352700A-2B2F-4491-B1F7-4F2F0836AF80}" type="pres">
      <dgm:prSet presAssocID="{A6BA6F6F-3E3A-46AF-8C9B-C168A599F519}" presName="parTx" presStyleLbl="revTx" presStyleIdx="1" presStyleCnt="3">
        <dgm:presLayoutVars>
          <dgm:chMax val="0"/>
          <dgm:chPref val="0"/>
        </dgm:presLayoutVars>
      </dgm:prSet>
      <dgm:spPr/>
    </dgm:pt>
    <dgm:pt modelId="{8C6A2113-00C5-4588-BA20-F88720AD803F}" type="pres">
      <dgm:prSet presAssocID="{3CEB61CE-CE5A-4BA7-9126-C3CED92D0937}" presName="sibTrans" presStyleCnt="0"/>
      <dgm:spPr/>
    </dgm:pt>
    <dgm:pt modelId="{7F3C6316-ADF2-4802-BF9A-69ABDFD8377C}" type="pres">
      <dgm:prSet presAssocID="{3E66B962-CE26-4EC4-BDF6-BE2686D8D6AE}" presName="compNode" presStyleCnt="0"/>
      <dgm:spPr/>
    </dgm:pt>
    <dgm:pt modelId="{533E25C1-8113-446C-8BAD-3D9CF308E960}" type="pres">
      <dgm:prSet presAssocID="{3E66B962-CE26-4EC4-BDF6-BE2686D8D6AE}" presName="bgRect" presStyleLbl="bgShp" presStyleIdx="2" presStyleCnt="3"/>
      <dgm:spPr/>
    </dgm:pt>
    <dgm:pt modelId="{BB82342D-8E64-407F-9E06-0DDF5BD19381}" type="pres">
      <dgm:prSet presAssocID="{3E66B962-CE26-4EC4-BDF6-BE2686D8D6A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CB5C03A5-3D36-457C-857A-4DF7B78E0E37}" type="pres">
      <dgm:prSet presAssocID="{3E66B962-CE26-4EC4-BDF6-BE2686D8D6AE}" presName="spaceRect" presStyleCnt="0"/>
      <dgm:spPr/>
    </dgm:pt>
    <dgm:pt modelId="{098F06B4-9201-4677-B44B-F727A75BA406}" type="pres">
      <dgm:prSet presAssocID="{3E66B962-CE26-4EC4-BDF6-BE2686D8D6A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BC57338-FCBC-4BE5-9923-47A7E5B76662}" srcId="{F8491332-C5DE-4EC5-A2C6-FCF5E401060B}" destId="{2C9D20DD-5049-4E44-99C6-CF4AD63685FA}" srcOrd="0" destOrd="0" parTransId="{FB9F780D-AC03-46F8-AB46-17B1B0D5304D}" sibTransId="{3DF41612-2181-4E94-BE78-34F6E5F7103E}"/>
    <dgm:cxn modelId="{8517ED47-6174-44EC-8ED1-F9E799D09764}" srcId="{F8491332-C5DE-4EC5-A2C6-FCF5E401060B}" destId="{3E66B962-CE26-4EC4-BDF6-BE2686D8D6AE}" srcOrd="2" destOrd="0" parTransId="{5BFFF4A6-DD6E-428A-8D77-E266DA78EEBD}" sibTransId="{E0678ACF-A049-47BC-8196-9D86A123DF34}"/>
    <dgm:cxn modelId="{BD3A6F4D-6901-49F4-82F0-D0EE5BA7AB62}" type="presOf" srcId="{3E66B962-CE26-4EC4-BDF6-BE2686D8D6AE}" destId="{098F06B4-9201-4677-B44B-F727A75BA406}" srcOrd="0" destOrd="0" presId="urn:microsoft.com/office/officeart/2018/2/layout/IconVerticalSolidList"/>
    <dgm:cxn modelId="{9614B55B-C5B9-4070-897B-96B6320A1E37}" type="presOf" srcId="{2C9D20DD-5049-4E44-99C6-CF4AD63685FA}" destId="{C862E198-8079-46F7-91F0-735A2AA5893E}" srcOrd="0" destOrd="0" presId="urn:microsoft.com/office/officeart/2018/2/layout/IconVerticalSolidList"/>
    <dgm:cxn modelId="{139A87A4-F4D6-4474-8411-D3C3044A9D30}" type="presOf" srcId="{A6BA6F6F-3E3A-46AF-8C9B-C168A599F519}" destId="{5352700A-2B2F-4491-B1F7-4F2F0836AF80}" srcOrd="0" destOrd="0" presId="urn:microsoft.com/office/officeart/2018/2/layout/IconVerticalSolidList"/>
    <dgm:cxn modelId="{C51A13D4-B931-4854-A454-7B3F7E24A471}" type="presOf" srcId="{F8491332-C5DE-4EC5-A2C6-FCF5E401060B}" destId="{E0265ED1-4F0C-4782-B844-AC59CD8B6DB9}" srcOrd="0" destOrd="0" presId="urn:microsoft.com/office/officeart/2018/2/layout/IconVerticalSolidList"/>
    <dgm:cxn modelId="{842455D5-AF91-46CE-8B86-254E046902DF}" srcId="{F8491332-C5DE-4EC5-A2C6-FCF5E401060B}" destId="{A6BA6F6F-3E3A-46AF-8C9B-C168A599F519}" srcOrd="1" destOrd="0" parTransId="{DCDA4653-08F1-434B-B0B2-B63B418F8A48}" sibTransId="{3CEB61CE-CE5A-4BA7-9126-C3CED92D0937}"/>
    <dgm:cxn modelId="{27F9F387-B416-4C40-9CD4-88BFE1BE29BA}" type="presParOf" srcId="{E0265ED1-4F0C-4782-B844-AC59CD8B6DB9}" destId="{D9244AB7-EEC6-4CC6-A5CB-669287FD08D4}" srcOrd="0" destOrd="0" presId="urn:microsoft.com/office/officeart/2018/2/layout/IconVerticalSolidList"/>
    <dgm:cxn modelId="{B9AFAECF-7E17-4B3C-A0C1-986045AA9923}" type="presParOf" srcId="{D9244AB7-EEC6-4CC6-A5CB-669287FD08D4}" destId="{1DC3C87A-144C-4D84-882F-08B904E1EE88}" srcOrd="0" destOrd="0" presId="urn:microsoft.com/office/officeart/2018/2/layout/IconVerticalSolidList"/>
    <dgm:cxn modelId="{72E1297C-F8DC-49A2-B823-D9289FC8D0E1}" type="presParOf" srcId="{D9244AB7-EEC6-4CC6-A5CB-669287FD08D4}" destId="{03BD72D1-C18B-4E1A-BF04-BC05CACCD9CE}" srcOrd="1" destOrd="0" presId="urn:microsoft.com/office/officeart/2018/2/layout/IconVerticalSolidList"/>
    <dgm:cxn modelId="{26FAC184-7F6A-49ED-8C3C-0D22C5C19732}" type="presParOf" srcId="{D9244AB7-EEC6-4CC6-A5CB-669287FD08D4}" destId="{8C69E0EA-5E99-4B9E-9209-560B43E78F9C}" srcOrd="2" destOrd="0" presId="urn:microsoft.com/office/officeart/2018/2/layout/IconVerticalSolidList"/>
    <dgm:cxn modelId="{A66098DC-0A6A-4ACB-95E1-7B9B8B3C7A27}" type="presParOf" srcId="{D9244AB7-EEC6-4CC6-A5CB-669287FD08D4}" destId="{C862E198-8079-46F7-91F0-735A2AA5893E}" srcOrd="3" destOrd="0" presId="urn:microsoft.com/office/officeart/2018/2/layout/IconVerticalSolidList"/>
    <dgm:cxn modelId="{DF1B1353-54F5-4BBF-8CC8-97502686EA92}" type="presParOf" srcId="{E0265ED1-4F0C-4782-B844-AC59CD8B6DB9}" destId="{D26407AA-AC42-4072-B4D8-239DA4C031F1}" srcOrd="1" destOrd="0" presId="urn:microsoft.com/office/officeart/2018/2/layout/IconVerticalSolidList"/>
    <dgm:cxn modelId="{464D8AED-B5C6-484C-ABF4-3A939FE2C89E}" type="presParOf" srcId="{E0265ED1-4F0C-4782-B844-AC59CD8B6DB9}" destId="{916E4218-9D18-4DF6-B9A6-22EB57F7D3C9}" srcOrd="2" destOrd="0" presId="urn:microsoft.com/office/officeart/2018/2/layout/IconVerticalSolidList"/>
    <dgm:cxn modelId="{7E30390C-2054-421A-BFB5-F403E94ED69C}" type="presParOf" srcId="{916E4218-9D18-4DF6-B9A6-22EB57F7D3C9}" destId="{0D8EC3C8-10F2-42EE-81A7-55BB7A3F4796}" srcOrd="0" destOrd="0" presId="urn:microsoft.com/office/officeart/2018/2/layout/IconVerticalSolidList"/>
    <dgm:cxn modelId="{3B9C72C9-0D47-49E1-BF95-8152845D566F}" type="presParOf" srcId="{916E4218-9D18-4DF6-B9A6-22EB57F7D3C9}" destId="{A473D2CB-8BDD-43A2-B05F-B3BBF9E97DEE}" srcOrd="1" destOrd="0" presId="urn:microsoft.com/office/officeart/2018/2/layout/IconVerticalSolidList"/>
    <dgm:cxn modelId="{1D752BAF-4C0E-4B13-BFAA-90EBD24C8928}" type="presParOf" srcId="{916E4218-9D18-4DF6-B9A6-22EB57F7D3C9}" destId="{FB32919D-BA4E-4DFD-8D27-E62C71B533A0}" srcOrd="2" destOrd="0" presId="urn:microsoft.com/office/officeart/2018/2/layout/IconVerticalSolidList"/>
    <dgm:cxn modelId="{3C3B2B99-62CD-43B0-A2A4-329000A9F797}" type="presParOf" srcId="{916E4218-9D18-4DF6-B9A6-22EB57F7D3C9}" destId="{5352700A-2B2F-4491-B1F7-4F2F0836AF80}" srcOrd="3" destOrd="0" presId="urn:microsoft.com/office/officeart/2018/2/layout/IconVerticalSolidList"/>
    <dgm:cxn modelId="{8D474941-6804-4CC5-95B6-9F071FC213BA}" type="presParOf" srcId="{E0265ED1-4F0C-4782-B844-AC59CD8B6DB9}" destId="{8C6A2113-00C5-4588-BA20-F88720AD803F}" srcOrd="3" destOrd="0" presId="urn:microsoft.com/office/officeart/2018/2/layout/IconVerticalSolidList"/>
    <dgm:cxn modelId="{3622BE72-D954-4992-B89D-B4B47EEC2532}" type="presParOf" srcId="{E0265ED1-4F0C-4782-B844-AC59CD8B6DB9}" destId="{7F3C6316-ADF2-4802-BF9A-69ABDFD8377C}" srcOrd="4" destOrd="0" presId="urn:microsoft.com/office/officeart/2018/2/layout/IconVerticalSolidList"/>
    <dgm:cxn modelId="{0378F90B-EED0-4B92-AF15-CDCCFB693684}" type="presParOf" srcId="{7F3C6316-ADF2-4802-BF9A-69ABDFD8377C}" destId="{533E25C1-8113-446C-8BAD-3D9CF308E960}" srcOrd="0" destOrd="0" presId="urn:microsoft.com/office/officeart/2018/2/layout/IconVerticalSolidList"/>
    <dgm:cxn modelId="{E17EF618-47F3-43D3-9A48-7826565D69C9}" type="presParOf" srcId="{7F3C6316-ADF2-4802-BF9A-69ABDFD8377C}" destId="{BB82342D-8E64-407F-9E06-0DDF5BD19381}" srcOrd="1" destOrd="0" presId="urn:microsoft.com/office/officeart/2018/2/layout/IconVerticalSolidList"/>
    <dgm:cxn modelId="{85BE690B-3310-46B7-884D-E4761F2CBFF2}" type="presParOf" srcId="{7F3C6316-ADF2-4802-BF9A-69ABDFD8377C}" destId="{CB5C03A5-3D36-457C-857A-4DF7B78E0E37}" srcOrd="2" destOrd="0" presId="urn:microsoft.com/office/officeart/2018/2/layout/IconVerticalSolidList"/>
    <dgm:cxn modelId="{25473713-1C6C-433B-8CE4-BD97590300C6}" type="presParOf" srcId="{7F3C6316-ADF2-4802-BF9A-69ABDFD8377C}" destId="{098F06B4-9201-4677-B44B-F727A75BA40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A2BB24E-9AE8-4A84-9C79-0AB1E0E5042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79523B5-C825-49E6-9E25-CA1F2A6DD825}">
      <dgm:prSet/>
      <dgm:spPr/>
      <dgm:t>
        <a:bodyPr/>
        <a:lstStyle/>
        <a:p>
          <a:r>
            <a:rPr lang="en-US"/>
            <a:t>We know what classes are and how to create them, what now ?</a:t>
          </a:r>
        </a:p>
      </dgm:t>
    </dgm:pt>
    <dgm:pt modelId="{8FB29DDB-3E9E-442B-91D7-65A63A587EC0}" type="parTrans" cxnId="{8DF91FE5-60DD-433E-A4E2-4261F92927E6}">
      <dgm:prSet/>
      <dgm:spPr/>
      <dgm:t>
        <a:bodyPr/>
        <a:lstStyle/>
        <a:p>
          <a:endParaRPr lang="en-US"/>
        </a:p>
      </dgm:t>
    </dgm:pt>
    <dgm:pt modelId="{DCCC834E-92AF-4BFD-A4C4-88D4E82A3C5C}" type="sibTrans" cxnId="{8DF91FE5-60DD-433E-A4E2-4261F92927E6}">
      <dgm:prSet/>
      <dgm:spPr/>
      <dgm:t>
        <a:bodyPr/>
        <a:lstStyle/>
        <a:p>
          <a:endParaRPr lang="en-US"/>
        </a:p>
      </dgm:t>
    </dgm:pt>
    <dgm:pt modelId="{801F149A-5CEE-4257-B77B-E0AEFCD04E73}">
      <dgm:prSet/>
      <dgm:spPr/>
      <dgm:t>
        <a:bodyPr/>
        <a:lstStyle/>
        <a:p>
          <a:r>
            <a:rPr lang="en-US"/>
            <a:t>We start building the structures we have written the manual for</a:t>
          </a:r>
        </a:p>
      </dgm:t>
    </dgm:pt>
    <dgm:pt modelId="{D50216BE-D1B9-4AFA-9081-41F74EC145E3}" type="parTrans" cxnId="{0D54FEAF-1200-4E59-9D44-ED33C16F3DD5}">
      <dgm:prSet/>
      <dgm:spPr/>
      <dgm:t>
        <a:bodyPr/>
        <a:lstStyle/>
        <a:p>
          <a:endParaRPr lang="en-US"/>
        </a:p>
      </dgm:t>
    </dgm:pt>
    <dgm:pt modelId="{463BBE96-C77D-4593-AE3C-083838A59167}" type="sibTrans" cxnId="{0D54FEAF-1200-4E59-9D44-ED33C16F3DD5}">
      <dgm:prSet/>
      <dgm:spPr/>
      <dgm:t>
        <a:bodyPr/>
        <a:lstStyle/>
        <a:p>
          <a:endParaRPr lang="en-US"/>
        </a:p>
      </dgm:t>
    </dgm:pt>
    <dgm:pt modelId="{D3DDF767-2223-4407-B1E4-C0A25F2431D7}">
      <dgm:prSet/>
      <dgm:spPr/>
      <dgm:t>
        <a:bodyPr/>
        <a:lstStyle/>
        <a:p>
          <a:r>
            <a:rPr lang="en-US"/>
            <a:t>We start using the properties and functions of those structures we have built to solve problems</a:t>
          </a:r>
        </a:p>
      </dgm:t>
    </dgm:pt>
    <dgm:pt modelId="{BE9ABCAC-7919-4783-B66D-C3C0EEA2AEC1}" type="parTrans" cxnId="{6CA19705-F312-4784-9B3C-BCF59E9C5C76}">
      <dgm:prSet/>
      <dgm:spPr/>
      <dgm:t>
        <a:bodyPr/>
        <a:lstStyle/>
        <a:p>
          <a:endParaRPr lang="en-US"/>
        </a:p>
      </dgm:t>
    </dgm:pt>
    <dgm:pt modelId="{C476B3E9-D60A-4B25-A9AC-39D00536C90D}" type="sibTrans" cxnId="{6CA19705-F312-4784-9B3C-BCF59E9C5C76}">
      <dgm:prSet/>
      <dgm:spPr/>
      <dgm:t>
        <a:bodyPr/>
        <a:lstStyle/>
        <a:p>
          <a:endParaRPr lang="en-US"/>
        </a:p>
      </dgm:t>
    </dgm:pt>
    <dgm:pt modelId="{365F788A-08B6-4F23-874F-E5D1A67244B5}">
      <dgm:prSet/>
      <dgm:spPr/>
      <dgm:t>
        <a:bodyPr/>
        <a:lstStyle/>
        <a:p>
          <a:r>
            <a:rPr lang="en-US"/>
            <a:t>This is achieved through the process of instantiation</a:t>
          </a:r>
        </a:p>
      </dgm:t>
    </dgm:pt>
    <dgm:pt modelId="{AC4AD573-3AEC-4891-ACB1-0B322BC2FB01}" type="parTrans" cxnId="{CAA2BFB7-1ED3-4EE9-95ED-1CC1C3EFEC33}">
      <dgm:prSet/>
      <dgm:spPr/>
      <dgm:t>
        <a:bodyPr/>
        <a:lstStyle/>
        <a:p>
          <a:endParaRPr lang="en-US"/>
        </a:p>
      </dgm:t>
    </dgm:pt>
    <dgm:pt modelId="{184D0272-A289-4C3C-80F2-A4A26726273F}" type="sibTrans" cxnId="{CAA2BFB7-1ED3-4EE9-95ED-1CC1C3EFEC33}">
      <dgm:prSet/>
      <dgm:spPr/>
      <dgm:t>
        <a:bodyPr/>
        <a:lstStyle/>
        <a:p>
          <a:endParaRPr lang="en-US"/>
        </a:p>
      </dgm:t>
    </dgm:pt>
    <dgm:pt modelId="{0EC8281A-7945-A14B-8DB9-D10794EF35FB}" type="pres">
      <dgm:prSet presAssocID="{3A2BB24E-9AE8-4A84-9C79-0AB1E0E50424}" presName="linear" presStyleCnt="0">
        <dgm:presLayoutVars>
          <dgm:animLvl val="lvl"/>
          <dgm:resizeHandles val="exact"/>
        </dgm:presLayoutVars>
      </dgm:prSet>
      <dgm:spPr/>
    </dgm:pt>
    <dgm:pt modelId="{46F3A2B7-59AF-3E40-BE4E-FB1787ACD4A3}" type="pres">
      <dgm:prSet presAssocID="{C79523B5-C825-49E6-9E25-CA1F2A6DD82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25A2653-3C1D-194C-839A-54FFD9478BA6}" type="pres">
      <dgm:prSet presAssocID="{DCCC834E-92AF-4BFD-A4C4-88D4E82A3C5C}" presName="spacer" presStyleCnt="0"/>
      <dgm:spPr/>
    </dgm:pt>
    <dgm:pt modelId="{76C04D21-958C-6A42-9AE6-9E95C315662C}" type="pres">
      <dgm:prSet presAssocID="{801F149A-5CEE-4257-B77B-E0AEFCD04E7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17E0D9F-C2E5-2C43-9AFE-C8BE0DD62B3E}" type="pres">
      <dgm:prSet presAssocID="{463BBE96-C77D-4593-AE3C-083838A59167}" presName="spacer" presStyleCnt="0"/>
      <dgm:spPr/>
    </dgm:pt>
    <dgm:pt modelId="{09DF40A7-B970-4640-98F4-2B6D8FCA1217}" type="pres">
      <dgm:prSet presAssocID="{D3DDF767-2223-4407-B1E4-C0A25F2431D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5033699-B4FF-D849-9AD9-05C9AFBA210E}" type="pres">
      <dgm:prSet presAssocID="{C476B3E9-D60A-4B25-A9AC-39D00536C90D}" presName="spacer" presStyleCnt="0"/>
      <dgm:spPr/>
    </dgm:pt>
    <dgm:pt modelId="{8C1B2E0B-43ED-EC4B-8C39-F4729BCA641D}" type="pres">
      <dgm:prSet presAssocID="{365F788A-08B6-4F23-874F-E5D1A67244B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CA19705-F312-4784-9B3C-BCF59E9C5C76}" srcId="{3A2BB24E-9AE8-4A84-9C79-0AB1E0E50424}" destId="{D3DDF767-2223-4407-B1E4-C0A25F2431D7}" srcOrd="2" destOrd="0" parTransId="{BE9ABCAC-7919-4783-B66D-C3C0EEA2AEC1}" sibTransId="{C476B3E9-D60A-4B25-A9AC-39D00536C90D}"/>
    <dgm:cxn modelId="{67FB5922-EAF1-AD40-9DB9-3E86B979DC49}" type="presOf" srcId="{801F149A-5CEE-4257-B77B-E0AEFCD04E73}" destId="{76C04D21-958C-6A42-9AE6-9E95C315662C}" srcOrd="0" destOrd="0" presId="urn:microsoft.com/office/officeart/2005/8/layout/vList2"/>
    <dgm:cxn modelId="{774DD65F-5413-7E4B-B129-A03226CA65DB}" type="presOf" srcId="{D3DDF767-2223-4407-B1E4-C0A25F2431D7}" destId="{09DF40A7-B970-4640-98F4-2B6D8FCA1217}" srcOrd="0" destOrd="0" presId="urn:microsoft.com/office/officeart/2005/8/layout/vList2"/>
    <dgm:cxn modelId="{A0E1D586-5ED5-BB42-A80B-D0C52190509C}" type="presOf" srcId="{3A2BB24E-9AE8-4A84-9C79-0AB1E0E50424}" destId="{0EC8281A-7945-A14B-8DB9-D10794EF35FB}" srcOrd="0" destOrd="0" presId="urn:microsoft.com/office/officeart/2005/8/layout/vList2"/>
    <dgm:cxn modelId="{913167A1-5C3B-B14A-AFBE-42B8418088C1}" type="presOf" srcId="{365F788A-08B6-4F23-874F-E5D1A67244B5}" destId="{8C1B2E0B-43ED-EC4B-8C39-F4729BCA641D}" srcOrd="0" destOrd="0" presId="urn:microsoft.com/office/officeart/2005/8/layout/vList2"/>
    <dgm:cxn modelId="{0D54FEAF-1200-4E59-9D44-ED33C16F3DD5}" srcId="{3A2BB24E-9AE8-4A84-9C79-0AB1E0E50424}" destId="{801F149A-5CEE-4257-B77B-E0AEFCD04E73}" srcOrd="1" destOrd="0" parTransId="{D50216BE-D1B9-4AFA-9081-41F74EC145E3}" sibTransId="{463BBE96-C77D-4593-AE3C-083838A59167}"/>
    <dgm:cxn modelId="{CAA2BFB7-1ED3-4EE9-95ED-1CC1C3EFEC33}" srcId="{3A2BB24E-9AE8-4A84-9C79-0AB1E0E50424}" destId="{365F788A-08B6-4F23-874F-E5D1A67244B5}" srcOrd="3" destOrd="0" parTransId="{AC4AD573-3AEC-4891-ACB1-0B322BC2FB01}" sibTransId="{184D0272-A289-4C3C-80F2-A4A26726273F}"/>
    <dgm:cxn modelId="{8DF91FE5-60DD-433E-A4E2-4261F92927E6}" srcId="{3A2BB24E-9AE8-4A84-9C79-0AB1E0E50424}" destId="{C79523B5-C825-49E6-9E25-CA1F2A6DD825}" srcOrd="0" destOrd="0" parTransId="{8FB29DDB-3E9E-442B-91D7-65A63A587EC0}" sibTransId="{DCCC834E-92AF-4BFD-A4C4-88D4E82A3C5C}"/>
    <dgm:cxn modelId="{24168EF8-6020-664E-93CE-BDD208B47EA1}" type="presOf" srcId="{C79523B5-C825-49E6-9E25-CA1F2A6DD825}" destId="{46F3A2B7-59AF-3E40-BE4E-FB1787ACD4A3}" srcOrd="0" destOrd="0" presId="urn:microsoft.com/office/officeart/2005/8/layout/vList2"/>
    <dgm:cxn modelId="{4C3B6344-C6AF-D942-9B4E-F1B66D5A9260}" type="presParOf" srcId="{0EC8281A-7945-A14B-8DB9-D10794EF35FB}" destId="{46F3A2B7-59AF-3E40-BE4E-FB1787ACD4A3}" srcOrd="0" destOrd="0" presId="urn:microsoft.com/office/officeart/2005/8/layout/vList2"/>
    <dgm:cxn modelId="{E86EE278-EB23-944C-986A-EA2CDBE483B8}" type="presParOf" srcId="{0EC8281A-7945-A14B-8DB9-D10794EF35FB}" destId="{925A2653-3C1D-194C-839A-54FFD9478BA6}" srcOrd="1" destOrd="0" presId="urn:microsoft.com/office/officeart/2005/8/layout/vList2"/>
    <dgm:cxn modelId="{4E3F59BE-0AB2-8B40-A6A8-A09106924CB1}" type="presParOf" srcId="{0EC8281A-7945-A14B-8DB9-D10794EF35FB}" destId="{76C04D21-958C-6A42-9AE6-9E95C315662C}" srcOrd="2" destOrd="0" presId="urn:microsoft.com/office/officeart/2005/8/layout/vList2"/>
    <dgm:cxn modelId="{A83311D6-1F1B-3E4E-9017-52C0EDC13B86}" type="presParOf" srcId="{0EC8281A-7945-A14B-8DB9-D10794EF35FB}" destId="{417E0D9F-C2E5-2C43-9AFE-C8BE0DD62B3E}" srcOrd="3" destOrd="0" presId="urn:microsoft.com/office/officeart/2005/8/layout/vList2"/>
    <dgm:cxn modelId="{AF7C1DD4-2811-3E4E-A9F0-1AAD52F5DFE3}" type="presParOf" srcId="{0EC8281A-7945-A14B-8DB9-D10794EF35FB}" destId="{09DF40A7-B970-4640-98F4-2B6D8FCA1217}" srcOrd="4" destOrd="0" presId="urn:microsoft.com/office/officeart/2005/8/layout/vList2"/>
    <dgm:cxn modelId="{2C8CEC5C-37AF-4046-B78A-A201329A78D1}" type="presParOf" srcId="{0EC8281A-7945-A14B-8DB9-D10794EF35FB}" destId="{F5033699-B4FF-D849-9AD9-05C9AFBA210E}" srcOrd="5" destOrd="0" presId="urn:microsoft.com/office/officeart/2005/8/layout/vList2"/>
    <dgm:cxn modelId="{E2FF96BD-FFB9-C74B-A972-CEF69E8DC3C2}" type="presParOf" srcId="{0EC8281A-7945-A14B-8DB9-D10794EF35FB}" destId="{8C1B2E0B-43ED-EC4B-8C39-F4729BCA641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4F8F1E-5687-6947-9974-DA82D87AFE75}">
      <dsp:nvSpPr>
        <dsp:cNvPr id="0" name=""/>
        <dsp:cNvSpPr/>
      </dsp:nvSpPr>
      <dsp:spPr>
        <a:xfrm>
          <a:off x="269970" y="-44190"/>
          <a:ext cx="5723698" cy="5723698"/>
        </a:xfrm>
        <a:prstGeom prst="circularArrow">
          <a:avLst>
            <a:gd name="adj1" fmla="val 5544"/>
            <a:gd name="adj2" fmla="val 330680"/>
            <a:gd name="adj3" fmla="val 14774478"/>
            <a:gd name="adj4" fmla="val 16803504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6BBA53-52AD-604B-A449-FFAEC2A4F11C}">
      <dsp:nvSpPr>
        <dsp:cNvPr id="0" name=""/>
        <dsp:cNvSpPr/>
      </dsp:nvSpPr>
      <dsp:spPr>
        <a:xfrm>
          <a:off x="2406210" y="22328"/>
          <a:ext cx="1451219" cy="7256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Recap OOPs</a:t>
          </a:r>
        </a:p>
      </dsp:txBody>
      <dsp:txXfrm>
        <a:off x="2441631" y="57749"/>
        <a:ext cx="1380377" cy="654767"/>
      </dsp:txXfrm>
    </dsp:sp>
    <dsp:sp modelId="{B57B764B-ECBF-3140-AFBD-29AEDA3FC805}">
      <dsp:nvSpPr>
        <dsp:cNvPr id="0" name=""/>
        <dsp:cNvSpPr/>
      </dsp:nvSpPr>
      <dsp:spPr>
        <a:xfrm>
          <a:off x="3975132" y="593369"/>
          <a:ext cx="1451219" cy="7256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Purpose of OOP</a:t>
          </a:r>
        </a:p>
      </dsp:txBody>
      <dsp:txXfrm>
        <a:off x="4010553" y="628790"/>
        <a:ext cx="1380377" cy="654767"/>
      </dsp:txXfrm>
    </dsp:sp>
    <dsp:sp modelId="{292A9CFD-CF32-704F-BEFE-3BA7F92598F0}">
      <dsp:nvSpPr>
        <dsp:cNvPr id="0" name=""/>
        <dsp:cNvSpPr/>
      </dsp:nvSpPr>
      <dsp:spPr>
        <a:xfrm>
          <a:off x="4809938" y="2039296"/>
          <a:ext cx="1451219" cy="7256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Class Examples</a:t>
          </a:r>
        </a:p>
      </dsp:txBody>
      <dsp:txXfrm>
        <a:off x="4845359" y="2074717"/>
        <a:ext cx="1380377" cy="654767"/>
      </dsp:txXfrm>
    </dsp:sp>
    <dsp:sp modelId="{875211BF-61A0-A64F-8518-ABDEA3C6DE25}">
      <dsp:nvSpPr>
        <dsp:cNvPr id="0" name=""/>
        <dsp:cNvSpPr/>
      </dsp:nvSpPr>
      <dsp:spPr>
        <a:xfrm>
          <a:off x="4520013" y="3683543"/>
          <a:ext cx="1451219" cy="7256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Class Components</a:t>
          </a:r>
        </a:p>
      </dsp:txBody>
      <dsp:txXfrm>
        <a:off x="4555434" y="3718964"/>
        <a:ext cx="1380377" cy="654767"/>
      </dsp:txXfrm>
    </dsp:sp>
    <dsp:sp modelId="{6FF4FCBF-EC2D-264A-85F3-14319A845CBE}">
      <dsp:nvSpPr>
        <dsp:cNvPr id="0" name=""/>
        <dsp:cNvSpPr/>
      </dsp:nvSpPr>
      <dsp:spPr>
        <a:xfrm>
          <a:off x="3241016" y="4756749"/>
          <a:ext cx="1451219" cy="7256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Classes vs Objects</a:t>
          </a:r>
        </a:p>
      </dsp:txBody>
      <dsp:txXfrm>
        <a:off x="3276437" y="4792170"/>
        <a:ext cx="1380377" cy="654767"/>
      </dsp:txXfrm>
    </dsp:sp>
    <dsp:sp modelId="{52D7159E-7328-4643-97E9-52FFD131F0CD}">
      <dsp:nvSpPr>
        <dsp:cNvPr id="0" name=""/>
        <dsp:cNvSpPr/>
      </dsp:nvSpPr>
      <dsp:spPr>
        <a:xfrm>
          <a:off x="1571404" y="4756749"/>
          <a:ext cx="1451219" cy="7256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Functions and Methods</a:t>
          </a:r>
        </a:p>
      </dsp:txBody>
      <dsp:txXfrm>
        <a:off x="1606825" y="4792170"/>
        <a:ext cx="1380377" cy="654767"/>
      </dsp:txXfrm>
    </dsp:sp>
    <dsp:sp modelId="{30EEBD85-3628-1C4B-8AFD-0143E0EF4209}">
      <dsp:nvSpPr>
        <dsp:cNvPr id="0" name=""/>
        <dsp:cNvSpPr/>
      </dsp:nvSpPr>
      <dsp:spPr>
        <a:xfrm>
          <a:off x="292407" y="3683543"/>
          <a:ext cx="1451219" cy="7256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Attributes and properties</a:t>
          </a:r>
        </a:p>
      </dsp:txBody>
      <dsp:txXfrm>
        <a:off x="327828" y="3718964"/>
        <a:ext cx="1380377" cy="654767"/>
      </dsp:txXfrm>
    </dsp:sp>
    <dsp:sp modelId="{E4F12FB3-97F8-8A43-9D4F-708D26D67922}">
      <dsp:nvSpPr>
        <dsp:cNvPr id="0" name=""/>
        <dsp:cNvSpPr/>
      </dsp:nvSpPr>
      <dsp:spPr>
        <a:xfrm>
          <a:off x="2481" y="2039296"/>
          <a:ext cx="1451219" cy="7256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Constructors</a:t>
          </a:r>
        </a:p>
      </dsp:txBody>
      <dsp:txXfrm>
        <a:off x="37902" y="2074717"/>
        <a:ext cx="1380377" cy="654767"/>
      </dsp:txXfrm>
    </dsp:sp>
    <dsp:sp modelId="{0048B845-E0AE-DD47-9A22-85545D0ED0BC}">
      <dsp:nvSpPr>
        <dsp:cNvPr id="0" name=""/>
        <dsp:cNvSpPr/>
      </dsp:nvSpPr>
      <dsp:spPr>
        <a:xfrm>
          <a:off x="837288" y="593369"/>
          <a:ext cx="1451219" cy="7256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Parameterised instantiation</a:t>
          </a:r>
        </a:p>
      </dsp:txBody>
      <dsp:txXfrm>
        <a:off x="872709" y="628790"/>
        <a:ext cx="1380377" cy="6547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BB05AE-2186-4BEA-AE37-DF49A633C1C1}">
      <dsp:nvSpPr>
        <dsp:cNvPr id="0" name=""/>
        <dsp:cNvSpPr/>
      </dsp:nvSpPr>
      <dsp:spPr>
        <a:xfrm>
          <a:off x="0" y="651"/>
          <a:ext cx="6651253" cy="15249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5EC615-7053-4302-8676-AF94187BF658}">
      <dsp:nvSpPr>
        <dsp:cNvPr id="0" name=""/>
        <dsp:cNvSpPr/>
      </dsp:nvSpPr>
      <dsp:spPr>
        <a:xfrm>
          <a:off x="461309" y="343774"/>
          <a:ext cx="838743" cy="838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C1CEA-EAF2-40B6-9DA0-9FF4FD59970A}">
      <dsp:nvSpPr>
        <dsp:cNvPr id="0" name=""/>
        <dsp:cNvSpPr/>
      </dsp:nvSpPr>
      <dsp:spPr>
        <a:xfrm>
          <a:off x="1761361" y="651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class can be considered a template for an object</a:t>
          </a:r>
        </a:p>
      </dsp:txBody>
      <dsp:txXfrm>
        <a:off x="1761361" y="651"/>
        <a:ext cx="4889891" cy="1524988"/>
      </dsp:txXfrm>
    </dsp:sp>
    <dsp:sp modelId="{CCB48B0C-50CB-44A0-969B-9BEF5917ECB2}">
      <dsp:nvSpPr>
        <dsp:cNvPr id="0" name=""/>
        <dsp:cNvSpPr/>
      </dsp:nvSpPr>
      <dsp:spPr>
        <a:xfrm>
          <a:off x="0" y="1906887"/>
          <a:ext cx="6651253" cy="15249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023712-F03B-4364-AAD0-86389E2ACF3B}">
      <dsp:nvSpPr>
        <dsp:cNvPr id="0" name=""/>
        <dsp:cNvSpPr/>
      </dsp:nvSpPr>
      <dsp:spPr>
        <a:xfrm>
          <a:off x="461309" y="2250010"/>
          <a:ext cx="838743" cy="838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EA2157-4443-419A-AC9C-75FACC3ACC16}">
      <dsp:nvSpPr>
        <dsp:cNvPr id="0" name=""/>
        <dsp:cNvSpPr/>
      </dsp:nvSpPr>
      <dsp:spPr>
        <a:xfrm>
          <a:off x="1761361" y="1906887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blueprint for the creation of an item</a:t>
          </a:r>
        </a:p>
      </dsp:txBody>
      <dsp:txXfrm>
        <a:off x="1761361" y="1906887"/>
        <a:ext cx="4889891" cy="1524988"/>
      </dsp:txXfrm>
    </dsp:sp>
    <dsp:sp modelId="{B0E128EB-280F-463C-8B94-20421C7D9C6C}">
      <dsp:nvSpPr>
        <dsp:cNvPr id="0" name=""/>
        <dsp:cNvSpPr/>
      </dsp:nvSpPr>
      <dsp:spPr>
        <a:xfrm>
          <a:off x="0" y="3813123"/>
          <a:ext cx="6651253" cy="152498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ECEFE-C9B0-4438-8B33-1D99D174F569}">
      <dsp:nvSpPr>
        <dsp:cNvPr id="0" name=""/>
        <dsp:cNvSpPr/>
      </dsp:nvSpPr>
      <dsp:spPr>
        <a:xfrm>
          <a:off x="461309" y="4156246"/>
          <a:ext cx="838743" cy="838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7117BA-0EEF-42B2-BBF9-5D1890156C55}">
      <dsp:nvSpPr>
        <dsp:cNvPr id="0" name=""/>
        <dsp:cNvSpPr/>
      </dsp:nvSpPr>
      <dsp:spPr>
        <a:xfrm>
          <a:off x="1761361" y="3813123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Computers don’t think like humans, it is the context applied to software by humans that adds the meaning</a:t>
          </a:r>
        </a:p>
      </dsp:txBody>
      <dsp:txXfrm>
        <a:off x="1761361" y="3813123"/>
        <a:ext cx="4889891" cy="15249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612302-89A5-7A44-8F70-B3569E2B3304}">
      <dsp:nvSpPr>
        <dsp:cNvPr id="0" name=""/>
        <dsp:cNvSpPr/>
      </dsp:nvSpPr>
      <dsp:spPr>
        <a:xfrm>
          <a:off x="51" y="84895"/>
          <a:ext cx="4913783" cy="11510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Data Encapsulation</a:t>
          </a:r>
          <a:endParaRPr lang="en-US" sz="2300" kern="1200"/>
        </a:p>
      </dsp:txBody>
      <dsp:txXfrm>
        <a:off x="51" y="84895"/>
        <a:ext cx="4913783" cy="1151067"/>
      </dsp:txXfrm>
    </dsp:sp>
    <dsp:sp modelId="{DAB4F0A2-1150-FA44-AC6E-E3423B70BE53}">
      <dsp:nvSpPr>
        <dsp:cNvPr id="0" name=""/>
        <dsp:cNvSpPr/>
      </dsp:nvSpPr>
      <dsp:spPr>
        <a:xfrm>
          <a:off x="51" y="1235962"/>
          <a:ext cx="4913783" cy="303047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Group data together </a:t>
          </a:r>
          <a:r>
            <a:rPr lang="en-GB" sz="2300" kern="1200">
              <a:sym typeface="Wingdings" panose="05000000000000000000" pitchFamily="2" charset="2"/>
            </a:rPr>
            <a:t></a:t>
          </a:r>
          <a:r>
            <a:rPr lang="en-GB" sz="2300" kern="1200"/>
            <a:t> similar to creating a database table structure with fields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“hide it” </a:t>
          </a:r>
          <a:r>
            <a:rPr lang="en-GB" sz="2300" kern="1200">
              <a:sym typeface="Wingdings" panose="05000000000000000000" pitchFamily="2" charset="2"/>
            </a:rPr>
            <a:t></a:t>
          </a:r>
          <a:r>
            <a:rPr lang="en-GB" sz="2300" kern="1200"/>
            <a:t> have an access mechanism to limit how the values in the data can be changed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Identify a specific set of functions for changing it</a:t>
          </a:r>
          <a:endParaRPr lang="en-US" sz="2300" kern="1200"/>
        </a:p>
      </dsp:txBody>
      <dsp:txXfrm>
        <a:off x="51" y="1235962"/>
        <a:ext cx="4913783" cy="3030479"/>
      </dsp:txXfrm>
    </dsp:sp>
    <dsp:sp modelId="{5843F9A8-3789-7A45-9701-DB660DB949F7}">
      <dsp:nvSpPr>
        <dsp:cNvPr id="0" name=""/>
        <dsp:cNvSpPr/>
      </dsp:nvSpPr>
      <dsp:spPr>
        <a:xfrm>
          <a:off x="5601764" y="84895"/>
          <a:ext cx="4913783" cy="11510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Allow the data for multiple entities in the real world to be created </a:t>
          </a:r>
          <a:r>
            <a:rPr lang="en-GB" sz="2300" kern="1200">
              <a:sym typeface="Wingdings" panose="05000000000000000000" pitchFamily="2" charset="2"/>
            </a:rPr>
            <a:t></a:t>
          </a:r>
          <a:r>
            <a:rPr lang="en-GB" sz="2300" kern="1200"/>
            <a:t> similar to rows in a database</a:t>
          </a:r>
          <a:endParaRPr lang="en-US" sz="2300" kern="1200"/>
        </a:p>
      </dsp:txBody>
      <dsp:txXfrm>
        <a:off x="5601764" y="84895"/>
        <a:ext cx="4913783" cy="1151067"/>
      </dsp:txXfrm>
    </dsp:sp>
    <dsp:sp modelId="{1F246551-406A-8748-A27E-7ABF77289050}">
      <dsp:nvSpPr>
        <dsp:cNvPr id="0" name=""/>
        <dsp:cNvSpPr/>
      </dsp:nvSpPr>
      <dsp:spPr>
        <a:xfrm>
          <a:off x="5601764" y="1235962"/>
          <a:ext cx="4913783" cy="303047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For example:</a:t>
          </a:r>
          <a:br>
            <a:rPr lang="en-GB" sz="2300" kern="1200"/>
          </a:br>
          <a:r>
            <a:rPr lang="en-GB" sz="2300" kern="1200"/>
            <a:t>Each customer has a unique name and address</a:t>
          </a:r>
          <a:br>
            <a:rPr lang="en-GB" sz="2300" kern="1200"/>
          </a:br>
          <a:r>
            <a:rPr lang="en-GB" sz="2300" kern="1200"/>
            <a:t>Each player has their own number of remaining lives and score</a:t>
          </a:r>
          <a:br>
            <a:rPr lang="en-GB" sz="2300" kern="1200"/>
          </a:br>
          <a:r>
            <a:rPr lang="en-GB" sz="2300" kern="1200"/>
            <a:t>Each product has a name, serial number and price</a:t>
          </a:r>
          <a:br>
            <a:rPr lang="en-GB" sz="2300" kern="1200"/>
          </a:br>
          <a:r>
            <a:rPr lang="en-GB" sz="2300" kern="1200"/>
            <a:t>etc.</a:t>
          </a:r>
          <a:endParaRPr lang="en-US" sz="2300" kern="1200"/>
        </a:p>
      </dsp:txBody>
      <dsp:txXfrm>
        <a:off x="5601764" y="1235962"/>
        <a:ext cx="4913783" cy="30304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1C2DEC-AC27-C542-AD9E-4AEB10304845}">
      <dsp:nvSpPr>
        <dsp:cNvPr id="0" name=""/>
        <dsp:cNvSpPr/>
      </dsp:nvSpPr>
      <dsp:spPr>
        <a:xfrm>
          <a:off x="379476" y="0"/>
          <a:ext cx="5504687" cy="5504687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89721-9F91-6F4E-9072-10195232B6B2}">
      <dsp:nvSpPr>
        <dsp:cNvPr id="0" name=""/>
        <dsp:cNvSpPr/>
      </dsp:nvSpPr>
      <dsp:spPr>
        <a:xfrm>
          <a:off x="902421" y="522945"/>
          <a:ext cx="2146828" cy="21468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You should only include attributes that are necessary</a:t>
          </a:r>
        </a:p>
      </dsp:txBody>
      <dsp:txXfrm>
        <a:off x="1007221" y="627745"/>
        <a:ext cx="1937228" cy="1937228"/>
      </dsp:txXfrm>
    </dsp:sp>
    <dsp:sp modelId="{F4805BCA-5B40-1C48-8026-6A990C0F64A7}">
      <dsp:nvSpPr>
        <dsp:cNvPr id="0" name=""/>
        <dsp:cNvSpPr/>
      </dsp:nvSpPr>
      <dsp:spPr>
        <a:xfrm>
          <a:off x="3214390" y="522945"/>
          <a:ext cx="2146828" cy="21468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Ensure the attributes included are of appropriate type</a:t>
          </a:r>
        </a:p>
      </dsp:txBody>
      <dsp:txXfrm>
        <a:off x="3319190" y="627745"/>
        <a:ext cx="1937228" cy="1937228"/>
      </dsp:txXfrm>
    </dsp:sp>
    <dsp:sp modelId="{B99D642C-043D-D74F-B9BF-6A65BDD2ECDD}">
      <dsp:nvSpPr>
        <dsp:cNvPr id="0" name=""/>
        <dsp:cNvSpPr/>
      </dsp:nvSpPr>
      <dsp:spPr>
        <a:xfrm>
          <a:off x="902421" y="2834914"/>
          <a:ext cx="2146828" cy="214682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Ensure you have allocated the correct amount of storage for each</a:t>
          </a:r>
        </a:p>
      </dsp:txBody>
      <dsp:txXfrm>
        <a:off x="1007221" y="2939714"/>
        <a:ext cx="1937228" cy="1937228"/>
      </dsp:txXfrm>
    </dsp:sp>
    <dsp:sp modelId="{D26D139D-6CFF-364C-AAFC-6FFF83F34596}">
      <dsp:nvSpPr>
        <dsp:cNvPr id="0" name=""/>
        <dsp:cNvSpPr/>
      </dsp:nvSpPr>
      <dsp:spPr>
        <a:xfrm>
          <a:off x="3214390" y="2834914"/>
          <a:ext cx="2146828" cy="21468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Accessibility of the value is important to remember (more on this later)</a:t>
          </a:r>
        </a:p>
      </dsp:txBody>
      <dsp:txXfrm>
        <a:off x="3319190" y="2939714"/>
        <a:ext cx="1937228" cy="19372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36D463-A245-2946-BA17-A19FF3CE0164}">
      <dsp:nvSpPr>
        <dsp:cNvPr id="0" name=""/>
        <dsp:cNvSpPr/>
      </dsp:nvSpPr>
      <dsp:spPr>
        <a:xfrm>
          <a:off x="0" y="0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76395-7E45-5142-9D3A-1E25601B4E13}">
      <dsp:nvSpPr>
        <dsp:cNvPr id="0" name=""/>
        <dsp:cNvSpPr/>
      </dsp:nvSpPr>
      <dsp:spPr>
        <a:xfrm>
          <a:off x="0" y="0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 class is the template that provides information to the compiler about a data structure you want to create</a:t>
          </a:r>
        </a:p>
      </dsp:txBody>
      <dsp:txXfrm>
        <a:off x="0" y="0"/>
        <a:ext cx="6263640" cy="1376171"/>
      </dsp:txXfrm>
    </dsp:sp>
    <dsp:sp modelId="{BAD0BDDE-CBCE-9E4D-81CD-09A76B85EBAE}">
      <dsp:nvSpPr>
        <dsp:cNvPr id="0" name=""/>
        <dsp:cNvSpPr/>
      </dsp:nvSpPr>
      <dsp:spPr>
        <a:xfrm>
          <a:off x="0" y="1376171"/>
          <a:ext cx="6263640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45AAA-7526-B648-B8BA-0C032D035D89}">
      <dsp:nvSpPr>
        <dsp:cNvPr id="0" name=""/>
        <dsp:cNvSpPr/>
      </dsp:nvSpPr>
      <dsp:spPr>
        <a:xfrm>
          <a:off x="0" y="1376171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This defines what data items you will hold in this structure</a:t>
          </a:r>
        </a:p>
      </dsp:txBody>
      <dsp:txXfrm>
        <a:off x="0" y="1376171"/>
        <a:ext cx="6263640" cy="1376171"/>
      </dsp:txXfrm>
    </dsp:sp>
    <dsp:sp modelId="{F2C9AE3D-38FD-D04F-A045-C5D9D28296DC}">
      <dsp:nvSpPr>
        <dsp:cNvPr id="0" name=""/>
        <dsp:cNvSpPr/>
      </dsp:nvSpPr>
      <dsp:spPr>
        <a:xfrm>
          <a:off x="0" y="2752343"/>
          <a:ext cx="6263640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6EFA2-5B65-614C-B5A6-82AD81CAAF40}">
      <dsp:nvSpPr>
        <dsp:cNvPr id="0" name=""/>
        <dsp:cNvSpPr/>
      </dsp:nvSpPr>
      <dsp:spPr>
        <a:xfrm>
          <a:off x="0" y="2752343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This defines what actions your entity will perform</a:t>
          </a:r>
        </a:p>
      </dsp:txBody>
      <dsp:txXfrm>
        <a:off x="0" y="2752343"/>
        <a:ext cx="6263640" cy="1376171"/>
      </dsp:txXfrm>
    </dsp:sp>
    <dsp:sp modelId="{08573FF3-2DCD-AD4E-839A-C8CCC3D308DB}">
      <dsp:nvSpPr>
        <dsp:cNvPr id="0" name=""/>
        <dsp:cNvSpPr/>
      </dsp:nvSpPr>
      <dsp:spPr>
        <a:xfrm>
          <a:off x="0" y="4128515"/>
          <a:ext cx="626364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F6EA00-2885-CE4B-AFCC-67593E690796}">
      <dsp:nvSpPr>
        <dsp:cNvPr id="0" name=""/>
        <dsp:cNvSpPr/>
      </dsp:nvSpPr>
      <dsp:spPr>
        <a:xfrm>
          <a:off x="0" y="4128515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 class is just a template or instruction manual</a:t>
          </a:r>
        </a:p>
      </dsp:txBody>
      <dsp:txXfrm>
        <a:off x="0" y="4128515"/>
        <a:ext cx="6263640" cy="137617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DCFC02-9ED1-994B-9CD5-221D88280F95}">
      <dsp:nvSpPr>
        <dsp:cNvPr id="0" name=""/>
        <dsp:cNvSpPr/>
      </dsp:nvSpPr>
      <dsp:spPr>
        <a:xfrm>
          <a:off x="0" y="2687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86B646-9E11-C14E-81D1-986EF24A06E8}">
      <dsp:nvSpPr>
        <dsp:cNvPr id="0" name=""/>
        <dsp:cNvSpPr/>
      </dsp:nvSpPr>
      <dsp:spPr>
        <a:xfrm>
          <a:off x="0" y="2687"/>
          <a:ext cx="626364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 the OOP domain, we create objects as a digital representation of real-world entities</a:t>
          </a:r>
        </a:p>
      </dsp:txBody>
      <dsp:txXfrm>
        <a:off x="0" y="2687"/>
        <a:ext cx="6263640" cy="1833104"/>
      </dsp:txXfrm>
    </dsp:sp>
    <dsp:sp modelId="{5595CEB7-BB62-ED42-BEFD-82A65042E94B}">
      <dsp:nvSpPr>
        <dsp:cNvPr id="0" name=""/>
        <dsp:cNvSpPr/>
      </dsp:nvSpPr>
      <dsp:spPr>
        <a:xfrm>
          <a:off x="0" y="1835791"/>
          <a:ext cx="6263640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D90CC-0BA3-F445-B2C4-8AE5DDC63D06}">
      <dsp:nvSpPr>
        <dsp:cNvPr id="0" name=""/>
        <dsp:cNvSpPr/>
      </dsp:nvSpPr>
      <dsp:spPr>
        <a:xfrm>
          <a:off x="0" y="1835791"/>
          <a:ext cx="626364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This is to say in the realization of developing software systems it is plausible that you may want to have the concept of an item in the real world</a:t>
          </a:r>
        </a:p>
      </dsp:txBody>
      <dsp:txXfrm>
        <a:off x="0" y="1835791"/>
        <a:ext cx="6263640" cy="1833104"/>
      </dsp:txXfrm>
    </dsp:sp>
    <dsp:sp modelId="{83FFEB24-A2FF-5D4E-B04A-5D06650081FD}">
      <dsp:nvSpPr>
        <dsp:cNvPr id="0" name=""/>
        <dsp:cNvSpPr/>
      </dsp:nvSpPr>
      <dsp:spPr>
        <a:xfrm>
          <a:off x="0" y="3668896"/>
          <a:ext cx="626364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6ED32-CE30-8246-A31E-8F7ED861A150}">
      <dsp:nvSpPr>
        <dsp:cNvPr id="0" name=""/>
        <dsp:cNvSpPr/>
      </dsp:nvSpPr>
      <dsp:spPr>
        <a:xfrm>
          <a:off x="0" y="3668896"/>
          <a:ext cx="626364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It is in the defining of a class that this is possible</a:t>
          </a:r>
        </a:p>
      </dsp:txBody>
      <dsp:txXfrm>
        <a:off x="0" y="3668896"/>
        <a:ext cx="6263640" cy="18331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7EF425-8478-446C-8FEA-B05CAA76BA22}">
      <dsp:nvSpPr>
        <dsp:cNvPr id="0" name=""/>
        <dsp:cNvSpPr/>
      </dsp:nvSpPr>
      <dsp:spPr>
        <a:xfrm>
          <a:off x="0" y="4606"/>
          <a:ext cx="6588691" cy="9812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D07924-62FD-4615-A475-A4C232E7371A}">
      <dsp:nvSpPr>
        <dsp:cNvPr id="0" name=""/>
        <dsp:cNvSpPr/>
      </dsp:nvSpPr>
      <dsp:spPr>
        <a:xfrm>
          <a:off x="296829" y="225389"/>
          <a:ext cx="539690" cy="5396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D636D-10B5-40B7-AD8F-8F8D7AF7B19B}">
      <dsp:nvSpPr>
        <dsp:cNvPr id="0" name=""/>
        <dsp:cNvSpPr/>
      </dsp:nvSpPr>
      <dsp:spPr>
        <a:xfrm>
          <a:off x="1133349" y="4606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If the class is the template, the object is the finished product</a:t>
          </a:r>
        </a:p>
      </dsp:txBody>
      <dsp:txXfrm>
        <a:off x="1133349" y="4606"/>
        <a:ext cx="5455341" cy="981254"/>
      </dsp:txXfrm>
    </dsp:sp>
    <dsp:sp modelId="{0DDD3367-00E5-4B3A-B821-D7C7EB81098D}">
      <dsp:nvSpPr>
        <dsp:cNvPr id="0" name=""/>
        <dsp:cNvSpPr/>
      </dsp:nvSpPr>
      <dsp:spPr>
        <a:xfrm>
          <a:off x="0" y="1231175"/>
          <a:ext cx="6588691" cy="9812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B83C3-D2E2-45DC-8443-E74F67C50665}">
      <dsp:nvSpPr>
        <dsp:cNvPr id="0" name=""/>
        <dsp:cNvSpPr/>
      </dsp:nvSpPr>
      <dsp:spPr>
        <a:xfrm>
          <a:off x="296829" y="1451957"/>
          <a:ext cx="539690" cy="5396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568EF5-4CE4-472F-B403-FBBC87E4D16F}">
      <dsp:nvSpPr>
        <dsp:cNvPr id="0" name=""/>
        <dsp:cNvSpPr/>
      </dsp:nvSpPr>
      <dsp:spPr>
        <a:xfrm>
          <a:off x="1133349" y="1231175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An object is the structure that we create using the instruction manual (Class)</a:t>
          </a:r>
        </a:p>
      </dsp:txBody>
      <dsp:txXfrm>
        <a:off x="1133349" y="1231175"/>
        <a:ext cx="5455341" cy="981254"/>
      </dsp:txXfrm>
    </dsp:sp>
    <dsp:sp modelId="{C1A7582D-E38B-4878-B8E9-6A9FD55D21A9}">
      <dsp:nvSpPr>
        <dsp:cNvPr id="0" name=""/>
        <dsp:cNvSpPr/>
      </dsp:nvSpPr>
      <dsp:spPr>
        <a:xfrm>
          <a:off x="0" y="2457744"/>
          <a:ext cx="6588691" cy="98125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5FEF8A-500D-4F12-B460-8430D8830F16}">
      <dsp:nvSpPr>
        <dsp:cNvPr id="0" name=""/>
        <dsp:cNvSpPr/>
      </dsp:nvSpPr>
      <dsp:spPr>
        <a:xfrm>
          <a:off x="296829" y="2678526"/>
          <a:ext cx="539690" cy="5396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D2E573-B17B-46D0-8063-4297443A4443}">
      <dsp:nvSpPr>
        <dsp:cNvPr id="0" name=""/>
        <dsp:cNvSpPr/>
      </dsp:nvSpPr>
      <dsp:spPr>
        <a:xfrm>
          <a:off x="1133349" y="2457744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object is a unique structure and is treated independently of other structures</a:t>
          </a:r>
        </a:p>
      </dsp:txBody>
      <dsp:txXfrm>
        <a:off x="1133349" y="2457744"/>
        <a:ext cx="5455341" cy="981254"/>
      </dsp:txXfrm>
    </dsp:sp>
    <dsp:sp modelId="{82F75868-C7A6-4F03-B084-C40B50DD9BFB}">
      <dsp:nvSpPr>
        <dsp:cNvPr id="0" name=""/>
        <dsp:cNvSpPr/>
      </dsp:nvSpPr>
      <dsp:spPr>
        <a:xfrm>
          <a:off x="0" y="3684312"/>
          <a:ext cx="6588691" cy="98125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AFF90A-B938-41CC-A8D0-3D88434DE608}">
      <dsp:nvSpPr>
        <dsp:cNvPr id="0" name=""/>
        <dsp:cNvSpPr/>
      </dsp:nvSpPr>
      <dsp:spPr>
        <a:xfrm>
          <a:off x="296829" y="3905095"/>
          <a:ext cx="539690" cy="5396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65224-4588-4033-A3B0-5D8F68DEFE2A}">
      <dsp:nvSpPr>
        <dsp:cNvPr id="0" name=""/>
        <dsp:cNvSpPr/>
      </dsp:nvSpPr>
      <dsp:spPr>
        <a:xfrm>
          <a:off x="1133349" y="3684312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When we create an object from a class template, we are said to create an instance of an object. </a:t>
          </a:r>
        </a:p>
      </dsp:txBody>
      <dsp:txXfrm>
        <a:off x="1133349" y="3684312"/>
        <a:ext cx="5455341" cy="981254"/>
      </dsp:txXfrm>
    </dsp:sp>
    <dsp:sp modelId="{A1F3EF8C-4BC6-4D4A-8192-1BEDB54691FD}">
      <dsp:nvSpPr>
        <dsp:cNvPr id="0" name=""/>
        <dsp:cNvSpPr/>
      </dsp:nvSpPr>
      <dsp:spPr>
        <a:xfrm>
          <a:off x="0" y="4910881"/>
          <a:ext cx="6588691" cy="98125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8A57B-D8CC-4CF1-A421-5D65DCABFAD4}">
      <dsp:nvSpPr>
        <dsp:cNvPr id="0" name=""/>
        <dsp:cNvSpPr/>
      </dsp:nvSpPr>
      <dsp:spPr>
        <a:xfrm>
          <a:off x="296829" y="5131663"/>
          <a:ext cx="539690" cy="5396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2D441-0481-40EB-A591-A29BB5D68F04}">
      <dsp:nvSpPr>
        <dsp:cNvPr id="0" name=""/>
        <dsp:cNvSpPr/>
      </dsp:nvSpPr>
      <dsp:spPr>
        <a:xfrm>
          <a:off x="1133349" y="4910881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 call this instantiation</a:t>
          </a:r>
        </a:p>
      </dsp:txBody>
      <dsp:txXfrm>
        <a:off x="1133349" y="4910881"/>
        <a:ext cx="5455341" cy="9812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D4C661-7566-4A98-87E2-D737368D4F19}">
      <dsp:nvSpPr>
        <dsp:cNvPr id="0" name=""/>
        <dsp:cNvSpPr/>
      </dsp:nvSpPr>
      <dsp:spPr>
        <a:xfrm>
          <a:off x="0" y="2312"/>
          <a:ext cx="6269038" cy="117210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24A12F-668F-4036-81AE-26FB742FFC46}">
      <dsp:nvSpPr>
        <dsp:cNvPr id="0" name=""/>
        <dsp:cNvSpPr/>
      </dsp:nvSpPr>
      <dsp:spPr>
        <a:xfrm>
          <a:off x="354561" y="266036"/>
          <a:ext cx="644657" cy="64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B689D0-8CD6-4FB4-A76A-446589284F58}">
      <dsp:nvSpPr>
        <dsp:cNvPr id="0" name=""/>
        <dsp:cNvSpPr/>
      </dsp:nvSpPr>
      <dsp:spPr>
        <a:xfrm>
          <a:off x="1353781" y="2312"/>
          <a:ext cx="4915256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 would create a class to represent a real-world object</a:t>
          </a:r>
        </a:p>
      </dsp:txBody>
      <dsp:txXfrm>
        <a:off x="1353781" y="2312"/>
        <a:ext cx="4915256" cy="1172105"/>
      </dsp:txXfrm>
    </dsp:sp>
    <dsp:sp modelId="{E3B3B959-22A6-4E9E-AB71-394BE880CC5B}">
      <dsp:nvSpPr>
        <dsp:cNvPr id="0" name=""/>
        <dsp:cNvSpPr/>
      </dsp:nvSpPr>
      <dsp:spPr>
        <a:xfrm>
          <a:off x="0" y="1467444"/>
          <a:ext cx="6269038" cy="117210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FAE1EB-3AA0-4304-B0E7-42EB7CE46332}">
      <dsp:nvSpPr>
        <dsp:cNvPr id="0" name=""/>
        <dsp:cNvSpPr/>
      </dsp:nvSpPr>
      <dsp:spPr>
        <a:xfrm>
          <a:off x="354561" y="1731167"/>
          <a:ext cx="644657" cy="64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06384-8F3C-455D-88E6-C950D3A3C7DD}">
      <dsp:nvSpPr>
        <dsp:cNvPr id="0" name=""/>
        <dsp:cNvSpPr/>
      </dsp:nvSpPr>
      <dsp:spPr>
        <a:xfrm>
          <a:off x="1353781" y="1467444"/>
          <a:ext cx="4915256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 would create a class to represent a real-world concept</a:t>
          </a:r>
        </a:p>
      </dsp:txBody>
      <dsp:txXfrm>
        <a:off x="1353781" y="1467444"/>
        <a:ext cx="4915256" cy="1172105"/>
      </dsp:txXfrm>
    </dsp:sp>
    <dsp:sp modelId="{AC1F005D-5285-4C5E-BBF3-CB346CDD559A}">
      <dsp:nvSpPr>
        <dsp:cNvPr id="0" name=""/>
        <dsp:cNvSpPr/>
      </dsp:nvSpPr>
      <dsp:spPr>
        <a:xfrm>
          <a:off x="0" y="2932575"/>
          <a:ext cx="6269038" cy="117210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3EFD63-1601-4570-B002-19C6519D18D6}">
      <dsp:nvSpPr>
        <dsp:cNvPr id="0" name=""/>
        <dsp:cNvSpPr/>
      </dsp:nvSpPr>
      <dsp:spPr>
        <a:xfrm>
          <a:off x="354561" y="3196299"/>
          <a:ext cx="644657" cy="64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4CC6D-EC76-478D-B853-27E6BC7542AC}">
      <dsp:nvSpPr>
        <dsp:cNvPr id="0" name=""/>
        <dsp:cNvSpPr/>
      </dsp:nvSpPr>
      <dsp:spPr>
        <a:xfrm>
          <a:off x="1353781" y="2932575"/>
          <a:ext cx="4915256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define an entity that we may want to attribute data to or to perform a function</a:t>
          </a:r>
        </a:p>
      </dsp:txBody>
      <dsp:txXfrm>
        <a:off x="1353781" y="2932575"/>
        <a:ext cx="4915256" cy="1172105"/>
      </dsp:txXfrm>
    </dsp:sp>
    <dsp:sp modelId="{C827AA3A-C774-452B-B7D4-9A20F9A04EE6}">
      <dsp:nvSpPr>
        <dsp:cNvPr id="0" name=""/>
        <dsp:cNvSpPr/>
      </dsp:nvSpPr>
      <dsp:spPr>
        <a:xfrm>
          <a:off x="0" y="4397707"/>
          <a:ext cx="6269038" cy="117210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30BC90-2603-4F55-8DE8-1992605E425D}">
      <dsp:nvSpPr>
        <dsp:cNvPr id="0" name=""/>
        <dsp:cNvSpPr/>
      </dsp:nvSpPr>
      <dsp:spPr>
        <a:xfrm>
          <a:off x="354561" y="4661430"/>
          <a:ext cx="644657" cy="6446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192A8-A7DF-4FAA-A431-C4476673FA8E}">
      <dsp:nvSpPr>
        <dsp:cNvPr id="0" name=""/>
        <dsp:cNvSpPr/>
      </dsp:nvSpPr>
      <dsp:spPr>
        <a:xfrm>
          <a:off x="1353781" y="4397707"/>
          <a:ext cx="4915256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manual for ‘A’ wardrobe – important to remember plurality</a:t>
          </a:r>
        </a:p>
      </dsp:txBody>
      <dsp:txXfrm>
        <a:off x="1353781" y="4397707"/>
        <a:ext cx="4915256" cy="117210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27B71B-18D4-AC4D-B866-EDC7BC4465BF}">
      <dsp:nvSpPr>
        <dsp:cNvPr id="0" name=""/>
        <dsp:cNvSpPr/>
      </dsp:nvSpPr>
      <dsp:spPr>
        <a:xfrm>
          <a:off x="0" y="203993"/>
          <a:ext cx="6263640" cy="24979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A library needs a new system to manage their assets, what classes might be necessary for this solution ?</a:t>
          </a:r>
        </a:p>
      </dsp:txBody>
      <dsp:txXfrm>
        <a:off x="121940" y="325933"/>
        <a:ext cx="6019760" cy="2254070"/>
      </dsp:txXfrm>
    </dsp:sp>
    <dsp:sp modelId="{F276C775-343A-A146-AB1B-A7544D5A3973}">
      <dsp:nvSpPr>
        <dsp:cNvPr id="0" name=""/>
        <dsp:cNvSpPr/>
      </dsp:nvSpPr>
      <dsp:spPr>
        <a:xfrm>
          <a:off x="0" y="2802744"/>
          <a:ext cx="6263640" cy="249795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A restaurant needs a new system to manage their clientele, what classes might be necessary for this scenario ?</a:t>
          </a:r>
        </a:p>
      </dsp:txBody>
      <dsp:txXfrm>
        <a:off x="121940" y="2924684"/>
        <a:ext cx="6019760" cy="225407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6BFA19-D258-4B4B-BC07-2E557F0150E3}">
      <dsp:nvSpPr>
        <dsp:cNvPr id="0" name=""/>
        <dsp:cNvSpPr/>
      </dsp:nvSpPr>
      <dsp:spPr>
        <a:xfrm rot="5400000">
          <a:off x="3549686" y="-1114691"/>
          <a:ext cx="1419177" cy="4008729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/>
            <a:t>Parameters are the values that are passed into functions and methods</a:t>
          </a:r>
        </a:p>
      </dsp:txBody>
      <dsp:txXfrm rot="-5400000">
        <a:off x="2254911" y="249363"/>
        <a:ext cx="3939450" cy="1280619"/>
      </dsp:txXfrm>
    </dsp:sp>
    <dsp:sp modelId="{B7594AC5-3144-6346-806B-EE8BE735F049}">
      <dsp:nvSpPr>
        <dsp:cNvPr id="0" name=""/>
        <dsp:cNvSpPr/>
      </dsp:nvSpPr>
      <dsp:spPr>
        <a:xfrm>
          <a:off x="0" y="2687"/>
          <a:ext cx="2254910" cy="17739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Remember:</a:t>
          </a:r>
        </a:p>
      </dsp:txBody>
      <dsp:txXfrm>
        <a:off x="86598" y="89285"/>
        <a:ext cx="2081714" cy="1600775"/>
      </dsp:txXfrm>
    </dsp:sp>
    <dsp:sp modelId="{019BBF56-48C5-7D4F-A919-8F22ED223F6F}">
      <dsp:nvSpPr>
        <dsp:cNvPr id="0" name=""/>
        <dsp:cNvSpPr/>
      </dsp:nvSpPr>
      <dsp:spPr>
        <a:xfrm>
          <a:off x="0" y="1865358"/>
          <a:ext cx="2254910" cy="1773971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We can provide the same features as these in classes</a:t>
          </a:r>
        </a:p>
      </dsp:txBody>
      <dsp:txXfrm>
        <a:off x="86598" y="1951956"/>
        <a:ext cx="2081714" cy="1600775"/>
      </dsp:txXfrm>
    </dsp:sp>
    <dsp:sp modelId="{2795633F-CDA4-1145-9070-00E50750D220}">
      <dsp:nvSpPr>
        <dsp:cNvPr id="0" name=""/>
        <dsp:cNvSpPr/>
      </dsp:nvSpPr>
      <dsp:spPr>
        <a:xfrm>
          <a:off x="0" y="3728028"/>
          <a:ext cx="2254910" cy="1773971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This uses the same structure and principles as those already seen</a:t>
          </a:r>
        </a:p>
      </dsp:txBody>
      <dsp:txXfrm>
        <a:off x="86598" y="3814626"/>
        <a:ext cx="2081714" cy="160077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AE0975-03EA-4D62-BEA3-9E94A59C0B39}">
      <dsp:nvSpPr>
        <dsp:cNvPr id="0" name=""/>
        <dsp:cNvSpPr/>
      </dsp:nvSpPr>
      <dsp:spPr>
        <a:xfrm>
          <a:off x="0" y="2284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F1E1EE-9231-4104-A971-9DF1C76745A3}">
      <dsp:nvSpPr>
        <dsp:cNvPr id="0" name=""/>
        <dsp:cNvSpPr/>
      </dsp:nvSpPr>
      <dsp:spPr>
        <a:xfrm>
          <a:off x="350270" y="262816"/>
          <a:ext cx="636855" cy="6368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16DAA-9302-4EC4-B69B-E7398449EF6B}">
      <dsp:nvSpPr>
        <dsp:cNvPr id="0" name=""/>
        <dsp:cNvSpPr/>
      </dsp:nvSpPr>
      <dsp:spPr>
        <a:xfrm>
          <a:off x="1337397" y="22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Parameters will have a type</a:t>
          </a:r>
        </a:p>
      </dsp:txBody>
      <dsp:txXfrm>
        <a:off x="1337397" y="2284"/>
        <a:ext cx="4926242" cy="1157919"/>
      </dsp:txXfrm>
    </dsp:sp>
    <dsp:sp modelId="{CA745D91-2586-41BD-B5C2-B5F752EBFBC1}">
      <dsp:nvSpPr>
        <dsp:cNvPr id="0" name=""/>
        <dsp:cNvSpPr/>
      </dsp:nvSpPr>
      <dsp:spPr>
        <a:xfrm>
          <a:off x="0" y="1449684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A22157-6876-4604-83DD-C3C7C4C097E6}">
      <dsp:nvSpPr>
        <dsp:cNvPr id="0" name=""/>
        <dsp:cNvSpPr/>
      </dsp:nvSpPr>
      <dsp:spPr>
        <a:xfrm>
          <a:off x="350270" y="1710216"/>
          <a:ext cx="636855" cy="6368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EF7C9-9441-4449-850C-166242E89EE1}">
      <dsp:nvSpPr>
        <dsp:cNvPr id="0" name=""/>
        <dsp:cNvSpPr/>
      </dsp:nvSpPr>
      <dsp:spPr>
        <a:xfrm>
          <a:off x="1337397" y="14496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Parameters will have a scope</a:t>
          </a:r>
        </a:p>
      </dsp:txBody>
      <dsp:txXfrm>
        <a:off x="1337397" y="1449684"/>
        <a:ext cx="4926242" cy="1157919"/>
      </dsp:txXfrm>
    </dsp:sp>
    <dsp:sp modelId="{1861A475-9D27-4775-80C0-B55CAC2F10BB}">
      <dsp:nvSpPr>
        <dsp:cNvPr id="0" name=""/>
        <dsp:cNvSpPr/>
      </dsp:nvSpPr>
      <dsp:spPr>
        <a:xfrm>
          <a:off x="0" y="2897083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8EA049-641C-476B-B316-C40B886FCA11}">
      <dsp:nvSpPr>
        <dsp:cNvPr id="0" name=""/>
        <dsp:cNvSpPr/>
      </dsp:nvSpPr>
      <dsp:spPr>
        <a:xfrm>
          <a:off x="350270" y="3157615"/>
          <a:ext cx="636855" cy="6368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5DB167-31F7-454B-9616-F4FBD88B108D}">
      <dsp:nvSpPr>
        <dsp:cNvPr id="0" name=""/>
        <dsp:cNvSpPr/>
      </dsp:nvSpPr>
      <dsp:spPr>
        <a:xfrm>
          <a:off x="1337397" y="28970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Parameters should have a purpose</a:t>
          </a:r>
        </a:p>
      </dsp:txBody>
      <dsp:txXfrm>
        <a:off x="1337397" y="2897083"/>
        <a:ext cx="4926242" cy="1157919"/>
      </dsp:txXfrm>
    </dsp:sp>
    <dsp:sp modelId="{300696E3-BE81-49A7-9158-F81B81904DD7}">
      <dsp:nvSpPr>
        <dsp:cNvPr id="0" name=""/>
        <dsp:cNvSpPr/>
      </dsp:nvSpPr>
      <dsp:spPr>
        <a:xfrm>
          <a:off x="0" y="4344483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5377C0-E32F-4485-BB8D-ABDDA93032A6}">
      <dsp:nvSpPr>
        <dsp:cNvPr id="0" name=""/>
        <dsp:cNvSpPr/>
      </dsp:nvSpPr>
      <dsp:spPr>
        <a:xfrm>
          <a:off x="350270" y="4605015"/>
          <a:ext cx="636855" cy="6368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454A9-B5DF-4129-A4F1-38FAAA75C80E}">
      <dsp:nvSpPr>
        <dsp:cNvPr id="0" name=""/>
        <dsp:cNvSpPr/>
      </dsp:nvSpPr>
      <dsp:spPr>
        <a:xfrm>
          <a:off x="1337397" y="43444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Consider necessity</a:t>
          </a:r>
        </a:p>
      </dsp:txBody>
      <dsp:txXfrm>
        <a:off x="1337397" y="4344483"/>
        <a:ext cx="4926242" cy="115791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C3C87A-144C-4D84-882F-08B904E1EE88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BD72D1-C18B-4E1A-BF04-BC05CACCD9CE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2E198-8079-46F7-91F0-735A2AA5893E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Methods like other functions can have return types</a:t>
          </a:r>
        </a:p>
      </dsp:txBody>
      <dsp:txXfrm>
        <a:off x="1816103" y="671"/>
        <a:ext cx="4447536" cy="1572384"/>
      </dsp:txXfrm>
    </dsp:sp>
    <dsp:sp modelId="{0D8EC3C8-10F2-42EE-81A7-55BB7A3F4796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73D2CB-8BDD-43A2-B05F-B3BBF9E97DEE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52700A-2B2F-4491-B1F7-4F2F0836AF80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 most circumstances they can be used to return internal values</a:t>
          </a:r>
        </a:p>
      </dsp:txBody>
      <dsp:txXfrm>
        <a:off x="1816103" y="1966151"/>
        <a:ext cx="4447536" cy="1572384"/>
      </dsp:txXfrm>
    </dsp:sp>
    <dsp:sp modelId="{533E25C1-8113-446C-8BAD-3D9CF308E960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82342D-8E64-407F-9E06-0DDF5BD19381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F06B4-9201-4677-B44B-F727A75BA406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They can be used to perform functions in an object and respond with the output of this function</a:t>
          </a:r>
        </a:p>
      </dsp:txBody>
      <dsp:txXfrm>
        <a:off x="1816103" y="3931632"/>
        <a:ext cx="4447536" cy="157238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F3A2B7-59AF-3E40-BE4E-FB1787ACD4A3}">
      <dsp:nvSpPr>
        <dsp:cNvPr id="0" name=""/>
        <dsp:cNvSpPr/>
      </dsp:nvSpPr>
      <dsp:spPr>
        <a:xfrm>
          <a:off x="0" y="107544"/>
          <a:ext cx="6575517" cy="145445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We know what classes are and how to create them, what now ?</a:t>
          </a:r>
        </a:p>
      </dsp:txBody>
      <dsp:txXfrm>
        <a:off x="71001" y="178545"/>
        <a:ext cx="6433515" cy="1312454"/>
      </dsp:txXfrm>
    </dsp:sp>
    <dsp:sp modelId="{76C04D21-958C-6A42-9AE6-9E95C315662C}">
      <dsp:nvSpPr>
        <dsp:cNvPr id="0" name=""/>
        <dsp:cNvSpPr/>
      </dsp:nvSpPr>
      <dsp:spPr>
        <a:xfrm>
          <a:off x="0" y="1636880"/>
          <a:ext cx="6575517" cy="1454456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We start building the structures we have written the manual for</a:t>
          </a:r>
        </a:p>
      </dsp:txBody>
      <dsp:txXfrm>
        <a:off x="71001" y="1707881"/>
        <a:ext cx="6433515" cy="1312454"/>
      </dsp:txXfrm>
    </dsp:sp>
    <dsp:sp modelId="{09DF40A7-B970-4640-98F4-2B6D8FCA1217}">
      <dsp:nvSpPr>
        <dsp:cNvPr id="0" name=""/>
        <dsp:cNvSpPr/>
      </dsp:nvSpPr>
      <dsp:spPr>
        <a:xfrm>
          <a:off x="0" y="3166217"/>
          <a:ext cx="6575517" cy="1454456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We start using the properties and functions of those structures we have built to solve problems</a:t>
          </a:r>
        </a:p>
      </dsp:txBody>
      <dsp:txXfrm>
        <a:off x="71001" y="3237218"/>
        <a:ext cx="6433515" cy="1312454"/>
      </dsp:txXfrm>
    </dsp:sp>
    <dsp:sp modelId="{8C1B2E0B-43ED-EC4B-8C39-F4729BCA641D}">
      <dsp:nvSpPr>
        <dsp:cNvPr id="0" name=""/>
        <dsp:cNvSpPr/>
      </dsp:nvSpPr>
      <dsp:spPr>
        <a:xfrm>
          <a:off x="0" y="4695553"/>
          <a:ext cx="6575517" cy="1454456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This is achieved through the process of instantiation</a:t>
          </a:r>
        </a:p>
      </dsp:txBody>
      <dsp:txXfrm>
        <a:off x="71001" y="4766554"/>
        <a:ext cx="6433515" cy="1312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E0756-FB1E-0B4D-AD43-4AAA305930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4A3E73-73A6-8B41-9958-C6C9EBFF56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C78556-3CEE-D04A-8020-89A75D9CB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26247-FC0C-2645-A8E6-3B0F0010CDF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861C8A-9C88-8246-A581-15DE4D1DC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A5A4CC-A489-9540-BEFC-A735DD32B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92122-B988-6F48-8111-121464F409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539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BF6BB-C8E3-B44D-A10F-02BAA211D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E5DA6-DFB1-514B-AFC4-47259B52A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8463FA-FE8E-9F49-AD20-2CE39BABC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26247-FC0C-2645-A8E6-3B0F0010CDF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3CB74-9DB6-444A-B3D7-C9067BA21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C0D687-14B8-6A4D-BE20-BDEEB051C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92122-B988-6F48-8111-121464F409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915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6CD16-87FF-974B-BC75-C76632ED4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6C9D23-8ADC-ED40-AD77-B11A49DB75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60CF6-8FD6-AA41-9EEB-FB1BC57CB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26247-FC0C-2645-A8E6-3B0F0010CDF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47164-51E4-4149-BCDC-3EB3F0F27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2FC16-0A3B-4745-9707-A290B9E54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92122-B988-6F48-8111-121464F409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16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E8959-5A0B-8A4F-A735-CED02583B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9323B-A41B-C04E-92EA-70A05E25F9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DA929F-1528-9E4B-9418-0AC9CA33FB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340ACE-645E-204F-BF92-15A2C28F3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26247-FC0C-2645-A8E6-3B0F0010CDF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63096C-F153-8946-ABBF-6AAE5D202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C96ABE-8787-3F4B-A396-9834FB94F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92122-B988-6F48-8111-121464F409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196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9AC44-3827-004E-824E-68074B5FB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1C0A65-2336-3949-9065-AF62EEF278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1278D3-B917-FA4F-8B3E-DC936FABF8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F9FBC9-8937-9E4E-B242-923B986FAC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534CC1-B407-3E46-B872-3BADE2FAD0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4D47A8-FFF7-574F-BA11-73DBEFFDB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26247-FC0C-2645-A8E6-3B0F0010CDF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F2A050-E0FA-2A46-AC60-06B6BC0CB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BC2ACD-2DE6-3546-9A8F-CE738DD6E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92122-B988-6F48-8111-121464F409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282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AA5C7-2458-144D-9FC3-769FF7C94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236CCD-7051-F14F-B63F-41A115DEF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26247-FC0C-2645-A8E6-3B0F0010CDF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791BA1-197B-D64C-84B4-82CE9ED0B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8F790-1FA0-FC41-974E-3F55A3A64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92122-B988-6F48-8111-121464F409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761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66F76F-1913-A042-AD26-BD11143EF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26247-FC0C-2645-A8E6-3B0F0010CDF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5E66BA-F0EE-774A-B3B0-CA347ECD8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2641A8-8974-9F41-9693-AFAD7379B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92122-B988-6F48-8111-121464F409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625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128A1-9467-BF43-875C-49EA41BD5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C0A0B-4CA5-144B-91A4-338B2EC5B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C44778-3D5F-7A4D-AE52-55FBE9C3BC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AC93C3-FCA6-F241-A6DE-5801104E9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26247-FC0C-2645-A8E6-3B0F0010CDF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F6F8E6-3845-F049-BC33-4C5E8D45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A66F8B-C512-754A-AD2A-9B603F2CD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92122-B988-6F48-8111-121464F409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823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C4676-5661-424D-A104-3619FCAE2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D8AA58-BDA4-7E49-B379-3C84333D45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6F48E2-6FDF-2F45-AEC3-90B212C170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1CD7-41E7-834A-ACC8-4F2BA79E5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26247-FC0C-2645-A8E6-3B0F0010CDF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444CF2-CA3D-924C-AAAD-8E236E1FC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408349-1FFF-1F4A-B931-A4A2D56C3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92122-B988-6F48-8111-121464F409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06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8F559-A3C2-1944-8BD3-163B0723B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C770B-63B6-CA49-871C-CB10B9D4CC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7A5C3-3424-9A41-B6C4-D23FD92C3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26247-FC0C-2645-A8E6-3B0F0010CDF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1F8ED2-7F99-1246-940A-2775AD7FF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BB25B-EB40-9746-A09A-3931771E4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92122-B988-6F48-8111-121464F409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0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BB9630-AD85-7241-9692-06BC81058E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0AC02B-4E96-EA49-A895-17EFE2DB3B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633B4-4364-DB43-BAF4-35E902EC3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26247-FC0C-2645-A8E6-3B0F0010CDF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FA5D1-203A-CB4A-8DA0-6CD27A960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BD4F4-C6DD-9B47-A028-330923A98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92122-B988-6F48-8111-121464F409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001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BEBBFD-905E-7449-A81C-D61A24E0A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8038F8-9A91-214E-9C82-F843BC5CD7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5D92C-E79A-554B-87D5-28244A4967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826247-FC0C-2645-A8E6-3B0F0010CDFB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80BF4A-8980-2D41-A1B1-52359EBDE4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3478A1-894C-324F-BF24-67706D546B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D92122-B988-6F48-8111-121464F409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345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8F2E1-6DA7-C34C-89AC-E112DC8F1A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1261" y="590062"/>
            <a:ext cx="5409655" cy="2838938"/>
          </a:xfrm>
        </p:spPr>
        <p:txBody>
          <a:bodyPr>
            <a:normAutofit/>
          </a:bodyPr>
          <a:lstStyle/>
          <a:p>
            <a:pPr algn="l"/>
            <a:r>
              <a:rPr lang="en-US" sz="5600">
                <a:solidFill>
                  <a:srgbClr val="FFFFFF"/>
                </a:solidFill>
              </a:rPr>
              <a:t>OOPs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2283C5-FD36-764D-8A12-9AB2E8D606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2044" y="4698614"/>
            <a:ext cx="5088650" cy="1198120"/>
          </a:xfrm>
        </p:spPr>
        <p:txBody>
          <a:bodyPr>
            <a:normAutofit/>
          </a:bodyPr>
          <a:lstStyle/>
          <a:p>
            <a:pPr algn="r"/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458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BDBC4-C620-9047-9734-2AE44F0F5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accent5"/>
                </a:solidFill>
              </a:rPr>
              <a:t>Itinerary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E9A081B2-7D5B-40DE-94DC-ACFEE02A8B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4432699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9806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F7598-9912-0042-8A4C-A9DFAA64B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US"/>
              <a:t>Classes</a:t>
            </a: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F3BA9B1-CC95-4F31-B4C1-7B8667AEBD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2186460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4698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0E0A8D-56A1-8749-968F-7BB3B26F6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Class Example One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4F5D5F13-BB51-C244-BD1D-48D2CAD500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01853" y="492573"/>
            <a:ext cx="5057483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862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C619FE-A796-FC4D-BC93-FF68DC428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Class Example Two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ED8FA6C2-6441-654C-A104-99795D5A67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47349" y="492573"/>
            <a:ext cx="4366490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524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D78AC-3637-A24B-B071-3D7FBA68A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Class Example Three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18C841A-BE49-4147-9DB5-DDFE15CC0E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01600" y="467208"/>
            <a:ext cx="5627403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3170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nstruction work tools">
            <a:extLst>
              <a:ext uri="{FF2B5EF4-FFF2-40B4-BE49-F238E27FC236}">
                <a16:creationId xmlns:a16="http://schemas.microsoft.com/office/drawing/2014/main" id="{7BAB881B-65A8-4D2D-BB61-4D43A6C8EC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17" b="-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0E080E-6D55-5B4A-BFBD-38319149E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/>
              <a:t>Class Elements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6000A-C38F-E14E-8964-2AACDBB755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/>
              <a:t>Constructor</a:t>
            </a:r>
          </a:p>
          <a:p>
            <a:pPr marL="0" indent="0">
              <a:buNone/>
            </a:pPr>
            <a:endParaRPr lang="en-GB" sz="1700"/>
          </a:p>
          <a:p>
            <a:r>
              <a:rPr lang="en-GB" sz="1700"/>
              <a:t>Attributes/Variables</a:t>
            </a:r>
          </a:p>
          <a:p>
            <a:endParaRPr lang="en-GB" sz="1700"/>
          </a:p>
          <a:p>
            <a:r>
              <a:rPr lang="en-GB" sz="1700"/>
              <a:t>Methods/Functions</a:t>
            </a:r>
          </a:p>
          <a:p>
            <a:endParaRPr lang="en-GB" sz="1700"/>
          </a:p>
          <a:p>
            <a:r>
              <a:rPr lang="en-GB" sz="1700"/>
              <a:t>Access Modifiers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011099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FD827-AE1B-DE43-B4BF-7E8C1F1E3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Constructor</a:t>
            </a:r>
          </a:p>
        </p:txBody>
      </p:sp>
      <p:cxnSp>
        <p:nvCxnSpPr>
          <p:cNvPr id="20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4C576649-DA74-B043-A2ED-12A109F64E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8078" y="492573"/>
            <a:ext cx="5425032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132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FC64A3-90A4-C94B-A29D-FE614A577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Attributes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D3E47E08-9F09-9844-9AAC-D1BBFFD9DF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82309" y="643466"/>
            <a:ext cx="5770714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811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E8F5B-02E9-A64E-B8E0-CA653EFAB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OOP Rationale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447267-C136-4C5C-ADDF-70DBD203B5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176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4" descr="A calculus formula">
            <a:extLst>
              <a:ext uri="{FF2B5EF4-FFF2-40B4-BE49-F238E27FC236}">
                <a16:creationId xmlns:a16="http://schemas.microsoft.com/office/drawing/2014/main" id="{2D1F3F34-3504-45AB-9C3A-E002C3EB86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084" b="1364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3FD73B-098C-8D42-8F7E-9245CBC67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Problem Abstraction</a:t>
            </a:r>
          </a:p>
        </p:txBody>
      </p:sp>
      <p:cxnSp>
        <p:nvCxnSpPr>
          <p:cNvPr id="19" name="Straight Connector 1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7CFA7-2D3A-724C-9654-4326CF2F0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Fundamentally, OOP allows us to solve a larger problem by grouping together the values and the functions required to solve smaller related problems</a:t>
            </a:r>
          </a:p>
          <a:p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0765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021580-8B3E-E042-87F5-801053A7A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932688"/>
            <a:ext cx="4892040" cy="1773936"/>
          </a:xfrm>
        </p:spPr>
        <p:txBody>
          <a:bodyPr anchor="b">
            <a:normAutofit/>
          </a:bodyPr>
          <a:lstStyle/>
          <a:p>
            <a:r>
              <a:rPr lang="en-US" sz="4000"/>
              <a:t>Class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C3C39-1970-D14F-B53F-B2F39DB69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898648"/>
            <a:ext cx="4892040" cy="3209544"/>
          </a:xfrm>
        </p:spPr>
        <p:txBody>
          <a:bodyPr anchor="t">
            <a:normAutofit/>
          </a:bodyPr>
          <a:lstStyle/>
          <a:p>
            <a:r>
              <a:rPr lang="en-US" sz="2000"/>
              <a:t>A class will typically include these sections</a:t>
            </a:r>
          </a:p>
          <a:p>
            <a:endParaRPr lang="en-US" sz="2000"/>
          </a:p>
          <a:p>
            <a:r>
              <a:rPr lang="en-US" sz="2000"/>
              <a:t>These were noted in the class elements discussed previously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49A7284-D010-4ACB-A08A-FC3C3689B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8597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CF73F28C-E429-4648-9A95-29DFA09593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8272" y="869528"/>
            <a:ext cx="5025525" cy="5128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774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42097-715B-4248-9333-2708B698F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932688"/>
            <a:ext cx="4892040" cy="1773936"/>
          </a:xfrm>
        </p:spPr>
        <p:txBody>
          <a:bodyPr anchor="b">
            <a:normAutofit/>
          </a:bodyPr>
          <a:lstStyle/>
          <a:p>
            <a:r>
              <a:rPr lang="en-US" sz="4000"/>
              <a:t>Attributes in Detail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BC519-FF9B-AD4D-A80C-881A6FC3A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898648"/>
            <a:ext cx="4892040" cy="3209544"/>
          </a:xfrm>
        </p:spPr>
        <p:txBody>
          <a:bodyPr anchor="t">
            <a:normAutofit/>
          </a:bodyPr>
          <a:lstStyle/>
          <a:p>
            <a:r>
              <a:rPr lang="en-GB" sz="2000"/>
              <a:t>Specify the data that needs to be stored to solve the overall problem or set of problems</a:t>
            </a:r>
          </a:p>
          <a:p>
            <a:endParaRPr lang="en-GB" sz="2000"/>
          </a:p>
          <a:p>
            <a:r>
              <a:rPr lang="en-GB" sz="2000"/>
              <a:t>They will have a type</a:t>
            </a:r>
          </a:p>
          <a:p>
            <a:endParaRPr lang="en-GB" sz="2000"/>
          </a:p>
          <a:p>
            <a:r>
              <a:rPr lang="en-GB" sz="2000"/>
              <a:t>They will have a name</a:t>
            </a:r>
            <a:endParaRPr lang="en-US" sz="20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49A7284-D010-4ACB-A08A-FC3C3689B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8597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Database">
            <a:extLst>
              <a:ext uri="{FF2B5EF4-FFF2-40B4-BE49-F238E27FC236}">
                <a16:creationId xmlns:a16="http://schemas.microsoft.com/office/drawing/2014/main" id="{89B8C3FF-615D-4B57-A61A-5E7A856FA3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48272" y="920809"/>
            <a:ext cx="5025525" cy="502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8921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A00FE1-0863-A842-990A-F687DF04A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75488"/>
            <a:ext cx="10515600" cy="1197864"/>
          </a:xfrm>
        </p:spPr>
        <p:txBody>
          <a:bodyPr>
            <a:normAutofit/>
          </a:bodyPr>
          <a:lstStyle/>
          <a:p>
            <a:r>
              <a:rPr lang="en-US"/>
              <a:t>Constructor Outline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E272F12-AF86-441A-BC1B-C014BBBF8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5488" y="585216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067C2FA-C1DD-FF47-B555-CA4607EF40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241" b="29295"/>
          <a:stretch/>
        </p:blipFill>
        <p:spPr>
          <a:xfrm>
            <a:off x="832104" y="3060687"/>
            <a:ext cx="6217920" cy="205336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84DEF-F1BA-2340-9F94-01E7F10AF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6" y="2002536"/>
            <a:ext cx="3822192" cy="4169664"/>
          </a:xfrm>
        </p:spPr>
        <p:txBody>
          <a:bodyPr anchor="t">
            <a:normAutofit/>
          </a:bodyPr>
          <a:lstStyle/>
          <a:p>
            <a:r>
              <a:rPr lang="en-US" sz="1500"/>
              <a:t> a constructor defines the creation point for an object</a:t>
            </a:r>
          </a:p>
          <a:p>
            <a:endParaRPr lang="en-US" sz="1500"/>
          </a:p>
          <a:p>
            <a:r>
              <a:rPr lang="en-US" sz="1500"/>
              <a:t>This is the first thing that happens</a:t>
            </a:r>
          </a:p>
          <a:p>
            <a:endParaRPr lang="en-US" sz="1500"/>
          </a:p>
          <a:p>
            <a:r>
              <a:rPr lang="en-US" sz="1500"/>
              <a:t>All the code in this section should initialize the data structure</a:t>
            </a:r>
          </a:p>
          <a:p>
            <a:endParaRPr lang="en-US" sz="1500"/>
          </a:p>
          <a:p>
            <a:r>
              <a:rPr lang="en-GB" sz="1500"/>
              <a:t>Named after class containing it</a:t>
            </a:r>
          </a:p>
          <a:p>
            <a:endParaRPr lang="en-GB" sz="1500"/>
          </a:p>
          <a:p>
            <a:r>
              <a:rPr lang="en-GB" sz="1500"/>
              <a:t>Has NO return type</a:t>
            </a:r>
          </a:p>
          <a:p>
            <a:endParaRPr lang="en-GB" sz="1500"/>
          </a:p>
          <a:p>
            <a:r>
              <a:rPr lang="en-GB" sz="1500"/>
              <a:t>Never returns a value</a:t>
            </a:r>
          </a:p>
          <a:p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40938826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9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0F39BA-87C7-0244-9D03-A3DA4440C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713232"/>
            <a:ext cx="5157216" cy="1197864"/>
          </a:xfrm>
        </p:spPr>
        <p:txBody>
          <a:bodyPr>
            <a:normAutofit/>
          </a:bodyPr>
          <a:lstStyle/>
          <a:p>
            <a:r>
              <a:rPr lang="en-US"/>
              <a:t>Methods Outline</a:t>
            </a:r>
            <a:endParaRPr lang="en-US" dirty="0"/>
          </a:p>
        </p:txBody>
      </p:sp>
      <p:cxnSp>
        <p:nvCxnSpPr>
          <p:cNvPr id="45" name="Straight Connector 11">
            <a:extLst>
              <a:ext uri="{FF2B5EF4-FFF2-40B4-BE49-F238E27FC236}">
                <a16:creationId xmlns:a16="http://schemas.microsoft.com/office/drawing/2014/main" id="{CE272F12-AF86-441A-BC1B-C014BBBF8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5488" y="822960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CE4B1-E084-7541-9B84-96B8B99FC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048256"/>
            <a:ext cx="5157216" cy="4123944"/>
          </a:xfrm>
        </p:spPr>
        <p:txBody>
          <a:bodyPr anchor="t">
            <a:normAutofit/>
          </a:bodyPr>
          <a:lstStyle/>
          <a:p>
            <a:r>
              <a:rPr lang="en-GB" sz="1500"/>
              <a:t>Methods are functions that are added to classes that have access to all the attributes of the class</a:t>
            </a:r>
          </a:p>
          <a:p>
            <a:endParaRPr lang="en-GB" sz="1500"/>
          </a:p>
          <a:p>
            <a:pPr marL="457200" lvl="1" indent="0">
              <a:buNone/>
            </a:pPr>
            <a:r>
              <a:rPr lang="en-GB" sz="1500"/>
              <a:t>METHODS ARE JUST FUNCTIONS</a:t>
            </a:r>
            <a:br>
              <a:rPr lang="en-GB" sz="1500"/>
            </a:br>
            <a:r>
              <a:rPr lang="en-GB" sz="1500" b="1" u="sng"/>
              <a:t>BUT</a:t>
            </a:r>
          </a:p>
          <a:p>
            <a:pPr marL="457200" lvl="1" indent="0">
              <a:buNone/>
            </a:pPr>
            <a:r>
              <a:rPr lang="en-GB" sz="1500"/>
              <a:t>THE INFORMATION REQUIRED BY THE SOLUTION IS PASSED INTO IT BUT </a:t>
            </a:r>
            <a:r>
              <a:rPr lang="en-GB" sz="1500" b="1"/>
              <a:t>ALSO</a:t>
            </a:r>
            <a:r>
              <a:rPr lang="en-GB" sz="1500"/>
              <a:t> PROVIDED IN THE SHARED ATTRIBUTE VALUES STORED IN THE OBJECT</a:t>
            </a:r>
          </a:p>
          <a:p>
            <a:endParaRPr lang="en-GB" sz="1500"/>
          </a:p>
          <a:p>
            <a:r>
              <a:rPr lang="en-GB" sz="1500"/>
              <a:t>They solve a problem that requires the data specified in the class</a:t>
            </a:r>
          </a:p>
          <a:p>
            <a:r>
              <a:rPr lang="en-GB" sz="1500"/>
              <a:t>A method added to a class, solves the problem defined by the class or is one of set of related solutions that require the same data specified in the class</a:t>
            </a:r>
          </a:p>
          <a:p>
            <a:endParaRPr lang="en-US" sz="150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D0EB9421-6479-2848-A878-94DBEFBB0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3408" y="2676092"/>
            <a:ext cx="4945964" cy="1533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2296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B3DD3A-0285-4C4D-B1FA-884DABA15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5600">
                <a:solidFill>
                  <a:schemeClr val="bg1"/>
                </a:solidFill>
              </a:rPr>
              <a:t>Importance of requirement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C8F8AA-4E26-49A1-BA76-296661C90E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026209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11696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23FD0-78D7-604F-BAC2-58889A71F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Classes vs Objects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13EEA7-F630-416F-97E2-BADE47DD46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801735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9505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14308F-CEBE-7E4F-8B5D-F8B1F1E1A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Classes vs Objects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18A87F-349A-467D-8F0D-D1D93117E3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3922761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83803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14A72-C26E-D240-A951-56391DDB2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Objects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D2C19E-6DB7-441E-8407-A35283418E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2406263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2945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381B11-84FE-2B41-BCAA-9D6940A5B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Definition of Classes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0E2820-C5C1-43F3-AEB2-8F4017AE80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7565683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86737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6DB70-0944-094F-8E8D-E12FF316A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Some Simple Problems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72814D-E2D5-4E97-9F25-D6D3BB00D8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7100935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61137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5C5F9DA-699D-1840-8A46-01675DB9F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Library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C5FF1-E2E9-484F-B3A5-AF5DA6A96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anchor="ctr">
            <a:normAutofit/>
          </a:bodyPr>
          <a:lstStyle/>
          <a:p>
            <a:r>
              <a:rPr lang="en-US" sz="2400"/>
              <a:t>Think of the real-world entities in this scenario:</a:t>
            </a:r>
          </a:p>
          <a:p>
            <a:pPr lvl="1"/>
            <a:r>
              <a:rPr lang="en-US" dirty="0"/>
              <a:t>A library</a:t>
            </a:r>
          </a:p>
          <a:p>
            <a:pPr lvl="1"/>
            <a:r>
              <a:rPr lang="en-US" dirty="0"/>
              <a:t>A book</a:t>
            </a:r>
          </a:p>
          <a:p>
            <a:pPr lvl="1"/>
            <a:r>
              <a:rPr lang="en-US" dirty="0"/>
              <a:t>A visitor</a:t>
            </a:r>
          </a:p>
          <a:p>
            <a:pPr lvl="1"/>
            <a:r>
              <a:rPr lang="en-US" dirty="0"/>
              <a:t>A </a:t>
            </a:r>
            <a:r>
              <a:rPr lang="en-US"/>
              <a:t>dvd</a:t>
            </a:r>
            <a:endParaRPr lang="en-US" dirty="0"/>
          </a:p>
          <a:p>
            <a:pPr lvl="1"/>
            <a:r>
              <a:rPr lang="en-US" dirty="0"/>
              <a:t>A cassette</a:t>
            </a:r>
          </a:p>
          <a:p>
            <a:pPr lvl="1"/>
            <a:r>
              <a:rPr lang="en-US" dirty="0"/>
              <a:t>A computer</a:t>
            </a:r>
          </a:p>
        </p:txBody>
      </p:sp>
    </p:spTree>
    <p:extLst>
      <p:ext uri="{BB962C8B-B14F-4D97-AF65-F5344CB8AC3E}">
        <p14:creationId xmlns:p14="http://schemas.microsoft.com/office/powerpoint/2010/main" val="15257603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303BB8-74E5-3648-8DE8-1CF456D13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Restaurant Solution</a:t>
            </a: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ADA58-87B1-8142-8E9D-68600ACEC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FEFFFF"/>
                </a:solidFill>
              </a:rPr>
              <a:t>Think of the real-world entities in this scenario:</a:t>
            </a:r>
          </a:p>
          <a:p>
            <a:pPr lvl="1"/>
            <a:r>
              <a:rPr lang="en-US">
                <a:solidFill>
                  <a:srgbClr val="FEFFFF"/>
                </a:solidFill>
              </a:rPr>
              <a:t>A Customer</a:t>
            </a:r>
          </a:p>
          <a:p>
            <a:pPr lvl="1"/>
            <a:r>
              <a:rPr lang="en-US">
                <a:solidFill>
                  <a:srgbClr val="FEFFFF"/>
                </a:solidFill>
              </a:rPr>
              <a:t>A Table</a:t>
            </a:r>
          </a:p>
          <a:p>
            <a:pPr lvl="1"/>
            <a:r>
              <a:rPr lang="en-US">
                <a:solidFill>
                  <a:srgbClr val="FEFFFF"/>
                </a:solidFill>
              </a:rPr>
              <a:t>A Dish</a:t>
            </a:r>
          </a:p>
          <a:p>
            <a:pPr lvl="1"/>
            <a:endParaRPr lang="en-US">
              <a:solidFill>
                <a:srgbClr val="FEFFFF"/>
              </a:solidFill>
            </a:endParaRPr>
          </a:p>
          <a:p>
            <a:r>
              <a:rPr lang="en-US" sz="2400">
                <a:solidFill>
                  <a:srgbClr val="FEFFFF"/>
                </a:solidFill>
              </a:rPr>
              <a:t>Careful</a:t>
            </a:r>
          </a:p>
          <a:p>
            <a:pPr lvl="1"/>
            <a:r>
              <a:rPr lang="en-US">
                <a:solidFill>
                  <a:srgbClr val="FEFFFF"/>
                </a:solidFill>
              </a:rPr>
              <a:t>A booking</a:t>
            </a:r>
          </a:p>
          <a:p>
            <a:pPr lvl="1"/>
            <a:r>
              <a:rPr lang="en-US">
                <a:solidFill>
                  <a:srgbClr val="FEFFFF"/>
                </a:solidFill>
              </a:rPr>
              <a:t>A Bill</a:t>
            </a:r>
          </a:p>
          <a:p>
            <a:endParaRPr lang="en-US" sz="240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470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12192000" cy="22855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18CE22-892A-6A4B-8D92-1754087C6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6" y="4892358"/>
            <a:ext cx="3766272" cy="1325563"/>
          </a:xfrm>
        </p:spPr>
        <p:txBody>
          <a:bodyPr>
            <a:normAutofit/>
          </a:bodyPr>
          <a:lstStyle/>
          <a:p>
            <a:pPr algn="r"/>
            <a:r>
              <a:rPr lang="en-US" sz="2400">
                <a:solidFill>
                  <a:schemeClr val="bg1"/>
                </a:solidFill>
              </a:rPr>
              <a:t>Extras in C#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151CFF-1E80-6444-8C1B-872C3B6A1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142" y="1860755"/>
            <a:ext cx="10595911" cy="84767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E272F12-AF86-441A-BC1B-C014BBBF8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39665" y="5097939"/>
            <a:ext cx="0" cy="914400"/>
          </a:xfrm>
          <a:prstGeom prst="line">
            <a:avLst/>
          </a:prstGeom>
          <a:ln w="19050">
            <a:solidFill>
              <a:schemeClr val="bg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BD4BB-DD6B-6D49-9D90-4DB937CF3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8784" y="4824249"/>
            <a:ext cx="6673136" cy="146178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bg1"/>
                </a:solidFill>
              </a:rPr>
              <a:t>Rather than writing methods to return or change values we can use another construct called properties</a:t>
            </a:r>
          </a:p>
          <a:p>
            <a:pPr marL="0" indent="0">
              <a:buNone/>
            </a:pPr>
            <a:endParaRPr lang="en-US" sz="18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8561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C891B1-F1B3-4342-95C7-480E44B24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4700">
                <a:solidFill>
                  <a:schemeClr val="bg1"/>
                </a:solidFill>
              </a:rPr>
              <a:t>Parameterised methods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B62D710-73C8-49EC-8FB8-C829EE4AFF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9745532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43596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CACB72-3535-4C1F-B618-F4CBD214F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0907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BD89B-5B54-254E-A634-23F5BDFF8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954" y="581891"/>
            <a:ext cx="3771009" cy="37407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Parameterised Method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F1A59E6-8680-7543-8698-E02A6ACA63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03027" y="959791"/>
            <a:ext cx="5881662" cy="4808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5688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A7188F-1C4F-E545-AAA5-604E3B5B7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4700">
                <a:solidFill>
                  <a:schemeClr val="bg1"/>
                </a:solidFill>
              </a:rPr>
              <a:t>Parameterised methods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E016414-DB0A-4083-AFFF-78E5B0EDE3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591061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08657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750DE-4706-0A49-A6AE-A33A10075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Methodic Return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315601-5B3D-40D0-94CA-B72DBCF309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3301022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22696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CACB72-3535-4C1F-B618-F4CBD214F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0907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DA3E40-D320-1E45-8C53-67348FE30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954" y="581891"/>
            <a:ext cx="3771009" cy="37407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Return methods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127AABC-DCFF-174E-A735-B2EBA9C0C8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03027" y="871566"/>
            <a:ext cx="5881662" cy="498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9413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4" descr="Three small houses as game pieces">
            <a:extLst>
              <a:ext uri="{FF2B5EF4-FFF2-40B4-BE49-F238E27FC236}">
                <a16:creationId xmlns:a16="http://schemas.microsoft.com/office/drawing/2014/main" id="{BECD69B0-5E34-403D-AB3A-2AAB440C5F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5341" b="12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B38C65-F5B6-7446-A60C-EE85DD916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Same principle different area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2736F7DA-77EA-5B49-8FBB-CEBC3A7EE2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We can include parameters In our constructors</a:t>
            </a:r>
          </a:p>
          <a:p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</a:rPr>
              <a:t>Remember a constructor is the first thing that happens when we create an object</a:t>
            </a:r>
          </a:p>
          <a:p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</a:rPr>
              <a:t>The constructor is for initialisation</a:t>
            </a:r>
          </a:p>
        </p:txBody>
      </p:sp>
    </p:spTree>
    <p:extLst>
      <p:ext uri="{BB962C8B-B14F-4D97-AF65-F5344CB8AC3E}">
        <p14:creationId xmlns:p14="http://schemas.microsoft.com/office/powerpoint/2010/main" val="1093677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855BF-52F4-0741-8E12-36C034540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Adding parameters to the constructor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9D85CD6-D7BB-B04C-B1E6-81A8B552F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37" y="4170501"/>
            <a:ext cx="3657600" cy="152559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Why might this be useful 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50254EC1-6DBD-9A4C-8344-1C420C03F7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0495" y="492573"/>
            <a:ext cx="5940199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1149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7FB02-3A37-3449-91DF-2356E725B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Initialisation of Values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2549C32C-61EC-3448-8527-F120BA790B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774887"/>
            <a:ext cx="6780700" cy="5305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7661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ackground Fill">
            <a:extLst>
              <a:ext uri="{FF2B5EF4-FFF2-40B4-BE49-F238E27FC236}">
                <a16:creationId xmlns:a16="http://schemas.microsoft.com/office/drawing/2014/main" id="{3C915414-2809-4735-A560-0D5FE6670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3382"/>
            <a:ext cx="12188952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id">
            <a:extLst>
              <a:ext uri="{FF2B5EF4-FFF2-40B4-BE49-F238E27FC236}">
                <a16:creationId xmlns:a16="http://schemas.microsoft.com/office/drawing/2014/main" id="{24413201-85BF-4680-A7D4-10CDBD035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038471" cy="6858000"/>
            <a:chOff x="0" y="-12406"/>
            <a:chExt cx="12038471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F819D8C-C8E5-4336-9882-79FBF6555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25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D732480-09E4-401A-B2D9-E6C662FBC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719781" y="-5330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7D8355C-E417-4D36-91FF-2CC1E1FE9F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0" y="6726839"/>
              <a:ext cx="12038471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ADF7267-EAAE-43CE-ACEF-608328FB1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0" y="-25"/>
              <a:ext cx="12038471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4C901E2-0CDB-4316-B262-3B9E68F335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0" y="1729498"/>
              <a:ext cx="12038471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8F6D31A-084C-4F10-9A8F-A9645DFB71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0" y="1609"/>
              <a:ext cx="12038471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38E09F0-F130-45B5-B0AF-7EF3F0172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0" y="6843959"/>
              <a:ext cx="12038471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69330E2-17DA-4F0D-B377-6E4499C79A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0" y="5131209"/>
              <a:ext cx="12038471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3192707-5744-4C77-8CD6-D682F9080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0" y="120892"/>
              <a:ext cx="12038471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367A44A-5DD0-43B5-B6DB-1CA3BC5AF0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0" y="3422784"/>
              <a:ext cx="12038471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0809D1-164B-4A0C-84BB-2AC46F3BD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0" y="1832198"/>
              <a:ext cx="12038471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379EC94-3698-4695-8CE7-61DBDF5EE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0" y="3538773"/>
              <a:ext cx="12038471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755B95C-6A71-4D4F-8F48-B21F893E6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0" y="5240042"/>
              <a:ext cx="12038471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099C53A-E394-462E-BF63-1639A8E283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828837" y="-5330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AC427FF-C3BE-45A0-9FB1-A6A4C8C4C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439563" y="-25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2B15D91A-BF52-4704-8F6B-A7C474618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59344" y="-25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D9241FD-0E0D-409B-A2AF-8F06ACB75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79125" y="-12406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F8B3D884-11F6-4FF3-82C2-1C2311451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598907" y="-12406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15AB342-981A-44B4-846D-B0B2394AC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038471" y="-25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72C80E7-0A00-4063-BEE2-6B6B446A4A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318688" y="-25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CDDFAF9B-F940-4E8C-905E-31851E6E7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549263" y="-5330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DE75405B-4987-4ED0-838B-B550E11C50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72269" y="1609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23C412-06C7-4364-B5C1-6492A9D36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90113" y="-12406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E558B2C-BA31-4EF6-AA51-34C38C4FAC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715787" y="-12406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9BF6B7B-33CA-48B1-A1DC-E4917FB89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435730" y="-12406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91E8E40-9C42-4E16-980F-D9B38872F3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4293" y="-5330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6B7E3690-D803-4CC7-BA93-B51ACF040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4177" y="-12406"/>
              <a:ext cx="0" cy="6843985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BBC11E-86B5-C34F-88C2-A4A87A8D5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987225" y="2148512"/>
            <a:ext cx="5513832" cy="3118759"/>
          </a:xfrm>
        </p:spPr>
        <p:txBody>
          <a:bodyPr anchor="t">
            <a:normAutofit/>
          </a:bodyPr>
          <a:lstStyle/>
          <a:p>
            <a:r>
              <a:rPr lang="en-US" sz="4800"/>
              <a:t>Putting it all together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C616AAA-C7F7-4B2F-89AA-FCAEE279C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1063" y="-12406"/>
            <a:ext cx="6865261" cy="67534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0CEF9539-B200-45EE-A293-A5CFA7D31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37129" y="178917"/>
            <a:ext cx="6791892" cy="0"/>
          </a:xfrm>
          <a:prstGeom prst="line">
            <a:avLst/>
          </a:prstGeom>
          <a:ln w="50800" cap="sq">
            <a:solidFill>
              <a:schemeClr val="accent5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Color">
            <a:extLst>
              <a:ext uri="{FF2B5EF4-FFF2-40B4-BE49-F238E27FC236}">
                <a16:creationId xmlns:a16="http://schemas.microsoft.com/office/drawing/2014/main" id="{D665D759-2DF8-4D47-8386-4BA28901A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7704" y="147451"/>
            <a:ext cx="685800" cy="6586489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5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95FF94-33A2-4872-9426-8FF82D093E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9527349"/>
              </p:ext>
            </p:extLst>
          </p:nvPr>
        </p:nvGraphicFramePr>
        <p:xfrm>
          <a:off x="3746428" y="364570"/>
          <a:ext cx="6575517" cy="6257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78013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12192000" cy="22855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EDB15B-59CE-2A42-8B88-99E36A063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6" y="4892358"/>
            <a:ext cx="3766272" cy="1325563"/>
          </a:xfrm>
        </p:spPr>
        <p:txBody>
          <a:bodyPr>
            <a:normAutofit/>
          </a:bodyPr>
          <a:lstStyle/>
          <a:p>
            <a:pPr algn="r"/>
            <a:r>
              <a:rPr lang="en-US" sz="2400">
                <a:solidFill>
                  <a:schemeClr val="bg1"/>
                </a:solidFill>
              </a:rPr>
              <a:t>Instantiating objects</a:t>
            </a:r>
          </a:p>
        </p:txBody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D98887B0-18E4-FA4F-8F57-235436E8BB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142" y="470040"/>
            <a:ext cx="10595911" cy="362910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E272F12-AF86-441A-BC1B-C014BBBF8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39665" y="5097939"/>
            <a:ext cx="0" cy="914400"/>
          </a:xfrm>
          <a:prstGeom prst="line">
            <a:avLst/>
          </a:prstGeom>
          <a:ln w="19050">
            <a:solidFill>
              <a:schemeClr val="bg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1DFB5-E4A8-7846-B504-DF30F5FAF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8784" y="4824249"/>
            <a:ext cx="6673136" cy="1461780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In the same manner as we have defined variables</a:t>
            </a:r>
          </a:p>
          <a:p>
            <a:endParaRPr lang="en-US" sz="18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1116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1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4B7BC-F744-5B48-8215-B6CD14097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Parametric Instantiation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55B20-B1AF-4C4F-9D91-E4E69D3EFA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4278" y="1645723"/>
            <a:ext cx="9144000" cy="4200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>
                <a:solidFill>
                  <a:srgbClr val="347E98"/>
                </a:solidFill>
              </a:rPr>
              <a:t>Pass in the parameters in the same order the class is expecting</a:t>
            </a:r>
          </a:p>
        </p:txBody>
      </p:sp>
      <p:cxnSp>
        <p:nvCxnSpPr>
          <p:cNvPr id="19" name="Straight Connector 13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7C44A62C-9C42-9C49-9164-41695D8197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7" t="1691" r="14683" b="17722"/>
          <a:stretch/>
        </p:blipFill>
        <p:spPr>
          <a:xfrm>
            <a:off x="657229" y="2406361"/>
            <a:ext cx="10587021" cy="2327010"/>
          </a:xfrm>
          <a:prstGeom prst="rect">
            <a:avLst/>
          </a:prstGeom>
        </p:spPr>
      </p:pic>
      <p:cxnSp>
        <p:nvCxnSpPr>
          <p:cNvPr id="20" name="Straight Connector 15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E32786A4-F03E-CF4A-BA44-63183B3DFA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425" r="20155"/>
          <a:stretch/>
        </p:blipFill>
        <p:spPr>
          <a:xfrm>
            <a:off x="281960" y="4839444"/>
            <a:ext cx="5668779" cy="1495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6491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Graphical user interface, text&#10;&#10;Description automatically generated with medium confidence">
            <a:extLst>
              <a:ext uri="{FF2B5EF4-FFF2-40B4-BE49-F238E27FC236}">
                <a16:creationId xmlns:a16="http://schemas.microsoft.com/office/drawing/2014/main" id="{F134DAFE-AA50-EE45-8A74-F1262626DE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475" y="1844675"/>
            <a:ext cx="9412288" cy="2341563"/>
          </a:xfrm>
          <a:prstGeom prst="rect">
            <a:avLst/>
          </a:prstGeom>
        </p:spPr>
      </p:pic>
      <p:pic>
        <p:nvPicPr>
          <p:cNvPr id="13" name="Picture 12" descr="Text&#10;&#10;Description automatically generated">
            <a:extLst>
              <a:ext uri="{FF2B5EF4-FFF2-40B4-BE49-F238E27FC236}">
                <a16:creationId xmlns:a16="http://schemas.microsoft.com/office/drawing/2014/main" id="{B8B49C72-8F12-A648-B752-1706B1EAE7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7475" y="4248150"/>
            <a:ext cx="9412288" cy="20447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113B3E-9821-284C-87EE-7D00B4C0D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Output</a:t>
            </a:r>
          </a:p>
        </p:txBody>
      </p:sp>
    </p:spTree>
    <p:extLst>
      <p:ext uri="{BB962C8B-B14F-4D97-AF65-F5344CB8AC3E}">
        <p14:creationId xmlns:p14="http://schemas.microsoft.com/office/powerpoint/2010/main" val="13498603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996</Words>
  <Application>Microsoft Macintosh PowerPoint</Application>
  <PresentationFormat>Widescreen</PresentationFormat>
  <Paragraphs>149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Calibri Light</vt:lpstr>
      <vt:lpstr>Tw Cen MT</vt:lpstr>
      <vt:lpstr>Wingdings</vt:lpstr>
      <vt:lpstr>Office Theme</vt:lpstr>
      <vt:lpstr>OOPs</vt:lpstr>
      <vt:lpstr>Itinerary</vt:lpstr>
      <vt:lpstr>Classes</vt:lpstr>
      <vt:lpstr>Class Example One</vt:lpstr>
      <vt:lpstr>Class Example Two</vt:lpstr>
      <vt:lpstr>Class Example Three</vt:lpstr>
      <vt:lpstr>Class Elements</vt:lpstr>
      <vt:lpstr>Constructor</vt:lpstr>
      <vt:lpstr>Attributes</vt:lpstr>
      <vt:lpstr>OOP Rationale</vt:lpstr>
      <vt:lpstr>Problem Abstraction</vt:lpstr>
      <vt:lpstr>Class Outline</vt:lpstr>
      <vt:lpstr>Attributes in Detail</vt:lpstr>
      <vt:lpstr>Constructor Outline</vt:lpstr>
      <vt:lpstr>Methods Outline</vt:lpstr>
      <vt:lpstr>Importance of requirement</vt:lpstr>
      <vt:lpstr>Classes vs Objects</vt:lpstr>
      <vt:lpstr>Classes vs Objects</vt:lpstr>
      <vt:lpstr>Objects</vt:lpstr>
      <vt:lpstr>Definition of Classes</vt:lpstr>
      <vt:lpstr>Some Simple Problems</vt:lpstr>
      <vt:lpstr>Library Solution</vt:lpstr>
      <vt:lpstr>Restaurant Solution</vt:lpstr>
      <vt:lpstr>Extras in C#</vt:lpstr>
      <vt:lpstr>Parameterised methods</vt:lpstr>
      <vt:lpstr>Parameterised Method</vt:lpstr>
      <vt:lpstr>Parameterised methods</vt:lpstr>
      <vt:lpstr>Methodic Return</vt:lpstr>
      <vt:lpstr>Return methods</vt:lpstr>
      <vt:lpstr>Same principle different area</vt:lpstr>
      <vt:lpstr>Adding parameters to the constructor</vt:lpstr>
      <vt:lpstr>Initialisation of Values</vt:lpstr>
      <vt:lpstr>Putting it all together</vt:lpstr>
      <vt:lpstr>Instantiating objects</vt:lpstr>
      <vt:lpstr>Parametric Instantiation</vt:lpstr>
      <vt:lpstr>Output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OOPs</dc:title>
  <dc:creator>Jaymie Phillips</dc:creator>
  <cp:lastModifiedBy>Jaymie Phillips</cp:lastModifiedBy>
  <cp:revision>13</cp:revision>
  <dcterms:created xsi:type="dcterms:W3CDTF">2022-02-15T16:57:25Z</dcterms:created>
  <dcterms:modified xsi:type="dcterms:W3CDTF">2022-02-15T18:30:46Z</dcterms:modified>
</cp:coreProperties>
</file>