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30275213" cy="4280376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32" d="100"/>
          <a:sy n="32" d="100"/>
        </p:scale>
        <p:origin x="835" y="-24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Title 1"/>
          <p:cNvSpPr>
            <a:spLocks noGrp="1"/>
          </p:cNvSpPr>
          <p:nvPr>
            <p:ph type="ctrTitle"/>
          </p:nvPr>
        </p:nvSpPr>
        <p:spPr>
          <a:xfrm>
            <a:off x="2270641" y="7005156"/>
            <a:ext cx="25733931" cy="14902051"/>
          </a:xfrm>
        </p:spPr>
        <p:txBody>
          <a:bodyPr anchor="b"/>
          <a:lstStyle>
            <a:lvl1pPr algn="ctr">
              <a:defRPr sz="19865"/>
            </a:lvl1pPr>
          </a:lstStyle>
          <a:p>
            <a:r>
              <a:rPr lang="zh-CN" altLang="en-US"/>
              <a:t>单击此处编辑母版标题样式</a:t>
            </a:r>
            <a:endParaRPr lang="en-US" dirty="0"/>
          </a:p>
        </p:txBody>
      </p:sp>
      <p:sp>
        <p:nvSpPr>
          <p:cNvPr id="3" name="Subtitle 2"/>
          <p:cNvSpPr>
            <a:spLocks noGrp="1"/>
          </p:cNvSpPr>
          <p:nvPr>
            <p:ph type="subTitle" idx="1"/>
          </p:nvPr>
        </p:nvSpPr>
        <p:spPr>
          <a:xfrm>
            <a:off x="3784402" y="22481887"/>
            <a:ext cx="22706410" cy="10334331"/>
          </a:xfrm>
        </p:spPr>
        <p:txBody>
          <a:bodyPr/>
          <a:lstStyle>
            <a:lvl1pPr marL="0" indent="0" algn="ctr">
              <a:buNone/>
              <a:defRPr sz="7946"/>
            </a:lvl1pPr>
            <a:lvl2pPr marL="1513743" indent="0" algn="ctr">
              <a:buNone/>
              <a:defRPr sz="6622"/>
            </a:lvl2pPr>
            <a:lvl3pPr marL="3027487" indent="0" algn="ctr">
              <a:buNone/>
              <a:defRPr sz="5960"/>
            </a:lvl3pPr>
            <a:lvl4pPr marL="4541230" indent="0" algn="ctr">
              <a:buNone/>
              <a:defRPr sz="5297"/>
            </a:lvl4pPr>
            <a:lvl5pPr marL="6054974" indent="0" algn="ctr">
              <a:buNone/>
              <a:defRPr sz="5297"/>
            </a:lvl5pPr>
            <a:lvl6pPr marL="7568717" indent="0" algn="ctr">
              <a:buNone/>
              <a:defRPr sz="5297"/>
            </a:lvl6pPr>
            <a:lvl7pPr marL="9082461" indent="0" algn="ctr">
              <a:buNone/>
              <a:defRPr sz="5297"/>
            </a:lvl7pPr>
            <a:lvl8pPr marL="10596204" indent="0" algn="ctr">
              <a:buNone/>
              <a:defRPr sz="5297"/>
            </a:lvl8pPr>
            <a:lvl9pPr marL="12109948" indent="0" algn="ctr">
              <a:buNone/>
              <a:defRPr sz="5297"/>
            </a:lvl9pPr>
          </a:lstStyle>
          <a:p>
            <a:r>
              <a:rPr lang="zh-CN" altLang="en-US"/>
              <a:t>单击此处编辑母版副标题样式</a:t>
            </a:r>
            <a:endParaRPr lang="en-US" dirty="0"/>
          </a:p>
        </p:txBody>
      </p:sp>
      <p:sp>
        <p:nvSpPr>
          <p:cNvPr id="4" name="Date Placeholder 3"/>
          <p:cNvSpPr>
            <a:spLocks noGrp="1"/>
          </p:cNvSpPr>
          <p:nvPr>
            <p:ph type="dt" sz="half" idx="10"/>
          </p:nvPr>
        </p:nvSpPr>
        <p:spPr/>
        <p:txBody>
          <a:bodyPr/>
          <a:lstStyle/>
          <a:p>
            <a:fld id="{0CC27598-75DE-495A-8F92-94603DD36050}" type="datetimeFigureOut">
              <a:rPr lang="zh-CN" altLang="en-US" smtClean="0"/>
              <a:t>2024/11/9</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6855C801-372D-4F44-B6DE-9EA27AB958D5}" type="slidenum">
              <a:rPr lang="zh-CN" altLang="en-US" smtClean="0"/>
              <a:t>‹#›</a:t>
            </a:fld>
            <a:endParaRPr lang="zh-CN" altLang="en-US"/>
          </a:p>
        </p:txBody>
      </p:sp>
    </p:spTree>
    <p:extLst>
      <p:ext uri="{BB962C8B-B14F-4D97-AF65-F5344CB8AC3E}">
        <p14:creationId xmlns:p14="http://schemas.microsoft.com/office/powerpoint/2010/main" val="1647540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idx="1"/>
          </p:nvPr>
        </p:nvSpPr>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Date Placeholder 3"/>
          <p:cNvSpPr>
            <a:spLocks noGrp="1"/>
          </p:cNvSpPr>
          <p:nvPr>
            <p:ph type="dt" sz="half" idx="10"/>
          </p:nvPr>
        </p:nvSpPr>
        <p:spPr/>
        <p:txBody>
          <a:bodyPr/>
          <a:lstStyle/>
          <a:p>
            <a:fld id="{0CC27598-75DE-495A-8F92-94603DD36050}" type="datetimeFigureOut">
              <a:rPr lang="zh-CN" altLang="en-US" smtClean="0"/>
              <a:t>2024/11/9</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6855C801-372D-4F44-B6DE-9EA27AB958D5}" type="slidenum">
              <a:rPr lang="zh-CN" altLang="en-US" smtClean="0"/>
              <a:t>‹#›</a:t>
            </a:fld>
            <a:endParaRPr lang="zh-CN" altLang="en-US"/>
          </a:p>
        </p:txBody>
      </p:sp>
    </p:spTree>
    <p:extLst>
      <p:ext uri="{BB962C8B-B14F-4D97-AF65-F5344CB8AC3E}">
        <p14:creationId xmlns:p14="http://schemas.microsoft.com/office/powerpoint/2010/main" val="5100660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Title 1"/>
          <p:cNvSpPr>
            <a:spLocks noGrp="1"/>
          </p:cNvSpPr>
          <p:nvPr>
            <p:ph type="title"/>
          </p:nvPr>
        </p:nvSpPr>
        <p:spPr>
          <a:xfrm>
            <a:off x="2065654" y="10671229"/>
            <a:ext cx="26112371" cy="17805173"/>
          </a:xfrm>
        </p:spPr>
        <p:txBody>
          <a:bodyPr anchor="b"/>
          <a:lstStyle>
            <a:lvl1pPr>
              <a:defRPr sz="19865"/>
            </a:lvl1pPr>
          </a:lstStyle>
          <a:p>
            <a:r>
              <a:rPr lang="zh-CN" altLang="en-US"/>
              <a:t>单击此处编辑母版标题样式</a:t>
            </a:r>
            <a:endParaRPr lang="en-US" dirty="0"/>
          </a:p>
        </p:txBody>
      </p:sp>
      <p:sp>
        <p:nvSpPr>
          <p:cNvPr id="3" name="Text Placeholder 2"/>
          <p:cNvSpPr>
            <a:spLocks noGrp="1"/>
          </p:cNvSpPr>
          <p:nvPr>
            <p:ph type="body" idx="1"/>
          </p:nvPr>
        </p:nvSpPr>
        <p:spPr>
          <a:xfrm>
            <a:off x="2065654" y="28644846"/>
            <a:ext cx="26112371" cy="9363320"/>
          </a:xfrm>
        </p:spPr>
        <p:txBody>
          <a:bodyPr/>
          <a:lstStyle>
            <a:lvl1pPr marL="0" indent="0">
              <a:buNone/>
              <a:defRPr sz="7946">
                <a:solidFill>
                  <a:schemeClr val="tx1"/>
                </a:solidFill>
              </a:defRPr>
            </a:lvl1pPr>
            <a:lvl2pPr marL="1513743" indent="0">
              <a:buNone/>
              <a:defRPr sz="6622">
                <a:solidFill>
                  <a:schemeClr val="tx1">
                    <a:tint val="75000"/>
                  </a:schemeClr>
                </a:solidFill>
              </a:defRPr>
            </a:lvl2pPr>
            <a:lvl3pPr marL="3027487" indent="0">
              <a:buNone/>
              <a:defRPr sz="5960">
                <a:solidFill>
                  <a:schemeClr val="tx1">
                    <a:tint val="75000"/>
                  </a:schemeClr>
                </a:solidFill>
              </a:defRPr>
            </a:lvl3pPr>
            <a:lvl4pPr marL="4541230" indent="0">
              <a:buNone/>
              <a:defRPr sz="5297">
                <a:solidFill>
                  <a:schemeClr val="tx1">
                    <a:tint val="75000"/>
                  </a:schemeClr>
                </a:solidFill>
              </a:defRPr>
            </a:lvl4pPr>
            <a:lvl5pPr marL="6054974" indent="0">
              <a:buNone/>
              <a:defRPr sz="5297">
                <a:solidFill>
                  <a:schemeClr val="tx1">
                    <a:tint val="75000"/>
                  </a:schemeClr>
                </a:solidFill>
              </a:defRPr>
            </a:lvl5pPr>
            <a:lvl6pPr marL="7568717" indent="0">
              <a:buNone/>
              <a:defRPr sz="5297">
                <a:solidFill>
                  <a:schemeClr val="tx1">
                    <a:tint val="75000"/>
                  </a:schemeClr>
                </a:solidFill>
              </a:defRPr>
            </a:lvl6pPr>
            <a:lvl7pPr marL="9082461" indent="0">
              <a:buNone/>
              <a:defRPr sz="5297">
                <a:solidFill>
                  <a:schemeClr val="tx1">
                    <a:tint val="75000"/>
                  </a:schemeClr>
                </a:solidFill>
              </a:defRPr>
            </a:lvl7pPr>
            <a:lvl8pPr marL="10596204" indent="0">
              <a:buNone/>
              <a:defRPr sz="5297">
                <a:solidFill>
                  <a:schemeClr val="tx1">
                    <a:tint val="75000"/>
                  </a:schemeClr>
                </a:solidFill>
              </a:defRPr>
            </a:lvl8pPr>
            <a:lvl9pPr marL="12109948" indent="0">
              <a:buNone/>
              <a:defRPr sz="5297">
                <a:solidFill>
                  <a:schemeClr val="tx1">
                    <a:tint val="75000"/>
                  </a:schemeClr>
                </a:solidFill>
              </a:defRPr>
            </a:lvl9pPr>
          </a:lstStyle>
          <a:p>
            <a:pPr lvl="0"/>
            <a:r>
              <a:rPr lang="zh-CN" altLang="en-US"/>
              <a:t>单击此处编辑母版文本样式</a:t>
            </a:r>
          </a:p>
        </p:txBody>
      </p:sp>
      <p:sp>
        <p:nvSpPr>
          <p:cNvPr id="4" name="Date Placeholder 3"/>
          <p:cNvSpPr>
            <a:spLocks noGrp="1"/>
          </p:cNvSpPr>
          <p:nvPr>
            <p:ph type="dt" sz="half" idx="10"/>
          </p:nvPr>
        </p:nvSpPr>
        <p:spPr/>
        <p:txBody>
          <a:bodyPr/>
          <a:lstStyle/>
          <a:p>
            <a:fld id="{0CC27598-75DE-495A-8F92-94603DD36050}" type="datetimeFigureOut">
              <a:rPr lang="zh-CN" altLang="en-US" smtClean="0"/>
              <a:t>2024/11/9</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6855C801-372D-4F44-B6DE-9EA27AB958D5}" type="slidenum">
              <a:rPr lang="zh-CN" altLang="en-US" smtClean="0"/>
              <a:t>‹#›</a:t>
            </a:fld>
            <a:endParaRPr lang="zh-CN" altLang="en-US"/>
          </a:p>
        </p:txBody>
      </p:sp>
    </p:spTree>
    <p:extLst>
      <p:ext uri="{BB962C8B-B14F-4D97-AF65-F5344CB8AC3E}">
        <p14:creationId xmlns:p14="http://schemas.microsoft.com/office/powerpoint/2010/main" val="8126740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sz="half" idx="1"/>
          </p:nvPr>
        </p:nvSpPr>
        <p:spPr>
          <a:xfrm>
            <a:off x="2081421" y="11394520"/>
            <a:ext cx="12866966" cy="27158594"/>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Content Placeholder 3"/>
          <p:cNvSpPr>
            <a:spLocks noGrp="1"/>
          </p:cNvSpPr>
          <p:nvPr>
            <p:ph sz="half" idx="2"/>
          </p:nvPr>
        </p:nvSpPr>
        <p:spPr>
          <a:xfrm>
            <a:off x="15326826" y="11394520"/>
            <a:ext cx="12866966" cy="27158594"/>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5" name="Date Placeholder 4"/>
          <p:cNvSpPr>
            <a:spLocks noGrp="1"/>
          </p:cNvSpPr>
          <p:nvPr>
            <p:ph type="dt" sz="half" idx="10"/>
          </p:nvPr>
        </p:nvSpPr>
        <p:spPr/>
        <p:txBody>
          <a:bodyPr/>
          <a:lstStyle/>
          <a:p>
            <a:fld id="{0CC27598-75DE-495A-8F92-94603DD36050}" type="datetimeFigureOut">
              <a:rPr lang="zh-CN" altLang="en-US" smtClean="0"/>
              <a:t>2024/11/9</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6855C801-372D-4F44-B6DE-9EA27AB958D5}" type="slidenum">
              <a:rPr lang="zh-CN" altLang="en-US" smtClean="0"/>
              <a:t>‹#›</a:t>
            </a:fld>
            <a:endParaRPr lang="zh-CN" altLang="en-US"/>
          </a:p>
        </p:txBody>
      </p:sp>
    </p:spTree>
    <p:extLst>
      <p:ext uri="{BB962C8B-B14F-4D97-AF65-F5344CB8AC3E}">
        <p14:creationId xmlns:p14="http://schemas.microsoft.com/office/powerpoint/2010/main" val="33673008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Title 1"/>
          <p:cNvSpPr>
            <a:spLocks noGrp="1"/>
          </p:cNvSpPr>
          <p:nvPr>
            <p:ph type="title"/>
          </p:nvPr>
        </p:nvSpPr>
        <p:spPr>
          <a:xfrm>
            <a:off x="2085364" y="2278913"/>
            <a:ext cx="26112371" cy="8273416"/>
          </a:xfrm>
        </p:spPr>
        <p:txBody>
          <a:bodyPr/>
          <a:lstStyle/>
          <a:p>
            <a:r>
              <a:rPr lang="zh-CN" altLang="en-US"/>
              <a:t>单击此处编辑母版标题样式</a:t>
            </a:r>
            <a:endParaRPr lang="en-US" dirty="0"/>
          </a:p>
        </p:txBody>
      </p:sp>
      <p:sp>
        <p:nvSpPr>
          <p:cNvPr id="3" name="Text Placeholder 2"/>
          <p:cNvSpPr>
            <a:spLocks noGrp="1"/>
          </p:cNvSpPr>
          <p:nvPr>
            <p:ph type="body" idx="1"/>
          </p:nvPr>
        </p:nvSpPr>
        <p:spPr>
          <a:xfrm>
            <a:off x="2085368" y="10492870"/>
            <a:ext cx="12807832" cy="5142393"/>
          </a:xfrm>
        </p:spPr>
        <p:txBody>
          <a:bodyPr anchor="b"/>
          <a:lstStyle>
            <a:lvl1pPr marL="0" indent="0">
              <a:buNone/>
              <a:defRPr sz="7946" b="1"/>
            </a:lvl1pPr>
            <a:lvl2pPr marL="1513743" indent="0">
              <a:buNone/>
              <a:defRPr sz="6622" b="1"/>
            </a:lvl2pPr>
            <a:lvl3pPr marL="3027487" indent="0">
              <a:buNone/>
              <a:defRPr sz="5960" b="1"/>
            </a:lvl3pPr>
            <a:lvl4pPr marL="4541230" indent="0">
              <a:buNone/>
              <a:defRPr sz="5297" b="1"/>
            </a:lvl4pPr>
            <a:lvl5pPr marL="6054974" indent="0">
              <a:buNone/>
              <a:defRPr sz="5297" b="1"/>
            </a:lvl5pPr>
            <a:lvl6pPr marL="7568717" indent="0">
              <a:buNone/>
              <a:defRPr sz="5297" b="1"/>
            </a:lvl6pPr>
            <a:lvl7pPr marL="9082461" indent="0">
              <a:buNone/>
              <a:defRPr sz="5297" b="1"/>
            </a:lvl7pPr>
            <a:lvl8pPr marL="10596204" indent="0">
              <a:buNone/>
              <a:defRPr sz="5297" b="1"/>
            </a:lvl8pPr>
            <a:lvl9pPr marL="12109948" indent="0">
              <a:buNone/>
              <a:defRPr sz="5297" b="1"/>
            </a:lvl9pPr>
          </a:lstStyle>
          <a:p>
            <a:pPr lvl="0"/>
            <a:r>
              <a:rPr lang="zh-CN" altLang="en-US"/>
              <a:t>单击此处编辑母版文本样式</a:t>
            </a:r>
          </a:p>
        </p:txBody>
      </p:sp>
      <p:sp>
        <p:nvSpPr>
          <p:cNvPr id="4" name="Content Placeholder 3"/>
          <p:cNvSpPr>
            <a:spLocks noGrp="1"/>
          </p:cNvSpPr>
          <p:nvPr>
            <p:ph sz="half" idx="2"/>
          </p:nvPr>
        </p:nvSpPr>
        <p:spPr>
          <a:xfrm>
            <a:off x="2085368" y="15635264"/>
            <a:ext cx="12807832" cy="22997117"/>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5" name="Text Placeholder 4"/>
          <p:cNvSpPr>
            <a:spLocks noGrp="1"/>
          </p:cNvSpPr>
          <p:nvPr>
            <p:ph type="body" sz="quarter" idx="3"/>
          </p:nvPr>
        </p:nvSpPr>
        <p:spPr>
          <a:xfrm>
            <a:off x="15326828" y="10492870"/>
            <a:ext cx="12870909" cy="5142393"/>
          </a:xfrm>
        </p:spPr>
        <p:txBody>
          <a:bodyPr anchor="b"/>
          <a:lstStyle>
            <a:lvl1pPr marL="0" indent="0">
              <a:buNone/>
              <a:defRPr sz="7946" b="1"/>
            </a:lvl1pPr>
            <a:lvl2pPr marL="1513743" indent="0">
              <a:buNone/>
              <a:defRPr sz="6622" b="1"/>
            </a:lvl2pPr>
            <a:lvl3pPr marL="3027487" indent="0">
              <a:buNone/>
              <a:defRPr sz="5960" b="1"/>
            </a:lvl3pPr>
            <a:lvl4pPr marL="4541230" indent="0">
              <a:buNone/>
              <a:defRPr sz="5297" b="1"/>
            </a:lvl4pPr>
            <a:lvl5pPr marL="6054974" indent="0">
              <a:buNone/>
              <a:defRPr sz="5297" b="1"/>
            </a:lvl5pPr>
            <a:lvl6pPr marL="7568717" indent="0">
              <a:buNone/>
              <a:defRPr sz="5297" b="1"/>
            </a:lvl6pPr>
            <a:lvl7pPr marL="9082461" indent="0">
              <a:buNone/>
              <a:defRPr sz="5297" b="1"/>
            </a:lvl7pPr>
            <a:lvl8pPr marL="10596204" indent="0">
              <a:buNone/>
              <a:defRPr sz="5297" b="1"/>
            </a:lvl8pPr>
            <a:lvl9pPr marL="12109948" indent="0">
              <a:buNone/>
              <a:defRPr sz="5297" b="1"/>
            </a:lvl9pPr>
          </a:lstStyle>
          <a:p>
            <a:pPr lvl="0"/>
            <a:r>
              <a:rPr lang="zh-CN" altLang="en-US"/>
              <a:t>单击此处编辑母版文本样式</a:t>
            </a:r>
          </a:p>
        </p:txBody>
      </p:sp>
      <p:sp>
        <p:nvSpPr>
          <p:cNvPr id="6" name="Content Placeholder 5"/>
          <p:cNvSpPr>
            <a:spLocks noGrp="1"/>
          </p:cNvSpPr>
          <p:nvPr>
            <p:ph sz="quarter" idx="4"/>
          </p:nvPr>
        </p:nvSpPr>
        <p:spPr>
          <a:xfrm>
            <a:off x="15326828" y="15635264"/>
            <a:ext cx="12870909" cy="22997117"/>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7" name="Date Placeholder 6"/>
          <p:cNvSpPr>
            <a:spLocks noGrp="1"/>
          </p:cNvSpPr>
          <p:nvPr>
            <p:ph type="dt" sz="half" idx="10"/>
          </p:nvPr>
        </p:nvSpPr>
        <p:spPr/>
        <p:txBody>
          <a:bodyPr/>
          <a:lstStyle/>
          <a:p>
            <a:fld id="{0CC27598-75DE-495A-8F92-94603DD36050}" type="datetimeFigureOut">
              <a:rPr lang="zh-CN" altLang="en-US" smtClean="0"/>
              <a:t>2024/11/9</a:t>
            </a:fld>
            <a:endParaRPr lang="zh-CN" altLang="en-US"/>
          </a:p>
        </p:txBody>
      </p:sp>
      <p:sp>
        <p:nvSpPr>
          <p:cNvPr id="8" name="Footer Placeholder 7"/>
          <p:cNvSpPr>
            <a:spLocks noGrp="1"/>
          </p:cNvSpPr>
          <p:nvPr>
            <p:ph type="ftr" sz="quarter" idx="11"/>
          </p:nvPr>
        </p:nvSpPr>
        <p:spPr/>
        <p:txBody>
          <a:bodyPr/>
          <a:lstStyle/>
          <a:p>
            <a:endParaRPr lang="zh-CN" altLang="en-US"/>
          </a:p>
        </p:txBody>
      </p:sp>
      <p:sp>
        <p:nvSpPr>
          <p:cNvPr id="9" name="Slide Number Placeholder 8"/>
          <p:cNvSpPr>
            <a:spLocks noGrp="1"/>
          </p:cNvSpPr>
          <p:nvPr>
            <p:ph type="sldNum" sz="quarter" idx="12"/>
          </p:nvPr>
        </p:nvSpPr>
        <p:spPr/>
        <p:txBody>
          <a:bodyPr/>
          <a:lstStyle/>
          <a:p>
            <a:fld id="{6855C801-372D-4F44-B6DE-9EA27AB958D5}" type="slidenum">
              <a:rPr lang="zh-CN" altLang="en-US" smtClean="0"/>
              <a:t>‹#›</a:t>
            </a:fld>
            <a:endParaRPr lang="zh-CN" altLang="en-US"/>
          </a:p>
        </p:txBody>
      </p:sp>
    </p:spTree>
    <p:extLst>
      <p:ext uri="{BB962C8B-B14F-4D97-AF65-F5344CB8AC3E}">
        <p14:creationId xmlns:p14="http://schemas.microsoft.com/office/powerpoint/2010/main" val="26173156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Date Placeholder 2"/>
          <p:cNvSpPr>
            <a:spLocks noGrp="1"/>
          </p:cNvSpPr>
          <p:nvPr>
            <p:ph type="dt" sz="half" idx="10"/>
          </p:nvPr>
        </p:nvSpPr>
        <p:spPr/>
        <p:txBody>
          <a:bodyPr/>
          <a:lstStyle/>
          <a:p>
            <a:fld id="{0CC27598-75DE-495A-8F92-94603DD36050}" type="datetimeFigureOut">
              <a:rPr lang="zh-CN" altLang="en-US" smtClean="0"/>
              <a:t>2024/11/9</a:t>
            </a:fld>
            <a:endParaRPr lang="zh-CN" altLang="en-US"/>
          </a:p>
        </p:txBody>
      </p:sp>
      <p:sp>
        <p:nvSpPr>
          <p:cNvPr id="4" name="Footer Placeholder 3"/>
          <p:cNvSpPr>
            <a:spLocks noGrp="1"/>
          </p:cNvSpPr>
          <p:nvPr>
            <p:ph type="ftr" sz="quarter" idx="11"/>
          </p:nvPr>
        </p:nvSpPr>
        <p:spPr/>
        <p:txBody>
          <a:bodyPr/>
          <a:lstStyle/>
          <a:p>
            <a:endParaRPr lang="zh-CN" altLang="en-US"/>
          </a:p>
        </p:txBody>
      </p:sp>
      <p:sp>
        <p:nvSpPr>
          <p:cNvPr id="5" name="Slide Number Placeholder 4"/>
          <p:cNvSpPr>
            <a:spLocks noGrp="1"/>
          </p:cNvSpPr>
          <p:nvPr>
            <p:ph type="sldNum" sz="quarter" idx="12"/>
          </p:nvPr>
        </p:nvSpPr>
        <p:spPr/>
        <p:txBody>
          <a:bodyPr/>
          <a:lstStyle/>
          <a:p>
            <a:fld id="{6855C801-372D-4F44-B6DE-9EA27AB958D5}" type="slidenum">
              <a:rPr lang="zh-CN" altLang="en-US" smtClean="0"/>
              <a:t>‹#›</a:t>
            </a:fld>
            <a:endParaRPr lang="zh-CN" altLang="en-US"/>
          </a:p>
        </p:txBody>
      </p:sp>
    </p:spTree>
    <p:extLst>
      <p:ext uri="{BB962C8B-B14F-4D97-AF65-F5344CB8AC3E}">
        <p14:creationId xmlns:p14="http://schemas.microsoft.com/office/powerpoint/2010/main" val="38050985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CC27598-75DE-495A-8F92-94603DD36050}" type="datetimeFigureOut">
              <a:rPr lang="zh-CN" altLang="en-US" smtClean="0"/>
              <a:t>2024/11/9</a:t>
            </a:fld>
            <a:endParaRPr lang="zh-CN" altLang="en-US"/>
          </a:p>
        </p:txBody>
      </p:sp>
      <p:sp>
        <p:nvSpPr>
          <p:cNvPr id="3" name="Footer Placeholder 2"/>
          <p:cNvSpPr>
            <a:spLocks noGrp="1"/>
          </p:cNvSpPr>
          <p:nvPr>
            <p:ph type="ftr" sz="quarter" idx="11"/>
          </p:nvPr>
        </p:nvSpPr>
        <p:spPr/>
        <p:txBody>
          <a:bodyPr/>
          <a:lstStyle/>
          <a:p>
            <a:endParaRPr lang="zh-CN" altLang="en-US"/>
          </a:p>
        </p:txBody>
      </p:sp>
      <p:sp>
        <p:nvSpPr>
          <p:cNvPr id="4" name="Slide Number Placeholder 3"/>
          <p:cNvSpPr>
            <a:spLocks noGrp="1"/>
          </p:cNvSpPr>
          <p:nvPr>
            <p:ph type="sldNum" sz="quarter" idx="12"/>
          </p:nvPr>
        </p:nvSpPr>
        <p:spPr/>
        <p:txBody>
          <a:bodyPr/>
          <a:lstStyle/>
          <a:p>
            <a:fld id="{6855C801-372D-4F44-B6DE-9EA27AB958D5}" type="slidenum">
              <a:rPr lang="zh-CN" altLang="en-US" smtClean="0"/>
              <a:t>‹#›</a:t>
            </a:fld>
            <a:endParaRPr lang="zh-CN" altLang="en-US"/>
          </a:p>
        </p:txBody>
      </p:sp>
    </p:spTree>
    <p:extLst>
      <p:ext uri="{BB962C8B-B14F-4D97-AF65-F5344CB8AC3E}">
        <p14:creationId xmlns:p14="http://schemas.microsoft.com/office/powerpoint/2010/main" val="33390908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Title 1"/>
          <p:cNvSpPr>
            <a:spLocks noGrp="1"/>
          </p:cNvSpPr>
          <p:nvPr>
            <p:ph type="title"/>
          </p:nvPr>
        </p:nvSpPr>
        <p:spPr>
          <a:xfrm>
            <a:off x="2085364" y="2853584"/>
            <a:ext cx="9764544" cy="9987545"/>
          </a:xfrm>
        </p:spPr>
        <p:txBody>
          <a:bodyPr anchor="b"/>
          <a:lstStyle>
            <a:lvl1pPr>
              <a:defRPr sz="10595"/>
            </a:lvl1pPr>
          </a:lstStyle>
          <a:p>
            <a:r>
              <a:rPr lang="zh-CN" altLang="en-US"/>
              <a:t>单击此处编辑母版标题样式</a:t>
            </a:r>
            <a:endParaRPr lang="en-US" dirty="0"/>
          </a:p>
        </p:txBody>
      </p:sp>
      <p:sp>
        <p:nvSpPr>
          <p:cNvPr id="3" name="Content Placeholder 2"/>
          <p:cNvSpPr>
            <a:spLocks noGrp="1"/>
          </p:cNvSpPr>
          <p:nvPr>
            <p:ph idx="1"/>
          </p:nvPr>
        </p:nvSpPr>
        <p:spPr>
          <a:xfrm>
            <a:off x="12870909" y="6162959"/>
            <a:ext cx="15326827" cy="30418415"/>
          </a:xfrm>
        </p:spPr>
        <p:txBody>
          <a:bodyPr/>
          <a:lstStyle>
            <a:lvl1pPr>
              <a:defRPr sz="10595"/>
            </a:lvl1pPr>
            <a:lvl2pPr>
              <a:defRPr sz="9271"/>
            </a:lvl2pPr>
            <a:lvl3pPr>
              <a:defRPr sz="7946"/>
            </a:lvl3pPr>
            <a:lvl4pPr>
              <a:defRPr sz="6622"/>
            </a:lvl4pPr>
            <a:lvl5pPr>
              <a:defRPr sz="6622"/>
            </a:lvl5pPr>
            <a:lvl6pPr>
              <a:defRPr sz="6622"/>
            </a:lvl6pPr>
            <a:lvl7pPr>
              <a:defRPr sz="6622"/>
            </a:lvl7pPr>
            <a:lvl8pPr>
              <a:defRPr sz="6622"/>
            </a:lvl8pPr>
            <a:lvl9pPr>
              <a:defRPr sz="6622"/>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Text Placeholder 3"/>
          <p:cNvSpPr>
            <a:spLocks noGrp="1"/>
          </p:cNvSpPr>
          <p:nvPr>
            <p:ph type="body" sz="half" idx="2"/>
          </p:nvPr>
        </p:nvSpPr>
        <p:spPr>
          <a:xfrm>
            <a:off x="2085364" y="12841129"/>
            <a:ext cx="9764544" cy="23789780"/>
          </a:xfrm>
        </p:spPr>
        <p:txBody>
          <a:bodyPr/>
          <a:lstStyle>
            <a:lvl1pPr marL="0" indent="0">
              <a:buNone/>
              <a:defRPr sz="5297"/>
            </a:lvl1pPr>
            <a:lvl2pPr marL="1513743" indent="0">
              <a:buNone/>
              <a:defRPr sz="4635"/>
            </a:lvl2pPr>
            <a:lvl3pPr marL="3027487" indent="0">
              <a:buNone/>
              <a:defRPr sz="3973"/>
            </a:lvl3pPr>
            <a:lvl4pPr marL="4541230" indent="0">
              <a:buNone/>
              <a:defRPr sz="3311"/>
            </a:lvl4pPr>
            <a:lvl5pPr marL="6054974" indent="0">
              <a:buNone/>
              <a:defRPr sz="3311"/>
            </a:lvl5pPr>
            <a:lvl6pPr marL="7568717" indent="0">
              <a:buNone/>
              <a:defRPr sz="3311"/>
            </a:lvl6pPr>
            <a:lvl7pPr marL="9082461" indent="0">
              <a:buNone/>
              <a:defRPr sz="3311"/>
            </a:lvl7pPr>
            <a:lvl8pPr marL="10596204" indent="0">
              <a:buNone/>
              <a:defRPr sz="3311"/>
            </a:lvl8pPr>
            <a:lvl9pPr marL="12109948" indent="0">
              <a:buNone/>
              <a:defRPr sz="3311"/>
            </a:lvl9pPr>
          </a:lstStyle>
          <a:p>
            <a:pPr lvl="0"/>
            <a:r>
              <a:rPr lang="zh-CN" altLang="en-US"/>
              <a:t>单击此处编辑母版文本样式</a:t>
            </a:r>
          </a:p>
        </p:txBody>
      </p:sp>
      <p:sp>
        <p:nvSpPr>
          <p:cNvPr id="5" name="Date Placeholder 4"/>
          <p:cNvSpPr>
            <a:spLocks noGrp="1"/>
          </p:cNvSpPr>
          <p:nvPr>
            <p:ph type="dt" sz="half" idx="10"/>
          </p:nvPr>
        </p:nvSpPr>
        <p:spPr/>
        <p:txBody>
          <a:bodyPr/>
          <a:lstStyle/>
          <a:p>
            <a:fld id="{0CC27598-75DE-495A-8F92-94603DD36050}" type="datetimeFigureOut">
              <a:rPr lang="zh-CN" altLang="en-US" smtClean="0"/>
              <a:t>2024/11/9</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6855C801-372D-4F44-B6DE-9EA27AB958D5}" type="slidenum">
              <a:rPr lang="zh-CN" altLang="en-US" smtClean="0"/>
              <a:t>‹#›</a:t>
            </a:fld>
            <a:endParaRPr lang="zh-CN" altLang="en-US"/>
          </a:p>
        </p:txBody>
      </p:sp>
    </p:spTree>
    <p:extLst>
      <p:ext uri="{BB962C8B-B14F-4D97-AF65-F5344CB8AC3E}">
        <p14:creationId xmlns:p14="http://schemas.microsoft.com/office/powerpoint/2010/main" val="37858940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Title 1"/>
          <p:cNvSpPr>
            <a:spLocks noGrp="1"/>
          </p:cNvSpPr>
          <p:nvPr>
            <p:ph type="title"/>
          </p:nvPr>
        </p:nvSpPr>
        <p:spPr>
          <a:xfrm>
            <a:off x="2085364" y="2853584"/>
            <a:ext cx="9764544" cy="9987545"/>
          </a:xfrm>
        </p:spPr>
        <p:txBody>
          <a:bodyPr anchor="b"/>
          <a:lstStyle>
            <a:lvl1pPr>
              <a:defRPr sz="10595"/>
            </a:lvl1pPr>
          </a:lstStyle>
          <a:p>
            <a:r>
              <a:rPr lang="zh-CN" altLang="en-US"/>
              <a:t>单击此处编辑母版标题样式</a:t>
            </a:r>
            <a:endParaRPr lang="en-US" dirty="0"/>
          </a:p>
        </p:txBody>
      </p:sp>
      <p:sp>
        <p:nvSpPr>
          <p:cNvPr id="3" name="Picture Placeholder 2"/>
          <p:cNvSpPr>
            <a:spLocks noGrp="1" noChangeAspect="1"/>
          </p:cNvSpPr>
          <p:nvPr>
            <p:ph type="pic" idx="1"/>
          </p:nvPr>
        </p:nvSpPr>
        <p:spPr>
          <a:xfrm>
            <a:off x="12870909" y="6162959"/>
            <a:ext cx="15326827" cy="30418415"/>
          </a:xfrm>
        </p:spPr>
        <p:txBody>
          <a:bodyPr anchor="t"/>
          <a:lstStyle>
            <a:lvl1pPr marL="0" indent="0">
              <a:buNone/>
              <a:defRPr sz="10595"/>
            </a:lvl1pPr>
            <a:lvl2pPr marL="1513743" indent="0">
              <a:buNone/>
              <a:defRPr sz="9271"/>
            </a:lvl2pPr>
            <a:lvl3pPr marL="3027487" indent="0">
              <a:buNone/>
              <a:defRPr sz="7946"/>
            </a:lvl3pPr>
            <a:lvl4pPr marL="4541230" indent="0">
              <a:buNone/>
              <a:defRPr sz="6622"/>
            </a:lvl4pPr>
            <a:lvl5pPr marL="6054974" indent="0">
              <a:buNone/>
              <a:defRPr sz="6622"/>
            </a:lvl5pPr>
            <a:lvl6pPr marL="7568717" indent="0">
              <a:buNone/>
              <a:defRPr sz="6622"/>
            </a:lvl6pPr>
            <a:lvl7pPr marL="9082461" indent="0">
              <a:buNone/>
              <a:defRPr sz="6622"/>
            </a:lvl7pPr>
            <a:lvl8pPr marL="10596204" indent="0">
              <a:buNone/>
              <a:defRPr sz="6622"/>
            </a:lvl8pPr>
            <a:lvl9pPr marL="12109948" indent="0">
              <a:buNone/>
              <a:defRPr sz="6622"/>
            </a:lvl9pPr>
          </a:lstStyle>
          <a:p>
            <a:r>
              <a:rPr lang="zh-CN" altLang="en-US"/>
              <a:t>单击图标添加图片</a:t>
            </a:r>
            <a:endParaRPr lang="en-US" dirty="0"/>
          </a:p>
        </p:txBody>
      </p:sp>
      <p:sp>
        <p:nvSpPr>
          <p:cNvPr id="4" name="Text Placeholder 3"/>
          <p:cNvSpPr>
            <a:spLocks noGrp="1"/>
          </p:cNvSpPr>
          <p:nvPr>
            <p:ph type="body" sz="half" idx="2"/>
          </p:nvPr>
        </p:nvSpPr>
        <p:spPr>
          <a:xfrm>
            <a:off x="2085364" y="12841129"/>
            <a:ext cx="9764544" cy="23789780"/>
          </a:xfrm>
        </p:spPr>
        <p:txBody>
          <a:bodyPr/>
          <a:lstStyle>
            <a:lvl1pPr marL="0" indent="0">
              <a:buNone/>
              <a:defRPr sz="5297"/>
            </a:lvl1pPr>
            <a:lvl2pPr marL="1513743" indent="0">
              <a:buNone/>
              <a:defRPr sz="4635"/>
            </a:lvl2pPr>
            <a:lvl3pPr marL="3027487" indent="0">
              <a:buNone/>
              <a:defRPr sz="3973"/>
            </a:lvl3pPr>
            <a:lvl4pPr marL="4541230" indent="0">
              <a:buNone/>
              <a:defRPr sz="3311"/>
            </a:lvl4pPr>
            <a:lvl5pPr marL="6054974" indent="0">
              <a:buNone/>
              <a:defRPr sz="3311"/>
            </a:lvl5pPr>
            <a:lvl6pPr marL="7568717" indent="0">
              <a:buNone/>
              <a:defRPr sz="3311"/>
            </a:lvl6pPr>
            <a:lvl7pPr marL="9082461" indent="0">
              <a:buNone/>
              <a:defRPr sz="3311"/>
            </a:lvl7pPr>
            <a:lvl8pPr marL="10596204" indent="0">
              <a:buNone/>
              <a:defRPr sz="3311"/>
            </a:lvl8pPr>
            <a:lvl9pPr marL="12109948" indent="0">
              <a:buNone/>
              <a:defRPr sz="3311"/>
            </a:lvl9pPr>
          </a:lstStyle>
          <a:p>
            <a:pPr lvl="0"/>
            <a:r>
              <a:rPr lang="zh-CN" altLang="en-US"/>
              <a:t>单击此处编辑母版文本样式</a:t>
            </a:r>
          </a:p>
        </p:txBody>
      </p:sp>
      <p:sp>
        <p:nvSpPr>
          <p:cNvPr id="5" name="Date Placeholder 4"/>
          <p:cNvSpPr>
            <a:spLocks noGrp="1"/>
          </p:cNvSpPr>
          <p:nvPr>
            <p:ph type="dt" sz="half" idx="10"/>
          </p:nvPr>
        </p:nvSpPr>
        <p:spPr/>
        <p:txBody>
          <a:bodyPr/>
          <a:lstStyle/>
          <a:p>
            <a:fld id="{0CC27598-75DE-495A-8F92-94603DD36050}" type="datetimeFigureOut">
              <a:rPr lang="zh-CN" altLang="en-US" smtClean="0"/>
              <a:t>2024/11/9</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6855C801-372D-4F44-B6DE-9EA27AB958D5}" type="slidenum">
              <a:rPr lang="zh-CN" altLang="en-US" smtClean="0"/>
              <a:t>‹#›</a:t>
            </a:fld>
            <a:endParaRPr lang="zh-CN" altLang="en-US"/>
          </a:p>
        </p:txBody>
      </p:sp>
    </p:spTree>
    <p:extLst>
      <p:ext uri="{BB962C8B-B14F-4D97-AF65-F5344CB8AC3E}">
        <p14:creationId xmlns:p14="http://schemas.microsoft.com/office/powerpoint/2010/main" val="24632873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Vertical Text Placeholder 2"/>
          <p:cNvSpPr>
            <a:spLocks noGrp="1"/>
          </p:cNvSpPr>
          <p:nvPr>
            <p:ph type="body" orient="vert" idx="1"/>
          </p:nvPr>
        </p:nvSpPr>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Date Placeholder 3"/>
          <p:cNvSpPr>
            <a:spLocks noGrp="1"/>
          </p:cNvSpPr>
          <p:nvPr>
            <p:ph type="dt" sz="half" idx="10"/>
          </p:nvPr>
        </p:nvSpPr>
        <p:spPr/>
        <p:txBody>
          <a:bodyPr/>
          <a:lstStyle/>
          <a:p>
            <a:fld id="{0CC27598-75DE-495A-8F92-94603DD36050}" type="datetimeFigureOut">
              <a:rPr lang="zh-CN" altLang="en-US" smtClean="0"/>
              <a:t>2024/11/9</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6855C801-372D-4F44-B6DE-9EA27AB958D5}" type="slidenum">
              <a:rPr lang="zh-CN" altLang="en-US" smtClean="0"/>
              <a:t>‹#›</a:t>
            </a:fld>
            <a:endParaRPr lang="zh-CN" altLang="en-US"/>
          </a:p>
        </p:txBody>
      </p:sp>
    </p:spTree>
    <p:extLst>
      <p:ext uri="{BB962C8B-B14F-4D97-AF65-F5344CB8AC3E}">
        <p14:creationId xmlns:p14="http://schemas.microsoft.com/office/powerpoint/2010/main" val="22633356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65701" y="2278904"/>
            <a:ext cx="6528093" cy="36274211"/>
          </a:xfrm>
        </p:spPr>
        <p:txBody>
          <a:bodyPr vert="eaVert"/>
          <a:lstStyle/>
          <a:p>
            <a:r>
              <a:rPr lang="zh-CN" altLang="en-US"/>
              <a:t>单击此处编辑母版标题样式</a:t>
            </a:r>
            <a:endParaRPr lang="en-US" dirty="0"/>
          </a:p>
        </p:txBody>
      </p:sp>
      <p:sp>
        <p:nvSpPr>
          <p:cNvPr id="3" name="Vertical Text Placeholder 2"/>
          <p:cNvSpPr>
            <a:spLocks noGrp="1"/>
          </p:cNvSpPr>
          <p:nvPr>
            <p:ph type="body" orient="vert" idx="1"/>
          </p:nvPr>
        </p:nvSpPr>
        <p:spPr>
          <a:xfrm>
            <a:off x="2081423" y="2278904"/>
            <a:ext cx="19205838" cy="36274211"/>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Date Placeholder 3"/>
          <p:cNvSpPr>
            <a:spLocks noGrp="1"/>
          </p:cNvSpPr>
          <p:nvPr>
            <p:ph type="dt" sz="half" idx="10"/>
          </p:nvPr>
        </p:nvSpPr>
        <p:spPr/>
        <p:txBody>
          <a:bodyPr/>
          <a:lstStyle/>
          <a:p>
            <a:fld id="{0CC27598-75DE-495A-8F92-94603DD36050}" type="datetimeFigureOut">
              <a:rPr lang="zh-CN" altLang="en-US" smtClean="0"/>
              <a:t>2024/11/9</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6855C801-372D-4F44-B6DE-9EA27AB958D5}" type="slidenum">
              <a:rPr lang="zh-CN" altLang="en-US" smtClean="0"/>
              <a:t>‹#›</a:t>
            </a:fld>
            <a:endParaRPr lang="zh-CN" altLang="en-US"/>
          </a:p>
        </p:txBody>
      </p:sp>
    </p:spTree>
    <p:extLst>
      <p:ext uri="{BB962C8B-B14F-4D97-AF65-F5344CB8AC3E}">
        <p14:creationId xmlns:p14="http://schemas.microsoft.com/office/powerpoint/2010/main" val="13982905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81421" y="2278913"/>
            <a:ext cx="26112371" cy="8273416"/>
          </a:xfrm>
          <a:prstGeom prst="rect">
            <a:avLst/>
          </a:prstGeom>
        </p:spPr>
        <p:txBody>
          <a:bodyPr vert="horz" lIns="91440" tIns="45720" rIns="91440" bIns="45720" rtlCol="0" anchor="ctr">
            <a:normAutofit/>
          </a:bodyPr>
          <a:lstStyle/>
          <a:p>
            <a:r>
              <a:rPr lang="zh-CN" altLang="en-US"/>
              <a:t>单击此处编辑母版标题样式</a:t>
            </a:r>
            <a:endParaRPr lang="en-US" dirty="0"/>
          </a:p>
        </p:txBody>
      </p:sp>
      <p:sp>
        <p:nvSpPr>
          <p:cNvPr id="3" name="Text Placeholder 2"/>
          <p:cNvSpPr>
            <a:spLocks noGrp="1"/>
          </p:cNvSpPr>
          <p:nvPr>
            <p:ph type="body" idx="1"/>
          </p:nvPr>
        </p:nvSpPr>
        <p:spPr>
          <a:xfrm>
            <a:off x="2081421" y="11394520"/>
            <a:ext cx="26112371" cy="27158594"/>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Date Placeholder 3"/>
          <p:cNvSpPr>
            <a:spLocks noGrp="1"/>
          </p:cNvSpPr>
          <p:nvPr>
            <p:ph type="dt" sz="half" idx="2"/>
          </p:nvPr>
        </p:nvSpPr>
        <p:spPr>
          <a:xfrm>
            <a:off x="2081421" y="39672756"/>
            <a:ext cx="6811923" cy="2278904"/>
          </a:xfrm>
          <a:prstGeom prst="rect">
            <a:avLst/>
          </a:prstGeom>
        </p:spPr>
        <p:txBody>
          <a:bodyPr vert="horz" lIns="91440" tIns="45720" rIns="91440" bIns="45720" rtlCol="0" anchor="ctr"/>
          <a:lstStyle>
            <a:lvl1pPr algn="l">
              <a:defRPr sz="3973">
                <a:solidFill>
                  <a:schemeClr val="tx1">
                    <a:tint val="75000"/>
                  </a:schemeClr>
                </a:solidFill>
              </a:defRPr>
            </a:lvl1pPr>
          </a:lstStyle>
          <a:p>
            <a:fld id="{0CC27598-75DE-495A-8F92-94603DD36050}" type="datetimeFigureOut">
              <a:rPr lang="zh-CN" altLang="en-US" smtClean="0"/>
              <a:t>2024/11/9</a:t>
            </a:fld>
            <a:endParaRPr lang="zh-CN" altLang="en-US"/>
          </a:p>
        </p:txBody>
      </p:sp>
      <p:sp>
        <p:nvSpPr>
          <p:cNvPr id="5" name="Footer Placeholder 4"/>
          <p:cNvSpPr>
            <a:spLocks noGrp="1"/>
          </p:cNvSpPr>
          <p:nvPr>
            <p:ph type="ftr" sz="quarter" idx="3"/>
          </p:nvPr>
        </p:nvSpPr>
        <p:spPr>
          <a:xfrm>
            <a:off x="10028665" y="39672756"/>
            <a:ext cx="10217884" cy="2278904"/>
          </a:xfrm>
          <a:prstGeom prst="rect">
            <a:avLst/>
          </a:prstGeom>
        </p:spPr>
        <p:txBody>
          <a:bodyPr vert="horz" lIns="91440" tIns="45720" rIns="91440" bIns="45720" rtlCol="0" anchor="ctr"/>
          <a:lstStyle>
            <a:lvl1pPr algn="ctr">
              <a:defRPr sz="3973">
                <a:solidFill>
                  <a:schemeClr val="tx1">
                    <a:tint val="75000"/>
                  </a:schemeClr>
                </a:solidFill>
              </a:defRPr>
            </a:lvl1pPr>
          </a:lstStyle>
          <a:p>
            <a:endParaRPr lang="zh-CN" altLang="en-US"/>
          </a:p>
        </p:txBody>
      </p:sp>
      <p:sp>
        <p:nvSpPr>
          <p:cNvPr id="6" name="Slide Number Placeholder 5"/>
          <p:cNvSpPr>
            <a:spLocks noGrp="1"/>
          </p:cNvSpPr>
          <p:nvPr>
            <p:ph type="sldNum" sz="quarter" idx="4"/>
          </p:nvPr>
        </p:nvSpPr>
        <p:spPr>
          <a:xfrm>
            <a:off x="21381869" y="39672756"/>
            <a:ext cx="6811923" cy="2278904"/>
          </a:xfrm>
          <a:prstGeom prst="rect">
            <a:avLst/>
          </a:prstGeom>
        </p:spPr>
        <p:txBody>
          <a:bodyPr vert="horz" lIns="91440" tIns="45720" rIns="91440" bIns="45720" rtlCol="0" anchor="ctr"/>
          <a:lstStyle>
            <a:lvl1pPr algn="r">
              <a:defRPr sz="3973">
                <a:solidFill>
                  <a:schemeClr val="tx1">
                    <a:tint val="75000"/>
                  </a:schemeClr>
                </a:solidFill>
              </a:defRPr>
            </a:lvl1pPr>
          </a:lstStyle>
          <a:p>
            <a:fld id="{6855C801-372D-4F44-B6DE-9EA27AB958D5}" type="slidenum">
              <a:rPr lang="zh-CN" altLang="en-US" smtClean="0"/>
              <a:t>‹#›</a:t>
            </a:fld>
            <a:endParaRPr lang="zh-CN" altLang="en-US"/>
          </a:p>
        </p:txBody>
      </p:sp>
    </p:spTree>
    <p:extLst>
      <p:ext uri="{BB962C8B-B14F-4D97-AF65-F5344CB8AC3E}">
        <p14:creationId xmlns:p14="http://schemas.microsoft.com/office/powerpoint/2010/main" val="24100177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3027487" rtl="0" eaLnBrk="1" latinLnBrk="0" hangingPunct="1">
        <a:lnSpc>
          <a:spcPct val="90000"/>
        </a:lnSpc>
        <a:spcBef>
          <a:spcPct val="0"/>
        </a:spcBef>
        <a:buNone/>
        <a:defRPr sz="14568" kern="1200">
          <a:solidFill>
            <a:schemeClr val="tx1"/>
          </a:solidFill>
          <a:latin typeface="+mj-lt"/>
          <a:ea typeface="+mj-ea"/>
          <a:cs typeface="+mj-cs"/>
        </a:defRPr>
      </a:lvl1pPr>
    </p:titleStyle>
    <p:bodyStyle>
      <a:lvl1pPr marL="756872" indent="-756872" algn="l" defTabSz="3027487" rtl="0" eaLnBrk="1" latinLnBrk="0" hangingPunct="1">
        <a:lnSpc>
          <a:spcPct val="90000"/>
        </a:lnSpc>
        <a:spcBef>
          <a:spcPts val="3311"/>
        </a:spcBef>
        <a:buFont typeface="Arial" panose="020B0604020202020204" pitchFamily="34" charset="0"/>
        <a:buChar char="•"/>
        <a:defRPr sz="9271" kern="1200">
          <a:solidFill>
            <a:schemeClr val="tx1"/>
          </a:solidFill>
          <a:latin typeface="+mn-lt"/>
          <a:ea typeface="+mn-ea"/>
          <a:cs typeface="+mn-cs"/>
        </a:defRPr>
      </a:lvl1pPr>
      <a:lvl2pPr marL="2270615" indent="-756872" algn="l" defTabSz="3027487" rtl="0" eaLnBrk="1" latinLnBrk="0" hangingPunct="1">
        <a:lnSpc>
          <a:spcPct val="90000"/>
        </a:lnSpc>
        <a:spcBef>
          <a:spcPts val="1655"/>
        </a:spcBef>
        <a:buFont typeface="Arial" panose="020B0604020202020204" pitchFamily="34" charset="0"/>
        <a:buChar char="•"/>
        <a:defRPr sz="7946" kern="1200">
          <a:solidFill>
            <a:schemeClr val="tx1"/>
          </a:solidFill>
          <a:latin typeface="+mn-lt"/>
          <a:ea typeface="+mn-ea"/>
          <a:cs typeface="+mn-cs"/>
        </a:defRPr>
      </a:lvl2pPr>
      <a:lvl3pPr marL="3784359" indent="-756872" algn="l" defTabSz="3027487" rtl="0" eaLnBrk="1" latinLnBrk="0" hangingPunct="1">
        <a:lnSpc>
          <a:spcPct val="90000"/>
        </a:lnSpc>
        <a:spcBef>
          <a:spcPts val="1655"/>
        </a:spcBef>
        <a:buFont typeface="Arial" panose="020B0604020202020204" pitchFamily="34" charset="0"/>
        <a:buChar char="•"/>
        <a:defRPr sz="6622" kern="1200">
          <a:solidFill>
            <a:schemeClr val="tx1"/>
          </a:solidFill>
          <a:latin typeface="+mn-lt"/>
          <a:ea typeface="+mn-ea"/>
          <a:cs typeface="+mn-cs"/>
        </a:defRPr>
      </a:lvl3pPr>
      <a:lvl4pPr marL="5298102"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4pPr>
      <a:lvl5pPr marL="6811846"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5pPr>
      <a:lvl6pPr marL="8325589"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6pPr>
      <a:lvl7pPr marL="9839333"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7pPr>
      <a:lvl8pPr marL="11353076"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8pPr>
      <a:lvl9pPr marL="12866820"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9pPr>
    </p:bodyStyle>
    <p:otherStyle>
      <a:defPPr>
        <a:defRPr lang="en-US"/>
      </a:defPPr>
      <a:lvl1pPr marL="0" algn="l" defTabSz="3027487" rtl="0" eaLnBrk="1" latinLnBrk="0" hangingPunct="1">
        <a:defRPr sz="5960" kern="1200">
          <a:solidFill>
            <a:schemeClr val="tx1"/>
          </a:solidFill>
          <a:latin typeface="+mn-lt"/>
          <a:ea typeface="+mn-ea"/>
          <a:cs typeface="+mn-cs"/>
        </a:defRPr>
      </a:lvl1pPr>
      <a:lvl2pPr marL="1513743" algn="l" defTabSz="3027487" rtl="0" eaLnBrk="1" latinLnBrk="0" hangingPunct="1">
        <a:defRPr sz="5960" kern="1200">
          <a:solidFill>
            <a:schemeClr val="tx1"/>
          </a:solidFill>
          <a:latin typeface="+mn-lt"/>
          <a:ea typeface="+mn-ea"/>
          <a:cs typeface="+mn-cs"/>
        </a:defRPr>
      </a:lvl2pPr>
      <a:lvl3pPr marL="3027487" algn="l" defTabSz="3027487" rtl="0" eaLnBrk="1" latinLnBrk="0" hangingPunct="1">
        <a:defRPr sz="5960" kern="1200">
          <a:solidFill>
            <a:schemeClr val="tx1"/>
          </a:solidFill>
          <a:latin typeface="+mn-lt"/>
          <a:ea typeface="+mn-ea"/>
          <a:cs typeface="+mn-cs"/>
        </a:defRPr>
      </a:lvl3pPr>
      <a:lvl4pPr marL="4541230" algn="l" defTabSz="3027487" rtl="0" eaLnBrk="1" latinLnBrk="0" hangingPunct="1">
        <a:defRPr sz="5960" kern="1200">
          <a:solidFill>
            <a:schemeClr val="tx1"/>
          </a:solidFill>
          <a:latin typeface="+mn-lt"/>
          <a:ea typeface="+mn-ea"/>
          <a:cs typeface="+mn-cs"/>
        </a:defRPr>
      </a:lvl4pPr>
      <a:lvl5pPr marL="6054974" algn="l" defTabSz="3027487" rtl="0" eaLnBrk="1" latinLnBrk="0" hangingPunct="1">
        <a:defRPr sz="5960" kern="1200">
          <a:solidFill>
            <a:schemeClr val="tx1"/>
          </a:solidFill>
          <a:latin typeface="+mn-lt"/>
          <a:ea typeface="+mn-ea"/>
          <a:cs typeface="+mn-cs"/>
        </a:defRPr>
      </a:lvl5pPr>
      <a:lvl6pPr marL="7568717" algn="l" defTabSz="3027487" rtl="0" eaLnBrk="1" latinLnBrk="0" hangingPunct="1">
        <a:defRPr sz="5960" kern="1200">
          <a:solidFill>
            <a:schemeClr val="tx1"/>
          </a:solidFill>
          <a:latin typeface="+mn-lt"/>
          <a:ea typeface="+mn-ea"/>
          <a:cs typeface="+mn-cs"/>
        </a:defRPr>
      </a:lvl6pPr>
      <a:lvl7pPr marL="9082461" algn="l" defTabSz="3027487" rtl="0" eaLnBrk="1" latinLnBrk="0" hangingPunct="1">
        <a:defRPr sz="5960" kern="1200">
          <a:solidFill>
            <a:schemeClr val="tx1"/>
          </a:solidFill>
          <a:latin typeface="+mn-lt"/>
          <a:ea typeface="+mn-ea"/>
          <a:cs typeface="+mn-cs"/>
        </a:defRPr>
      </a:lvl7pPr>
      <a:lvl8pPr marL="10596204" algn="l" defTabSz="3027487" rtl="0" eaLnBrk="1" latinLnBrk="0" hangingPunct="1">
        <a:defRPr sz="5960" kern="1200">
          <a:solidFill>
            <a:schemeClr val="tx1"/>
          </a:solidFill>
          <a:latin typeface="+mn-lt"/>
          <a:ea typeface="+mn-ea"/>
          <a:cs typeface="+mn-cs"/>
        </a:defRPr>
      </a:lvl8pPr>
      <a:lvl9pPr marL="12109948" algn="l" defTabSz="3027487" rtl="0" eaLnBrk="1" latinLnBrk="0" hangingPunct="1">
        <a:defRPr sz="59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sv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8.xml"/><Relationship Id="rId6" Type="http://schemas.openxmlformats.org/officeDocument/2006/relationships/image" Target="../media/image5.svg"/><Relationship Id="rId5" Type="http://schemas.openxmlformats.org/officeDocument/2006/relationships/image" Target="../media/image4.png"/><Relationship Id="rId10" Type="http://schemas.openxmlformats.org/officeDocument/2006/relationships/image" Target="../media/image9.jpeg"/><Relationship Id="rId4" Type="http://schemas.openxmlformats.org/officeDocument/2006/relationships/image" Target="../media/image3.png"/><Relationship Id="rId9"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矩形 7">
            <a:extLst>
              <a:ext uri="{FF2B5EF4-FFF2-40B4-BE49-F238E27FC236}">
                <a16:creationId xmlns:a16="http://schemas.microsoft.com/office/drawing/2014/main" id="{1612BA15-9CA9-DAE7-7AA6-0FC339F70556}"/>
              </a:ext>
            </a:extLst>
          </p:cNvPr>
          <p:cNvSpPr/>
          <p:nvPr/>
        </p:nvSpPr>
        <p:spPr>
          <a:xfrm>
            <a:off x="1703516" y="1591734"/>
            <a:ext cx="27252484" cy="2506133"/>
          </a:xfrm>
          <a:prstGeom prst="rect">
            <a:avLst/>
          </a:prstGeom>
          <a:solidFill>
            <a:srgbClr val="002060"/>
          </a:solidFill>
          <a:ln w="76200">
            <a:noFill/>
          </a:ln>
          <a:effectLst>
            <a:glow rad="63500">
              <a:schemeClr val="accent2">
                <a:satMod val="175000"/>
                <a:alpha val="40000"/>
              </a:schemeClr>
            </a:glow>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altLang="zh-CN" sz="8800" b="1" kern="1800" dirty="0">
              <a:solidFill>
                <a:schemeClr val="bg1"/>
              </a:solidFill>
              <a:effectLst/>
              <a:latin typeface="Arial" panose="020B0604020202020204" pitchFamily="34" charset="0"/>
              <a:ea typeface="宋体" panose="02010600030101010101" pitchFamily="2" charset="-122"/>
            </a:endParaRPr>
          </a:p>
          <a:p>
            <a:pPr algn="ctr"/>
            <a:r>
              <a:rPr lang="en-US" altLang="zh-CN" sz="4800" b="1" kern="1800" dirty="0">
                <a:solidFill>
                  <a:schemeClr val="bg1"/>
                </a:solidFill>
                <a:latin typeface="Arial" panose="020B0604020202020204" pitchFamily="34" charset="0"/>
                <a:ea typeface="宋体" panose="02010600030101010101" pitchFamily="2" charset="-122"/>
              </a:rPr>
              <a:t>An </a:t>
            </a:r>
            <a:r>
              <a:rPr lang="en-US" altLang="zh-CN" sz="4800" b="1" kern="1800" dirty="0">
                <a:solidFill>
                  <a:schemeClr val="bg1"/>
                </a:solidFill>
                <a:effectLst/>
                <a:latin typeface="Arial" panose="020B0604020202020204" pitchFamily="34" charset="0"/>
                <a:ea typeface="宋体" panose="02010600030101010101" pitchFamily="2" charset="-122"/>
              </a:rPr>
              <a:t>Analysis On UK International Education Strategy Policy (</a:t>
            </a:r>
            <a:r>
              <a:rPr lang="en-US" altLang="zh-CN" sz="4800" b="1" kern="1800" dirty="0">
                <a:solidFill>
                  <a:schemeClr val="bg1"/>
                </a:solidFill>
                <a:latin typeface="Arial" panose="020B0604020202020204" pitchFamily="34" charset="0"/>
                <a:ea typeface="宋体" panose="02010600030101010101" pitchFamily="2" charset="-122"/>
              </a:rPr>
              <a:t>IES)</a:t>
            </a:r>
          </a:p>
          <a:p>
            <a:pPr algn="r"/>
            <a:r>
              <a:rPr lang="en-US" altLang="zh-CN" sz="2800" b="1" kern="1800" dirty="0">
                <a:solidFill>
                  <a:schemeClr val="bg1"/>
                </a:solidFill>
                <a:effectLst/>
                <a:latin typeface="Arial" panose="020B0604020202020204" pitchFamily="34" charset="0"/>
                <a:ea typeface="宋体" panose="02010600030101010101" pitchFamily="2" charset="-122"/>
              </a:rPr>
              <a:t>Jing </a:t>
            </a:r>
            <a:r>
              <a:rPr lang="en-US" altLang="zh-CN" sz="2800" b="1" kern="1800" dirty="0" err="1">
                <a:solidFill>
                  <a:schemeClr val="bg1"/>
                </a:solidFill>
                <a:latin typeface="Arial" panose="020B0604020202020204" pitchFamily="34" charset="0"/>
                <a:ea typeface="宋体" panose="02010600030101010101" pitchFamily="2" charset="-122"/>
              </a:rPr>
              <a:t>Jing</a:t>
            </a:r>
            <a:r>
              <a:rPr lang="en-US" altLang="zh-CN" sz="2800" b="1" kern="1800" dirty="0">
                <a:solidFill>
                  <a:schemeClr val="bg1"/>
                </a:solidFill>
                <a:latin typeface="Arial" panose="020B0604020202020204" pitchFamily="34" charset="0"/>
                <a:ea typeface="宋体" panose="02010600030101010101" pitchFamily="2" charset="-122"/>
              </a:rPr>
              <a:t> Zhu</a:t>
            </a:r>
          </a:p>
          <a:p>
            <a:pPr algn="r"/>
            <a:r>
              <a:rPr lang="en-US" altLang="zh-CN" sz="2800" b="1" kern="1800" dirty="0">
                <a:solidFill>
                  <a:schemeClr val="bg1"/>
                </a:solidFill>
                <a:effectLst/>
                <a:latin typeface="Arial" panose="020B0604020202020204" pitchFamily="34" charset="0"/>
                <a:ea typeface="宋体" panose="02010600030101010101" pitchFamily="2" charset="-122"/>
              </a:rPr>
              <a:t>Student No:2406839</a:t>
            </a:r>
          </a:p>
          <a:p>
            <a:pPr algn="ctr"/>
            <a:endParaRPr lang="zh-CN" altLang="en-US" sz="8800" dirty="0">
              <a:solidFill>
                <a:schemeClr val="tx1"/>
              </a:solidFill>
            </a:endParaRPr>
          </a:p>
        </p:txBody>
      </p:sp>
      <p:sp>
        <p:nvSpPr>
          <p:cNvPr id="12" name="矩形 11">
            <a:extLst>
              <a:ext uri="{FF2B5EF4-FFF2-40B4-BE49-F238E27FC236}">
                <a16:creationId xmlns:a16="http://schemas.microsoft.com/office/drawing/2014/main" id="{15E21C6B-EE63-B9B3-324B-6B8E9F673ED8}"/>
              </a:ext>
            </a:extLst>
          </p:cNvPr>
          <p:cNvSpPr/>
          <p:nvPr/>
        </p:nvSpPr>
        <p:spPr>
          <a:xfrm>
            <a:off x="3813410" y="4700772"/>
            <a:ext cx="10494311" cy="2201496"/>
          </a:xfrm>
          <a:prstGeom prst="rect">
            <a:avLst/>
          </a:prstGeom>
          <a:solidFill>
            <a:schemeClr val="accent6">
              <a:lumMod val="40000"/>
              <a:lumOff val="60000"/>
            </a:schemeClr>
          </a:solidFill>
        </p:spPr>
        <p:style>
          <a:lnRef idx="2">
            <a:schemeClr val="accent6">
              <a:shade val="50000"/>
            </a:schemeClr>
          </a:lnRef>
          <a:fillRef idx="1">
            <a:schemeClr val="accent6"/>
          </a:fillRef>
          <a:effectRef idx="0">
            <a:schemeClr val="accent6"/>
          </a:effectRef>
          <a:fontRef idx="minor">
            <a:schemeClr val="lt1"/>
          </a:fontRef>
        </p:style>
        <p:txBody>
          <a:bodyPr rtlCol="0" anchor="ctr"/>
          <a:lstStyle/>
          <a:p>
            <a:r>
              <a:rPr lang="en-US" altLang="zh-CN" sz="2400" b="1" dirty="0">
                <a:solidFill>
                  <a:schemeClr val="tx1"/>
                </a:solidFill>
              </a:rPr>
              <a:t>What is the UK Government’s strategy for international education? </a:t>
            </a:r>
          </a:p>
          <a:p>
            <a:pPr marL="857250" indent="-857250">
              <a:buFont typeface="Wingdings" panose="05000000000000000000" pitchFamily="2" charset="2"/>
              <a:buChar char="Ø"/>
            </a:pPr>
            <a:r>
              <a:rPr lang="en-US" altLang="zh-CN" sz="2400" dirty="0">
                <a:solidFill>
                  <a:schemeClr val="tx1"/>
                </a:solidFill>
              </a:rPr>
              <a:t>increase the value of education exports to £35 billion per year by 2030</a:t>
            </a:r>
            <a:r>
              <a:rPr lang="en-IE" altLang="zh-CN" sz="2400" dirty="0">
                <a:solidFill>
                  <a:schemeClr val="tx1"/>
                </a:solidFill>
              </a:rPr>
              <a:t>.</a:t>
            </a:r>
            <a:endParaRPr lang="en-US" altLang="zh-CN" sz="2400" b="1" dirty="0">
              <a:solidFill>
                <a:schemeClr val="tx1"/>
              </a:solidFill>
            </a:endParaRPr>
          </a:p>
          <a:p>
            <a:pPr marL="857250" indent="-857250">
              <a:buFont typeface="Wingdings" panose="05000000000000000000" pitchFamily="2" charset="2"/>
              <a:buChar char="Ø"/>
            </a:pPr>
            <a:r>
              <a:rPr lang="en-US" altLang="zh-CN" sz="2400" dirty="0">
                <a:solidFill>
                  <a:schemeClr val="tx1"/>
                </a:solidFill>
              </a:rPr>
              <a:t> increase the total number of international students choosing to study in the UK higher education system each year to 600,000 by 2030.</a:t>
            </a:r>
            <a:endParaRPr lang="zh-CN" altLang="en-US" sz="2400" dirty="0">
              <a:solidFill>
                <a:schemeClr val="tx1"/>
              </a:solidFill>
            </a:endParaRPr>
          </a:p>
        </p:txBody>
      </p:sp>
      <p:sp>
        <p:nvSpPr>
          <p:cNvPr id="13" name="箭头: 右 12">
            <a:extLst>
              <a:ext uri="{FF2B5EF4-FFF2-40B4-BE49-F238E27FC236}">
                <a16:creationId xmlns:a16="http://schemas.microsoft.com/office/drawing/2014/main" id="{2816ECC4-6F68-D88D-CBF5-78690E90D615}"/>
              </a:ext>
            </a:extLst>
          </p:cNvPr>
          <p:cNvSpPr/>
          <p:nvPr/>
        </p:nvSpPr>
        <p:spPr>
          <a:xfrm>
            <a:off x="1118652" y="4781165"/>
            <a:ext cx="2269234" cy="204070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E" altLang="zh-CN" sz="2800" dirty="0"/>
              <a:t>Policy instruction  </a:t>
            </a:r>
            <a:endParaRPr lang="zh-CN" altLang="en-US" sz="2800" dirty="0"/>
          </a:p>
        </p:txBody>
      </p:sp>
      <p:pic>
        <p:nvPicPr>
          <p:cNvPr id="15" name="图形 14" descr="业务增长 纯色填充">
            <a:extLst>
              <a:ext uri="{FF2B5EF4-FFF2-40B4-BE49-F238E27FC236}">
                <a16:creationId xmlns:a16="http://schemas.microsoft.com/office/drawing/2014/main" id="{F5DDB016-F520-0C80-002F-959DFA7A202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2584356" y="6152070"/>
            <a:ext cx="1297841" cy="781992"/>
          </a:xfrm>
          <a:prstGeom prst="rect">
            <a:avLst/>
          </a:prstGeom>
        </p:spPr>
      </p:pic>
      <p:pic>
        <p:nvPicPr>
          <p:cNvPr id="25" name="图片 24">
            <a:extLst>
              <a:ext uri="{FF2B5EF4-FFF2-40B4-BE49-F238E27FC236}">
                <a16:creationId xmlns:a16="http://schemas.microsoft.com/office/drawing/2014/main" id="{70045886-4816-7513-366E-76B048DE4E7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087962" y="6924590"/>
            <a:ext cx="11912720" cy="3834736"/>
          </a:xfrm>
          <a:prstGeom prst="rect">
            <a:avLst/>
          </a:prstGeom>
        </p:spPr>
      </p:pic>
      <p:sp>
        <p:nvSpPr>
          <p:cNvPr id="27" name="矩形 26">
            <a:extLst>
              <a:ext uri="{FF2B5EF4-FFF2-40B4-BE49-F238E27FC236}">
                <a16:creationId xmlns:a16="http://schemas.microsoft.com/office/drawing/2014/main" id="{B5212889-3619-5DEC-D628-748A50231AE6}"/>
              </a:ext>
            </a:extLst>
          </p:cNvPr>
          <p:cNvSpPr/>
          <p:nvPr/>
        </p:nvSpPr>
        <p:spPr>
          <a:xfrm>
            <a:off x="17885425" y="4545435"/>
            <a:ext cx="11069701" cy="2640919"/>
          </a:xfrm>
          <a:prstGeom prst="rect">
            <a:avLst/>
          </a:prstGeom>
          <a:solidFill>
            <a:schemeClr val="accent6">
              <a:lumMod val="40000"/>
              <a:lumOff val="60000"/>
            </a:schemeClr>
          </a:solidFill>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spcBef>
                <a:spcPts val="1500"/>
              </a:spcBef>
              <a:spcAft>
                <a:spcPts val="1500"/>
              </a:spcAft>
            </a:pPr>
            <a:r>
              <a:rPr lang="en-US" altLang="zh-CN" sz="2000" dirty="0">
                <a:solidFill>
                  <a:srgbClr val="0B0C0C"/>
                </a:solidFill>
                <a:effectLst/>
                <a:latin typeface="Arial" panose="020B0604020202020204" pitchFamily="34" charset="0"/>
                <a:ea typeface="宋体" panose="02010600030101010101" pitchFamily="2" charset="-122"/>
                <a:cs typeface="Arial" panose="020B0604020202020204" pitchFamily="34" charset="0"/>
              </a:rPr>
              <a:t>The UK has a global reputation for education, characterized by excellence and quality. It has 4 universities in the world’s top 10 and 18 in the world’s top 100, according to the QS</a:t>
            </a:r>
            <a:r>
              <a:rPr lang="en-US" altLang="zh-CN" sz="2000" u="sng" baseline="30000" dirty="0">
                <a:solidFill>
                  <a:srgbClr val="1D70B8"/>
                </a:solidFill>
                <a:effectLst/>
                <a:latin typeface="Arial" panose="020B0604020202020204" pitchFamily="34" charset="0"/>
                <a:ea typeface="宋体" panose="02010600030101010101" pitchFamily="2" charset="-122"/>
                <a:cs typeface="Arial" panose="020B0604020202020204" pitchFamily="34" charset="0"/>
              </a:rPr>
              <a:t> </a:t>
            </a:r>
            <a:r>
              <a:rPr lang="en-US" altLang="zh-CN" sz="2000" dirty="0">
                <a:solidFill>
                  <a:srgbClr val="0B0C0C"/>
                </a:solidFill>
                <a:effectLst/>
                <a:latin typeface="Arial" panose="020B0604020202020204" pitchFamily="34" charset="0"/>
                <a:ea typeface="宋体" panose="02010600030101010101" pitchFamily="2" charset="-122"/>
                <a:cs typeface="Arial" panose="020B0604020202020204" pitchFamily="34" charset="0"/>
              </a:rPr>
              <a:t>world rankings. </a:t>
            </a:r>
            <a:r>
              <a:rPr lang="en-US" altLang="zh-CN" sz="2000" dirty="0">
                <a:solidFill>
                  <a:srgbClr val="0B0C0C"/>
                </a:solidFill>
                <a:latin typeface="Arial" panose="020B0604020202020204" pitchFamily="34" charset="0"/>
                <a:ea typeface="宋体" panose="02010600030101010101" pitchFamily="2" charset="-122"/>
                <a:cs typeface="Arial" panose="020B0604020202020204" pitchFamily="34" charset="0"/>
              </a:rPr>
              <a:t>UK has </a:t>
            </a:r>
            <a:r>
              <a:rPr lang="en-US" altLang="zh-CN" sz="2000" dirty="0">
                <a:solidFill>
                  <a:srgbClr val="0B0C0C"/>
                </a:solidFill>
                <a:effectLst/>
                <a:latin typeface="Arial" panose="020B0604020202020204" pitchFamily="34" charset="0"/>
                <a:ea typeface="宋体" panose="02010600030101010101" pitchFamily="2" charset="-122"/>
                <a:cs typeface="Arial" panose="020B0604020202020204" pitchFamily="34" charset="0"/>
              </a:rPr>
              <a:t>some of the best known schools and universities in the world. </a:t>
            </a:r>
          </a:p>
          <a:p>
            <a:pPr>
              <a:spcBef>
                <a:spcPts val="1500"/>
              </a:spcBef>
              <a:spcAft>
                <a:spcPts val="1500"/>
              </a:spcAft>
            </a:pPr>
            <a:r>
              <a:rPr lang="en-US" altLang="zh-CN" sz="2000" dirty="0">
                <a:solidFill>
                  <a:srgbClr val="0B0C0C"/>
                </a:solidFill>
                <a:effectLst/>
                <a:latin typeface="Arial" panose="020B0604020202020204" pitchFamily="34" charset="0"/>
                <a:ea typeface="等线" panose="02010600030101010101" pitchFamily="2" charset="-122"/>
                <a:cs typeface="Arial" panose="020B0604020202020204" pitchFamily="34" charset="0"/>
              </a:rPr>
              <a:t>International education exports were worth almost £20 billion to the UK in 2016 and, based on current rates of growth, could be expected to reach an estimated £23 billion by 2020, could</a:t>
            </a:r>
            <a:r>
              <a:rPr lang="en-US" altLang="zh-CN" sz="2000" dirty="0">
                <a:solidFill>
                  <a:srgbClr val="0B0C0C"/>
                </a:solidFill>
                <a:latin typeface="Arial" panose="020B0604020202020204" pitchFamily="34" charset="0"/>
                <a:ea typeface="等线" panose="02010600030101010101" pitchFamily="2" charset="-122"/>
                <a:cs typeface="Arial" panose="020B0604020202020204" pitchFamily="34" charset="0"/>
              </a:rPr>
              <a:t> </a:t>
            </a:r>
            <a:r>
              <a:rPr lang="en-US" altLang="zh-CN" sz="2000" dirty="0">
                <a:solidFill>
                  <a:srgbClr val="0B0C0C"/>
                </a:solidFill>
                <a:effectLst/>
                <a:latin typeface="Arial" panose="020B0604020202020204" pitchFamily="34" charset="0"/>
                <a:ea typeface="等线" panose="02010600030101010101" pitchFamily="2" charset="-122"/>
                <a:cs typeface="Arial" panose="020B0604020202020204" pitchFamily="34" charset="0"/>
              </a:rPr>
              <a:t> increase education exports to £35 billion by 2030</a:t>
            </a:r>
            <a:endParaRPr lang="zh-CN" altLang="zh-CN" sz="2000" dirty="0">
              <a:effectLst/>
              <a:latin typeface="Arial" panose="020B0604020202020204" pitchFamily="34" charset="0"/>
              <a:ea typeface="宋体" panose="02010600030101010101" pitchFamily="2" charset="-122"/>
              <a:cs typeface="Arial" panose="020B0604020202020204" pitchFamily="34" charset="0"/>
            </a:endParaRPr>
          </a:p>
        </p:txBody>
      </p:sp>
      <p:sp>
        <p:nvSpPr>
          <p:cNvPr id="28" name="箭头: 右 27">
            <a:extLst>
              <a:ext uri="{FF2B5EF4-FFF2-40B4-BE49-F238E27FC236}">
                <a16:creationId xmlns:a16="http://schemas.microsoft.com/office/drawing/2014/main" id="{77464423-118B-14F5-07C8-A7E905F07347}"/>
              </a:ext>
            </a:extLst>
          </p:cNvPr>
          <p:cNvSpPr/>
          <p:nvPr/>
        </p:nvSpPr>
        <p:spPr>
          <a:xfrm>
            <a:off x="15044362" y="4766274"/>
            <a:ext cx="2629272" cy="204070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E" altLang="zh-CN" sz="2800" dirty="0"/>
              <a:t>Background  </a:t>
            </a:r>
            <a:r>
              <a:rPr lang="en-IE" altLang="zh-CN" sz="2000" dirty="0"/>
              <a:t> </a:t>
            </a:r>
            <a:endParaRPr lang="zh-CN" altLang="en-US" sz="2000" dirty="0"/>
          </a:p>
        </p:txBody>
      </p:sp>
      <p:sp>
        <p:nvSpPr>
          <p:cNvPr id="29" name="箭头: 右 28">
            <a:extLst>
              <a:ext uri="{FF2B5EF4-FFF2-40B4-BE49-F238E27FC236}">
                <a16:creationId xmlns:a16="http://schemas.microsoft.com/office/drawing/2014/main" id="{D3FED6ED-EF70-CFEE-A1F6-E4110290B03F}"/>
              </a:ext>
            </a:extLst>
          </p:cNvPr>
          <p:cNvSpPr/>
          <p:nvPr/>
        </p:nvSpPr>
        <p:spPr>
          <a:xfrm>
            <a:off x="830544" y="11390401"/>
            <a:ext cx="2415540" cy="204070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E" altLang="zh-CN" sz="2800" dirty="0"/>
              <a:t>UK Universities </a:t>
            </a:r>
            <a:endParaRPr lang="zh-CN" altLang="en-US" sz="2800" dirty="0"/>
          </a:p>
        </p:txBody>
      </p:sp>
      <p:sp>
        <p:nvSpPr>
          <p:cNvPr id="30" name="箭头: 右 29">
            <a:extLst>
              <a:ext uri="{FF2B5EF4-FFF2-40B4-BE49-F238E27FC236}">
                <a16:creationId xmlns:a16="http://schemas.microsoft.com/office/drawing/2014/main" id="{9BAF68C8-D7A7-890E-62A4-71D85CDAB327}"/>
              </a:ext>
            </a:extLst>
          </p:cNvPr>
          <p:cNvSpPr/>
          <p:nvPr/>
        </p:nvSpPr>
        <p:spPr>
          <a:xfrm>
            <a:off x="14833496" y="11792124"/>
            <a:ext cx="2305627" cy="176724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E" altLang="zh-CN" sz="2400" dirty="0"/>
              <a:t>Communities </a:t>
            </a:r>
            <a:r>
              <a:rPr lang="en-IE" altLang="zh-CN" sz="2000" dirty="0"/>
              <a:t>  </a:t>
            </a:r>
            <a:endParaRPr lang="zh-CN" altLang="en-US" sz="2000" dirty="0"/>
          </a:p>
        </p:txBody>
      </p:sp>
      <p:sp>
        <p:nvSpPr>
          <p:cNvPr id="31" name="箭头: 右 30">
            <a:extLst>
              <a:ext uri="{FF2B5EF4-FFF2-40B4-BE49-F238E27FC236}">
                <a16:creationId xmlns:a16="http://schemas.microsoft.com/office/drawing/2014/main" id="{813E29E1-6F26-A859-C0F0-AAD695C7C65E}"/>
              </a:ext>
            </a:extLst>
          </p:cNvPr>
          <p:cNvSpPr/>
          <p:nvPr/>
        </p:nvSpPr>
        <p:spPr>
          <a:xfrm>
            <a:off x="671009" y="18714023"/>
            <a:ext cx="2725160" cy="204070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E" altLang="zh-CN" sz="2800" dirty="0"/>
              <a:t>International students  </a:t>
            </a:r>
            <a:r>
              <a:rPr lang="en-IE" altLang="zh-CN" sz="2000" dirty="0"/>
              <a:t> </a:t>
            </a:r>
            <a:endParaRPr lang="zh-CN" altLang="en-US" sz="2000" dirty="0"/>
          </a:p>
        </p:txBody>
      </p:sp>
      <p:sp>
        <p:nvSpPr>
          <p:cNvPr id="32" name="箭头: 右 31">
            <a:extLst>
              <a:ext uri="{FF2B5EF4-FFF2-40B4-BE49-F238E27FC236}">
                <a16:creationId xmlns:a16="http://schemas.microsoft.com/office/drawing/2014/main" id="{B888B018-D3F4-22FB-9909-4A5B618E149A}"/>
              </a:ext>
            </a:extLst>
          </p:cNvPr>
          <p:cNvSpPr/>
          <p:nvPr/>
        </p:nvSpPr>
        <p:spPr>
          <a:xfrm>
            <a:off x="15986309" y="21512536"/>
            <a:ext cx="2477872" cy="135379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E" altLang="zh-CN" sz="2800" dirty="0"/>
              <a:t>Teachers   </a:t>
            </a:r>
            <a:r>
              <a:rPr lang="en-IE" altLang="zh-CN" sz="2000" dirty="0"/>
              <a:t> </a:t>
            </a:r>
            <a:endParaRPr lang="zh-CN" altLang="en-US" sz="2000" dirty="0"/>
          </a:p>
        </p:txBody>
      </p:sp>
      <p:sp>
        <p:nvSpPr>
          <p:cNvPr id="33" name="矩形 32">
            <a:extLst>
              <a:ext uri="{FF2B5EF4-FFF2-40B4-BE49-F238E27FC236}">
                <a16:creationId xmlns:a16="http://schemas.microsoft.com/office/drawing/2014/main" id="{7B16E9F7-36CC-DAEB-F110-002EAFCEF4DA}"/>
              </a:ext>
            </a:extLst>
          </p:cNvPr>
          <p:cNvSpPr/>
          <p:nvPr/>
        </p:nvSpPr>
        <p:spPr>
          <a:xfrm>
            <a:off x="3541781" y="10956104"/>
            <a:ext cx="10955652" cy="6831635"/>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altLang="zh-CN" sz="2000" dirty="0">
              <a:solidFill>
                <a:schemeClr val="tx1"/>
              </a:solidFill>
              <a:latin typeface="Arial" panose="020B0604020202020204" pitchFamily="34" charset="0"/>
              <a:cs typeface="Arial" panose="020B0604020202020204" pitchFamily="34" charset="0"/>
            </a:endParaRPr>
          </a:p>
          <a:p>
            <a:pPr algn="ctr"/>
            <a:r>
              <a:rPr lang="en-IE" altLang="zh-CN" sz="2000" dirty="0">
                <a:solidFill>
                  <a:schemeClr val="tx1"/>
                </a:solidFill>
                <a:latin typeface="Arial" panose="020B0604020202020204" pitchFamily="34" charset="0"/>
                <a:cs typeface="Arial" panose="020B0604020202020204" pitchFamily="34" charset="0"/>
              </a:rPr>
              <a:t>What are the benefits the universities get from international students?</a:t>
            </a:r>
          </a:p>
          <a:p>
            <a:pPr algn="ctr"/>
            <a:endParaRPr lang="en-IE" altLang="zh-CN" sz="2000" dirty="0">
              <a:solidFill>
                <a:schemeClr val="tx1"/>
              </a:solidFill>
              <a:latin typeface="Arial" panose="020B0604020202020204" pitchFamily="34" charset="0"/>
              <a:cs typeface="Arial" panose="020B0604020202020204" pitchFamily="34" charset="0"/>
            </a:endParaRPr>
          </a:p>
          <a:p>
            <a:pPr algn="ctr"/>
            <a:r>
              <a:rPr lang="en-IE" altLang="zh-CN" sz="2000" b="1" dirty="0">
                <a:solidFill>
                  <a:schemeClr val="tx1"/>
                </a:solidFill>
                <a:latin typeface="Arial" panose="020B0604020202020204" pitchFamily="34" charset="0"/>
                <a:cs typeface="Arial" panose="020B0604020202020204" pitchFamily="34" charset="0"/>
              </a:rPr>
              <a:t>Funding </a:t>
            </a:r>
          </a:p>
          <a:p>
            <a:pPr algn="ctr"/>
            <a:r>
              <a:rPr lang="en-US" altLang="zh-CN" sz="2000" b="1" dirty="0">
                <a:solidFill>
                  <a:schemeClr val="tx1"/>
                </a:solidFill>
                <a:latin typeface="Arial" panose="020B0604020202020204" pitchFamily="34" charset="0"/>
                <a:cs typeface="Arial" panose="020B0604020202020204" pitchFamily="34" charset="0"/>
              </a:rPr>
              <a:t>What research income comes from overseas? </a:t>
            </a:r>
            <a:r>
              <a:rPr lang="en-US" altLang="zh-CN" sz="2000" dirty="0">
                <a:solidFill>
                  <a:schemeClr val="tx1"/>
                </a:solidFill>
                <a:latin typeface="Arial" panose="020B0604020202020204" pitchFamily="34" charset="0"/>
                <a:cs typeface="Arial" panose="020B0604020202020204" pitchFamily="34" charset="0"/>
              </a:rPr>
              <a:t>Research income from the EU was worth £772 million to UK universities in 2022/23 or 11% of total research income.119 This was down from £994 million in 2018/19. It included grants and contracts from EU Government bodies, charities, and the private sector. </a:t>
            </a:r>
          </a:p>
          <a:p>
            <a:pPr algn="ctr"/>
            <a:r>
              <a:rPr lang="en-US" altLang="zh-CN" sz="2000" b="1" dirty="0">
                <a:solidFill>
                  <a:schemeClr val="tx1"/>
                </a:solidFill>
                <a:latin typeface="Arial" panose="020B0604020202020204" pitchFamily="34" charset="0"/>
                <a:cs typeface="Arial" panose="020B0604020202020204" pitchFamily="34" charset="0"/>
              </a:rPr>
              <a:t>Research income from all non-EU overseas sources was £727 million or 10% of all research income in the same year.120 </a:t>
            </a:r>
          </a:p>
          <a:p>
            <a:pPr algn="ctr"/>
            <a:endParaRPr lang="en-US" altLang="zh-CN" sz="2000" b="1" dirty="0">
              <a:solidFill>
                <a:schemeClr val="tx1"/>
              </a:solidFill>
              <a:latin typeface="Arial" panose="020B0604020202020204" pitchFamily="34" charset="0"/>
              <a:cs typeface="Arial" panose="020B0604020202020204" pitchFamily="34" charset="0"/>
            </a:endParaRPr>
          </a:p>
          <a:p>
            <a:pPr algn="ctr"/>
            <a:endParaRPr lang="en-US" altLang="zh-CN" sz="2000" b="1" dirty="0">
              <a:solidFill>
                <a:schemeClr val="tx1"/>
              </a:solidFill>
              <a:latin typeface="Arial" panose="020B0604020202020204" pitchFamily="34" charset="0"/>
              <a:cs typeface="Arial" panose="020B0604020202020204" pitchFamily="34" charset="0"/>
            </a:endParaRPr>
          </a:p>
          <a:p>
            <a:pPr algn="ctr"/>
            <a:endParaRPr lang="en-US" altLang="zh-CN" sz="2000" b="1" dirty="0">
              <a:solidFill>
                <a:schemeClr val="tx1"/>
              </a:solidFill>
              <a:latin typeface="Arial" panose="020B0604020202020204" pitchFamily="34" charset="0"/>
              <a:cs typeface="Arial" panose="020B0604020202020204" pitchFamily="34" charset="0"/>
            </a:endParaRPr>
          </a:p>
          <a:p>
            <a:pPr algn="ctr"/>
            <a:endParaRPr lang="en-US" altLang="zh-CN" sz="2000" b="1" dirty="0">
              <a:solidFill>
                <a:schemeClr val="tx1"/>
              </a:solidFill>
              <a:latin typeface="Arial" panose="020B0604020202020204" pitchFamily="34" charset="0"/>
              <a:cs typeface="Arial" panose="020B0604020202020204" pitchFamily="34" charset="0"/>
            </a:endParaRPr>
          </a:p>
          <a:p>
            <a:pPr algn="ctr"/>
            <a:endParaRPr lang="en-US" altLang="zh-CN" sz="2000" b="1" dirty="0">
              <a:solidFill>
                <a:schemeClr val="tx1"/>
              </a:solidFill>
              <a:latin typeface="Arial" panose="020B0604020202020204" pitchFamily="34" charset="0"/>
              <a:cs typeface="Arial" panose="020B0604020202020204" pitchFamily="34" charset="0"/>
            </a:endParaRPr>
          </a:p>
          <a:p>
            <a:pPr algn="ctr"/>
            <a:endParaRPr lang="en-US" altLang="zh-CN" sz="2000" b="1" dirty="0">
              <a:solidFill>
                <a:schemeClr val="tx1"/>
              </a:solidFill>
              <a:latin typeface="Arial" panose="020B0604020202020204" pitchFamily="34" charset="0"/>
              <a:cs typeface="Arial" panose="020B0604020202020204" pitchFamily="34" charset="0"/>
            </a:endParaRPr>
          </a:p>
          <a:p>
            <a:pPr algn="ctr"/>
            <a:endParaRPr lang="en-US" altLang="zh-CN" sz="2000" b="1" dirty="0">
              <a:solidFill>
                <a:schemeClr val="tx1"/>
              </a:solidFill>
              <a:latin typeface="Arial" panose="020B0604020202020204" pitchFamily="34" charset="0"/>
              <a:cs typeface="Arial" panose="020B0604020202020204" pitchFamily="34" charset="0"/>
            </a:endParaRPr>
          </a:p>
          <a:p>
            <a:pPr algn="ctr"/>
            <a:endParaRPr lang="en-US" altLang="zh-CN" sz="2000" b="1" dirty="0">
              <a:solidFill>
                <a:schemeClr val="tx1"/>
              </a:solidFill>
              <a:latin typeface="Arial" panose="020B0604020202020204" pitchFamily="34" charset="0"/>
              <a:cs typeface="Arial" panose="020B0604020202020204" pitchFamily="34" charset="0"/>
            </a:endParaRPr>
          </a:p>
          <a:p>
            <a:pPr algn="ctr"/>
            <a:endParaRPr lang="en-US" altLang="zh-CN" sz="2000" b="1" dirty="0">
              <a:solidFill>
                <a:schemeClr val="tx1"/>
              </a:solidFill>
              <a:latin typeface="Arial" panose="020B0604020202020204" pitchFamily="34" charset="0"/>
              <a:cs typeface="Arial" panose="020B0604020202020204" pitchFamily="34" charset="0"/>
            </a:endParaRPr>
          </a:p>
          <a:p>
            <a:pPr algn="ctr"/>
            <a:endParaRPr lang="en-US" altLang="zh-CN" sz="2000" b="1" dirty="0">
              <a:solidFill>
                <a:schemeClr val="tx1"/>
              </a:solidFill>
              <a:latin typeface="Arial" panose="020B0604020202020204" pitchFamily="34" charset="0"/>
              <a:cs typeface="Arial" panose="020B0604020202020204" pitchFamily="34" charset="0"/>
            </a:endParaRPr>
          </a:p>
          <a:p>
            <a:pPr algn="ctr"/>
            <a:endParaRPr lang="en-US" altLang="zh-CN" sz="2000" b="1" dirty="0">
              <a:solidFill>
                <a:schemeClr val="tx1"/>
              </a:solidFill>
              <a:latin typeface="Arial" panose="020B0604020202020204" pitchFamily="34" charset="0"/>
              <a:cs typeface="Arial" panose="020B0604020202020204" pitchFamily="34" charset="0"/>
            </a:endParaRPr>
          </a:p>
          <a:p>
            <a:pPr algn="ctr"/>
            <a:endParaRPr lang="en-US" altLang="zh-CN" sz="2000" b="1" dirty="0">
              <a:solidFill>
                <a:schemeClr val="tx1"/>
              </a:solidFill>
              <a:latin typeface="Arial" panose="020B0604020202020204" pitchFamily="34" charset="0"/>
              <a:cs typeface="Arial" panose="020B0604020202020204" pitchFamily="34" charset="0"/>
            </a:endParaRPr>
          </a:p>
          <a:p>
            <a:pPr algn="ctr"/>
            <a:endParaRPr lang="zh-CN" altLang="en-US" sz="2000" b="1" dirty="0">
              <a:solidFill>
                <a:schemeClr val="tx1"/>
              </a:solidFill>
              <a:latin typeface="Arial" panose="020B0604020202020204" pitchFamily="34" charset="0"/>
              <a:cs typeface="Arial" panose="020B0604020202020204" pitchFamily="34" charset="0"/>
            </a:endParaRPr>
          </a:p>
        </p:txBody>
      </p:sp>
      <p:sp>
        <p:nvSpPr>
          <p:cNvPr id="35" name="矩形 34">
            <a:extLst>
              <a:ext uri="{FF2B5EF4-FFF2-40B4-BE49-F238E27FC236}">
                <a16:creationId xmlns:a16="http://schemas.microsoft.com/office/drawing/2014/main" id="{1C18D706-BC97-F793-49FA-09374CE01E6A}"/>
              </a:ext>
            </a:extLst>
          </p:cNvPr>
          <p:cNvSpPr/>
          <p:nvPr/>
        </p:nvSpPr>
        <p:spPr>
          <a:xfrm>
            <a:off x="3541781" y="18295842"/>
            <a:ext cx="11076821" cy="5271175"/>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ltLang="zh-CN" sz="2000" dirty="0">
              <a:solidFill>
                <a:schemeClr val="tx1"/>
              </a:solidFill>
              <a:latin typeface="Abadi" panose="020B0604020104020204" pitchFamily="34" charset="0"/>
            </a:endParaRPr>
          </a:p>
          <a:p>
            <a:endParaRPr lang="en-US" altLang="zh-CN" sz="2000" dirty="0">
              <a:solidFill>
                <a:schemeClr val="tx1"/>
              </a:solidFill>
              <a:latin typeface="Abadi" panose="020B0604020104020204" pitchFamily="34" charset="0"/>
            </a:endParaRPr>
          </a:p>
          <a:p>
            <a:r>
              <a:rPr lang="en-US" altLang="zh-CN" sz="2000" dirty="0">
                <a:solidFill>
                  <a:schemeClr val="tx1"/>
                </a:solidFill>
                <a:latin typeface="Abadi" panose="020B0604020104020204" pitchFamily="34" charset="0"/>
              </a:rPr>
              <a:t>The top ten countries are shown opposite. India was in the top position in 2022/23, replacing China which had been in top place for over a decade. Chinese student numbers are up by 92% since 2011/12, despite a small drop in 2020/21 and only small increases in 2021/22 and 2022/23.(HESA) The majority of international students are from China , there fore in this Assessment I will focused on Chinese students as a specific  sample group to analyses </a:t>
            </a:r>
          </a:p>
          <a:p>
            <a:r>
              <a:rPr lang="en-US" altLang="zh-CN" sz="2000" b="1" dirty="0">
                <a:solidFill>
                  <a:schemeClr val="tx1"/>
                </a:solidFill>
                <a:latin typeface="Abadi" panose="020B0604020104020204" pitchFamily="34" charset="0"/>
              </a:rPr>
              <a:t>What are the students benefits from the IES policy? </a:t>
            </a:r>
          </a:p>
          <a:p>
            <a:endParaRPr lang="en-US" altLang="zh-CN" sz="2000" b="1" dirty="0">
              <a:solidFill>
                <a:schemeClr val="tx1"/>
              </a:solidFill>
              <a:latin typeface="Abadi" panose="020B0604020104020204" pitchFamily="34" charset="0"/>
            </a:endParaRPr>
          </a:p>
          <a:p>
            <a:pPr marL="285750" indent="-285750">
              <a:buFont typeface="Wingdings" panose="05000000000000000000" pitchFamily="2" charset="2"/>
              <a:buChar char="u"/>
            </a:pPr>
            <a:r>
              <a:rPr lang="en-US" altLang="zh-CN" sz="2000" dirty="0">
                <a:solidFill>
                  <a:schemeClr val="tx1"/>
                </a:solidFill>
                <a:latin typeface="Abadi" panose="020B0604020104020204" pitchFamily="34" charset="0"/>
              </a:rPr>
              <a:t>A degree from a UK university would increase their employability in other countries, including their home nations</a:t>
            </a:r>
            <a:r>
              <a:rPr lang="en-US" altLang="zh-CN" sz="2000" dirty="0">
                <a:latin typeface="Abadi" panose="020B0604020104020204" pitchFamily="34" charset="0"/>
              </a:rPr>
              <a:t>.</a:t>
            </a:r>
            <a:r>
              <a:rPr lang="en-US" altLang="zh-CN" sz="2000" dirty="0">
                <a:solidFill>
                  <a:schemeClr val="tx1"/>
                </a:solidFill>
                <a:latin typeface="Abadi" panose="020B0604020104020204" pitchFamily="34" charset="0"/>
              </a:rPr>
              <a:t> </a:t>
            </a:r>
          </a:p>
          <a:p>
            <a:pPr marL="285750" indent="-285750">
              <a:buFont typeface="Wingdings" panose="05000000000000000000" pitchFamily="2" charset="2"/>
              <a:buChar char="u"/>
            </a:pPr>
            <a:r>
              <a:rPr lang="en-US" altLang="zh-CN" sz="2000" dirty="0">
                <a:solidFill>
                  <a:schemeClr val="tx1"/>
                </a:solidFill>
                <a:latin typeface="Abadi" panose="020B0604020104020204" pitchFamily="34" charset="0"/>
              </a:rPr>
              <a:t>Positive dun  experiences about living  in the UK </a:t>
            </a:r>
            <a:endParaRPr lang="en-US" altLang="zh-CN" sz="2000" dirty="0">
              <a:latin typeface="Abadi" panose="020B0604020104020204" pitchFamily="34" charset="0"/>
            </a:endParaRPr>
          </a:p>
          <a:p>
            <a:pPr marL="285750" indent="-285750">
              <a:buFont typeface="Wingdings" panose="05000000000000000000" pitchFamily="2" charset="2"/>
              <a:buChar char="u"/>
            </a:pPr>
            <a:r>
              <a:rPr lang="en-IE" altLang="zh-CN" sz="2000" dirty="0">
                <a:solidFill>
                  <a:schemeClr val="tx1"/>
                </a:solidFill>
                <a:latin typeface="Arial" panose="020B0604020202020204" pitchFamily="34" charset="0"/>
                <a:cs typeface="Arial" panose="020B0604020202020204" pitchFamily="34" charset="0"/>
              </a:rPr>
              <a:t>Experiences different learning styles and teaching approaches including critical thinking skills and knowledge </a:t>
            </a:r>
          </a:p>
          <a:p>
            <a:pPr marL="285750" indent="-285750">
              <a:buFont typeface="Wingdings" panose="05000000000000000000" pitchFamily="2" charset="2"/>
              <a:buChar char="u"/>
            </a:pPr>
            <a:r>
              <a:rPr lang="en-US" altLang="zh-CN" sz="2000" kern="100" dirty="0">
                <a:solidFill>
                  <a:schemeClr val="tx1"/>
                </a:solidFill>
                <a:effectLst/>
                <a:latin typeface="Arial" panose="020B0604020202020204" pitchFamily="34" charset="0"/>
                <a:ea typeface="等线" panose="02010600030101010101" pitchFamily="2" charset="-122"/>
                <a:cs typeface="Arial" panose="020B0604020202020204" pitchFamily="34" charset="0"/>
              </a:rPr>
              <a:t>students who come to the UK to study stay on as graduate innovators, setting up enterprises such as language training in London, catering services in Newcastle and business support technology in Glasgow</a:t>
            </a:r>
            <a:r>
              <a:rPr lang="zh-CN" altLang="zh-CN" sz="2000" kern="100" dirty="0">
                <a:solidFill>
                  <a:schemeClr val="tx1"/>
                </a:solidFill>
                <a:effectLst/>
                <a:latin typeface="Arial" panose="020B0604020202020204" pitchFamily="34" charset="0"/>
                <a:ea typeface="等线" panose="02010600030101010101" pitchFamily="2" charset="-122"/>
                <a:cs typeface="Arial" panose="020B0604020202020204" pitchFamily="34" charset="0"/>
              </a:rPr>
              <a:t>w</a:t>
            </a:r>
            <a:r>
              <a:rPr lang="en-IE" altLang="zh-CN" sz="2000" kern="100" dirty="0">
                <a:solidFill>
                  <a:schemeClr val="tx1"/>
                </a:solidFill>
                <a:effectLst/>
                <a:latin typeface="Arial" panose="020B0604020202020204" pitchFamily="34" charset="0"/>
                <a:ea typeface="等线" panose="02010600030101010101" pitchFamily="2" charset="-122"/>
                <a:cs typeface="Arial" panose="020B0604020202020204" pitchFamily="34" charset="0"/>
              </a:rPr>
              <a:t>, they benefit from the Education promoted their career </a:t>
            </a:r>
            <a:endParaRPr lang="zh-CN" altLang="zh-CN" sz="2000" kern="100" dirty="0">
              <a:solidFill>
                <a:schemeClr val="tx1"/>
              </a:solidFill>
              <a:effectLst/>
              <a:latin typeface="Arial" panose="020B0604020202020204" pitchFamily="34" charset="0"/>
              <a:ea typeface="等线" panose="02010600030101010101" pitchFamily="2" charset="-122"/>
              <a:cs typeface="Arial" panose="020B0604020202020204" pitchFamily="34" charset="0"/>
            </a:endParaRPr>
          </a:p>
          <a:p>
            <a:endParaRPr lang="en-IE" altLang="zh-CN" sz="2000" dirty="0">
              <a:solidFill>
                <a:schemeClr val="tx1"/>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u"/>
            </a:pPr>
            <a:endParaRPr lang="zh-CN" altLang="en-US" sz="2000" dirty="0">
              <a:solidFill>
                <a:schemeClr val="tx1"/>
              </a:solidFill>
              <a:latin typeface="Arial" panose="020B0604020202020204" pitchFamily="34" charset="0"/>
              <a:cs typeface="Arial" panose="020B0604020202020204" pitchFamily="34" charset="0"/>
            </a:endParaRPr>
          </a:p>
        </p:txBody>
      </p:sp>
      <p:sp>
        <p:nvSpPr>
          <p:cNvPr id="36" name="矩形 35">
            <a:extLst>
              <a:ext uri="{FF2B5EF4-FFF2-40B4-BE49-F238E27FC236}">
                <a16:creationId xmlns:a16="http://schemas.microsoft.com/office/drawing/2014/main" id="{AC242835-8DBD-6C63-8024-280D3F59CB36}"/>
              </a:ext>
            </a:extLst>
          </p:cNvPr>
          <p:cNvSpPr/>
          <p:nvPr/>
        </p:nvSpPr>
        <p:spPr>
          <a:xfrm>
            <a:off x="17610658" y="8569706"/>
            <a:ext cx="11754413" cy="9118468"/>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CN" sz="2000" b="1" dirty="0">
              <a:solidFill>
                <a:schemeClr val="tx1"/>
              </a:solidFill>
              <a:latin typeface="Arial" panose="020B0604020202020204" pitchFamily="34" charset="0"/>
              <a:cs typeface="Arial" panose="020B0604020202020204" pitchFamily="34" charset="0"/>
            </a:endParaRPr>
          </a:p>
          <a:p>
            <a:pPr algn="ctr"/>
            <a:endParaRPr lang="en-US" altLang="zh-CN" sz="2000" b="1" dirty="0">
              <a:solidFill>
                <a:schemeClr val="tx1"/>
              </a:solidFill>
              <a:latin typeface="Arial" panose="020B0604020202020204" pitchFamily="34" charset="0"/>
              <a:cs typeface="Arial" panose="020B0604020202020204" pitchFamily="34" charset="0"/>
            </a:endParaRPr>
          </a:p>
          <a:p>
            <a:pPr algn="ctr"/>
            <a:endParaRPr lang="en-US" altLang="zh-CN" sz="2000" b="1" dirty="0">
              <a:solidFill>
                <a:schemeClr val="tx1"/>
              </a:solidFill>
              <a:latin typeface="Arial" panose="020B0604020202020204" pitchFamily="34" charset="0"/>
              <a:cs typeface="Arial" panose="020B0604020202020204" pitchFamily="34" charset="0"/>
            </a:endParaRPr>
          </a:p>
          <a:p>
            <a:pPr algn="ctr"/>
            <a:r>
              <a:rPr lang="en-US" altLang="zh-CN" sz="2000" b="1" dirty="0">
                <a:solidFill>
                  <a:schemeClr val="tx1"/>
                </a:solidFill>
                <a:latin typeface="Arial" panose="020B0604020202020204" pitchFamily="34" charset="0"/>
                <a:cs typeface="Arial" panose="020B0604020202020204" pitchFamily="34" charset="0"/>
              </a:rPr>
              <a:t>Local Economy Growth</a:t>
            </a:r>
          </a:p>
          <a:p>
            <a:r>
              <a:rPr lang="en-US" altLang="zh-CN" sz="2000" dirty="0">
                <a:solidFill>
                  <a:schemeClr val="tx1"/>
                </a:solidFill>
                <a:latin typeface="Arial" panose="020B0604020202020204" pitchFamily="34" charset="0"/>
                <a:cs typeface="Arial" panose="020B0604020202020204" pitchFamily="34" charset="0"/>
              </a:rPr>
              <a:t>What are the economic benefits to the UK of the graduate route visa scheme? The Home Office impact assessment for the graduate route (published in March 2021) forecast that total benefits to society could be between £11.1 billion and £34.6 billion over ten years with a central estimate of £25.6 billion.142 The main benefits in the central estimate were for the exchequer (£13.3 billion) and fee income for higher education institutions (£10.6 billion).143 The impact assessment put total costs to society over ten years of between £3.8 billion and £9.6 billion, with a central estimate of £7.0 billion. Nearly all of these costs were for public service provision (£6.8 billion in the central estimate). Net benefits of the policy were therefore forecast to be between £7.4 billion and £25.1 billion (£18.6 billion in the central estimate).</a:t>
            </a:r>
          </a:p>
          <a:p>
            <a:endParaRPr lang="en-US" altLang="zh-CN" sz="2000" dirty="0">
              <a:solidFill>
                <a:schemeClr val="tx1"/>
              </a:solidFill>
              <a:latin typeface="Arial" panose="020B0604020202020204" pitchFamily="34" charset="0"/>
              <a:cs typeface="Arial" panose="020B0604020202020204" pitchFamily="34" charset="0"/>
            </a:endParaRPr>
          </a:p>
          <a:p>
            <a:endParaRPr lang="en-US" altLang="zh-CN" sz="2000" dirty="0">
              <a:solidFill>
                <a:schemeClr val="tx1"/>
              </a:solidFill>
              <a:latin typeface="Arial" panose="020B0604020202020204" pitchFamily="34" charset="0"/>
              <a:cs typeface="Arial" panose="020B0604020202020204" pitchFamily="34" charset="0"/>
            </a:endParaRPr>
          </a:p>
          <a:p>
            <a:endParaRPr lang="en-US" altLang="zh-CN" sz="2000" dirty="0">
              <a:solidFill>
                <a:schemeClr val="tx1"/>
              </a:solidFill>
              <a:latin typeface="Arial" panose="020B0604020202020204" pitchFamily="34" charset="0"/>
              <a:cs typeface="Arial" panose="020B0604020202020204" pitchFamily="34" charset="0"/>
            </a:endParaRPr>
          </a:p>
          <a:p>
            <a:endParaRPr lang="en-US" altLang="zh-CN" sz="2000" dirty="0">
              <a:solidFill>
                <a:schemeClr val="tx1"/>
              </a:solidFill>
              <a:latin typeface="Arial" panose="020B0604020202020204" pitchFamily="34" charset="0"/>
              <a:cs typeface="Arial" panose="020B0604020202020204" pitchFamily="34" charset="0"/>
            </a:endParaRPr>
          </a:p>
          <a:p>
            <a:endParaRPr lang="en-US" altLang="zh-CN" sz="2000" dirty="0">
              <a:solidFill>
                <a:schemeClr val="tx1"/>
              </a:solidFill>
              <a:latin typeface="Arial" panose="020B0604020202020204" pitchFamily="34" charset="0"/>
              <a:cs typeface="Arial" panose="020B0604020202020204" pitchFamily="34" charset="0"/>
            </a:endParaRPr>
          </a:p>
          <a:p>
            <a:endParaRPr lang="en-US" altLang="zh-CN" sz="2000" dirty="0">
              <a:solidFill>
                <a:schemeClr val="tx1"/>
              </a:solidFill>
              <a:latin typeface="Arial" panose="020B0604020202020204" pitchFamily="34" charset="0"/>
              <a:cs typeface="Arial" panose="020B0604020202020204" pitchFamily="34" charset="0"/>
            </a:endParaRPr>
          </a:p>
          <a:p>
            <a:endParaRPr lang="en-US" altLang="zh-CN" sz="2000" dirty="0">
              <a:solidFill>
                <a:schemeClr val="tx1"/>
              </a:solidFill>
              <a:latin typeface="Arial" panose="020B0604020202020204" pitchFamily="34" charset="0"/>
              <a:cs typeface="Arial" panose="020B0604020202020204" pitchFamily="34" charset="0"/>
            </a:endParaRPr>
          </a:p>
          <a:p>
            <a:endParaRPr lang="en-US" altLang="zh-CN" sz="2000" dirty="0">
              <a:solidFill>
                <a:schemeClr val="tx1"/>
              </a:solidFill>
              <a:latin typeface="Arial" panose="020B0604020202020204" pitchFamily="34" charset="0"/>
              <a:cs typeface="Arial" panose="020B0604020202020204" pitchFamily="34" charset="0"/>
            </a:endParaRPr>
          </a:p>
          <a:p>
            <a:endParaRPr lang="en-US" altLang="zh-CN" sz="2000" dirty="0">
              <a:solidFill>
                <a:schemeClr val="tx1"/>
              </a:solidFill>
              <a:latin typeface="Arial" panose="020B0604020202020204" pitchFamily="34" charset="0"/>
              <a:cs typeface="Arial" panose="020B0604020202020204" pitchFamily="34" charset="0"/>
            </a:endParaRPr>
          </a:p>
          <a:p>
            <a:endParaRPr lang="en-US" altLang="zh-CN" sz="2000" dirty="0">
              <a:solidFill>
                <a:schemeClr val="tx1"/>
              </a:solidFill>
              <a:latin typeface="Arial" panose="020B0604020202020204" pitchFamily="34" charset="0"/>
              <a:cs typeface="Arial" panose="020B0604020202020204" pitchFamily="34" charset="0"/>
            </a:endParaRPr>
          </a:p>
          <a:p>
            <a:endParaRPr lang="en-US" altLang="zh-CN" sz="2000" dirty="0">
              <a:solidFill>
                <a:schemeClr val="tx1"/>
              </a:solidFill>
              <a:latin typeface="Arial" panose="020B0604020202020204" pitchFamily="34" charset="0"/>
              <a:cs typeface="Arial" panose="020B0604020202020204" pitchFamily="34" charset="0"/>
            </a:endParaRPr>
          </a:p>
          <a:p>
            <a:endParaRPr lang="en-US" altLang="zh-CN" sz="2000" dirty="0">
              <a:solidFill>
                <a:schemeClr val="tx1"/>
              </a:solidFill>
              <a:latin typeface="Arial" panose="020B0604020202020204" pitchFamily="34" charset="0"/>
              <a:cs typeface="Arial" panose="020B0604020202020204" pitchFamily="34" charset="0"/>
            </a:endParaRPr>
          </a:p>
          <a:p>
            <a:endParaRPr lang="en-US" altLang="zh-CN" sz="2000" dirty="0">
              <a:solidFill>
                <a:schemeClr val="tx1"/>
              </a:solidFill>
              <a:latin typeface="Arial" panose="020B0604020202020204" pitchFamily="34" charset="0"/>
              <a:cs typeface="Arial" panose="020B0604020202020204" pitchFamily="34" charset="0"/>
            </a:endParaRPr>
          </a:p>
          <a:p>
            <a:endParaRPr lang="en-US" altLang="zh-CN" sz="2000" dirty="0">
              <a:solidFill>
                <a:schemeClr val="tx1"/>
              </a:solidFill>
              <a:latin typeface="Arial" panose="020B0604020202020204" pitchFamily="34" charset="0"/>
              <a:cs typeface="Arial" panose="020B0604020202020204" pitchFamily="34" charset="0"/>
            </a:endParaRPr>
          </a:p>
          <a:p>
            <a:endParaRPr lang="en-US" altLang="zh-CN" sz="2000" dirty="0">
              <a:solidFill>
                <a:schemeClr val="tx1"/>
              </a:solidFill>
              <a:latin typeface="Arial" panose="020B0604020202020204" pitchFamily="34" charset="0"/>
              <a:cs typeface="Arial" panose="020B0604020202020204" pitchFamily="34" charset="0"/>
            </a:endParaRPr>
          </a:p>
          <a:p>
            <a:endParaRPr lang="en-US" altLang="zh-CN" sz="2000" dirty="0">
              <a:solidFill>
                <a:schemeClr val="tx1"/>
              </a:solidFill>
              <a:latin typeface="Arial" panose="020B0604020202020204" pitchFamily="34" charset="0"/>
              <a:cs typeface="Arial" panose="020B0604020202020204" pitchFamily="34" charset="0"/>
            </a:endParaRPr>
          </a:p>
          <a:p>
            <a:endParaRPr lang="en-US" altLang="zh-CN" sz="2000" dirty="0">
              <a:solidFill>
                <a:schemeClr val="tx1"/>
              </a:solidFill>
              <a:latin typeface="Arial" panose="020B0604020202020204" pitchFamily="34" charset="0"/>
              <a:cs typeface="Arial" panose="020B0604020202020204" pitchFamily="34" charset="0"/>
            </a:endParaRPr>
          </a:p>
          <a:p>
            <a:endParaRPr lang="en-US" altLang="zh-CN" sz="2000" dirty="0">
              <a:solidFill>
                <a:schemeClr val="tx1"/>
              </a:solidFill>
              <a:latin typeface="Arial" panose="020B0604020202020204" pitchFamily="34" charset="0"/>
              <a:cs typeface="Arial" panose="020B0604020202020204" pitchFamily="34" charset="0"/>
            </a:endParaRPr>
          </a:p>
          <a:p>
            <a:endParaRPr lang="en-US" altLang="zh-CN" sz="2000" dirty="0">
              <a:solidFill>
                <a:schemeClr val="tx1"/>
              </a:solidFill>
              <a:latin typeface="Arial" panose="020B0604020202020204" pitchFamily="34" charset="0"/>
              <a:cs typeface="Arial" panose="020B0604020202020204" pitchFamily="34" charset="0"/>
            </a:endParaRPr>
          </a:p>
          <a:p>
            <a:endParaRPr lang="en-US" altLang="zh-CN" sz="2000" dirty="0">
              <a:solidFill>
                <a:schemeClr val="tx1"/>
              </a:solidFill>
              <a:latin typeface="Arial" panose="020B0604020202020204" pitchFamily="34" charset="0"/>
              <a:cs typeface="Arial" panose="020B0604020202020204" pitchFamily="34" charset="0"/>
            </a:endParaRPr>
          </a:p>
          <a:p>
            <a:endParaRPr lang="en-US" altLang="zh-CN" sz="2000" dirty="0">
              <a:solidFill>
                <a:schemeClr val="tx1"/>
              </a:solidFill>
              <a:latin typeface="Arial" panose="020B0604020202020204" pitchFamily="34" charset="0"/>
              <a:cs typeface="Arial" panose="020B0604020202020204" pitchFamily="34" charset="0"/>
            </a:endParaRPr>
          </a:p>
          <a:p>
            <a:r>
              <a:rPr lang="en-US" altLang="zh-CN" sz="2000" dirty="0">
                <a:solidFill>
                  <a:schemeClr val="tx1"/>
                </a:solidFill>
                <a:latin typeface="Arial" panose="020B0604020202020204" pitchFamily="34" charset="0"/>
                <a:cs typeface="Arial" panose="020B0604020202020204" pitchFamily="34" charset="0"/>
              </a:rPr>
              <a:t>  </a:t>
            </a:r>
            <a:endParaRPr lang="zh-CN" altLang="en-US" sz="2000" dirty="0">
              <a:latin typeface="Arial" panose="020B0604020202020204" pitchFamily="34" charset="0"/>
              <a:cs typeface="Arial" panose="020B0604020202020204" pitchFamily="34" charset="0"/>
            </a:endParaRPr>
          </a:p>
        </p:txBody>
      </p:sp>
      <p:sp>
        <p:nvSpPr>
          <p:cNvPr id="37" name="矩形: 圆角 36">
            <a:extLst>
              <a:ext uri="{FF2B5EF4-FFF2-40B4-BE49-F238E27FC236}">
                <a16:creationId xmlns:a16="http://schemas.microsoft.com/office/drawing/2014/main" id="{95FB7722-354D-4AA6-2B50-F43966377AEF}"/>
              </a:ext>
            </a:extLst>
          </p:cNvPr>
          <p:cNvSpPr/>
          <p:nvPr/>
        </p:nvSpPr>
        <p:spPr>
          <a:xfrm>
            <a:off x="4730010" y="24393250"/>
            <a:ext cx="8973087" cy="1586174"/>
          </a:xfrm>
          <a:prstGeom prst="round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E" altLang="zh-CN" sz="3200" b="1" dirty="0">
                <a:solidFill>
                  <a:schemeClr val="tx1"/>
                </a:solidFill>
                <a:latin typeface="Arial" panose="020B0604020202020204" pitchFamily="34" charset="0"/>
                <a:cs typeface="Arial" panose="020B0604020202020204" pitchFamily="34" charset="0"/>
              </a:rPr>
              <a:t>Some major challenges about  IES  Policy </a:t>
            </a:r>
          </a:p>
          <a:p>
            <a:pPr algn="ctr"/>
            <a:endParaRPr lang="zh-CN" altLang="en-US" dirty="0"/>
          </a:p>
        </p:txBody>
      </p:sp>
      <p:pic>
        <p:nvPicPr>
          <p:cNvPr id="41" name="图形 40" descr="箭头循环 纯色填充">
            <a:extLst>
              <a:ext uri="{FF2B5EF4-FFF2-40B4-BE49-F238E27FC236}">
                <a16:creationId xmlns:a16="http://schemas.microsoft.com/office/drawing/2014/main" id="{926DC349-3A43-31EB-759D-FA41415CA472}"/>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7890004" y="26933141"/>
            <a:ext cx="5601477" cy="5163670"/>
          </a:xfrm>
          <a:prstGeom prst="rect">
            <a:avLst/>
          </a:prstGeom>
        </p:spPr>
      </p:pic>
      <p:sp>
        <p:nvSpPr>
          <p:cNvPr id="42" name="矩形: 圆角 41">
            <a:extLst>
              <a:ext uri="{FF2B5EF4-FFF2-40B4-BE49-F238E27FC236}">
                <a16:creationId xmlns:a16="http://schemas.microsoft.com/office/drawing/2014/main" id="{A7EAF1CA-688D-50D7-5569-75C44C9C6B45}"/>
              </a:ext>
            </a:extLst>
          </p:cNvPr>
          <p:cNvSpPr/>
          <p:nvPr/>
        </p:nvSpPr>
        <p:spPr>
          <a:xfrm>
            <a:off x="13025143" y="27898448"/>
            <a:ext cx="7236035" cy="3908671"/>
          </a:xfrm>
          <a:prstGeom prst="roundRect">
            <a:avLst/>
          </a:prstGeom>
          <a:solidFill>
            <a:schemeClr val="accent6">
              <a:lumMod val="40000"/>
              <a:lumOff val="60000"/>
            </a:schemeClr>
          </a:solidFill>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IE" altLang="zh-CN" sz="3200" b="1" dirty="0">
                <a:solidFill>
                  <a:schemeClr val="tx1"/>
                </a:solidFill>
              </a:rPr>
              <a:t>IELTS one skill retake policy </a:t>
            </a:r>
          </a:p>
          <a:p>
            <a:r>
              <a:rPr lang="en-US" altLang="zh-CN" sz="2000" dirty="0">
                <a:solidFill>
                  <a:srgbClr val="464646"/>
                </a:solidFill>
                <a:latin typeface="Arial" panose="020B0604020202020204" pitchFamily="34" charset="0"/>
                <a:cs typeface="Arial" panose="020B0604020202020204" pitchFamily="34" charset="0"/>
              </a:rPr>
              <a:t>IELTS OSR allows candidates to retake any section in the IELTS test where candidates ’ve scored low marks. candidates can enhance or improve your scores by redoing only your low-scoring section.</a:t>
            </a:r>
          </a:p>
          <a:p>
            <a:pPr marL="342900" indent="-342900">
              <a:buFont typeface="Wingdings" panose="05000000000000000000" pitchFamily="2" charset="2"/>
              <a:buChar char="p"/>
            </a:pPr>
            <a:r>
              <a:rPr lang="en-US" altLang="zh-CN" sz="2000" b="1" dirty="0">
                <a:solidFill>
                  <a:srgbClr val="464646"/>
                </a:solidFill>
                <a:latin typeface="Arial" panose="020B0604020202020204" pitchFamily="34" charset="0"/>
                <a:cs typeface="Arial" panose="020B0604020202020204" pitchFamily="34" charset="0"/>
              </a:rPr>
              <a:t>Benefit the candidates by saving money and time </a:t>
            </a:r>
          </a:p>
          <a:p>
            <a:pPr marL="342900" indent="-342900">
              <a:buFont typeface="Wingdings" panose="05000000000000000000" pitchFamily="2" charset="2"/>
              <a:buChar char="p"/>
            </a:pPr>
            <a:r>
              <a:rPr lang="en-US" altLang="zh-CN" sz="2000" b="1" dirty="0">
                <a:solidFill>
                  <a:srgbClr val="464646"/>
                </a:solidFill>
                <a:latin typeface="Arial" panose="020B0604020202020204" pitchFamily="34" charset="0"/>
                <a:cs typeface="Arial" panose="020B0604020202020204" pitchFamily="34" charset="0"/>
              </a:rPr>
              <a:t>Attracts more international students to UK Universities </a:t>
            </a:r>
          </a:p>
          <a:p>
            <a:r>
              <a:rPr lang="en-US" altLang="zh-CN" sz="2000" b="1" dirty="0">
                <a:solidFill>
                  <a:srgbClr val="464646"/>
                </a:solidFill>
                <a:latin typeface="Arial" panose="020B0604020202020204" pitchFamily="34" charset="0"/>
                <a:cs typeface="Arial" panose="020B0604020202020204" pitchFamily="34" charset="0"/>
              </a:rPr>
              <a:t>However , it is good for student academic performance? Or lower the language entry level in the long run?</a:t>
            </a:r>
          </a:p>
        </p:txBody>
      </p:sp>
      <p:sp>
        <p:nvSpPr>
          <p:cNvPr id="43" name="矩形: 圆角 42">
            <a:extLst>
              <a:ext uri="{FF2B5EF4-FFF2-40B4-BE49-F238E27FC236}">
                <a16:creationId xmlns:a16="http://schemas.microsoft.com/office/drawing/2014/main" id="{B8B8CA31-218F-6111-C61D-560491783238}"/>
              </a:ext>
            </a:extLst>
          </p:cNvPr>
          <p:cNvSpPr/>
          <p:nvPr/>
        </p:nvSpPr>
        <p:spPr>
          <a:xfrm>
            <a:off x="1533963" y="26867416"/>
            <a:ext cx="7021041" cy="4519216"/>
          </a:xfrm>
          <a:prstGeom prst="roundRect">
            <a:avLst/>
          </a:prstGeom>
          <a:solidFill>
            <a:schemeClr val="accent6">
              <a:lumMod val="40000"/>
              <a:lumOff val="60000"/>
            </a:schemeClr>
          </a:solidFill>
        </p:spPr>
        <p:style>
          <a:lnRef idx="2">
            <a:schemeClr val="accent6">
              <a:shade val="50000"/>
            </a:schemeClr>
          </a:lnRef>
          <a:fillRef idx="1">
            <a:schemeClr val="accent6"/>
          </a:fillRef>
          <a:effectRef idx="0">
            <a:schemeClr val="accent6"/>
          </a:effectRef>
          <a:fontRef idx="minor">
            <a:schemeClr val="lt1"/>
          </a:fontRef>
        </p:style>
        <p:txBody>
          <a:bodyPr rtlCol="0" anchor="ctr"/>
          <a:lstStyle/>
          <a:p>
            <a:endParaRPr lang="en-IE" altLang="zh-CN" sz="2000" dirty="0">
              <a:solidFill>
                <a:schemeClr val="tx1"/>
              </a:solidFill>
              <a:latin typeface="Arial" panose="020B0604020202020204" pitchFamily="34" charset="0"/>
              <a:cs typeface="Arial" panose="020B0604020202020204" pitchFamily="34" charset="0"/>
            </a:endParaRPr>
          </a:p>
          <a:p>
            <a:r>
              <a:rPr lang="en-IE" altLang="zh-CN" sz="2000" dirty="0">
                <a:solidFill>
                  <a:schemeClr val="tx1"/>
                </a:solidFill>
                <a:latin typeface="Arial" panose="020B0604020202020204" pitchFamily="34" charset="0"/>
                <a:cs typeface="Arial" panose="020B0604020202020204" pitchFamily="34" charset="0"/>
              </a:rPr>
              <a:t>In order to meet the student recruitment  target  there are large percentage of Chinese student come study but they have not adopted the culture different and the different learning approach . For example : </a:t>
            </a:r>
          </a:p>
          <a:p>
            <a:pPr marL="342900" indent="-342900">
              <a:buFont typeface="Wingdings" panose="05000000000000000000" pitchFamily="2" charset="2"/>
              <a:buChar char="p"/>
            </a:pPr>
            <a:r>
              <a:rPr lang="en-IE" altLang="zh-CN" sz="2000" dirty="0">
                <a:solidFill>
                  <a:schemeClr val="tx1"/>
                </a:solidFill>
                <a:latin typeface="Arial" panose="020B0604020202020204" pitchFamily="34" charset="0"/>
                <a:cs typeface="Arial" panose="020B0604020202020204" pitchFamily="34" charset="0"/>
              </a:rPr>
              <a:t>The Chinese students are identified as passive learner who are very quiet learners in classroom   </a:t>
            </a:r>
          </a:p>
          <a:p>
            <a:pPr marL="342900" indent="-342900">
              <a:buFont typeface="Wingdings" panose="05000000000000000000" pitchFamily="2" charset="2"/>
              <a:buChar char="p"/>
            </a:pPr>
            <a:r>
              <a:rPr lang="en-IE" altLang="zh-CN" sz="2000" dirty="0">
                <a:solidFill>
                  <a:schemeClr val="tx1"/>
                </a:solidFill>
                <a:latin typeface="Arial" panose="020B0604020202020204" pitchFamily="34" charset="0"/>
                <a:cs typeface="Arial" panose="020B0604020202020204" pitchFamily="34" charset="0"/>
              </a:rPr>
              <a:t>In their culture is  considering  rule to challenge teachers opinion</a:t>
            </a:r>
          </a:p>
          <a:p>
            <a:pPr marL="342900" indent="-342900">
              <a:buFont typeface="Wingdings" panose="05000000000000000000" pitchFamily="2" charset="2"/>
              <a:buChar char="p"/>
            </a:pPr>
            <a:r>
              <a:rPr lang="en-IE" altLang="zh-CN" sz="2000" dirty="0">
                <a:solidFill>
                  <a:schemeClr val="tx1"/>
                </a:solidFill>
                <a:latin typeface="Arial" panose="020B0604020202020204" pitchFamily="34" charset="0"/>
                <a:cs typeface="Arial" panose="020B0604020202020204" pitchFamily="34" charset="0"/>
              </a:rPr>
              <a:t> Despite they obtain a very good score in IELTS (International English language text System- an English entry test for UK universities ) but their Academic performance are relatively  lower than it expected </a:t>
            </a:r>
          </a:p>
          <a:p>
            <a:pPr marL="342900" indent="-342900">
              <a:buFont typeface="Wingdings" panose="05000000000000000000" pitchFamily="2" charset="2"/>
              <a:buChar char="p"/>
            </a:pPr>
            <a:endParaRPr lang="zh-CN" altLang="en-US" sz="2000" dirty="0">
              <a:solidFill>
                <a:schemeClr val="tx1"/>
              </a:solidFill>
              <a:latin typeface="Arial" panose="020B0604020202020204" pitchFamily="34" charset="0"/>
              <a:cs typeface="Arial" panose="020B0604020202020204" pitchFamily="34" charset="0"/>
            </a:endParaRPr>
          </a:p>
        </p:txBody>
      </p:sp>
      <p:sp>
        <p:nvSpPr>
          <p:cNvPr id="44" name="矩形: 圆角 43">
            <a:extLst>
              <a:ext uri="{FF2B5EF4-FFF2-40B4-BE49-F238E27FC236}">
                <a16:creationId xmlns:a16="http://schemas.microsoft.com/office/drawing/2014/main" id="{75B31B20-FD67-505C-1E34-F6C97C7DF56E}"/>
              </a:ext>
            </a:extLst>
          </p:cNvPr>
          <p:cNvSpPr/>
          <p:nvPr/>
        </p:nvSpPr>
        <p:spPr>
          <a:xfrm>
            <a:off x="3246084" y="32151758"/>
            <a:ext cx="7021041" cy="3021937"/>
          </a:xfrm>
          <a:prstGeom prst="roundRect">
            <a:avLst/>
          </a:prstGeom>
          <a:solidFill>
            <a:schemeClr val="accent6">
              <a:lumMod val="40000"/>
              <a:lumOff val="60000"/>
            </a:schemeClr>
          </a:solidFill>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IE" altLang="zh-CN" sz="2400" b="1" dirty="0">
                <a:solidFill>
                  <a:schemeClr val="tx1"/>
                </a:solidFill>
                <a:latin typeface="Arial" panose="020B0604020202020204" pitchFamily="34" charset="0"/>
                <a:cs typeface="Arial" panose="020B0604020202020204" pitchFamily="34" charset="0"/>
              </a:rPr>
              <a:t>Teaching pressure for Teachers  </a:t>
            </a:r>
          </a:p>
          <a:p>
            <a:r>
              <a:rPr lang="en-IE" altLang="zh-CN" sz="2000" dirty="0">
                <a:solidFill>
                  <a:schemeClr val="tx1"/>
                </a:solidFill>
                <a:latin typeface="Arial" panose="020B0604020202020204" pitchFamily="34" charset="0"/>
                <a:cs typeface="Arial" panose="020B0604020202020204" pitchFamily="34" charset="0"/>
              </a:rPr>
              <a:t>Some Lecture or high school teachers feel they are under pressure to teach a class 70-80%f of students are from one same region as it is difficult to have group discussion or some of they have problem of learning in some specific subjects </a:t>
            </a:r>
            <a:endParaRPr lang="zh-CN" altLang="en-US" sz="2000" dirty="0">
              <a:solidFill>
                <a:schemeClr val="tx1"/>
              </a:solidFill>
              <a:latin typeface="Arial" panose="020B0604020202020204" pitchFamily="34" charset="0"/>
              <a:cs typeface="Arial" panose="020B0604020202020204" pitchFamily="34" charset="0"/>
            </a:endParaRPr>
          </a:p>
        </p:txBody>
      </p:sp>
      <p:sp>
        <p:nvSpPr>
          <p:cNvPr id="45" name="矩形: 圆角 44">
            <a:extLst>
              <a:ext uri="{FF2B5EF4-FFF2-40B4-BE49-F238E27FC236}">
                <a16:creationId xmlns:a16="http://schemas.microsoft.com/office/drawing/2014/main" id="{DF668561-CD18-3B7C-F18B-91217AEC8577}"/>
              </a:ext>
            </a:extLst>
          </p:cNvPr>
          <p:cNvSpPr/>
          <p:nvPr/>
        </p:nvSpPr>
        <p:spPr>
          <a:xfrm>
            <a:off x="11424080" y="32372161"/>
            <a:ext cx="6818831" cy="2746585"/>
          </a:xfrm>
          <a:prstGeom prst="roundRect">
            <a:avLst/>
          </a:prstGeom>
          <a:solidFill>
            <a:schemeClr val="accent6">
              <a:lumMod val="40000"/>
              <a:lumOff val="60000"/>
            </a:schemeClr>
          </a:solidFill>
        </p:spPr>
        <p:style>
          <a:lnRef idx="2">
            <a:schemeClr val="accent6">
              <a:shade val="50000"/>
            </a:schemeClr>
          </a:lnRef>
          <a:fillRef idx="1">
            <a:schemeClr val="accent6"/>
          </a:fillRef>
          <a:effectRef idx="0">
            <a:schemeClr val="accent6"/>
          </a:effectRef>
          <a:fontRef idx="minor">
            <a:schemeClr val="lt1"/>
          </a:fontRef>
        </p:style>
        <p:txBody>
          <a:bodyPr rtlCol="0" anchor="ctr"/>
          <a:lstStyle/>
          <a:p>
            <a:r>
              <a:rPr lang="en-US" altLang="zh-CN" sz="2000" dirty="0">
                <a:solidFill>
                  <a:schemeClr val="tx1"/>
                </a:solidFill>
                <a:latin typeface="Arial" panose="020B0604020202020204" pitchFamily="34" charset="0"/>
                <a:cs typeface="Arial" panose="020B0604020202020204" pitchFamily="34" charset="0"/>
              </a:rPr>
              <a:t>Do international students take the places of UK students?</a:t>
            </a:r>
          </a:p>
          <a:p>
            <a:r>
              <a:rPr lang="en-US" altLang="zh-CN" sz="2000" dirty="0">
                <a:solidFill>
                  <a:schemeClr val="tx1"/>
                </a:solidFill>
                <a:latin typeface="Arial" panose="020B0604020202020204" pitchFamily="34" charset="0"/>
                <a:cs typeface="Arial" panose="020B0604020202020204" pitchFamily="34" charset="0"/>
              </a:rPr>
              <a:t>In recent years, a number of media articles have suggested domestic students are losing out on UK university places to overseas applicants, particularly at prestigious Russell Group universities</a:t>
            </a:r>
            <a:endParaRPr lang="zh-CN" altLang="en-US" sz="2000" dirty="0">
              <a:solidFill>
                <a:schemeClr val="tx1"/>
              </a:solidFill>
              <a:latin typeface="Arial" panose="020B0604020202020204" pitchFamily="34" charset="0"/>
              <a:cs typeface="Arial" panose="020B0604020202020204" pitchFamily="34" charset="0"/>
            </a:endParaRPr>
          </a:p>
        </p:txBody>
      </p:sp>
      <p:sp>
        <p:nvSpPr>
          <p:cNvPr id="56" name="矩形: 折角 55">
            <a:extLst>
              <a:ext uri="{FF2B5EF4-FFF2-40B4-BE49-F238E27FC236}">
                <a16:creationId xmlns:a16="http://schemas.microsoft.com/office/drawing/2014/main" id="{541EBC9E-3D81-25DF-9BF0-F353F0A70D93}"/>
              </a:ext>
            </a:extLst>
          </p:cNvPr>
          <p:cNvSpPr/>
          <p:nvPr/>
        </p:nvSpPr>
        <p:spPr>
          <a:xfrm>
            <a:off x="16804975" y="36054852"/>
            <a:ext cx="11843878" cy="5877314"/>
          </a:xfrm>
          <a:prstGeom prst="foldedCorner">
            <a:avLst>
              <a:gd name="adj" fmla="val 16667"/>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ltLang="zh-CN" sz="2000" b="1" dirty="0">
              <a:solidFill>
                <a:schemeClr val="tx1"/>
              </a:solidFill>
              <a:latin typeface="Arial" panose="020B0604020202020204" pitchFamily="34" charset="0"/>
              <a:cs typeface="Arial" panose="020B0604020202020204" pitchFamily="34" charset="0"/>
            </a:endParaRPr>
          </a:p>
          <a:p>
            <a:endParaRPr lang="en-US" altLang="zh-CN" sz="2000" b="1" dirty="0">
              <a:solidFill>
                <a:schemeClr val="tx1"/>
              </a:solidFill>
              <a:latin typeface="Arial" panose="020B0604020202020204" pitchFamily="34" charset="0"/>
              <a:cs typeface="Arial" panose="020B0604020202020204" pitchFamily="34" charset="0"/>
            </a:endParaRPr>
          </a:p>
          <a:p>
            <a:endParaRPr lang="en-US" altLang="zh-CN" sz="2400" b="1" dirty="0">
              <a:solidFill>
                <a:schemeClr val="tx1"/>
              </a:solidFill>
              <a:latin typeface="Arial" panose="020B0604020202020204" pitchFamily="34" charset="0"/>
              <a:cs typeface="Arial" panose="020B0604020202020204" pitchFamily="34" charset="0"/>
            </a:endParaRPr>
          </a:p>
          <a:p>
            <a:endParaRPr lang="en-US" altLang="zh-CN" sz="2400" b="1" dirty="0">
              <a:solidFill>
                <a:schemeClr val="tx1"/>
              </a:solidFill>
              <a:latin typeface="Arial" panose="020B0604020202020204" pitchFamily="34" charset="0"/>
              <a:cs typeface="Arial" panose="020B0604020202020204" pitchFamily="34" charset="0"/>
            </a:endParaRPr>
          </a:p>
          <a:p>
            <a:r>
              <a:rPr lang="en-US" altLang="zh-CN" sz="2400" b="1" dirty="0">
                <a:solidFill>
                  <a:schemeClr val="tx1"/>
                </a:solidFill>
                <a:latin typeface="Arial" panose="020B0604020202020204" pitchFamily="34" charset="0"/>
                <a:cs typeface="Arial" panose="020B0604020202020204" pitchFamily="34" charset="0"/>
              </a:rPr>
              <a:t>Inconclusion :</a:t>
            </a:r>
          </a:p>
          <a:p>
            <a:endParaRPr lang="en-US" altLang="zh-CN" sz="2000" b="1" dirty="0">
              <a:solidFill>
                <a:schemeClr val="tx1"/>
              </a:solidFill>
              <a:latin typeface="Arial" panose="020B0604020202020204" pitchFamily="34" charset="0"/>
              <a:cs typeface="Arial" panose="020B0604020202020204" pitchFamily="34" charset="0"/>
            </a:endParaRPr>
          </a:p>
          <a:p>
            <a:r>
              <a:rPr lang="en-US" altLang="zh-CN" sz="2000" dirty="0">
                <a:solidFill>
                  <a:schemeClr val="tx1"/>
                </a:solidFill>
                <a:latin typeface="Arial" panose="020B0604020202020204" pitchFamily="34" charset="0"/>
                <a:cs typeface="Arial" panose="020B0604020202020204" pitchFamily="34" charset="0"/>
              </a:rPr>
              <a:t>The Sunday Times articles prompted questions in both the House of Commons and Lords about the fairness of university admissions for domestic students.24 Under the Higher Education and Research Act of 2017, higher education providers in England are autonomous institutions, which means they can set their own admissions criteria.</a:t>
            </a:r>
          </a:p>
          <a:p>
            <a:r>
              <a:rPr lang="en-US" altLang="zh-CN" sz="2000" dirty="0">
                <a:solidFill>
                  <a:schemeClr val="tx1"/>
                </a:solidFill>
                <a:latin typeface="Arial" panose="020B0604020202020204" pitchFamily="34" charset="0"/>
                <a:cs typeface="Arial" panose="020B0604020202020204" pitchFamily="34" charset="0"/>
              </a:rPr>
              <a:t>Universities UK has said:  progress to full degree programmer, students must successfully complete the foundation programmer and meet entry requirements set by the university, which will be equivalent to those for home students.</a:t>
            </a:r>
          </a:p>
          <a:p>
            <a:r>
              <a:rPr lang="en-US" altLang="zh-CN" sz="2000" dirty="0">
                <a:solidFill>
                  <a:schemeClr val="tx1"/>
                </a:solidFill>
                <a:latin typeface="Arial" panose="020B0604020202020204" pitchFamily="34" charset="0"/>
                <a:cs typeface="Arial" panose="020B0604020202020204" pitchFamily="34" charset="0"/>
              </a:rPr>
              <a:t>In the future the language Training institutes should  providing combine course of  Language training and UK Culture studying context to supporting the international students adjust the new environment faster, shorted the period of time for them to adjust the culture difference , in order to improve their academic performance in the universities .  </a:t>
            </a:r>
          </a:p>
          <a:p>
            <a:r>
              <a:rPr lang="en-US" altLang="zh-CN" sz="2000" dirty="0">
                <a:solidFill>
                  <a:schemeClr val="tx1"/>
                </a:solidFill>
                <a:latin typeface="Arial" panose="020B0604020202020204" pitchFamily="34" charset="0"/>
                <a:cs typeface="Arial" panose="020B0604020202020204" pitchFamily="34" charset="0"/>
              </a:rPr>
              <a:t>The contemporary issues will be continuingly analyzed in the next component.</a:t>
            </a:r>
          </a:p>
          <a:p>
            <a:endParaRPr lang="en-US" altLang="zh-CN" sz="2000" dirty="0">
              <a:solidFill>
                <a:schemeClr val="tx1"/>
              </a:solidFill>
              <a:latin typeface="Arial" panose="020B0604020202020204" pitchFamily="34" charset="0"/>
              <a:cs typeface="Arial" panose="020B0604020202020204" pitchFamily="34" charset="0"/>
            </a:endParaRPr>
          </a:p>
        </p:txBody>
      </p:sp>
      <p:sp>
        <p:nvSpPr>
          <p:cNvPr id="59" name="矩形 58">
            <a:extLst>
              <a:ext uri="{FF2B5EF4-FFF2-40B4-BE49-F238E27FC236}">
                <a16:creationId xmlns:a16="http://schemas.microsoft.com/office/drawing/2014/main" id="{77C1BA9C-808E-F200-C226-BC1D5D19BD82}"/>
              </a:ext>
            </a:extLst>
          </p:cNvPr>
          <p:cNvSpPr/>
          <p:nvPr/>
        </p:nvSpPr>
        <p:spPr>
          <a:xfrm>
            <a:off x="1748955" y="35879174"/>
            <a:ext cx="13651465" cy="6052992"/>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ltLang="zh-CN" sz="2400" b="1" dirty="0">
              <a:solidFill>
                <a:schemeClr val="tx1"/>
              </a:solidFill>
              <a:latin typeface="Arial" panose="020B0604020202020204" pitchFamily="34" charset="0"/>
              <a:cs typeface="Arial" panose="020B0604020202020204" pitchFamily="34" charset="0"/>
            </a:endParaRPr>
          </a:p>
          <a:p>
            <a:r>
              <a:rPr lang="en-US" altLang="zh-CN" sz="2400" b="1" dirty="0">
                <a:solidFill>
                  <a:schemeClr val="tx1"/>
                </a:solidFill>
                <a:latin typeface="Arial" panose="020B0604020202020204" pitchFamily="34" charset="0"/>
                <a:cs typeface="Arial" panose="020B0604020202020204" pitchFamily="34" charset="0"/>
              </a:rPr>
              <a:t>Why Culture matters? </a:t>
            </a:r>
            <a:endParaRPr lang="en-US" altLang="zh-CN" sz="2000" dirty="0">
              <a:solidFill>
                <a:schemeClr val="tx1"/>
              </a:solidFill>
              <a:latin typeface="Arial" panose="020B0604020202020204" pitchFamily="34" charset="0"/>
              <a:cs typeface="Arial" panose="020B0604020202020204" pitchFamily="34" charset="0"/>
            </a:endParaRPr>
          </a:p>
          <a:p>
            <a:r>
              <a:rPr lang="en-US" altLang="zh-CN" sz="2000" dirty="0">
                <a:solidFill>
                  <a:schemeClr val="tx1"/>
                </a:solidFill>
                <a:latin typeface="Arial" panose="020B0604020202020204" pitchFamily="34" charset="0"/>
                <a:cs typeface="Arial" panose="020B0604020202020204" pitchFamily="34" charset="0"/>
              </a:rPr>
              <a:t>Culture has a huge influence on students’ learning styles. </a:t>
            </a:r>
            <a:r>
              <a:rPr lang="en-US" altLang="zh-CN" sz="2000" dirty="0" err="1">
                <a:solidFill>
                  <a:schemeClr val="tx1"/>
                </a:solidFill>
                <a:latin typeface="Arial" panose="020B0604020202020204" pitchFamily="34" charset="0"/>
                <a:cs typeface="Arial" panose="020B0604020202020204" pitchFamily="34" charset="0"/>
              </a:rPr>
              <a:t>Eilisha</a:t>
            </a:r>
            <a:r>
              <a:rPr lang="en-US" altLang="zh-CN" sz="2000" dirty="0">
                <a:solidFill>
                  <a:schemeClr val="tx1"/>
                </a:solidFill>
                <a:latin typeface="Arial" panose="020B0604020202020204" pitchFamily="34" charset="0"/>
                <a:cs typeface="Arial" panose="020B0604020202020204" pitchFamily="34" charset="0"/>
              </a:rPr>
              <a:t> (2007) students from different cultures have different learning behaviors.</a:t>
            </a:r>
          </a:p>
          <a:p>
            <a:r>
              <a:rPr lang="en-US" altLang="zh-CN" sz="2000" dirty="0">
                <a:solidFill>
                  <a:schemeClr val="tx1"/>
                </a:solidFill>
                <a:latin typeface="Arial" panose="020B0604020202020204" pitchFamily="34" charset="0"/>
                <a:cs typeface="Arial" panose="020B0604020202020204" pitchFamily="34" charset="0"/>
              </a:rPr>
              <a:t>If the UK have the IES policy to attract more international students, the government should considering improve the learning out come for the students . </a:t>
            </a:r>
          </a:p>
          <a:p>
            <a:r>
              <a:rPr lang="en-US" altLang="zh-CN" sz="2800" b="1" dirty="0">
                <a:solidFill>
                  <a:schemeClr val="tx1"/>
                </a:solidFill>
                <a:latin typeface="Arial" panose="020B0604020202020204" pitchFamily="34" charset="0"/>
                <a:cs typeface="Arial" panose="020B0604020202020204" pitchFamily="34" charset="0"/>
              </a:rPr>
              <a:t>Improvement strategies-the GOV or Universities </a:t>
            </a:r>
          </a:p>
          <a:p>
            <a:pPr marL="342900" indent="-342900">
              <a:buFont typeface="Wingdings" panose="05000000000000000000" pitchFamily="2" charset="2"/>
              <a:buChar char="ü"/>
            </a:pPr>
            <a:r>
              <a:rPr lang="en-US" altLang="zh-CN" sz="2000" dirty="0">
                <a:solidFill>
                  <a:schemeClr val="tx1"/>
                </a:solidFill>
                <a:latin typeface="Arial" panose="020B0604020202020204" pitchFamily="34" charset="0"/>
                <a:cs typeface="Arial" panose="020B0604020202020204" pitchFamily="34" charset="0"/>
              </a:rPr>
              <a:t> Design some course which supply on a suitable teaching approach to help them performing or learning better during their period of study.</a:t>
            </a:r>
          </a:p>
          <a:p>
            <a:r>
              <a:rPr lang="en-US" altLang="zh-CN" sz="2800" b="1" dirty="0">
                <a:solidFill>
                  <a:schemeClr val="tx1"/>
                </a:solidFill>
                <a:latin typeface="Arial" panose="020B0604020202020204" pitchFamily="34" charset="0"/>
                <a:cs typeface="Arial" panose="020B0604020202020204" pitchFamily="34" charset="0"/>
              </a:rPr>
              <a:t>Improvement strategies-the international students (Chinese )</a:t>
            </a:r>
          </a:p>
          <a:p>
            <a:pPr marL="457200" indent="-457200">
              <a:buFont typeface="Wingdings" panose="05000000000000000000" pitchFamily="2" charset="2"/>
              <a:buChar char="ü"/>
            </a:pPr>
            <a:r>
              <a:rPr lang="en-US" altLang="zh-CN" sz="2000" dirty="0">
                <a:solidFill>
                  <a:schemeClr val="tx1"/>
                </a:solidFill>
                <a:latin typeface="Arial" panose="020B0604020202020204" pitchFamily="34" charset="0"/>
                <a:cs typeface="Arial" panose="020B0604020202020204" pitchFamily="34" charset="0"/>
              </a:rPr>
              <a:t>Improve their language abilities </a:t>
            </a:r>
          </a:p>
          <a:p>
            <a:pPr marL="457200" indent="-457200">
              <a:buFont typeface="Wingdings" panose="05000000000000000000" pitchFamily="2" charset="2"/>
              <a:buChar char="ü"/>
            </a:pPr>
            <a:r>
              <a:rPr lang="en-US" altLang="zh-CN" sz="2000" dirty="0">
                <a:solidFill>
                  <a:schemeClr val="tx1"/>
                </a:solidFill>
                <a:latin typeface="Arial" panose="020B0604020202020204" pitchFamily="34" charset="0"/>
                <a:cs typeface="Arial" panose="020B0604020202020204" pitchFamily="34" charset="0"/>
              </a:rPr>
              <a:t>Try to use critical thinking skill if they can </a:t>
            </a:r>
          </a:p>
          <a:p>
            <a:r>
              <a:rPr lang="en-US" altLang="zh-CN" sz="2800" b="1" dirty="0">
                <a:solidFill>
                  <a:schemeClr val="tx1"/>
                </a:solidFill>
                <a:latin typeface="Arial" panose="020B0604020202020204" pitchFamily="34" charset="0"/>
                <a:cs typeface="Arial" panose="020B0604020202020204" pitchFamily="34" charset="0"/>
              </a:rPr>
              <a:t>Improvement strategies-The IELTS language training instantiations  (China)</a:t>
            </a:r>
          </a:p>
          <a:p>
            <a:pPr marL="457200" indent="-457200">
              <a:buFont typeface="Wingdings" panose="05000000000000000000" pitchFamily="2" charset="2"/>
              <a:buChar char="ü"/>
            </a:pPr>
            <a:r>
              <a:rPr lang="en-US" altLang="zh-CN" sz="2000" b="1" dirty="0">
                <a:solidFill>
                  <a:schemeClr val="tx1"/>
                </a:solidFill>
                <a:latin typeface="Arial" panose="020B0604020202020204" pitchFamily="34" charset="0"/>
                <a:cs typeface="Arial" panose="020B0604020202020204" pitchFamily="34" charset="0"/>
              </a:rPr>
              <a:t>Offer  course on learning  and understanding UK culture </a:t>
            </a:r>
          </a:p>
          <a:p>
            <a:pPr marL="457200" indent="-457200">
              <a:buFont typeface="Wingdings" panose="05000000000000000000" pitchFamily="2" charset="2"/>
              <a:buChar char="ü"/>
            </a:pPr>
            <a:r>
              <a:rPr lang="en-US" altLang="zh-CN" sz="2000" dirty="0">
                <a:solidFill>
                  <a:schemeClr val="tx1"/>
                </a:solidFill>
                <a:latin typeface="Arial" panose="020B0604020202020204" pitchFamily="34" charset="0"/>
                <a:cs typeface="Arial" panose="020B0604020202020204" pitchFamily="34" charset="0"/>
              </a:rPr>
              <a:t>Critical thinking lessens </a:t>
            </a:r>
          </a:p>
          <a:p>
            <a:pPr marL="457200" indent="-457200">
              <a:buFont typeface="Wingdings" panose="05000000000000000000" pitchFamily="2" charset="2"/>
              <a:buChar char="ü"/>
            </a:pPr>
            <a:r>
              <a:rPr lang="en-US" altLang="zh-CN" sz="2000" dirty="0">
                <a:solidFill>
                  <a:schemeClr val="tx1"/>
                </a:solidFill>
                <a:latin typeface="Arial" panose="020B0604020202020204" pitchFamily="34" charset="0"/>
                <a:cs typeface="Arial" panose="020B0604020202020204" pitchFamily="34" charset="0"/>
              </a:rPr>
              <a:t>Not just training students with English on academic purpose also combine other elements to the class mentioned above </a:t>
            </a:r>
          </a:p>
          <a:p>
            <a:pPr marL="342900" indent="-342900">
              <a:buFont typeface="Wingdings" panose="05000000000000000000" pitchFamily="2" charset="2"/>
              <a:buChar char="ü"/>
            </a:pPr>
            <a:endParaRPr lang="zh-CN" altLang="en-US" sz="2000" dirty="0">
              <a:solidFill>
                <a:schemeClr val="tx1"/>
              </a:solidFill>
              <a:latin typeface="Arial" panose="020B0604020202020204" pitchFamily="34" charset="0"/>
              <a:cs typeface="Arial" panose="020B0604020202020204" pitchFamily="34" charset="0"/>
            </a:endParaRPr>
          </a:p>
        </p:txBody>
      </p:sp>
      <p:cxnSp>
        <p:nvCxnSpPr>
          <p:cNvPr id="61" name="连接符: 肘形 60">
            <a:extLst>
              <a:ext uri="{FF2B5EF4-FFF2-40B4-BE49-F238E27FC236}">
                <a16:creationId xmlns:a16="http://schemas.microsoft.com/office/drawing/2014/main" id="{4C44B3CC-BFCB-BFD3-78AF-917567B9C979}"/>
              </a:ext>
            </a:extLst>
          </p:cNvPr>
          <p:cNvCxnSpPr>
            <a:cxnSpLocks/>
          </p:cNvCxnSpPr>
          <p:nvPr/>
        </p:nvCxnSpPr>
        <p:spPr>
          <a:xfrm rot="16200000" flipH="1">
            <a:off x="12906474" y="26123220"/>
            <a:ext cx="1930435" cy="1642843"/>
          </a:xfrm>
          <a:prstGeom prst="bentConnector3">
            <a:avLst>
              <a:gd name="adj1" fmla="val 50001"/>
            </a:avLst>
          </a:prstGeom>
          <a:ln w="57150">
            <a:tailEnd type="triangle"/>
          </a:ln>
        </p:spPr>
        <p:style>
          <a:lnRef idx="1">
            <a:schemeClr val="accent1"/>
          </a:lnRef>
          <a:fillRef idx="0">
            <a:schemeClr val="accent1"/>
          </a:fillRef>
          <a:effectRef idx="0">
            <a:schemeClr val="accent1"/>
          </a:effectRef>
          <a:fontRef idx="minor">
            <a:schemeClr val="tx1"/>
          </a:fontRef>
        </p:style>
      </p:cxnSp>
      <p:pic>
        <p:nvPicPr>
          <p:cNvPr id="66" name="图片 65">
            <a:extLst>
              <a:ext uri="{FF2B5EF4-FFF2-40B4-BE49-F238E27FC236}">
                <a16:creationId xmlns:a16="http://schemas.microsoft.com/office/drawing/2014/main" id="{02BD9B07-DDDB-0D8D-4F40-D4E521D6B14D}"/>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057628" y="14138604"/>
            <a:ext cx="9964323" cy="3170859"/>
          </a:xfrm>
          <a:prstGeom prst="rect">
            <a:avLst/>
          </a:prstGeom>
        </p:spPr>
      </p:pic>
      <p:pic>
        <p:nvPicPr>
          <p:cNvPr id="68" name="图片 67">
            <a:extLst>
              <a:ext uri="{FF2B5EF4-FFF2-40B4-BE49-F238E27FC236}">
                <a16:creationId xmlns:a16="http://schemas.microsoft.com/office/drawing/2014/main" id="{CB4F5112-C072-6D08-AF5B-67DAB8424AEF}"/>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7826806" y="12228420"/>
            <a:ext cx="4810717" cy="5058721"/>
          </a:xfrm>
          <a:prstGeom prst="rect">
            <a:avLst/>
          </a:prstGeom>
        </p:spPr>
      </p:pic>
      <p:pic>
        <p:nvPicPr>
          <p:cNvPr id="70" name="图片 69">
            <a:extLst>
              <a:ext uri="{FF2B5EF4-FFF2-40B4-BE49-F238E27FC236}">
                <a16:creationId xmlns:a16="http://schemas.microsoft.com/office/drawing/2014/main" id="{04D3C558-1365-7704-145A-21DA6A40182A}"/>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22860871" y="12410754"/>
            <a:ext cx="6431440" cy="4580254"/>
          </a:xfrm>
          <a:prstGeom prst="rect">
            <a:avLst/>
          </a:prstGeom>
        </p:spPr>
      </p:pic>
      <p:sp>
        <p:nvSpPr>
          <p:cNvPr id="72" name="矩形: 圆角 71">
            <a:extLst>
              <a:ext uri="{FF2B5EF4-FFF2-40B4-BE49-F238E27FC236}">
                <a16:creationId xmlns:a16="http://schemas.microsoft.com/office/drawing/2014/main" id="{2469F306-9AC7-C402-B075-9C5952B21DE2}"/>
              </a:ext>
            </a:extLst>
          </p:cNvPr>
          <p:cNvSpPr/>
          <p:nvPr/>
        </p:nvSpPr>
        <p:spPr>
          <a:xfrm>
            <a:off x="20261178" y="24055897"/>
            <a:ext cx="8013032" cy="884329"/>
          </a:xfrm>
          <a:prstGeom prst="roundRect">
            <a:avLst/>
          </a:prstGeom>
          <a:solidFill>
            <a:schemeClr val="accent6">
              <a:lumMod val="40000"/>
              <a:lumOff val="60000"/>
            </a:schemeClr>
          </a:solidFill>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IE" altLang="zh-CN" sz="3600" b="1" dirty="0">
                <a:solidFill>
                  <a:schemeClr val="tx1"/>
                </a:solidFill>
              </a:rPr>
              <a:t> Varies medias  express concerns  </a:t>
            </a:r>
            <a:endParaRPr lang="zh-CN" altLang="en-US" sz="3600" b="1" dirty="0">
              <a:solidFill>
                <a:schemeClr val="tx1"/>
              </a:solidFill>
            </a:endParaRPr>
          </a:p>
        </p:txBody>
      </p:sp>
      <p:pic>
        <p:nvPicPr>
          <p:cNvPr id="73" name="图片 72">
            <a:extLst>
              <a:ext uri="{FF2B5EF4-FFF2-40B4-BE49-F238E27FC236}">
                <a16:creationId xmlns:a16="http://schemas.microsoft.com/office/drawing/2014/main" id="{D131C7EF-0A1C-3F93-A6C2-7D68DDF80608}"/>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20564128" y="24982020"/>
            <a:ext cx="8728184" cy="10766697"/>
          </a:xfrm>
          <a:prstGeom prst="rect">
            <a:avLst/>
          </a:prstGeom>
        </p:spPr>
      </p:pic>
      <p:sp>
        <p:nvSpPr>
          <p:cNvPr id="78" name="矩形 77">
            <a:extLst>
              <a:ext uri="{FF2B5EF4-FFF2-40B4-BE49-F238E27FC236}">
                <a16:creationId xmlns:a16="http://schemas.microsoft.com/office/drawing/2014/main" id="{DB92FF5D-9758-94A1-FC72-0DEE275C4AD3}"/>
              </a:ext>
            </a:extLst>
          </p:cNvPr>
          <p:cNvSpPr/>
          <p:nvPr/>
        </p:nvSpPr>
        <p:spPr>
          <a:xfrm>
            <a:off x="18709246" y="20813756"/>
            <a:ext cx="10655825" cy="2154714"/>
          </a:xfrm>
          <a:prstGeom prst="rect">
            <a:avLst/>
          </a:prstGeom>
          <a:solidFill>
            <a:schemeClr val="accent6">
              <a:lumMod val="40000"/>
              <a:lumOff val="60000"/>
            </a:schemeClr>
          </a:solidFill>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marL="800100" lvl="1" indent="-342900">
              <a:buFont typeface="Wingdings" panose="05000000000000000000" pitchFamily="2" charset="2"/>
              <a:buChar char="u"/>
            </a:pPr>
            <a:r>
              <a:rPr lang="en-US" altLang="zh-CN" sz="2000" dirty="0">
                <a:solidFill>
                  <a:schemeClr val="tx1"/>
                </a:solidFill>
                <a:latin typeface="Arial" panose="020B0604020202020204" pitchFamily="34" charset="0"/>
                <a:cs typeface="Arial" panose="020B0604020202020204" pitchFamily="34" charset="0"/>
              </a:rPr>
              <a:t>More job opportunities </a:t>
            </a:r>
          </a:p>
          <a:p>
            <a:pPr marL="800100" lvl="1" indent="-342900">
              <a:buFont typeface="Wingdings" panose="05000000000000000000" pitchFamily="2" charset="2"/>
              <a:buChar char="u"/>
            </a:pPr>
            <a:r>
              <a:rPr lang="en-US" altLang="zh-CN" sz="2000" dirty="0">
                <a:solidFill>
                  <a:schemeClr val="tx1"/>
                </a:solidFill>
                <a:latin typeface="Arial" panose="020B0604020202020204" pitchFamily="34" charset="0"/>
                <a:cs typeface="Arial" panose="020B0604020202020204" pitchFamily="34" charset="0"/>
              </a:rPr>
              <a:t>Variety range of students in one class makes the class more interesting </a:t>
            </a:r>
          </a:p>
          <a:p>
            <a:pPr marL="800100" lvl="1" indent="-342900">
              <a:buFont typeface="Wingdings" panose="05000000000000000000" pitchFamily="2" charset="2"/>
              <a:buChar char="u"/>
            </a:pPr>
            <a:r>
              <a:rPr lang="en-US" altLang="zh-CN" sz="2000" dirty="0">
                <a:solidFill>
                  <a:schemeClr val="tx1"/>
                </a:solidFill>
                <a:latin typeface="Arial" panose="020B0604020202020204" pitchFamily="34" charset="0"/>
                <a:cs typeface="Arial" panose="020B0604020202020204" pitchFamily="34" charset="0"/>
              </a:rPr>
              <a:t>Have chance to meet students from different culture</a:t>
            </a:r>
          </a:p>
          <a:p>
            <a:pPr marL="800100" lvl="1" indent="-342900">
              <a:buFont typeface="Wingdings" panose="05000000000000000000" pitchFamily="2" charset="2"/>
              <a:buChar char="u"/>
            </a:pPr>
            <a:r>
              <a:rPr lang="en-US" altLang="zh-CN" sz="2000" dirty="0">
                <a:solidFill>
                  <a:schemeClr val="tx1"/>
                </a:solidFill>
                <a:latin typeface="Arial" panose="020B0604020202020204" pitchFamily="34" charset="0"/>
                <a:cs typeface="Arial" panose="020B0604020202020204" pitchFamily="34" charset="0"/>
              </a:rPr>
              <a:t>Enrich teaching experience for career promotion </a:t>
            </a:r>
          </a:p>
          <a:p>
            <a:pPr marL="800100" lvl="1" indent="-342900">
              <a:buFont typeface="Wingdings" panose="05000000000000000000" pitchFamily="2" charset="2"/>
              <a:buChar char="u"/>
            </a:pPr>
            <a:r>
              <a:rPr lang="en-US" altLang="zh-CN" sz="2000" dirty="0">
                <a:solidFill>
                  <a:schemeClr val="tx1"/>
                </a:solidFill>
                <a:latin typeface="Arial" panose="020B0604020202020204" pitchFamily="34" charset="0"/>
                <a:cs typeface="Arial" panose="020B0604020202020204" pitchFamily="34" charset="0"/>
              </a:rPr>
              <a:t> Viewing students behavior from different angles </a:t>
            </a:r>
          </a:p>
          <a:p>
            <a:endParaRPr lang="en-US" altLang="zh-CN" sz="2000" dirty="0">
              <a:solidFill>
                <a:schemeClr val="tx1"/>
              </a:solidFill>
              <a:latin typeface="Arial" panose="020B0604020202020204" pitchFamily="34" charset="0"/>
              <a:cs typeface="Arial" panose="020B0604020202020204" pitchFamily="34" charset="0"/>
            </a:endParaRPr>
          </a:p>
        </p:txBody>
      </p:sp>
      <p:sp>
        <p:nvSpPr>
          <p:cNvPr id="80" name="爆炸形: 14 pt  79">
            <a:extLst>
              <a:ext uri="{FF2B5EF4-FFF2-40B4-BE49-F238E27FC236}">
                <a16:creationId xmlns:a16="http://schemas.microsoft.com/office/drawing/2014/main" id="{4DEBAC68-DEEB-91B9-A949-A85F518979EC}"/>
              </a:ext>
            </a:extLst>
          </p:cNvPr>
          <p:cNvSpPr/>
          <p:nvPr/>
        </p:nvSpPr>
        <p:spPr>
          <a:xfrm>
            <a:off x="13703097" y="16664732"/>
            <a:ext cx="6131445" cy="5271175"/>
          </a:xfrm>
          <a:prstGeom prst="irregularSeal2">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2000" kern="100" dirty="0">
                <a:solidFill>
                  <a:schemeClr val="bg1"/>
                </a:solidFill>
                <a:effectLst/>
                <a:latin typeface="Arial" panose="020B0604020202020204" pitchFamily="34" charset="0"/>
                <a:ea typeface="等线" panose="02010600030101010101" pitchFamily="2" charset="-122"/>
                <a:cs typeface="Arial" panose="020B0604020202020204" pitchFamily="34" charset="0"/>
              </a:rPr>
              <a:t>  </a:t>
            </a:r>
          </a:p>
          <a:p>
            <a:pPr algn="ctr"/>
            <a:r>
              <a:rPr lang="en-US" altLang="zh-CN" sz="2000" b="1" kern="100" dirty="0">
                <a:solidFill>
                  <a:schemeClr val="tx1"/>
                </a:solidFill>
                <a:effectLst/>
                <a:latin typeface="Arial" panose="020B0604020202020204" pitchFamily="34" charset="0"/>
                <a:ea typeface="等线" panose="02010600030101010101" pitchFamily="2" charset="-122"/>
                <a:cs typeface="Arial" panose="020B0604020202020204" pitchFamily="34" charset="0"/>
              </a:rPr>
              <a:t>Education exports also bring value in the     collaboration and partnerships they foster, helping to forge soft power and global relationships</a:t>
            </a:r>
            <a:r>
              <a:rPr lang="en-US" altLang="zh-CN" sz="2400" kern="100" dirty="0">
                <a:solidFill>
                  <a:schemeClr val="bg1"/>
                </a:solidFill>
                <a:effectLst/>
                <a:latin typeface="Arial" panose="020B0604020202020204" pitchFamily="34" charset="0"/>
                <a:ea typeface="等线" panose="02010600030101010101" pitchFamily="2" charset="-122"/>
                <a:cs typeface="Arial" panose="020B0604020202020204" pitchFamily="34" charset="0"/>
              </a:rPr>
              <a:t>. </a:t>
            </a:r>
            <a:endParaRPr lang="zh-CN" altLang="zh-CN" sz="2400" kern="100" dirty="0">
              <a:solidFill>
                <a:schemeClr val="bg1"/>
              </a:solidFill>
              <a:effectLst/>
              <a:latin typeface="Arial" panose="020B0604020202020204" pitchFamily="34" charset="0"/>
              <a:ea typeface="等线" panose="02010600030101010101" pitchFamily="2" charset="-122"/>
              <a:cs typeface="Arial" panose="020B0604020202020204" pitchFamily="34" charset="0"/>
            </a:endParaRPr>
          </a:p>
        </p:txBody>
      </p:sp>
      <p:sp>
        <p:nvSpPr>
          <p:cNvPr id="82" name="文本框 81">
            <a:extLst>
              <a:ext uri="{FF2B5EF4-FFF2-40B4-BE49-F238E27FC236}">
                <a16:creationId xmlns:a16="http://schemas.microsoft.com/office/drawing/2014/main" id="{E4945D9E-8C9F-EBAC-C504-16620D17AE2D}"/>
              </a:ext>
            </a:extLst>
          </p:cNvPr>
          <p:cNvSpPr txBox="1"/>
          <p:nvPr/>
        </p:nvSpPr>
        <p:spPr>
          <a:xfrm>
            <a:off x="1533963" y="42131877"/>
            <a:ext cx="15135726" cy="646331"/>
          </a:xfrm>
          <a:prstGeom prst="rect">
            <a:avLst/>
          </a:prstGeom>
          <a:noFill/>
        </p:spPr>
        <p:txBody>
          <a:bodyPr wrap="square">
            <a:spAutoFit/>
          </a:bodyPr>
          <a:lstStyle/>
          <a:p>
            <a:r>
              <a:rPr lang="en-US" altLang="zh-CN" dirty="0"/>
              <a:t>Reference:  HESA, Top ten EU and non-EU countries of permanent address (excluding the UK) in 2022/23 for HE student enrolments 2018/19 and 2022/23 (and earlier versions) </a:t>
            </a:r>
            <a:endParaRPr lang="zh-CN" altLang="en-US" dirty="0"/>
          </a:p>
        </p:txBody>
      </p:sp>
      <p:sp>
        <p:nvSpPr>
          <p:cNvPr id="84" name="文本框 83">
            <a:extLst>
              <a:ext uri="{FF2B5EF4-FFF2-40B4-BE49-F238E27FC236}">
                <a16:creationId xmlns:a16="http://schemas.microsoft.com/office/drawing/2014/main" id="{C30186BF-5F2B-9458-D27F-9D3C3E860BE6}"/>
              </a:ext>
            </a:extLst>
          </p:cNvPr>
          <p:cNvSpPr txBox="1"/>
          <p:nvPr/>
        </p:nvSpPr>
        <p:spPr>
          <a:xfrm>
            <a:off x="16469295" y="42076928"/>
            <a:ext cx="15135726" cy="646331"/>
          </a:xfrm>
          <a:prstGeom prst="rect">
            <a:avLst/>
          </a:prstGeom>
          <a:noFill/>
        </p:spPr>
        <p:txBody>
          <a:bodyPr wrap="square">
            <a:spAutoFit/>
          </a:bodyPr>
          <a:lstStyle/>
          <a:p>
            <a:r>
              <a:rPr lang="en-US" altLang="zh-CN" dirty="0" err="1"/>
              <a:t>Eilisha</a:t>
            </a:r>
            <a:r>
              <a:rPr lang="en-US" altLang="zh-CN" dirty="0"/>
              <a:t>, B. (2007) Effectiveness of Working Individually Versus Cooperative Groups: A Classroom-Based Research Project, University of Pennsylvania, http://www.sas.upenn.edu/~jbryson/</a:t>
            </a:r>
            <a:endParaRPr lang="zh-CN" altLang="en-US" dirty="0"/>
          </a:p>
        </p:txBody>
      </p:sp>
    </p:spTree>
    <p:extLst>
      <p:ext uri="{BB962C8B-B14F-4D97-AF65-F5344CB8AC3E}">
        <p14:creationId xmlns:p14="http://schemas.microsoft.com/office/powerpoint/2010/main" val="3017997162"/>
      </p:ext>
    </p:extLst>
  </p:cSld>
  <p:clrMapOvr>
    <a:masterClrMapping/>
  </p:clrMapOvr>
</p:sld>
</file>

<file path=ppt/theme/theme1.xml><?xml version="1.0" encoding="utf-8"?>
<a:theme xmlns:a="http://schemas.openxmlformats.org/drawingml/2006/main" name="Office 主题​​">
  <a:themeElements>
    <a:clrScheme name="Office 主题​​">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主题​​">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1681</TotalTime>
  <Words>1306</Words>
  <Application>Microsoft Office PowerPoint</Application>
  <PresentationFormat>自定义</PresentationFormat>
  <Paragraphs>116</Paragraphs>
  <Slides>1</Slides>
  <Notes>0</Notes>
  <HiddenSlides>0</HiddenSlides>
  <MMClips>0</MMClips>
  <ScaleCrop>false</ScaleCrop>
  <HeadingPairs>
    <vt:vector size="6" baseType="variant">
      <vt:variant>
        <vt:lpstr>已用的字体</vt:lpstr>
      </vt:variant>
      <vt:variant>
        <vt:i4>5</vt:i4>
      </vt:variant>
      <vt:variant>
        <vt:lpstr>主题</vt:lpstr>
      </vt:variant>
      <vt:variant>
        <vt:i4>1</vt:i4>
      </vt:variant>
      <vt:variant>
        <vt:lpstr>幻灯片标题</vt:lpstr>
      </vt:variant>
      <vt:variant>
        <vt:i4>1</vt:i4>
      </vt:variant>
    </vt:vector>
  </HeadingPairs>
  <TitlesOfParts>
    <vt:vector size="7" baseType="lpstr">
      <vt:lpstr>Abadi</vt:lpstr>
      <vt:lpstr>Arial</vt:lpstr>
      <vt:lpstr>Calibri</vt:lpstr>
      <vt:lpstr>Calibri Light</vt:lpstr>
      <vt:lpstr>Wingdings</vt:lpstr>
      <vt:lpstr>Office 主题​​</vt:lpstr>
      <vt:lpstr>PowerPoint 演示文稿</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jing zhu</dc:creator>
  <cp:lastModifiedBy>jing zhu</cp:lastModifiedBy>
  <cp:revision>6</cp:revision>
  <dcterms:created xsi:type="dcterms:W3CDTF">2024-11-09T13:04:13Z</dcterms:created>
  <dcterms:modified xsi:type="dcterms:W3CDTF">2024-11-10T17:05:53Z</dcterms:modified>
</cp:coreProperties>
</file>