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267" r:id="rId5"/>
    <p:sldId id="257" r:id="rId6"/>
    <p:sldId id="263" r:id="rId7"/>
    <p:sldId id="258" r:id="rId8"/>
    <p:sldId id="261" r:id="rId9"/>
    <p:sldId id="260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E6373D-D186-44A5-A497-DDAD5444FB49}" v="118" dt="2019-12-08T21:28:14.3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7" d="100"/>
          <a:sy n="67" d="100"/>
        </p:scale>
        <p:origin x="64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5DA5FA-59CB-46E7-893D-14A774978A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0CF5C60-D5D1-4AC7-AF68-802664F4BB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Start your day with a clear focus</a:t>
          </a:r>
          <a:endParaRPr lang="en-US"/>
        </a:p>
      </dgm:t>
    </dgm:pt>
    <dgm:pt modelId="{33C84C6E-7C09-469E-AC97-7904A68A70F5}" type="parTrans" cxnId="{03E714D1-17D9-4CB3-AFBE-2F510B6FB245}">
      <dgm:prSet/>
      <dgm:spPr/>
      <dgm:t>
        <a:bodyPr/>
        <a:lstStyle/>
        <a:p>
          <a:endParaRPr lang="en-US"/>
        </a:p>
      </dgm:t>
    </dgm:pt>
    <dgm:pt modelId="{3BD3A6F0-E926-43CE-87E3-21F733C8EB40}" type="sibTrans" cxnId="{03E714D1-17D9-4CB3-AFBE-2F510B6FB245}">
      <dgm:prSet/>
      <dgm:spPr/>
      <dgm:t>
        <a:bodyPr/>
        <a:lstStyle/>
        <a:p>
          <a:endParaRPr lang="en-US"/>
        </a:p>
      </dgm:t>
    </dgm:pt>
    <dgm:pt modelId="{4254FABB-6CC0-4A13-8098-07444F40E3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Have a dynamic task list </a:t>
          </a:r>
          <a:endParaRPr lang="en-US"/>
        </a:p>
      </dgm:t>
    </dgm:pt>
    <dgm:pt modelId="{E04ACC7D-FC58-4369-83DD-8EFBF803D495}" type="parTrans" cxnId="{6F114411-94CA-40C5-AD91-331D4B53DE53}">
      <dgm:prSet/>
      <dgm:spPr/>
      <dgm:t>
        <a:bodyPr/>
        <a:lstStyle/>
        <a:p>
          <a:endParaRPr lang="en-US"/>
        </a:p>
      </dgm:t>
    </dgm:pt>
    <dgm:pt modelId="{A395FBE4-AC07-4400-95E2-30D26B464CB5}" type="sibTrans" cxnId="{6F114411-94CA-40C5-AD91-331D4B53DE53}">
      <dgm:prSet/>
      <dgm:spPr/>
      <dgm:t>
        <a:bodyPr/>
        <a:lstStyle/>
        <a:p>
          <a:endParaRPr lang="en-US"/>
        </a:p>
      </dgm:t>
    </dgm:pt>
    <dgm:pt modelId="{D202A566-5D84-45AB-AEB1-D430E00E2E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Focus on high value activities</a:t>
          </a:r>
          <a:endParaRPr lang="en-US"/>
        </a:p>
      </dgm:t>
    </dgm:pt>
    <dgm:pt modelId="{446D7EB3-AAE3-4C08-BDBB-CCF6B1D8B3FE}" type="parTrans" cxnId="{2C054C2A-C2F0-4891-96C8-8BBCFF066D25}">
      <dgm:prSet/>
      <dgm:spPr/>
      <dgm:t>
        <a:bodyPr/>
        <a:lstStyle/>
        <a:p>
          <a:endParaRPr lang="en-US"/>
        </a:p>
      </dgm:t>
    </dgm:pt>
    <dgm:pt modelId="{D2178E2C-F9CF-46C7-868D-5B050E9C41F3}" type="sibTrans" cxnId="{2C054C2A-C2F0-4891-96C8-8BBCFF066D25}">
      <dgm:prSet/>
      <dgm:spPr/>
      <dgm:t>
        <a:bodyPr/>
        <a:lstStyle/>
        <a:p>
          <a:endParaRPr lang="en-US"/>
        </a:p>
      </dgm:t>
    </dgm:pt>
    <dgm:pt modelId="{28869264-F142-4177-B8FD-6703BE1873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Minimise interruptions</a:t>
          </a:r>
          <a:endParaRPr lang="en-US" dirty="0"/>
        </a:p>
      </dgm:t>
    </dgm:pt>
    <dgm:pt modelId="{3FBBED07-B5DA-4718-A5F9-01E231EE7B78}" type="parTrans" cxnId="{9468D96E-C830-403F-ADC7-D1E1C19E8975}">
      <dgm:prSet/>
      <dgm:spPr/>
      <dgm:t>
        <a:bodyPr/>
        <a:lstStyle/>
        <a:p>
          <a:endParaRPr lang="en-US"/>
        </a:p>
      </dgm:t>
    </dgm:pt>
    <dgm:pt modelId="{12D8E6B3-C0FC-4F83-B7A0-D79E8623BE6C}" type="sibTrans" cxnId="{9468D96E-C830-403F-ADC7-D1E1C19E8975}">
      <dgm:prSet/>
      <dgm:spPr/>
      <dgm:t>
        <a:bodyPr/>
        <a:lstStyle/>
        <a:p>
          <a:endParaRPr lang="en-US"/>
        </a:p>
      </dgm:t>
    </dgm:pt>
    <dgm:pt modelId="{AE015EA8-F80D-4F88-942E-C41595937D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(Madsen, 2018)</a:t>
          </a:r>
        </a:p>
      </dgm:t>
    </dgm:pt>
    <dgm:pt modelId="{91C931AB-C9BD-4D36-B9CE-52B270551FF6}" type="parTrans" cxnId="{5ABC28B5-7AD2-42A1-B987-4C4E41501D47}">
      <dgm:prSet/>
      <dgm:spPr/>
    </dgm:pt>
    <dgm:pt modelId="{8CEFC070-DA6A-4766-9F7A-6F116C3882B0}" type="sibTrans" cxnId="{5ABC28B5-7AD2-42A1-B987-4C4E41501D47}">
      <dgm:prSet/>
      <dgm:spPr/>
    </dgm:pt>
    <dgm:pt modelId="{17DB38ED-5717-4FCA-8E56-55A504E1F85E}" type="pres">
      <dgm:prSet presAssocID="{255DA5FA-59CB-46E7-893D-14A774978A20}" presName="root" presStyleCnt="0">
        <dgm:presLayoutVars>
          <dgm:dir/>
          <dgm:resizeHandles val="exact"/>
        </dgm:presLayoutVars>
      </dgm:prSet>
      <dgm:spPr/>
    </dgm:pt>
    <dgm:pt modelId="{27309275-546A-4598-B893-8D7DEEB73BB2}" type="pres">
      <dgm:prSet presAssocID="{E0CF5C60-D5D1-4AC7-AF68-802664F4BBE9}" presName="compNode" presStyleCnt="0"/>
      <dgm:spPr/>
    </dgm:pt>
    <dgm:pt modelId="{E092CD7E-EFF7-4D25-8610-B3D202075AAD}" type="pres">
      <dgm:prSet presAssocID="{E0CF5C60-D5D1-4AC7-AF68-802664F4BBE9}" presName="bgRect" presStyleLbl="bgShp" presStyleIdx="0" presStyleCnt="5"/>
      <dgm:spPr/>
    </dgm:pt>
    <dgm:pt modelId="{FAC57F6F-BB30-49AF-A10D-73E7C5507A2B}" type="pres">
      <dgm:prSet presAssocID="{E0CF5C60-D5D1-4AC7-AF68-802664F4BBE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30220F8-CBEF-44DD-970C-F9E38DA9B70F}" type="pres">
      <dgm:prSet presAssocID="{E0CF5C60-D5D1-4AC7-AF68-802664F4BBE9}" presName="spaceRect" presStyleCnt="0"/>
      <dgm:spPr/>
    </dgm:pt>
    <dgm:pt modelId="{BAF743B4-1D65-4F1D-8967-FA854D440B4A}" type="pres">
      <dgm:prSet presAssocID="{E0CF5C60-D5D1-4AC7-AF68-802664F4BBE9}" presName="parTx" presStyleLbl="revTx" presStyleIdx="0" presStyleCnt="5">
        <dgm:presLayoutVars>
          <dgm:chMax val="0"/>
          <dgm:chPref val="0"/>
        </dgm:presLayoutVars>
      </dgm:prSet>
      <dgm:spPr/>
    </dgm:pt>
    <dgm:pt modelId="{F1CF6351-FBBE-49EE-8A8B-FC8518875DF9}" type="pres">
      <dgm:prSet presAssocID="{3BD3A6F0-E926-43CE-87E3-21F733C8EB40}" presName="sibTrans" presStyleCnt="0"/>
      <dgm:spPr/>
    </dgm:pt>
    <dgm:pt modelId="{CFB4489B-99DA-4E6B-AA4F-540A8E70B75B}" type="pres">
      <dgm:prSet presAssocID="{4254FABB-6CC0-4A13-8098-07444F40E33E}" presName="compNode" presStyleCnt="0"/>
      <dgm:spPr/>
    </dgm:pt>
    <dgm:pt modelId="{98F85CE3-745A-48DB-93C4-8E67DFC782A6}" type="pres">
      <dgm:prSet presAssocID="{4254FABB-6CC0-4A13-8098-07444F40E33E}" presName="bgRect" presStyleLbl="bgShp" presStyleIdx="1" presStyleCnt="5"/>
      <dgm:spPr/>
    </dgm:pt>
    <dgm:pt modelId="{9D69C6E5-32DA-4199-8039-CC1B3CCDEAFE}" type="pres">
      <dgm:prSet presAssocID="{4254FABB-6CC0-4A13-8098-07444F40E33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B01B807-523D-496C-9A16-4A1B22961549}" type="pres">
      <dgm:prSet presAssocID="{4254FABB-6CC0-4A13-8098-07444F40E33E}" presName="spaceRect" presStyleCnt="0"/>
      <dgm:spPr/>
    </dgm:pt>
    <dgm:pt modelId="{DF180736-2FD8-454C-96F6-BAB8B78DE00F}" type="pres">
      <dgm:prSet presAssocID="{4254FABB-6CC0-4A13-8098-07444F40E33E}" presName="parTx" presStyleLbl="revTx" presStyleIdx="1" presStyleCnt="5">
        <dgm:presLayoutVars>
          <dgm:chMax val="0"/>
          <dgm:chPref val="0"/>
        </dgm:presLayoutVars>
      </dgm:prSet>
      <dgm:spPr/>
    </dgm:pt>
    <dgm:pt modelId="{1EBBF085-C60B-48A9-91D9-774082FE2D75}" type="pres">
      <dgm:prSet presAssocID="{A395FBE4-AC07-4400-95E2-30D26B464CB5}" presName="sibTrans" presStyleCnt="0"/>
      <dgm:spPr/>
    </dgm:pt>
    <dgm:pt modelId="{23A98F87-A1A4-4AA1-B5B3-8C38AD06FA9E}" type="pres">
      <dgm:prSet presAssocID="{D202A566-5D84-45AB-AEB1-D430E00E2E51}" presName="compNode" presStyleCnt="0"/>
      <dgm:spPr/>
    </dgm:pt>
    <dgm:pt modelId="{CAAF74B2-BC42-42B1-89BF-B83133093C3D}" type="pres">
      <dgm:prSet presAssocID="{D202A566-5D84-45AB-AEB1-D430E00E2E51}" presName="bgRect" presStyleLbl="bgShp" presStyleIdx="2" presStyleCnt="5"/>
      <dgm:spPr/>
    </dgm:pt>
    <dgm:pt modelId="{0CC3417D-C22F-4FD1-9175-61822F26E78F}" type="pres">
      <dgm:prSet presAssocID="{D202A566-5D84-45AB-AEB1-D430E00E2E5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82EAA70-ABBA-496D-B89D-95379134B04A}" type="pres">
      <dgm:prSet presAssocID="{D202A566-5D84-45AB-AEB1-D430E00E2E51}" presName="spaceRect" presStyleCnt="0"/>
      <dgm:spPr/>
    </dgm:pt>
    <dgm:pt modelId="{BB12A81D-10D4-4DB8-B10D-259C8C37A71E}" type="pres">
      <dgm:prSet presAssocID="{D202A566-5D84-45AB-AEB1-D430E00E2E51}" presName="parTx" presStyleLbl="revTx" presStyleIdx="2" presStyleCnt="5">
        <dgm:presLayoutVars>
          <dgm:chMax val="0"/>
          <dgm:chPref val="0"/>
        </dgm:presLayoutVars>
      </dgm:prSet>
      <dgm:spPr/>
    </dgm:pt>
    <dgm:pt modelId="{D4ECEEA3-6397-486B-923C-76DF90D98821}" type="pres">
      <dgm:prSet presAssocID="{D2178E2C-F9CF-46C7-868D-5B050E9C41F3}" presName="sibTrans" presStyleCnt="0"/>
      <dgm:spPr/>
    </dgm:pt>
    <dgm:pt modelId="{CACEAD49-FCA5-498F-92D3-26AA8462A8E4}" type="pres">
      <dgm:prSet presAssocID="{28869264-F142-4177-B8FD-6703BE18733C}" presName="compNode" presStyleCnt="0"/>
      <dgm:spPr/>
    </dgm:pt>
    <dgm:pt modelId="{75DB6B21-CDA9-443A-AB44-8825BD7DF4B0}" type="pres">
      <dgm:prSet presAssocID="{28869264-F142-4177-B8FD-6703BE18733C}" presName="bgRect" presStyleLbl="bgShp" presStyleIdx="3" presStyleCnt="5"/>
      <dgm:spPr/>
    </dgm:pt>
    <dgm:pt modelId="{062B1301-D53D-4972-A68F-679CC1C88E48}" type="pres">
      <dgm:prSet presAssocID="{28869264-F142-4177-B8FD-6703BE18733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5898208-0828-4FF0-B90E-1DA0D68F8A21}" type="pres">
      <dgm:prSet presAssocID="{28869264-F142-4177-B8FD-6703BE18733C}" presName="spaceRect" presStyleCnt="0"/>
      <dgm:spPr/>
    </dgm:pt>
    <dgm:pt modelId="{42976B54-3B2A-47A4-B0ED-6C35881336FC}" type="pres">
      <dgm:prSet presAssocID="{28869264-F142-4177-B8FD-6703BE18733C}" presName="parTx" presStyleLbl="revTx" presStyleIdx="3" presStyleCnt="5">
        <dgm:presLayoutVars>
          <dgm:chMax val="0"/>
          <dgm:chPref val="0"/>
        </dgm:presLayoutVars>
      </dgm:prSet>
      <dgm:spPr/>
    </dgm:pt>
    <dgm:pt modelId="{78C5CDBF-2D37-4E54-B5EE-693380B88424}" type="pres">
      <dgm:prSet presAssocID="{12D8E6B3-C0FC-4F83-B7A0-D79E8623BE6C}" presName="sibTrans" presStyleCnt="0"/>
      <dgm:spPr/>
    </dgm:pt>
    <dgm:pt modelId="{C6C0CC80-8191-49B2-AE3D-88B4B3CC8000}" type="pres">
      <dgm:prSet presAssocID="{AE015EA8-F80D-4F88-942E-C41595937DDB}" presName="compNode" presStyleCnt="0"/>
      <dgm:spPr/>
    </dgm:pt>
    <dgm:pt modelId="{744D24E3-2C6B-42EB-A372-1D71218D206D}" type="pres">
      <dgm:prSet presAssocID="{AE015EA8-F80D-4F88-942E-C41595937DDB}" presName="bgRect" presStyleLbl="bgShp" presStyleIdx="4" presStyleCnt="5"/>
      <dgm:spPr/>
    </dgm:pt>
    <dgm:pt modelId="{DFFF93CF-B5D4-4254-829C-FE79C61B3D3F}" type="pres">
      <dgm:prSet presAssocID="{AE015EA8-F80D-4F88-942E-C41595937DDB}" presName="iconRect" presStyleLbl="node1" presStyleIdx="4" presStyleCnt="5"/>
      <dgm:spPr/>
    </dgm:pt>
    <dgm:pt modelId="{85277B0C-8771-412E-91EE-37BE81630B7F}" type="pres">
      <dgm:prSet presAssocID="{AE015EA8-F80D-4F88-942E-C41595937DDB}" presName="spaceRect" presStyleCnt="0"/>
      <dgm:spPr/>
    </dgm:pt>
    <dgm:pt modelId="{2C7060D1-14D6-411A-8549-3A107108B988}" type="pres">
      <dgm:prSet presAssocID="{AE015EA8-F80D-4F88-942E-C41595937DD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E03ED0F-05A9-48F3-A4A4-3558F274D1E6}" type="presOf" srcId="{AE015EA8-F80D-4F88-942E-C41595937DDB}" destId="{2C7060D1-14D6-411A-8549-3A107108B988}" srcOrd="0" destOrd="0" presId="urn:microsoft.com/office/officeart/2018/2/layout/IconVerticalSolidList"/>
    <dgm:cxn modelId="{6F114411-94CA-40C5-AD91-331D4B53DE53}" srcId="{255DA5FA-59CB-46E7-893D-14A774978A20}" destId="{4254FABB-6CC0-4A13-8098-07444F40E33E}" srcOrd="1" destOrd="0" parTransId="{E04ACC7D-FC58-4369-83DD-8EFBF803D495}" sibTransId="{A395FBE4-AC07-4400-95E2-30D26B464CB5}"/>
    <dgm:cxn modelId="{2C054C2A-C2F0-4891-96C8-8BBCFF066D25}" srcId="{255DA5FA-59CB-46E7-893D-14A774978A20}" destId="{D202A566-5D84-45AB-AEB1-D430E00E2E51}" srcOrd="2" destOrd="0" parTransId="{446D7EB3-AAE3-4C08-BDBB-CCF6B1D8B3FE}" sibTransId="{D2178E2C-F9CF-46C7-868D-5B050E9C41F3}"/>
    <dgm:cxn modelId="{F4E9896B-D9D6-4589-9EFB-E6E52572E43F}" type="presOf" srcId="{D202A566-5D84-45AB-AEB1-D430E00E2E51}" destId="{BB12A81D-10D4-4DB8-B10D-259C8C37A71E}" srcOrd="0" destOrd="0" presId="urn:microsoft.com/office/officeart/2018/2/layout/IconVerticalSolidList"/>
    <dgm:cxn modelId="{9468D96E-C830-403F-ADC7-D1E1C19E8975}" srcId="{255DA5FA-59CB-46E7-893D-14A774978A20}" destId="{28869264-F142-4177-B8FD-6703BE18733C}" srcOrd="3" destOrd="0" parTransId="{3FBBED07-B5DA-4718-A5F9-01E231EE7B78}" sibTransId="{12D8E6B3-C0FC-4F83-B7A0-D79E8623BE6C}"/>
    <dgm:cxn modelId="{2944CF80-0571-47CF-8DB2-A167108A2E8E}" type="presOf" srcId="{255DA5FA-59CB-46E7-893D-14A774978A20}" destId="{17DB38ED-5717-4FCA-8E56-55A504E1F85E}" srcOrd="0" destOrd="0" presId="urn:microsoft.com/office/officeart/2018/2/layout/IconVerticalSolidList"/>
    <dgm:cxn modelId="{C7D3E082-1444-42C7-8802-E617E80C7D9B}" type="presOf" srcId="{4254FABB-6CC0-4A13-8098-07444F40E33E}" destId="{DF180736-2FD8-454C-96F6-BAB8B78DE00F}" srcOrd="0" destOrd="0" presId="urn:microsoft.com/office/officeart/2018/2/layout/IconVerticalSolidList"/>
    <dgm:cxn modelId="{96DED5AB-FA7E-49F2-BD15-C01782F97D8E}" type="presOf" srcId="{E0CF5C60-D5D1-4AC7-AF68-802664F4BBE9}" destId="{BAF743B4-1D65-4F1D-8967-FA854D440B4A}" srcOrd="0" destOrd="0" presId="urn:microsoft.com/office/officeart/2018/2/layout/IconVerticalSolidList"/>
    <dgm:cxn modelId="{5ABC28B5-7AD2-42A1-B987-4C4E41501D47}" srcId="{255DA5FA-59CB-46E7-893D-14A774978A20}" destId="{AE015EA8-F80D-4F88-942E-C41595937DDB}" srcOrd="4" destOrd="0" parTransId="{91C931AB-C9BD-4D36-B9CE-52B270551FF6}" sibTransId="{8CEFC070-DA6A-4766-9F7A-6F116C3882B0}"/>
    <dgm:cxn modelId="{53EE6CCD-2989-4A5A-AC00-2D69C2D3F3E9}" type="presOf" srcId="{28869264-F142-4177-B8FD-6703BE18733C}" destId="{42976B54-3B2A-47A4-B0ED-6C35881336FC}" srcOrd="0" destOrd="0" presId="urn:microsoft.com/office/officeart/2018/2/layout/IconVerticalSolidList"/>
    <dgm:cxn modelId="{03E714D1-17D9-4CB3-AFBE-2F510B6FB245}" srcId="{255DA5FA-59CB-46E7-893D-14A774978A20}" destId="{E0CF5C60-D5D1-4AC7-AF68-802664F4BBE9}" srcOrd="0" destOrd="0" parTransId="{33C84C6E-7C09-469E-AC97-7904A68A70F5}" sibTransId="{3BD3A6F0-E926-43CE-87E3-21F733C8EB40}"/>
    <dgm:cxn modelId="{CED14C2C-DB0E-40D9-9C24-0A8A53A03D25}" type="presParOf" srcId="{17DB38ED-5717-4FCA-8E56-55A504E1F85E}" destId="{27309275-546A-4598-B893-8D7DEEB73BB2}" srcOrd="0" destOrd="0" presId="urn:microsoft.com/office/officeart/2018/2/layout/IconVerticalSolidList"/>
    <dgm:cxn modelId="{3D2C2026-F0CC-442C-8468-EB29090C818C}" type="presParOf" srcId="{27309275-546A-4598-B893-8D7DEEB73BB2}" destId="{E092CD7E-EFF7-4D25-8610-B3D202075AAD}" srcOrd="0" destOrd="0" presId="urn:microsoft.com/office/officeart/2018/2/layout/IconVerticalSolidList"/>
    <dgm:cxn modelId="{E917F4B3-7B25-4683-8D42-870B64A46278}" type="presParOf" srcId="{27309275-546A-4598-B893-8D7DEEB73BB2}" destId="{FAC57F6F-BB30-49AF-A10D-73E7C5507A2B}" srcOrd="1" destOrd="0" presId="urn:microsoft.com/office/officeart/2018/2/layout/IconVerticalSolidList"/>
    <dgm:cxn modelId="{6399A23C-8E1F-42EB-A88E-A6E37EA0D223}" type="presParOf" srcId="{27309275-546A-4598-B893-8D7DEEB73BB2}" destId="{B30220F8-CBEF-44DD-970C-F9E38DA9B70F}" srcOrd="2" destOrd="0" presId="urn:microsoft.com/office/officeart/2018/2/layout/IconVerticalSolidList"/>
    <dgm:cxn modelId="{5B0100F7-37F7-4097-A0A4-F226B7BC7CF5}" type="presParOf" srcId="{27309275-546A-4598-B893-8D7DEEB73BB2}" destId="{BAF743B4-1D65-4F1D-8967-FA854D440B4A}" srcOrd="3" destOrd="0" presId="urn:microsoft.com/office/officeart/2018/2/layout/IconVerticalSolidList"/>
    <dgm:cxn modelId="{357A4F1D-A27A-4B1D-977F-87D07DDBC5CA}" type="presParOf" srcId="{17DB38ED-5717-4FCA-8E56-55A504E1F85E}" destId="{F1CF6351-FBBE-49EE-8A8B-FC8518875DF9}" srcOrd="1" destOrd="0" presId="urn:microsoft.com/office/officeart/2018/2/layout/IconVerticalSolidList"/>
    <dgm:cxn modelId="{F7FFDEB7-5B98-4224-8775-FB9BB9559162}" type="presParOf" srcId="{17DB38ED-5717-4FCA-8E56-55A504E1F85E}" destId="{CFB4489B-99DA-4E6B-AA4F-540A8E70B75B}" srcOrd="2" destOrd="0" presId="urn:microsoft.com/office/officeart/2018/2/layout/IconVerticalSolidList"/>
    <dgm:cxn modelId="{CA9E5E4D-67CB-4218-A477-FDB8F0B4F971}" type="presParOf" srcId="{CFB4489B-99DA-4E6B-AA4F-540A8E70B75B}" destId="{98F85CE3-745A-48DB-93C4-8E67DFC782A6}" srcOrd="0" destOrd="0" presId="urn:microsoft.com/office/officeart/2018/2/layout/IconVerticalSolidList"/>
    <dgm:cxn modelId="{2BC9F84C-85DD-4AA0-BA97-520CCF443A51}" type="presParOf" srcId="{CFB4489B-99DA-4E6B-AA4F-540A8E70B75B}" destId="{9D69C6E5-32DA-4199-8039-CC1B3CCDEAFE}" srcOrd="1" destOrd="0" presId="urn:microsoft.com/office/officeart/2018/2/layout/IconVerticalSolidList"/>
    <dgm:cxn modelId="{F88D6F70-83C9-4BD0-AA91-F77352CE1F3C}" type="presParOf" srcId="{CFB4489B-99DA-4E6B-AA4F-540A8E70B75B}" destId="{EB01B807-523D-496C-9A16-4A1B22961549}" srcOrd="2" destOrd="0" presId="urn:microsoft.com/office/officeart/2018/2/layout/IconVerticalSolidList"/>
    <dgm:cxn modelId="{692F1318-DE45-48E8-BAC5-C37D800BFEC1}" type="presParOf" srcId="{CFB4489B-99DA-4E6B-AA4F-540A8E70B75B}" destId="{DF180736-2FD8-454C-96F6-BAB8B78DE00F}" srcOrd="3" destOrd="0" presId="urn:microsoft.com/office/officeart/2018/2/layout/IconVerticalSolidList"/>
    <dgm:cxn modelId="{E0E52761-EBDB-4642-B718-0F7D99A85FCA}" type="presParOf" srcId="{17DB38ED-5717-4FCA-8E56-55A504E1F85E}" destId="{1EBBF085-C60B-48A9-91D9-774082FE2D75}" srcOrd="3" destOrd="0" presId="urn:microsoft.com/office/officeart/2018/2/layout/IconVerticalSolidList"/>
    <dgm:cxn modelId="{774AF0D9-3BA4-4F41-8369-87123CA13AFE}" type="presParOf" srcId="{17DB38ED-5717-4FCA-8E56-55A504E1F85E}" destId="{23A98F87-A1A4-4AA1-B5B3-8C38AD06FA9E}" srcOrd="4" destOrd="0" presId="urn:microsoft.com/office/officeart/2018/2/layout/IconVerticalSolidList"/>
    <dgm:cxn modelId="{7331E2B5-1D87-4EC1-9641-4F18C7D44BF5}" type="presParOf" srcId="{23A98F87-A1A4-4AA1-B5B3-8C38AD06FA9E}" destId="{CAAF74B2-BC42-42B1-89BF-B83133093C3D}" srcOrd="0" destOrd="0" presId="urn:microsoft.com/office/officeart/2018/2/layout/IconVerticalSolidList"/>
    <dgm:cxn modelId="{FA56F35F-B589-40E6-901E-CA1956737D84}" type="presParOf" srcId="{23A98F87-A1A4-4AA1-B5B3-8C38AD06FA9E}" destId="{0CC3417D-C22F-4FD1-9175-61822F26E78F}" srcOrd="1" destOrd="0" presId="urn:microsoft.com/office/officeart/2018/2/layout/IconVerticalSolidList"/>
    <dgm:cxn modelId="{517801A9-AB64-42AE-BEB5-656215BAE8BC}" type="presParOf" srcId="{23A98F87-A1A4-4AA1-B5B3-8C38AD06FA9E}" destId="{382EAA70-ABBA-496D-B89D-95379134B04A}" srcOrd="2" destOrd="0" presId="urn:microsoft.com/office/officeart/2018/2/layout/IconVerticalSolidList"/>
    <dgm:cxn modelId="{626339EE-E2FF-40C1-AED9-30CFACBF631D}" type="presParOf" srcId="{23A98F87-A1A4-4AA1-B5B3-8C38AD06FA9E}" destId="{BB12A81D-10D4-4DB8-B10D-259C8C37A71E}" srcOrd="3" destOrd="0" presId="urn:microsoft.com/office/officeart/2018/2/layout/IconVerticalSolidList"/>
    <dgm:cxn modelId="{7FC74AE7-D184-42A3-8E50-0CE1BAF3DF61}" type="presParOf" srcId="{17DB38ED-5717-4FCA-8E56-55A504E1F85E}" destId="{D4ECEEA3-6397-486B-923C-76DF90D98821}" srcOrd="5" destOrd="0" presId="urn:microsoft.com/office/officeart/2018/2/layout/IconVerticalSolidList"/>
    <dgm:cxn modelId="{3242C012-C850-44A1-B960-2A70EBBB9EA1}" type="presParOf" srcId="{17DB38ED-5717-4FCA-8E56-55A504E1F85E}" destId="{CACEAD49-FCA5-498F-92D3-26AA8462A8E4}" srcOrd="6" destOrd="0" presId="urn:microsoft.com/office/officeart/2018/2/layout/IconVerticalSolidList"/>
    <dgm:cxn modelId="{4EB2C5FC-7444-4AE3-B8EC-7207FA63D535}" type="presParOf" srcId="{CACEAD49-FCA5-498F-92D3-26AA8462A8E4}" destId="{75DB6B21-CDA9-443A-AB44-8825BD7DF4B0}" srcOrd="0" destOrd="0" presId="urn:microsoft.com/office/officeart/2018/2/layout/IconVerticalSolidList"/>
    <dgm:cxn modelId="{A78E6B98-D462-4A42-8CC9-92BDBA7BBB88}" type="presParOf" srcId="{CACEAD49-FCA5-498F-92D3-26AA8462A8E4}" destId="{062B1301-D53D-4972-A68F-679CC1C88E48}" srcOrd="1" destOrd="0" presId="urn:microsoft.com/office/officeart/2018/2/layout/IconVerticalSolidList"/>
    <dgm:cxn modelId="{3ECAD68C-05F4-45FF-B56C-A7728EBF0E45}" type="presParOf" srcId="{CACEAD49-FCA5-498F-92D3-26AA8462A8E4}" destId="{45898208-0828-4FF0-B90E-1DA0D68F8A21}" srcOrd="2" destOrd="0" presId="urn:microsoft.com/office/officeart/2018/2/layout/IconVerticalSolidList"/>
    <dgm:cxn modelId="{ADCFA336-AF43-40A0-8123-2C53ACDAB024}" type="presParOf" srcId="{CACEAD49-FCA5-498F-92D3-26AA8462A8E4}" destId="{42976B54-3B2A-47A4-B0ED-6C35881336FC}" srcOrd="3" destOrd="0" presId="urn:microsoft.com/office/officeart/2018/2/layout/IconVerticalSolidList"/>
    <dgm:cxn modelId="{28B6C7A6-9705-46B4-9BD6-CDDF424B8637}" type="presParOf" srcId="{17DB38ED-5717-4FCA-8E56-55A504E1F85E}" destId="{78C5CDBF-2D37-4E54-B5EE-693380B88424}" srcOrd="7" destOrd="0" presId="urn:microsoft.com/office/officeart/2018/2/layout/IconVerticalSolidList"/>
    <dgm:cxn modelId="{A89A945D-23C0-468D-AA43-33C52DE43E12}" type="presParOf" srcId="{17DB38ED-5717-4FCA-8E56-55A504E1F85E}" destId="{C6C0CC80-8191-49B2-AE3D-88B4B3CC8000}" srcOrd="8" destOrd="0" presId="urn:microsoft.com/office/officeart/2018/2/layout/IconVerticalSolidList"/>
    <dgm:cxn modelId="{3068B130-24F3-46BC-8165-6B4F5E8DEF59}" type="presParOf" srcId="{C6C0CC80-8191-49B2-AE3D-88B4B3CC8000}" destId="{744D24E3-2C6B-42EB-A372-1D71218D206D}" srcOrd="0" destOrd="0" presId="urn:microsoft.com/office/officeart/2018/2/layout/IconVerticalSolidList"/>
    <dgm:cxn modelId="{CF430432-E5B0-41CF-90E7-0E7D7E429B4F}" type="presParOf" srcId="{C6C0CC80-8191-49B2-AE3D-88B4B3CC8000}" destId="{DFFF93CF-B5D4-4254-829C-FE79C61B3D3F}" srcOrd="1" destOrd="0" presId="urn:microsoft.com/office/officeart/2018/2/layout/IconVerticalSolidList"/>
    <dgm:cxn modelId="{3FC60695-668F-41F6-B41C-E0BAC3C9F20E}" type="presParOf" srcId="{C6C0CC80-8191-49B2-AE3D-88B4B3CC8000}" destId="{85277B0C-8771-412E-91EE-37BE81630B7F}" srcOrd="2" destOrd="0" presId="urn:microsoft.com/office/officeart/2018/2/layout/IconVerticalSolidList"/>
    <dgm:cxn modelId="{DF132EA9-0CC2-406C-9F5F-E7F189C7FA2B}" type="presParOf" srcId="{C6C0CC80-8191-49B2-AE3D-88B4B3CC8000}" destId="{2C7060D1-14D6-411A-8549-3A107108B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1461E9-0558-431F-B037-EF9F5B3E238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8E9C3E5-7E19-4818-9EC4-437EBD43A6AC}">
      <dgm:prSet/>
      <dgm:spPr/>
      <dgm:t>
        <a:bodyPr/>
        <a:lstStyle/>
        <a:p>
          <a:pPr>
            <a:defRPr cap="all"/>
          </a:pPr>
          <a:r>
            <a:rPr lang="en-GB"/>
            <a:t>Study when days off</a:t>
          </a:r>
          <a:endParaRPr lang="en-US"/>
        </a:p>
      </dgm:t>
    </dgm:pt>
    <dgm:pt modelId="{24BB4E5B-AB4C-41D9-AB3E-F2F198C55A01}" type="parTrans" cxnId="{677D8DC3-6DEC-4E04-9229-5185AC7FB5CE}">
      <dgm:prSet/>
      <dgm:spPr/>
      <dgm:t>
        <a:bodyPr/>
        <a:lstStyle/>
        <a:p>
          <a:endParaRPr lang="en-US"/>
        </a:p>
      </dgm:t>
    </dgm:pt>
    <dgm:pt modelId="{DA7D746A-1645-4F28-9AD7-75A6567D5433}" type="sibTrans" cxnId="{677D8DC3-6DEC-4E04-9229-5185AC7FB5CE}">
      <dgm:prSet/>
      <dgm:spPr/>
      <dgm:t>
        <a:bodyPr/>
        <a:lstStyle/>
        <a:p>
          <a:endParaRPr lang="en-US"/>
        </a:p>
      </dgm:t>
    </dgm:pt>
    <dgm:pt modelId="{D63F4145-6197-4A62-9F4A-3E80BEA7505C}">
      <dgm:prSet/>
      <dgm:spPr/>
      <dgm:t>
        <a:bodyPr/>
        <a:lstStyle/>
        <a:p>
          <a:pPr>
            <a:defRPr cap="all"/>
          </a:pPr>
          <a:r>
            <a:rPr lang="en-GB"/>
            <a:t>Attend my lectures</a:t>
          </a:r>
          <a:endParaRPr lang="en-US"/>
        </a:p>
      </dgm:t>
    </dgm:pt>
    <dgm:pt modelId="{427B2175-4DF9-429B-B337-AD7BFEFA0D5B}" type="parTrans" cxnId="{EDC88870-73A3-4C0F-92E3-3E57B7C8D180}">
      <dgm:prSet/>
      <dgm:spPr/>
      <dgm:t>
        <a:bodyPr/>
        <a:lstStyle/>
        <a:p>
          <a:endParaRPr lang="en-US"/>
        </a:p>
      </dgm:t>
    </dgm:pt>
    <dgm:pt modelId="{7A26D0B5-09A4-4DCB-8DBC-CCDE26445CBD}" type="sibTrans" cxnId="{EDC88870-73A3-4C0F-92E3-3E57B7C8D180}">
      <dgm:prSet/>
      <dgm:spPr/>
      <dgm:t>
        <a:bodyPr/>
        <a:lstStyle/>
        <a:p>
          <a:endParaRPr lang="en-US"/>
        </a:p>
      </dgm:t>
    </dgm:pt>
    <dgm:pt modelId="{B8A8BFCF-2AC8-4291-A9EC-A15DDCBC50A6}">
      <dgm:prSet/>
      <dgm:spPr/>
      <dgm:t>
        <a:bodyPr/>
        <a:lstStyle/>
        <a:p>
          <a:pPr>
            <a:defRPr cap="all"/>
          </a:pPr>
          <a:r>
            <a:rPr lang="en-GB"/>
            <a:t>Keep on top of my cleaning </a:t>
          </a:r>
          <a:endParaRPr lang="en-US"/>
        </a:p>
      </dgm:t>
    </dgm:pt>
    <dgm:pt modelId="{83FA9FD4-3398-4F91-88E9-9A089C2CE26C}" type="parTrans" cxnId="{E19B95B3-A9D3-4D13-BC67-C0D59666C8FF}">
      <dgm:prSet/>
      <dgm:spPr/>
      <dgm:t>
        <a:bodyPr/>
        <a:lstStyle/>
        <a:p>
          <a:endParaRPr lang="en-US"/>
        </a:p>
      </dgm:t>
    </dgm:pt>
    <dgm:pt modelId="{765B8109-DDDF-4AC9-9536-0DEFD74F7FEF}" type="sibTrans" cxnId="{E19B95B3-A9D3-4D13-BC67-C0D59666C8FF}">
      <dgm:prSet/>
      <dgm:spPr/>
      <dgm:t>
        <a:bodyPr/>
        <a:lstStyle/>
        <a:p>
          <a:endParaRPr lang="en-US"/>
        </a:p>
      </dgm:t>
    </dgm:pt>
    <dgm:pt modelId="{4162FEAF-7928-41BB-A3B4-DA37FB728F62}">
      <dgm:prSet/>
      <dgm:spPr/>
      <dgm:t>
        <a:bodyPr/>
        <a:lstStyle/>
        <a:p>
          <a:pPr>
            <a:defRPr cap="all"/>
          </a:pPr>
          <a:r>
            <a:rPr lang="en-GB"/>
            <a:t>Separate them both </a:t>
          </a:r>
          <a:endParaRPr lang="en-US"/>
        </a:p>
      </dgm:t>
    </dgm:pt>
    <dgm:pt modelId="{53CA043E-21B9-42AE-AE16-DED9C857BCC3}" type="parTrans" cxnId="{F7C53120-118F-4B81-B893-C297C35BFEF8}">
      <dgm:prSet/>
      <dgm:spPr/>
      <dgm:t>
        <a:bodyPr/>
        <a:lstStyle/>
        <a:p>
          <a:endParaRPr lang="en-US"/>
        </a:p>
      </dgm:t>
    </dgm:pt>
    <dgm:pt modelId="{0BD48712-33F1-43C2-8BD7-68334B79C32C}" type="sibTrans" cxnId="{F7C53120-118F-4B81-B893-C297C35BFEF8}">
      <dgm:prSet/>
      <dgm:spPr/>
      <dgm:t>
        <a:bodyPr/>
        <a:lstStyle/>
        <a:p>
          <a:endParaRPr lang="en-US"/>
        </a:p>
      </dgm:t>
    </dgm:pt>
    <dgm:pt modelId="{015DE07E-E3FF-4CD9-856F-AF0753C9915D}" type="pres">
      <dgm:prSet presAssocID="{5D1461E9-0558-431F-B037-EF9F5B3E2381}" presName="root" presStyleCnt="0">
        <dgm:presLayoutVars>
          <dgm:dir/>
          <dgm:resizeHandles val="exact"/>
        </dgm:presLayoutVars>
      </dgm:prSet>
      <dgm:spPr/>
    </dgm:pt>
    <dgm:pt modelId="{266B185C-1CD4-4B38-9A5A-16361569E3AC}" type="pres">
      <dgm:prSet presAssocID="{18E9C3E5-7E19-4818-9EC4-437EBD43A6AC}" presName="compNode" presStyleCnt="0"/>
      <dgm:spPr/>
    </dgm:pt>
    <dgm:pt modelId="{2E0B6763-E4DF-4893-92EF-F216AC4CDB52}" type="pres">
      <dgm:prSet presAssocID="{18E9C3E5-7E19-4818-9EC4-437EBD43A6AC}" presName="iconBgRect" presStyleLbl="bgShp" presStyleIdx="0" presStyleCnt="4"/>
      <dgm:spPr/>
    </dgm:pt>
    <dgm:pt modelId="{F9122B73-5C70-4FC6-A34E-77A869D6B3CE}" type="pres">
      <dgm:prSet presAssocID="{18E9C3E5-7E19-4818-9EC4-437EBD43A6A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89F1E10-64B6-4B35-AB56-6CE7DE1C60C1}" type="pres">
      <dgm:prSet presAssocID="{18E9C3E5-7E19-4818-9EC4-437EBD43A6AC}" presName="spaceRect" presStyleCnt="0"/>
      <dgm:spPr/>
    </dgm:pt>
    <dgm:pt modelId="{8B01A74B-C9B5-47FC-AFEF-3D21543B9365}" type="pres">
      <dgm:prSet presAssocID="{18E9C3E5-7E19-4818-9EC4-437EBD43A6AC}" presName="textRect" presStyleLbl="revTx" presStyleIdx="0" presStyleCnt="4">
        <dgm:presLayoutVars>
          <dgm:chMax val="1"/>
          <dgm:chPref val="1"/>
        </dgm:presLayoutVars>
      </dgm:prSet>
      <dgm:spPr/>
    </dgm:pt>
    <dgm:pt modelId="{11B4B2BA-1CF8-43BD-A02D-DB96089754E6}" type="pres">
      <dgm:prSet presAssocID="{DA7D746A-1645-4F28-9AD7-75A6567D5433}" presName="sibTrans" presStyleCnt="0"/>
      <dgm:spPr/>
    </dgm:pt>
    <dgm:pt modelId="{30FE6AB9-4F02-4F46-9916-A5F664812744}" type="pres">
      <dgm:prSet presAssocID="{D63F4145-6197-4A62-9F4A-3E80BEA7505C}" presName="compNode" presStyleCnt="0"/>
      <dgm:spPr/>
    </dgm:pt>
    <dgm:pt modelId="{D4B5196D-2FA0-4CD3-8B8D-84FF56F798FE}" type="pres">
      <dgm:prSet presAssocID="{D63F4145-6197-4A62-9F4A-3E80BEA7505C}" presName="iconBgRect" presStyleLbl="bgShp" presStyleIdx="1" presStyleCnt="4"/>
      <dgm:spPr/>
    </dgm:pt>
    <dgm:pt modelId="{FBA5FE8B-7D91-41AF-A12A-FE36347A233B}" type="pres">
      <dgm:prSet presAssocID="{D63F4145-6197-4A62-9F4A-3E80BEA7505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41EE451-9E14-4F96-994C-AA34917B6B39}" type="pres">
      <dgm:prSet presAssocID="{D63F4145-6197-4A62-9F4A-3E80BEA7505C}" presName="spaceRect" presStyleCnt="0"/>
      <dgm:spPr/>
    </dgm:pt>
    <dgm:pt modelId="{9620923E-ABCA-40FD-8380-EE66AE3C9894}" type="pres">
      <dgm:prSet presAssocID="{D63F4145-6197-4A62-9F4A-3E80BEA7505C}" presName="textRect" presStyleLbl="revTx" presStyleIdx="1" presStyleCnt="4">
        <dgm:presLayoutVars>
          <dgm:chMax val="1"/>
          <dgm:chPref val="1"/>
        </dgm:presLayoutVars>
      </dgm:prSet>
      <dgm:spPr/>
    </dgm:pt>
    <dgm:pt modelId="{74322F89-67F6-44B3-94DE-2C1FD524E8A1}" type="pres">
      <dgm:prSet presAssocID="{7A26D0B5-09A4-4DCB-8DBC-CCDE26445CBD}" presName="sibTrans" presStyleCnt="0"/>
      <dgm:spPr/>
    </dgm:pt>
    <dgm:pt modelId="{B4E6A1BE-B37E-4C56-9C18-5202820673CE}" type="pres">
      <dgm:prSet presAssocID="{B8A8BFCF-2AC8-4291-A9EC-A15DDCBC50A6}" presName="compNode" presStyleCnt="0"/>
      <dgm:spPr/>
    </dgm:pt>
    <dgm:pt modelId="{343BE769-39D4-4242-B6E2-4865C6B718E7}" type="pres">
      <dgm:prSet presAssocID="{B8A8BFCF-2AC8-4291-A9EC-A15DDCBC50A6}" presName="iconBgRect" presStyleLbl="bgShp" presStyleIdx="2" presStyleCnt="4"/>
      <dgm:spPr/>
    </dgm:pt>
    <dgm:pt modelId="{AFDFC07F-191D-44A3-BDA7-D7B55175C63A}" type="pres">
      <dgm:prSet presAssocID="{B8A8BFCF-2AC8-4291-A9EC-A15DDCBC50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9D832374-23DC-44C5-8B35-F88A9DE59EF8}" type="pres">
      <dgm:prSet presAssocID="{B8A8BFCF-2AC8-4291-A9EC-A15DDCBC50A6}" presName="spaceRect" presStyleCnt="0"/>
      <dgm:spPr/>
    </dgm:pt>
    <dgm:pt modelId="{D65E1B5E-1D75-4A79-8550-301E4EFB7273}" type="pres">
      <dgm:prSet presAssocID="{B8A8BFCF-2AC8-4291-A9EC-A15DDCBC50A6}" presName="textRect" presStyleLbl="revTx" presStyleIdx="2" presStyleCnt="4">
        <dgm:presLayoutVars>
          <dgm:chMax val="1"/>
          <dgm:chPref val="1"/>
        </dgm:presLayoutVars>
      </dgm:prSet>
      <dgm:spPr/>
    </dgm:pt>
    <dgm:pt modelId="{A5C03049-71FE-4D9C-B064-A7C211F61008}" type="pres">
      <dgm:prSet presAssocID="{765B8109-DDDF-4AC9-9536-0DEFD74F7FEF}" presName="sibTrans" presStyleCnt="0"/>
      <dgm:spPr/>
    </dgm:pt>
    <dgm:pt modelId="{A6811789-1588-403C-8D98-32C36DBED5E7}" type="pres">
      <dgm:prSet presAssocID="{4162FEAF-7928-41BB-A3B4-DA37FB728F62}" presName="compNode" presStyleCnt="0"/>
      <dgm:spPr/>
    </dgm:pt>
    <dgm:pt modelId="{99BEEBC8-6F72-413C-A4C0-990B4F1FD8BB}" type="pres">
      <dgm:prSet presAssocID="{4162FEAF-7928-41BB-A3B4-DA37FB728F62}" presName="iconBgRect" presStyleLbl="bgShp" presStyleIdx="3" presStyleCnt="4"/>
      <dgm:spPr/>
    </dgm:pt>
    <dgm:pt modelId="{81FE1A86-8202-44FE-BFBC-038DF3C173DC}" type="pres">
      <dgm:prSet presAssocID="{4162FEAF-7928-41BB-A3B4-DA37FB728F6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lter"/>
        </a:ext>
      </dgm:extLst>
    </dgm:pt>
    <dgm:pt modelId="{13308696-467D-4AC3-8515-1251184ECD33}" type="pres">
      <dgm:prSet presAssocID="{4162FEAF-7928-41BB-A3B4-DA37FB728F62}" presName="spaceRect" presStyleCnt="0"/>
      <dgm:spPr/>
    </dgm:pt>
    <dgm:pt modelId="{3837DDD0-3EF6-40AA-A842-2E467D30A83D}" type="pres">
      <dgm:prSet presAssocID="{4162FEAF-7928-41BB-A3B4-DA37FB728F6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7C53120-118F-4B81-B893-C297C35BFEF8}" srcId="{5D1461E9-0558-431F-B037-EF9F5B3E2381}" destId="{4162FEAF-7928-41BB-A3B4-DA37FB728F62}" srcOrd="3" destOrd="0" parTransId="{53CA043E-21B9-42AE-AE16-DED9C857BCC3}" sibTransId="{0BD48712-33F1-43C2-8BD7-68334B79C32C}"/>
    <dgm:cxn modelId="{82177F26-CD8E-46CC-BB5C-AD209E3A4FD8}" type="presOf" srcId="{18E9C3E5-7E19-4818-9EC4-437EBD43A6AC}" destId="{8B01A74B-C9B5-47FC-AFEF-3D21543B9365}" srcOrd="0" destOrd="0" presId="urn:microsoft.com/office/officeart/2018/5/layout/IconCircleLabelList"/>
    <dgm:cxn modelId="{F65E4531-237A-48C8-B922-E24D76BFE98F}" type="presOf" srcId="{5D1461E9-0558-431F-B037-EF9F5B3E2381}" destId="{015DE07E-E3FF-4CD9-856F-AF0753C9915D}" srcOrd="0" destOrd="0" presId="urn:microsoft.com/office/officeart/2018/5/layout/IconCircleLabelList"/>
    <dgm:cxn modelId="{5CC2D944-4503-49C3-BF2A-7569130F8A4E}" type="presOf" srcId="{B8A8BFCF-2AC8-4291-A9EC-A15DDCBC50A6}" destId="{D65E1B5E-1D75-4A79-8550-301E4EFB7273}" srcOrd="0" destOrd="0" presId="urn:microsoft.com/office/officeart/2018/5/layout/IconCircleLabelList"/>
    <dgm:cxn modelId="{E314B54B-486E-44F3-A521-7A07DC5C5BEB}" type="presOf" srcId="{4162FEAF-7928-41BB-A3B4-DA37FB728F62}" destId="{3837DDD0-3EF6-40AA-A842-2E467D30A83D}" srcOrd="0" destOrd="0" presId="urn:microsoft.com/office/officeart/2018/5/layout/IconCircleLabelList"/>
    <dgm:cxn modelId="{EDC88870-73A3-4C0F-92E3-3E57B7C8D180}" srcId="{5D1461E9-0558-431F-B037-EF9F5B3E2381}" destId="{D63F4145-6197-4A62-9F4A-3E80BEA7505C}" srcOrd="1" destOrd="0" parTransId="{427B2175-4DF9-429B-B337-AD7BFEFA0D5B}" sibTransId="{7A26D0B5-09A4-4DCB-8DBC-CCDE26445CBD}"/>
    <dgm:cxn modelId="{F7DECEA8-2BCA-4151-A40B-BFAF8DEC236E}" type="presOf" srcId="{D63F4145-6197-4A62-9F4A-3E80BEA7505C}" destId="{9620923E-ABCA-40FD-8380-EE66AE3C9894}" srcOrd="0" destOrd="0" presId="urn:microsoft.com/office/officeart/2018/5/layout/IconCircleLabelList"/>
    <dgm:cxn modelId="{E19B95B3-A9D3-4D13-BC67-C0D59666C8FF}" srcId="{5D1461E9-0558-431F-B037-EF9F5B3E2381}" destId="{B8A8BFCF-2AC8-4291-A9EC-A15DDCBC50A6}" srcOrd="2" destOrd="0" parTransId="{83FA9FD4-3398-4F91-88E9-9A089C2CE26C}" sibTransId="{765B8109-DDDF-4AC9-9536-0DEFD74F7FEF}"/>
    <dgm:cxn modelId="{677D8DC3-6DEC-4E04-9229-5185AC7FB5CE}" srcId="{5D1461E9-0558-431F-B037-EF9F5B3E2381}" destId="{18E9C3E5-7E19-4818-9EC4-437EBD43A6AC}" srcOrd="0" destOrd="0" parTransId="{24BB4E5B-AB4C-41D9-AB3E-F2F198C55A01}" sibTransId="{DA7D746A-1645-4F28-9AD7-75A6567D5433}"/>
    <dgm:cxn modelId="{79AD6A5C-7A76-4961-9EED-3A100BF8E3D6}" type="presParOf" srcId="{015DE07E-E3FF-4CD9-856F-AF0753C9915D}" destId="{266B185C-1CD4-4B38-9A5A-16361569E3AC}" srcOrd="0" destOrd="0" presId="urn:microsoft.com/office/officeart/2018/5/layout/IconCircleLabelList"/>
    <dgm:cxn modelId="{91B7516A-2EB1-44CD-BDA4-EF69C1648420}" type="presParOf" srcId="{266B185C-1CD4-4B38-9A5A-16361569E3AC}" destId="{2E0B6763-E4DF-4893-92EF-F216AC4CDB52}" srcOrd="0" destOrd="0" presId="urn:microsoft.com/office/officeart/2018/5/layout/IconCircleLabelList"/>
    <dgm:cxn modelId="{D3C86EE4-FC0A-46D5-9C16-A0DDD1D4DEAD}" type="presParOf" srcId="{266B185C-1CD4-4B38-9A5A-16361569E3AC}" destId="{F9122B73-5C70-4FC6-A34E-77A869D6B3CE}" srcOrd="1" destOrd="0" presId="urn:microsoft.com/office/officeart/2018/5/layout/IconCircleLabelList"/>
    <dgm:cxn modelId="{1B860F29-3D5C-4078-BAC4-6BEA4F13ACA5}" type="presParOf" srcId="{266B185C-1CD4-4B38-9A5A-16361569E3AC}" destId="{689F1E10-64B6-4B35-AB56-6CE7DE1C60C1}" srcOrd="2" destOrd="0" presId="urn:microsoft.com/office/officeart/2018/5/layout/IconCircleLabelList"/>
    <dgm:cxn modelId="{9B6BD148-8FE9-4DB2-9DB9-D9FB1958B5EB}" type="presParOf" srcId="{266B185C-1CD4-4B38-9A5A-16361569E3AC}" destId="{8B01A74B-C9B5-47FC-AFEF-3D21543B9365}" srcOrd="3" destOrd="0" presId="urn:microsoft.com/office/officeart/2018/5/layout/IconCircleLabelList"/>
    <dgm:cxn modelId="{E5E42398-747E-4F02-915B-FF0AEF097457}" type="presParOf" srcId="{015DE07E-E3FF-4CD9-856F-AF0753C9915D}" destId="{11B4B2BA-1CF8-43BD-A02D-DB96089754E6}" srcOrd="1" destOrd="0" presId="urn:microsoft.com/office/officeart/2018/5/layout/IconCircleLabelList"/>
    <dgm:cxn modelId="{61D8F92C-5772-4EBC-B7E2-734B8099CD12}" type="presParOf" srcId="{015DE07E-E3FF-4CD9-856F-AF0753C9915D}" destId="{30FE6AB9-4F02-4F46-9916-A5F664812744}" srcOrd="2" destOrd="0" presId="urn:microsoft.com/office/officeart/2018/5/layout/IconCircleLabelList"/>
    <dgm:cxn modelId="{3F6950BA-E805-4D38-82D6-C6A135C063CD}" type="presParOf" srcId="{30FE6AB9-4F02-4F46-9916-A5F664812744}" destId="{D4B5196D-2FA0-4CD3-8B8D-84FF56F798FE}" srcOrd="0" destOrd="0" presId="urn:microsoft.com/office/officeart/2018/5/layout/IconCircleLabelList"/>
    <dgm:cxn modelId="{AF354CB8-7C74-44EE-B4F4-B8AF0A2EDF59}" type="presParOf" srcId="{30FE6AB9-4F02-4F46-9916-A5F664812744}" destId="{FBA5FE8B-7D91-41AF-A12A-FE36347A233B}" srcOrd="1" destOrd="0" presId="urn:microsoft.com/office/officeart/2018/5/layout/IconCircleLabelList"/>
    <dgm:cxn modelId="{E73E4318-7E89-406E-B183-70A0D7CDB360}" type="presParOf" srcId="{30FE6AB9-4F02-4F46-9916-A5F664812744}" destId="{441EE451-9E14-4F96-994C-AA34917B6B39}" srcOrd="2" destOrd="0" presId="urn:microsoft.com/office/officeart/2018/5/layout/IconCircleLabelList"/>
    <dgm:cxn modelId="{022BDE9C-1CFF-421E-815B-9F346A4DDB5E}" type="presParOf" srcId="{30FE6AB9-4F02-4F46-9916-A5F664812744}" destId="{9620923E-ABCA-40FD-8380-EE66AE3C9894}" srcOrd="3" destOrd="0" presId="urn:microsoft.com/office/officeart/2018/5/layout/IconCircleLabelList"/>
    <dgm:cxn modelId="{8FE0C3AF-3F08-43E9-B2A5-B1E1BC635589}" type="presParOf" srcId="{015DE07E-E3FF-4CD9-856F-AF0753C9915D}" destId="{74322F89-67F6-44B3-94DE-2C1FD524E8A1}" srcOrd="3" destOrd="0" presId="urn:microsoft.com/office/officeart/2018/5/layout/IconCircleLabelList"/>
    <dgm:cxn modelId="{CFE1F7E3-EB3F-48CF-9B02-FA7405354F3C}" type="presParOf" srcId="{015DE07E-E3FF-4CD9-856F-AF0753C9915D}" destId="{B4E6A1BE-B37E-4C56-9C18-5202820673CE}" srcOrd="4" destOrd="0" presId="urn:microsoft.com/office/officeart/2018/5/layout/IconCircleLabelList"/>
    <dgm:cxn modelId="{B2A2A196-4E33-42A9-B5FB-91D055014B84}" type="presParOf" srcId="{B4E6A1BE-B37E-4C56-9C18-5202820673CE}" destId="{343BE769-39D4-4242-B6E2-4865C6B718E7}" srcOrd="0" destOrd="0" presId="urn:microsoft.com/office/officeart/2018/5/layout/IconCircleLabelList"/>
    <dgm:cxn modelId="{2FBCC59F-42F4-4F05-BD5D-E8146B83B798}" type="presParOf" srcId="{B4E6A1BE-B37E-4C56-9C18-5202820673CE}" destId="{AFDFC07F-191D-44A3-BDA7-D7B55175C63A}" srcOrd="1" destOrd="0" presId="urn:microsoft.com/office/officeart/2018/5/layout/IconCircleLabelList"/>
    <dgm:cxn modelId="{8A83D617-9D27-4F2B-B43D-7117E4EB44A4}" type="presParOf" srcId="{B4E6A1BE-B37E-4C56-9C18-5202820673CE}" destId="{9D832374-23DC-44C5-8B35-F88A9DE59EF8}" srcOrd="2" destOrd="0" presId="urn:microsoft.com/office/officeart/2018/5/layout/IconCircleLabelList"/>
    <dgm:cxn modelId="{2DF975C9-9DBC-411E-91B0-FA4A464F69E4}" type="presParOf" srcId="{B4E6A1BE-B37E-4C56-9C18-5202820673CE}" destId="{D65E1B5E-1D75-4A79-8550-301E4EFB7273}" srcOrd="3" destOrd="0" presId="urn:microsoft.com/office/officeart/2018/5/layout/IconCircleLabelList"/>
    <dgm:cxn modelId="{414EC55A-BE61-45D1-8F02-7FEA51D8387F}" type="presParOf" srcId="{015DE07E-E3FF-4CD9-856F-AF0753C9915D}" destId="{A5C03049-71FE-4D9C-B064-A7C211F61008}" srcOrd="5" destOrd="0" presId="urn:microsoft.com/office/officeart/2018/5/layout/IconCircleLabelList"/>
    <dgm:cxn modelId="{BCE858E0-FFFF-4027-A88C-FC7233DFB3ED}" type="presParOf" srcId="{015DE07E-E3FF-4CD9-856F-AF0753C9915D}" destId="{A6811789-1588-403C-8D98-32C36DBED5E7}" srcOrd="6" destOrd="0" presId="urn:microsoft.com/office/officeart/2018/5/layout/IconCircleLabelList"/>
    <dgm:cxn modelId="{18F99FDE-55B4-42C7-9140-4A5FE9C990D4}" type="presParOf" srcId="{A6811789-1588-403C-8D98-32C36DBED5E7}" destId="{99BEEBC8-6F72-413C-A4C0-990B4F1FD8BB}" srcOrd="0" destOrd="0" presId="urn:microsoft.com/office/officeart/2018/5/layout/IconCircleLabelList"/>
    <dgm:cxn modelId="{D9C607CC-6233-4643-BA5E-4814E56513C5}" type="presParOf" srcId="{A6811789-1588-403C-8D98-32C36DBED5E7}" destId="{81FE1A86-8202-44FE-BFBC-038DF3C173DC}" srcOrd="1" destOrd="0" presId="urn:microsoft.com/office/officeart/2018/5/layout/IconCircleLabelList"/>
    <dgm:cxn modelId="{1D51D98F-A81D-4DEE-8FAD-BBB2E5B87058}" type="presParOf" srcId="{A6811789-1588-403C-8D98-32C36DBED5E7}" destId="{13308696-467D-4AC3-8515-1251184ECD33}" srcOrd="2" destOrd="0" presId="urn:microsoft.com/office/officeart/2018/5/layout/IconCircleLabelList"/>
    <dgm:cxn modelId="{86EA18F4-654D-45D9-8497-ECB7E629C48C}" type="presParOf" srcId="{A6811789-1588-403C-8D98-32C36DBED5E7}" destId="{3837DDD0-3EF6-40AA-A842-2E467D30A83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EB457A-4355-4AF4-9954-DD9380A205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E114F82-C0D5-4D06-B2AB-1D54889EFC40}">
      <dgm:prSet/>
      <dgm:spPr/>
      <dgm:t>
        <a:bodyPr/>
        <a:lstStyle/>
        <a:p>
          <a:r>
            <a:rPr lang="en-GB" dirty="0"/>
            <a:t>I have 1 daughter Emily 14 years old and 1 step-daughter </a:t>
          </a:r>
          <a:r>
            <a:rPr lang="en-GB" dirty="0" err="1"/>
            <a:t>Aleasha</a:t>
          </a:r>
          <a:r>
            <a:rPr lang="en-GB" dirty="0"/>
            <a:t> 19years old.</a:t>
          </a:r>
          <a:endParaRPr lang="en-US" dirty="0"/>
        </a:p>
      </dgm:t>
    </dgm:pt>
    <dgm:pt modelId="{49F33978-27EB-4B95-BEBF-A035DDA90409}" type="parTrans" cxnId="{01962F98-F882-4A80-81E7-5E80EBEFD752}">
      <dgm:prSet/>
      <dgm:spPr/>
      <dgm:t>
        <a:bodyPr/>
        <a:lstStyle/>
        <a:p>
          <a:endParaRPr lang="en-US"/>
        </a:p>
      </dgm:t>
    </dgm:pt>
    <dgm:pt modelId="{A29A766C-6BE5-4808-A567-C5E2945C2657}" type="sibTrans" cxnId="{01962F98-F882-4A80-81E7-5E80EBEFD752}">
      <dgm:prSet/>
      <dgm:spPr/>
      <dgm:t>
        <a:bodyPr/>
        <a:lstStyle/>
        <a:p>
          <a:endParaRPr lang="en-US"/>
        </a:p>
      </dgm:t>
    </dgm:pt>
    <dgm:pt modelId="{4161EC2A-0731-45F3-8637-76D724F19CFC}">
      <dgm:prSet/>
      <dgm:spPr/>
      <dgm:t>
        <a:bodyPr/>
        <a:lstStyle/>
        <a:p>
          <a:r>
            <a:rPr lang="en-GB" dirty="0"/>
            <a:t>I have 1 dog </a:t>
          </a:r>
          <a:r>
            <a:rPr lang="en-GB" dirty="0" err="1"/>
            <a:t>chun</a:t>
          </a:r>
          <a:r>
            <a:rPr lang="en-GB" dirty="0"/>
            <a:t> </a:t>
          </a:r>
          <a:endParaRPr lang="en-US" dirty="0"/>
        </a:p>
      </dgm:t>
    </dgm:pt>
    <dgm:pt modelId="{AA25F715-AA08-4DA7-9FF5-A181377DAB4E}" type="parTrans" cxnId="{AE349AA8-53EB-4D4F-9AA6-B0CA05C525E3}">
      <dgm:prSet/>
      <dgm:spPr/>
      <dgm:t>
        <a:bodyPr/>
        <a:lstStyle/>
        <a:p>
          <a:endParaRPr lang="en-US"/>
        </a:p>
      </dgm:t>
    </dgm:pt>
    <dgm:pt modelId="{269B1638-C0A1-49EF-8305-EF90535B81A9}" type="sibTrans" cxnId="{AE349AA8-53EB-4D4F-9AA6-B0CA05C525E3}">
      <dgm:prSet/>
      <dgm:spPr/>
      <dgm:t>
        <a:bodyPr/>
        <a:lstStyle/>
        <a:p>
          <a:endParaRPr lang="en-US"/>
        </a:p>
      </dgm:t>
    </dgm:pt>
    <dgm:pt modelId="{6C1B787A-AB66-4292-8782-FDD1C7F5C5A1}">
      <dgm:prSet/>
      <dgm:spPr/>
      <dgm:t>
        <a:bodyPr/>
        <a:lstStyle/>
        <a:p>
          <a:r>
            <a:rPr lang="en-GB" dirty="0"/>
            <a:t>I have a partner john</a:t>
          </a:r>
          <a:endParaRPr lang="en-US" dirty="0"/>
        </a:p>
      </dgm:t>
    </dgm:pt>
    <dgm:pt modelId="{A138F414-8CE7-4A8E-A90C-AA2E80E30E82}" type="parTrans" cxnId="{9DA40FFC-9B49-4E92-8DFD-1BE5A3E8E680}">
      <dgm:prSet/>
      <dgm:spPr/>
      <dgm:t>
        <a:bodyPr/>
        <a:lstStyle/>
        <a:p>
          <a:endParaRPr lang="en-US"/>
        </a:p>
      </dgm:t>
    </dgm:pt>
    <dgm:pt modelId="{433B11FA-914A-48AB-A136-A6485A4232DB}" type="sibTrans" cxnId="{9DA40FFC-9B49-4E92-8DFD-1BE5A3E8E680}">
      <dgm:prSet/>
      <dgm:spPr/>
      <dgm:t>
        <a:bodyPr/>
        <a:lstStyle/>
        <a:p>
          <a:endParaRPr lang="en-US"/>
        </a:p>
      </dgm:t>
    </dgm:pt>
    <dgm:pt modelId="{B2AEDE74-64EF-45F2-81BF-D63E4F9C1817}" type="pres">
      <dgm:prSet presAssocID="{48EB457A-4355-4AF4-9954-DD9380A20518}" presName="root" presStyleCnt="0">
        <dgm:presLayoutVars>
          <dgm:dir/>
          <dgm:resizeHandles val="exact"/>
        </dgm:presLayoutVars>
      </dgm:prSet>
      <dgm:spPr/>
    </dgm:pt>
    <dgm:pt modelId="{E58C03E1-1500-4DCE-8A6D-753BCE0CFA0F}" type="pres">
      <dgm:prSet presAssocID="{0E114F82-C0D5-4D06-B2AB-1D54889EFC40}" presName="compNode" presStyleCnt="0"/>
      <dgm:spPr/>
    </dgm:pt>
    <dgm:pt modelId="{E8C7AB1C-DAB6-427C-9305-4CE73F2F70C7}" type="pres">
      <dgm:prSet presAssocID="{0E114F82-C0D5-4D06-B2AB-1D54889EFC40}" presName="bgRect" presStyleLbl="bgShp" presStyleIdx="0" presStyleCnt="3"/>
      <dgm:spPr/>
    </dgm:pt>
    <dgm:pt modelId="{B5133C91-1CFA-4468-AE39-518AF536392F}" type="pres">
      <dgm:prSet presAssocID="{0E114F82-C0D5-4D06-B2AB-1D54889EFC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2B1C7DBD-BCAB-4FDA-BF67-732B048D02B5}" type="pres">
      <dgm:prSet presAssocID="{0E114F82-C0D5-4D06-B2AB-1D54889EFC40}" presName="spaceRect" presStyleCnt="0"/>
      <dgm:spPr/>
    </dgm:pt>
    <dgm:pt modelId="{1FD1A3A5-9E39-42A9-8F99-E9890BACD7D8}" type="pres">
      <dgm:prSet presAssocID="{0E114F82-C0D5-4D06-B2AB-1D54889EFC40}" presName="parTx" presStyleLbl="revTx" presStyleIdx="0" presStyleCnt="3">
        <dgm:presLayoutVars>
          <dgm:chMax val="0"/>
          <dgm:chPref val="0"/>
        </dgm:presLayoutVars>
      </dgm:prSet>
      <dgm:spPr/>
    </dgm:pt>
    <dgm:pt modelId="{115274B1-44EF-4DE1-ADB7-A1B5B72FACAA}" type="pres">
      <dgm:prSet presAssocID="{A29A766C-6BE5-4808-A567-C5E2945C2657}" presName="sibTrans" presStyleCnt="0"/>
      <dgm:spPr/>
    </dgm:pt>
    <dgm:pt modelId="{AB85175E-AF19-4722-8808-88835AAB16C0}" type="pres">
      <dgm:prSet presAssocID="{4161EC2A-0731-45F3-8637-76D724F19CFC}" presName="compNode" presStyleCnt="0"/>
      <dgm:spPr/>
    </dgm:pt>
    <dgm:pt modelId="{FA9C0A5B-DACA-44B5-A083-EDD168E622FC}" type="pres">
      <dgm:prSet presAssocID="{4161EC2A-0731-45F3-8637-76D724F19CFC}" presName="bgRect" presStyleLbl="bgShp" presStyleIdx="1" presStyleCnt="3" custAng="0"/>
      <dgm:spPr/>
    </dgm:pt>
    <dgm:pt modelId="{0A034715-794F-48D6-9082-F451D1AB263B}" type="pres">
      <dgm:prSet presAssocID="{4161EC2A-0731-45F3-8637-76D724F19C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995EE4A7-52B8-4901-B751-3DC99F59C56D}" type="pres">
      <dgm:prSet presAssocID="{4161EC2A-0731-45F3-8637-76D724F19CFC}" presName="spaceRect" presStyleCnt="0"/>
      <dgm:spPr/>
    </dgm:pt>
    <dgm:pt modelId="{4D23B873-C26B-4DBD-A138-C1B39D8046A8}" type="pres">
      <dgm:prSet presAssocID="{4161EC2A-0731-45F3-8637-76D724F19CFC}" presName="parTx" presStyleLbl="revTx" presStyleIdx="1" presStyleCnt="3">
        <dgm:presLayoutVars>
          <dgm:chMax val="0"/>
          <dgm:chPref val="0"/>
        </dgm:presLayoutVars>
      </dgm:prSet>
      <dgm:spPr/>
    </dgm:pt>
    <dgm:pt modelId="{47DBAEEA-437E-4EEF-B9B0-3DE85BA8F9FF}" type="pres">
      <dgm:prSet presAssocID="{269B1638-C0A1-49EF-8305-EF90535B81A9}" presName="sibTrans" presStyleCnt="0"/>
      <dgm:spPr/>
    </dgm:pt>
    <dgm:pt modelId="{AA30348D-FD9F-42CD-8CE1-FDD21972B26A}" type="pres">
      <dgm:prSet presAssocID="{6C1B787A-AB66-4292-8782-FDD1C7F5C5A1}" presName="compNode" presStyleCnt="0"/>
      <dgm:spPr/>
    </dgm:pt>
    <dgm:pt modelId="{C8C28D43-AB3D-4083-8088-509666CEB8C3}" type="pres">
      <dgm:prSet presAssocID="{6C1B787A-AB66-4292-8782-FDD1C7F5C5A1}" presName="bgRect" presStyleLbl="bgShp" presStyleIdx="2" presStyleCnt="3"/>
      <dgm:spPr/>
    </dgm:pt>
    <dgm:pt modelId="{37E065C7-BD9C-4E5A-9101-C6E92815DFC3}" type="pres">
      <dgm:prSet presAssocID="{6C1B787A-AB66-4292-8782-FDD1C7F5C5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257ADB4C-FF18-4810-8625-94BAD3870D24}" type="pres">
      <dgm:prSet presAssocID="{6C1B787A-AB66-4292-8782-FDD1C7F5C5A1}" presName="spaceRect" presStyleCnt="0"/>
      <dgm:spPr/>
    </dgm:pt>
    <dgm:pt modelId="{CCAE3197-A165-4709-94BD-3763CDA8A87A}" type="pres">
      <dgm:prSet presAssocID="{6C1B787A-AB66-4292-8782-FDD1C7F5C5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3707007-EC45-44B3-8DC7-612869ADE597}" type="presOf" srcId="{4161EC2A-0731-45F3-8637-76D724F19CFC}" destId="{4D23B873-C26B-4DBD-A138-C1B39D8046A8}" srcOrd="0" destOrd="0" presId="urn:microsoft.com/office/officeart/2018/2/layout/IconVerticalSolidList"/>
    <dgm:cxn modelId="{8FC6A96B-B968-4087-A030-1B8E998278CD}" type="presOf" srcId="{0E114F82-C0D5-4D06-B2AB-1D54889EFC40}" destId="{1FD1A3A5-9E39-42A9-8F99-E9890BACD7D8}" srcOrd="0" destOrd="0" presId="urn:microsoft.com/office/officeart/2018/2/layout/IconVerticalSolidList"/>
    <dgm:cxn modelId="{4AC11878-AB24-448B-95FE-C509436CF594}" type="presOf" srcId="{48EB457A-4355-4AF4-9954-DD9380A20518}" destId="{B2AEDE74-64EF-45F2-81BF-D63E4F9C1817}" srcOrd="0" destOrd="0" presId="urn:microsoft.com/office/officeart/2018/2/layout/IconVerticalSolidList"/>
    <dgm:cxn modelId="{01962F98-F882-4A80-81E7-5E80EBEFD752}" srcId="{48EB457A-4355-4AF4-9954-DD9380A20518}" destId="{0E114F82-C0D5-4D06-B2AB-1D54889EFC40}" srcOrd="0" destOrd="0" parTransId="{49F33978-27EB-4B95-BEBF-A035DDA90409}" sibTransId="{A29A766C-6BE5-4808-A567-C5E2945C2657}"/>
    <dgm:cxn modelId="{AE349AA8-53EB-4D4F-9AA6-B0CA05C525E3}" srcId="{48EB457A-4355-4AF4-9954-DD9380A20518}" destId="{4161EC2A-0731-45F3-8637-76D724F19CFC}" srcOrd="1" destOrd="0" parTransId="{AA25F715-AA08-4DA7-9FF5-A181377DAB4E}" sibTransId="{269B1638-C0A1-49EF-8305-EF90535B81A9}"/>
    <dgm:cxn modelId="{EC2294EC-ED7A-4C3E-A855-1B0EB05FBFDE}" type="presOf" srcId="{6C1B787A-AB66-4292-8782-FDD1C7F5C5A1}" destId="{CCAE3197-A165-4709-94BD-3763CDA8A87A}" srcOrd="0" destOrd="0" presId="urn:microsoft.com/office/officeart/2018/2/layout/IconVerticalSolidList"/>
    <dgm:cxn modelId="{9DA40FFC-9B49-4E92-8DFD-1BE5A3E8E680}" srcId="{48EB457A-4355-4AF4-9954-DD9380A20518}" destId="{6C1B787A-AB66-4292-8782-FDD1C7F5C5A1}" srcOrd="2" destOrd="0" parTransId="{A138F414-8CE7-4A8E-A90C-AA2E80E30E82}" sibTransId="{433B11FA-914A-48AB-A136-A6485A4232DB}"/>
    <dgm:cxn modelId="{FFE8A514-F00F-4CE4-BAE8-2CC09CED392A}" type="presParOf" srcId="{B2AEDE74-64EF-45F2-81BF-D63E4F9C1817}" destId="{E58C03E1-1500-4DCE-8A6D-753BCE0CFA0F}" srcOrd="0" destOrd="0" presId="urn:microsoft.com/office/officeart/2018/2/layout/IconVerticalSolidList"/>
    <dgm:cxn modelId="{4A359906-5B54-4D36-BDC3-4ECA7423D254}" type="presParOf" srcId="{E58C03E1-1500-4DCE-8A6D-753BCE0CFA0F}" destId="{E8C7AB1C-DAB6-427C-9305-4CE73F2F70C7}" srcOrd="0" destOrd="0" presId="urn:microsoft.com/office/officeart/2018/2/layout/IconVerticalSolidList"/>
    <dgm:cxn modelId="{F01823C7-531B-4E5F-A8FD-42C334023796}" type="presParOf" srcId="{E58C03E1-1500-4DCE-8A6D-753BCE0CFA0F}" destId="{B5133C91-1CFA-4468-AE39-518AF536392F}" srcOrd="1" destOrd="0" presId="urn:microsoft.com/office/officeart/2018/2/layout/IconVerticalSolidList"/>
    <dgm:cxn modelId="{6AAEB47A-EA23-44B6-84FB-2C65CB4DB560}" type="presParOf" srcId="{E58C03E1-1500-4DCE-8A6D-753BCE0CFA0F}" destId="{2B1C7DBD-BCAB-4FDA-BF67-732B048D02B5}" srcOrd="2" destOrd="0" presId="urn:microsoft.com/office/officeart/2018/2/layout/IconVerticalSolidList"/>
    <dgm:cxn modelId="{01B60DDB-67E2-4AFD-92EF-B2EC08DF628C}" type="presParOf" srcId="{E58C03E1-1500-4DCE-8A6D-753BCE0CFA0F}" destId="{1FD1A3A5-9E39-42A9-8F99-E9890BACD7D8}" srcOrd="3" destOrd="0" presId="urn:microsoft.com/office/officeart/2018/2/layout/IconVerticalSolidList"/>
    <dgm:cxn modelId="{6838154A-41A8-48C5-A84D-86D24257DD3C}" type="presParOf" srcId="{B2AEDE74-64EF-45F2-81BF-D63E4F9C1817}" destId="{115274B1-44EF-4DE1-ADB7-A1B5B72FACAA}" srcOrd="1" destOrd="0" presId="urn:microsoft.com/office/officeart/2018/2/layout/IconVerticalSolidList"/>
    <dgm:cxn modelId="{DCF8D063-0F0C-42D9-B99D-F50CDA66C8F6}" type="presParOf" srcId="{B2AEDE74-64EF-45F2-81BF-D63E4F9C1817}" destId="{AB85175E-AF19-4722-8808-88835AAB16C0}" srcOrd="2" destOrd="0" presId="urn:microsoft.com/office/officeart/2018/2/layout/IconVerticalSolidList"/>
    <dgm:cxn modelId="{416C3217-1C2E-4BF1-8B9F-FD9076B10052}" type="presParOf" srcId="{AB85175E-AF19-4722-8808-88835AAB16C0}" destId="{FA9C0A5B-DACA-44B5-A083-EDD168E622FC}" srcOrd="0" destOrd="0" presId="urn:microsoft.com/office/officeart/2018/2/layout/IconVerticalSolidList"/>
    <dgm:cxn modelId="{86A021B3-FB9F-435A-AED9-E24C54E12686}" type="presParOf" srcId="{AB85175E-AF19-4722-8808-88835AAB16C0}" destId="{0A034715-794F-48D6-9082-F451D1AB263B}" srcOrd="1" destOrd="0" presId="urn:microsoft.com/office/officeart/2018/2/layout/IconVerticalSolidList"/>
    <dgm:cxn modelId="{3ECAA3FB-B27C-4085-9287-9BB70DAF5C85}" type="presParOf" srcId="{AB85175E-AF19-4722-8808-88835AAB16C0}" destId="{995EE4A7-52B8-4901-B751-3DC99F59C56D}" srcOrd="2" destOrd="0" presId="urn:microsoft.com/office/officeart/2018/2/layout/IconVerticalSolidList"/>
    <dgm:cxn modelId="{593AB294-0D52-4EBE-AD22-6FEAFE7C6455}" type="presParOf" srcId="{AB85175E-AF19-4722-8808-88835AAB16C0}" destId="{4D23B873-C26B-4DBD-A138-C1B39D8046A8}" srcOrd="3" destOrd="0" presId="urn:microsoft.com/office/officeart/2018/2/layout/IconVerticalSolidList"/>
    <dgm:cxn modelId="{1F4AB121-979C-4644-A31D-48F07125A998}" type="presParOf" srcId="{B2AEDE74-64EF-45F2-81BF-D63E4F9C1817}" destId="{47DBAEEA-437E-4EEF-B9B0-3DE85BA8F9FF}" srcOrd="3" destOrd="0" presId="urn:microsoft.com/office/officeart/2018/2/layout/IconVerticalSolidList"/>
    <dgm:cxn modelId="{99BCD8E8-667A-4CB8-A38C-933F269A8166}" type="presParOf" srcId="{B2AEDE74-64EF-45F2-81BF-D63E4F9C1817}" destId="{AA30348D-FD9F-42CD-8CE1-FDD21972B26A}" srcOrd="4" destOrd="0" presId="urn:microsoft.com/office/officeart/2018/2/layout/IconVerticalSolidList"/>
    <dgm:cxn modelId="{B70889D4-320A-4716-8EBC-EB2B7CFB5046}" type="presParOf" srcId="{AA30348D-FD9F-42CD-8CE1-FDD21972B26A}" destId="{C8C28D43-AB3D-4083-8088-509666CEB8C3}" srcOrd="0" destOrd="0" presId="urn:microsoft.com/office/officeart/2018/2/layout/IconVerticalSolidList"/>
    <dgm:cxn modelId="{46FE4DC2-C7B3-41D1-A85F-3B7F650F0CC7}" type="presParOf" srcId="{AA30348D-FD9F-42CD-8CE1-FDD21972B26A}" destId="{37E065C7-BD9C-4E5A-9101-C6E92815DFC3}" srcOrd="1" destOrd="0" presId="urn:microsoft.com/office/officeart/2018/2/layout/IconVerticalSolidList"/>
    <dgm:cxn modelId="{31C81F03-73E3-4898-9BFC-FBF9213E8FF6}" type="presParOf" srcId="{AA30348D-FD9F-42CD-8CE1-FDD21972B26A}" destId="{257ADB4C-FF18-4810-8625-94BAD3870D24}" srcOrd="2" destOrd="0" presId="urn:microsoft.com/office/officeart/2018/2/layout/IconVerticalSolidList"/>
    <dgm:cxn modelId="{DE9BD382-1F36-42C8-8A74-2DECAB483130}" type="presParOf" srcId="{AA30348D-FD9F-42CD-8CE1-FDD21972B26A}" destId="{CCAE3197-A165-4709-94BD-3763CDA8A8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92CD7E-EFF7-4D25-8610-B3D202075AAD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57F6F-BB30-49AF-A10D-73E7C5507A2B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743B4-1D65-4F1D-8967-FA854D440B4A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Start your day with a clear focus</a:t>
          </a:r>
          <a:endParaRPr lang="en-US" sz="1900" kern="1200"/>
        </a:p>
      </dsp:txBody>
      <dsp:txXfrm>
        <a:off x="1131174" y="4597"/>
        <a:ext cx="5382429" cy="979371"/>
      </dsp:txXfrm>
    </dsp:sp>
    <dsp:sp modelId="{98F85CE3-745A-48DB-93C4-8E67DFC782A6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69C6E5-32DA-4199-8039-CC1B3CCDEAFE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80736-2FD8-454C-96F6-BAB8B78DE00F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Have a dynamic task list </a:t>
          </a:r>
          <a:endParaRPr lang="en-US" sz="1900" kern="1200"/>
        </a:p>
      </dsp:txBody>
      <dsp:txXfrm>
        <a:off x="1131174" y="1228812"/>
        <a:ext cx="5382429" cy="979371"/>
      </dsp:txXfrm>
    </dsp:sp>
    <dsp:sp modelId="{CAAF74B2-BC42-42B1-89BF-B83133093C3D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3417D-C22F-4FD1-9175-61822F26E78F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2A81D-10D4-4DB8-B10D-259C8C37A71E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Focus on high value activities</a:t>
          </a:r>
          <a:endParaRPr lang="en-US" sz="1900" kern="1200"/>
        </a:p>
      </dsp:txBody>
      <dsp:txXfrm>
        <a:off x="1131174" y="2453027"/>
        <a:ext cx="5382429" cy="979371"/>
      </dsp:txXfrm>
    </dsp:sp>
    <dsp:sp modelId="{75DB6B21-CDA9-443A-AB44-8825BD7DF4B0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B1301-D53D-4972-A68F-679CC1C88E48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76B54-3B2A-47A4-B0ED-6C35881336FC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Minimise interruptions</a:t>
          </a:r>
          <a:endParaRPr lang="en-US" sz="1900" kern="1200" dirty="0"/>
        </a:p>
      </dsp:txBody>
      <dsp:txXfrm>
        <a:off x="1131174" y="3677241"/>
        <a:ext cx="5382429" cy="979371"/>
      </dsp:txXfrm>
    </dsp:sp>
    <dsp:sp modelId="{744D24E3-2C6B-42EB-A372-1D71218D206D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F93CF-B5D4-4254-829C-FE79C61B3D3F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060D1-14D6-411A-8549-3A107108B988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(Madsen, 2018)</a:t>
          </a:r>
        </a:p>
      </dsp:txBody>
      <dsp:txXfrm>
        <a:off x="1131174" y="4901456"/>
        <a:ext cx="5382429" cy="9793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B6763-E4DF-4893-92EF-F216AC4CDB52}">
      <dsp:nvSpPr>
        <dsp:cNvPr id="0" name=""/>
        <dsp:cNvSpPr/>
      </dsp:nvSpPr>
      <dsp:spPr>
        <a:xfrm>
          <a:off x="1124440" y="12702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122B73-5C70-4FC6-A34E-77A869D6B3CE}">
      <dsp:nvSpPr>
        <dsp:cNvPr id="0" name=""/>
        <dsp:cNvSpPr/>
      </dsp:nvSpPr>
      <dsp:spPr>
        <a:xfrm>
          <a:off x="1435036" y="323298"/>
          <a:ext cx="836220" cy="8362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1A74B-C9B5-47FC-AFEF-3D21543B9365}">
      <dsp:nvSpPr>
        <dsp:cNvPr id="0" name=""/>
        <dsp:cNvSpPr/>
      </dsp:nvSpPr>
      <dsp:spPr>
        <a:xfrm>
          <a:off x="658546" y="1924062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Study when days off</a:t>
          </a:r>
          <a:endParaRPr lang="en-US" sz="2500" kern="1200"/>
        </a:p>
      </dsp:txBody>
      <dsp:txXfrm>
        <a:off x="658546" y="1924062"/>
        <a:ext cx="2389200" cy="720000"/>
      </dsp:txXfrm>
    </dsp:sp>
    <dsp:sp modelId="{D4B5196D-2FA0-4CD3-8B8D-84FF56F798FE}">
      <dsp:nvSpPr>
        <dsp:cNvPr id="0" name=""/>
        <dsp:cNvSpPr/>
      </dsp:nvSpPr>
      <dsp:spPr>
        <a:xfrm>
          <a:off x="3931751" y="12702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A5FE8B-7D91-41AF-A12A-FE36347A233B}">
      <dsp:nvSpPr>
        <dsp:cNvPr id="0" name=""/>
        <dsp:cNvSpPr/>
      </dsp:nvSpPr>
      <dsp:spPr>
        <a:xfrm>
          <a:off x="4242347" y="323298"/>
          <a:ext cx="836220" cy="8362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0923E-ABCA-40FD-8380-EE66AE3C9894}">
      <dsp:nvSpPr>
        <dsp:cNvPr id="0" name=""/>
        <dsp:cNvSpPr/>
      </dsp:nvSpPr>
      <dsp:spPr>
        <a:xfrm>
          <a:off x="3465857" y="1924062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Attend my lectures</a:t>
          </a:r>
          <a:endParaRPr lang="en-US" sz="2500" kern="1200"/>
        </a:p>
      </dsp:txBody>
      <dsp:txXfrm>
        <a:off x="3465857" y="1924062"/>
        <a:ext cx="2389200" cy="720000"/>
      </dsp:txXfrm>
    </dsp:sp>
    <dsp:sp modelId="{343BE769-39D4-4242-B6E2-4865C6B718E7}">
      <dsp:nvSpPr>
        <dsp:cNvPr id="0" name=""/>
        <dsp:cNvSpPr/>
      </dsp:nvSpPr>
      <dsp:spPr>
        <a:xfrm>
          <a:off x="1124440" y="3241363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DFC07F-191D-44A3-BDA7-D7B55175C63A}">
      <dsp:nvSpPr>
        <dsp:cNvPr id="0" name=""/>
        <dsp:cNvSpPr/>
      </dsp:nvSpPr>
      <dsp:spPr>
        <a:xfrm>
          <a:off x="1435036" y="3551959"/>
          <a:ext cx="836220" cy="8362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E1B5E-1D75-4A79-8550-301E4EFB7273}">
      <dsp:nvSpPr>
        <dsp:cNvPr id="0" name=""/>
        <dsp:cNvSpPr/>
      </dsp:nvSpPr>
      <dsp:spPr>
        <a:xfrm>
          <a:off x="658546" y="5152723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Keep on top of my cleaning </a:t>
          </a:r>
          <a:endParaRPr lang="en-US" sz="2500" kern="1200"/>
        </a:p>
      </dsp:txBody>
      <dsp:txXfrm>
        <a:off x="658546" y="5152723"/>
        <a:ext cx="2389200" cy="720000"/>
      </dsp:txXfrm>
    </dsp:sp>
    <dsp:sp modelId="{99BEEBC8-6F72-413C-A4C0-990B4F1FD8BB}">
      <dsp:nvSpPr>
        <dsp:cNvPr id="0" name=""/>
        <dsp:cNvSpPr/>
      </dsp:nvSpPr>
      <dsp:spPr>
        <a:xfrm>
          <a:off x="3931751" y="3241363"/>
          <a:ext cx="1457412" cy="14574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E1A86-8202-44FE-BFBC-038DF3C173DC}">
      <dsp:nvSpPr>
        <dsp:cNvPr id="0" name=""/>
        <dsp:cNvSpPr/>
      </dsp:nvSpPr>
      <dsp:spPr>
        <a:xfrm>
          <a:off x="4242347" y="3551959"/>
          <a:ext cx="836220" cy="8362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37DDD0-3EF6-40AA-A842-2E467D30A83D}">
      <dsp:nvSpPr>
        <dsp:cNvPr id="0" name=""/>
        <dsp:cNvSpPr/>
      </dsp:nvSpPr>
      <dsp:spPr>
        <a:xfrm>
          <a:off x="3465857" y="5152723"/>
          <a:ext cx="23892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Separate them both </a:t>
          </a:r>
          <a:endParaRPr lang="en-US" sz="2500" kern="1200"/>
        </a:p>
      </dsp:txBody>
      <dsp:txXfrm>
        <a:off x="3465857" y="5152723"/>
        <a:ext cx="23892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C7AB1C-DAB6-427C-9305-4CE73F2F70C7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33C91-1CFA-4468-AE39-518AF536392F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1A3A5-9E39-42A9-8F99-E9890BACD7D8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 have 1 daughter Emily 14 years old and 1 step-daughter </a:t>
          </a:r>
          <a:r>
            <a:rPr lang="en-GB" sz="2500" kern="1200" dirty="0" err="1"/>
            <a:t>Aleasha</a:t>
          </a:r>
          <a:r>
            <a:rPr lang="en-GB" sz="2500" kern="1200" dirty="0"/>
            <a:t> 19years old.</a:t>
          </a:r>
          <a:endParaRPr lang="en-US" sz="2500" kern="1200" dirty="0"/>
        </a:p>
      </dsp:txBody>
      <dsp:txXfrm>
        <a:off x="1941716" y="718"/>
        <a:ext cx="4571887" cy="1681139"/>
      </dsp:txXfrm>
    </dsp:sp>
    <dsp:sp modelId="{FA9C0A5B-DACA-44B5-A083-EDD168E622FC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34715-794F-48D6-9082-F451D1AB263B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23B873-C26B-4DBD-A138-C1B39D8046A8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 have 1 dog </a:t>
          </a:r>
          <a:r>
            <a:rPr lang="en-GB" sz="2500" kern="1200" dirty="0" err="1"/>
            <a:t>chun</a:t>
          </a:r>
          <a:r>
            <a:rPr lang="en-GB" sz="2500" kern="1200" dirty="0"/>
            <a:t> </a:t>
          </a:r>
          <a:endParaRPr lang="en-US" sz="2500" kern="1200" dirty="0"/>
        </a:p>
      </dsp:txBody>
      <dsp:txXfrm>
        <a:off x="1941716" y="2102143"/>
        <a:ext cx="4571887" cy="1681139"/>
      </dsp:txXfrm>
    </dsp:sp>
    <dsp:sp modelId="{C8C28D43-AB3D-4083-8088-509666CEB8C3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E065C7-BD9C-4E5A-9101-C6E92815DFC3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E3197-A165-4709-94BD-3763CDA8A87A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 have a partner john</a:t>
          </a:r>
          <a:endParaRPr lang="en-US" sz="2500" kern="1200" dirty="0"/>
        </a:p>
      </dsp:txBody>
      <dsp:txXfrm>
        <a:off x="1941716" y="4203567"/>
        <a:ext cx="4571887" cy="1681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F83F45-EEA1-43D5-81A2-E20ED00ACC03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F892C3-09FA-46E9-AEE2-26CB5F1AE4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55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(Madsen, 2018).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F892C3-09FA-46E9-AEE2-26CB5F1AE4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562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A36DB-18DF-4801-B49A-71D252B1A7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C67581-CD8B-4BD2-A8C0-0EF599D255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796BA-F891-4DAE-8EAD-94B86E8C5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1E234-9E10-4D43-A31A-65E3F67AB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A2E4D-3C34-43D9-9A69-31C37222E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685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AA2C1-00B0-4E0D-A938-91D6A3E0F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2D372-6A41-4C34-8656-CDE51BD6E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92638-7658-4678-92C8-580FB004A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A63B8D-7249-4844-815E-807ACD3C5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72317-EC1F-4E6C-B471-2410CE0DB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91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15AA2-A0ED-4B2C-B1A1-1E817BEDC8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12AC79-250F-4BE7-9EBC-2C617E3AB1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17D2A-0CEC-43A1-A9ED-207569B0E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278DC-BAC9-4E20-9A18-6FDEA61CA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8003F-B3B7-488A-B4D7-01A72FC22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39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80397-A0FC-41E1-924C-521A9408F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199DB-B1FC-47F0-B1C5-B5AEA1EDA7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172FFB-4EB5-4D42-BBBE-ACE0F9CA28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28A1B2-DC41-4F0B-A25B-A2ABB25CC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FDD15D-5E09-468D-9186-C256EFB6A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D62292-45A8-463A-B085-A7E5F40BD2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580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9ED5-BBC3-40CB-B3C0-82311CF73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11F3D-8C10-4BEE-89AD-C5023C649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4F77E2-4577-4F79-BA24-3E25B92005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6F0ECC-EC80-48FE-9917-0D4D0BFCFB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9F8AD1-C5E1-40CA-AC99-27F962DD14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8CB4E0-8C3F-4665-946D-2C0538BCB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91B35A-7941-4650-9EAE-812FE0D32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AC488F-2F21-4616-AD8D-42271C1DA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75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94C7D-790B-4F82-BA5B-FDA8E9401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3BB7BE-4F96-43EF-BCDD-99BBAF7CC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B07785-697B-4A06-9156-825825B96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AE8CC5-AFF4-4829-A2D4-8ADB51055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268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8B9DBD-423E-4862-8D87-53A855AC1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857630-219E-49F3-942C-CB4ECB158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486C8-9C9B-4104-A6E1-F9656D07F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69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0B8AC-330C-400F-A2E3-B6C445AE4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39DFBD-B88D-4228-BB63-4ACC2E7BB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EDC464-3487-4D74-AC85-324C381FF6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03C99-9C62-4577-93BA-8F83F9C0B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A5CA95-488E-4D9F-B823-02C86F328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318865-12F5-4C7D-8837-DF15A505E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57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76FB-0353-4D92-9494-3C2F24766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8A5712-89DD-4701-A215-7401C9EC5C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E1C9AC-BE1C-4980-AB7A-0EFEE1CD7D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A012A-A24E-44EE-A31E-FA5317094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C131AA-22F0-4E17-B6A0-2694E4A78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1D0B08-48C6-4FDD-83AA-26F97AF7F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27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13672-45F2-447B-ADDB-F7D6BCBE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14865E-C26A-4F65-9AEE-219EC6AF9B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02B762-F9D2-4EDA-A769-00E9F8422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8EF44-E6BD-4E3E-B271-429859594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991E0-4E97-4E65-8BD2-0A334EA0D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434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7AD414-9BBB-452A-B5EF-B766CD8291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22DF72-E8B1-4D56-BCE3-3D73539E59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34587-C3A8-4269-92B5-CB49C55E8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9C3F1-5B21-48EF-B8AD-1B349499B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4A6F55-F97F-4C89-8F62-F342DB5E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45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1F58F5-B43C-4E07-8DB7-7FE9AA259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2F2B51-72FF-4B30-A95D-610B70C43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CF2F21-9428-4FFE-B4C9-F7361F935D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CD925-3E35-4524-9677-E796EA261271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9587B-464F-4EAF-B8CA-9810911098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CB88A-5707-42F0-8BF0-5449BFF614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6826A-A38C-4821-916B-D33D1D091D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413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ime-management-clock-time-business-1966388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commons.ubc.ca/student-toolkits/managing-your-time/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quidplanner.com/blog/7-essential-time-managementstrategi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F24A09B-713F-43FC-AB6E-B88083968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8E84D4-E686-4BEA-933C-B647E5CD0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744" y="640080"/>
            <a:ext cx="4173905" cy="55778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Time management by Toni Hadgraft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B91AB35-C3B4-4B70-B3DD-13D63B7DA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3975" y="2423149"/>
            <a:ext cx="0" cy="201168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43FCCF63-840D-4C48-8A51-2A2590CA4F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1791647"/>
            <a:ext cx="5459470" cy="3275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630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0D2597-40C5-4BDD-88D9-12B18646B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E880A-9DC8-4DE3-AF9F-14F355043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</a:rPr>
              <a:t>this presentation is going to look into how I manage my time between going to university and juggling my home life </a:t>
            </a:r>
          </a:p>
        </p:txBody>
      </p:sp>
    </p:spTree>
    <p:extLst>
      <p:ext uri="{BB962C8B-B14F-4D97-AF65-F5344CB8AC3E}">
        <p14:creationId xmlns:p14="http://schemas.microsoft.com/office/powerpoint/2010/main" val="2431402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6B673F-9673-43C3-B15D-5895A04C4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7 essential time management skills and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78B45C-9F54-45ED-87ED-00F9443F21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10266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0259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0E0654-5A62-4F3E-B18C-B1032DD68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will I manage my time with uni and home life.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DC9420-85A9-4A36-BEC4-3E81E0505F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236934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7937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305CF3-3306-4FAF-8EBE-E9FCA651B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home life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740CDE-9774-47EE-90F8-9DC26A7D2F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1077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1269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74344-B409-4059-B1ED-E674BF0C7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How to use my time studying </a:t>
            </a:r>
          </a:p>
        </p:txBody>
      </p:sp>
      <p:pic>
        <p:nvPicPr>
          <p:cNvPr id="11" name="Picture 4">
            <a:extLst>
              <a:ext uri="{FF2B5EF4-FFF2-40B4-BE49-F238E27FC236}">
                <a16:creationId xmlns:a16="http://schemas.microsoft.com/office/drawing/2014/main" id="{72DFD9F1-66AF-4573-935C-33420688F6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57" r="44524" b="-1"/>
          <a:stretch/>
        </p:blipFill>
        <p:spPr>
          <a:xfrm>
            <a:off x="20" y="-121910"/>
            <a:ext cx="4635571" cy="6857990"/>
          </a:xfrm>
          <a:prstGeom prst="rect">
            <a:avLst/>
          </a:prstGeom>
          <a:effectLst/>
        </p:spPr>
      </p:pic>
      <p:cxnSp>
        <p:nvCxnSpPr>
          <p:cNvPr id="12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BD4B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49A7F-EF1A-4123-977F-EC4EFF2F7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4400" dirty="0"/>
              <a:t>Set out a time plan throughout the day </a:t>
            </a:r>
          </a:p>
          <a:p>
            <a:r>
              <a:rPr lang="en-GB" sz="4400" dirty="0"/>
              <a:t>Pick studying days and stick to it</a:t>
            </a:r>
          </a:p>
          <a:p>
            <a:r>
              <a:rPr lang="en-GB" sz="4400" dirty="0"/>
              <a:t>Prioritise assignments</a:t>
            </a:r>
          </a:p>
          <a:p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512593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693E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93C8-448D-4976-87C2-E84B0B67D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not to manage your time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A800B627-B9A7-44C5-AB85-C9BF1A03F2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99953" y="961812"/>
            <a:ext cx="2465493" cy="49309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3EE64CC-E3A2-484A-B32E-2924F785EFB2}"/>
              </a:ext>
            </a:extLst>
          </p:cNvPr>
          <p:cNvSpPr txBox="1"/>
          <p:nvPr/>
        </p:nvSpPr>
        <p:spPr>
          <a:xfrm>
            <a:off x="6558404" y="5692744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learningcommons.ubc.ca/student-toolkits/managing-your-ti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700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0763C-DA7C-4698-9A90-04489DC0E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2919A-3F07-49EE-8789-C7CA50840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Madsen, S (2018). </a:t>
            </a:r>
            <a:r>
              <a:rPr lang="en-GB" i="1" dirty="0"/>
              <a:t>7 essential time management skills and strategies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https://www.liquidplanner.com/blog/7-essential-time-managementstrategies/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4532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2" ma:contentTypeDescription="Create a new document." ma:contentTypeScope="" ma:versionID="a3e70a07debc88b454e927d60de085f4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d6237e4970458722e9b937876581c06d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F7CBE8-209D-4925-87F7-631691CCF6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CB0457-0DE6-47B0-9621-A854C57ACB4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CF8F88-CF49-4513-A675-78998DDDFC1E}">
  <ds:schemaRefs>
    <ds:schemaRef ds:uri="http://www.w3.org/XML/1998/namespace"/>
    <ds:schemaRef ds:uri="http://schemas.microsoft.com/office/2006/documentManagement/types"/>
    <ds:schemaRef ds:uri="2dc8c000-3fb6-4aae-80f6-b33e90f8692e"/>
    <ds:schemaRef ds:uri="http://schemas.openxmlformats.org/package/2006/metadata/core-properties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185</Words>
  <Application>Microsoft Office PowerPoint</Application>
  <PresentationFormat>Widescreen</PresentationFormat>
  <Paragraphs>31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Time management by Toni Hadgraft</vt:lpstr>
      <vt:lpstr>Introduction </vt:lpstr>
      <vt:lpstr>7 essential time management skills and strategies</vt:lpstr>
      <vt:lpstr>How will I manage my time with uni and home life.</vt:lpstr>
      <vt:lpstr>My home life</vt:lpstr>
      <vt:lpstr>How to use my time studying </vt:lpstr>
      <vt:lpstr>How not to manage your time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 by Toni Hadgraft</dc:title>
  <dc:creator>Toni Hadgraft (1902675)</dc:creator>
  <cp:lastModifiedBy>Toni Hadgraft (1902675)</cp:lastModifiedBy>
  <cp:revision>1</cp:revision>
  <dcterms:created xsi:type="dcterms:W3CDTF">2019-12-08T21:13:23Z</dcterms:created>
  <dcterms:modified xsi:type="dcterms:W3CDTF">2019-12-08T21:32:40Z</dcterms:modified>
</cp:coreProperties>
</file>