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61" d="100"/>
          <a:sy n="161" d="100"/>
        </p:scale>
        <p:origin x="232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734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202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4736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987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8549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5013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89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9733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26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99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144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52570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391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1989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90808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13115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157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DF1A708-9F7C-4A7D-8079-7D09EB2F1833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9D5D263-A493-4E6F-A6A8-2CF49928F2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318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E135B-95DC-488C-BFF2-55D52DDDD0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Emerging Trends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6E91BF-F6BF-4803-92D7-44280763FD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James Doward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633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B43A8-A8DF-44CB-96B4-6E573A32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Product Idea -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048DF-198E-4858-9456-9DA6F04E7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product idea is smartwatch like device that helps blind people traverse the world</a:t>
            </a:r>
          </a:p>
          <a:p>
            <a:r>
              <a:rPr lang="en-GB" dirty="0"/>
              <a:t>It uses AI and sensors to scan the environment around them </a:t>
            </a:r>
          </a:p>
          <a:p>
            <a:r>
              <a:rPr lang="en-GB" dirty="0"/>
              <a:t>It will then pair with headphones or earbuds so that I can relay the information to the person </a:t>
            </a:r>
          </a:p>
          <a:p>
            <a:r>
              <a:rPr lang="en-GB" dirty="0"/>
              <a:t>This can potentially help blind people have </a:t>
            </a:r>
            <a:r>
              <a:rPr lang="en-GB"/>
              <a:t>a traverse </a:t>
            </a:r>
            <a:r>
              <a:rPr lang="en-GB" dirty="0"/>
              <a:t>around places without the need of a cane</a:t>
            </a:r>
          </a:p>
        </p:txBody>
      </p:sp>
    </p:spTree>
    <p:extLst>
      <p:ext uri="{BB962C8B-B14F-4D97-AF65-F5344CB8AC3E}">
        <p14:creationId xmlns:p14="http://schemas.microsoft.com/office/powerpoint/2010/main" val="3865699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48BEB-1B5C-4B50-9016-F4B00FBA1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Roles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49D3F-A09C-4A46-A40C-05D39C6D2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James – Research</a:t>
            </a:r>
          </a:p>
          <a:p>
            <a:r>
              <a:rPr lang="en-US" dirty="0"/>
              <a:t>James – Lead</a:t>
            </a:r>
          </a:p>
          <a:p>
            <a:r>
              <a:rPr lang="en-US" dirty="0"/>
              <a:t>James – Design</a:t>
            </a:r>
          </a:p>
          <a:p>
            <a:r>
              <a:rPr lang="en-US" dirty="0"/>
              <a:t>James Planning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4882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</TotalTime>
  <Words>81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Garamond</vt:lpstr>
      <vt:lpstr>Organic</vt:lpstr>
      <vt:lpstr>Emerging Trends</vt:lpstr>
      <vt:lpstr>Product Idea - </vt:lpstr>
      <vt:lpstr>Team Roles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Emerging Trends</dc:title>
  <dc:creator>James Doward (2307692)</dc:creator>
  <cp:lastModifiedBy>James Doward (2307692)</cp:lastModifiedBy>
  <cp:revision>2</cp:revision>
  <dcterms:created xsi:type="dcterms:W3CDTF">2026-02-12T13:09:52Z</dcterms:created>
  <dcterms:modified xsi:type="dcterms:W3CDTF">2026-02-13T00:02:30Z</dcterms:modified>
</cp:coreProperties>
</file>