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67" r:id="rId3"/>
    <p:sldId id="257" r:id="rId4"/>
    <p:sldId id="259" r:id="rId5"/>
    <p:sldId id="260" r:id="rId6"/>
    <p:sldId id="261" r:id="rId7"/>
    <p:sldId id="262" r:id="rId8"/>
    <p:sldId id="266" r:id="rId9"/>
    <p:sldId id="264" r:id="rId10"/>
    <p:sldId id="263" r:id="rId11"/>
    <p:sldId id="258" r:id="rId12"/>
    <p:sldId id="268" r:id="rId13"/>
    <p:sldId id="269"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683C68-FD6B-0242-9B16-93F4453CDC35}" v="15" dt="2026-04-26T23:16:44.5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410"/>
    <p:restoredTop sz="94675"/>
  </p:normalViewPr>
  <p:slideViewPr>
    <p:cSldViewPr snapToGrid="0">
      <p:cViewPr varScale="1">
        <p:scale>
          <a:sx n="52" d="100"/>
          <a:sy n="52" d="100"/>
        </p:scale>
        <p:origin x="216" y="14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nnor Whitney-Embleton (2501042)" userId="e479756d-5647-490d-b0b5-9a15e8286ce5" providerId="ADAL" clId="{24A8ADAF-6196-5568-B4C9-6895DC82369B}"/>
    <pc:docChg chg="custSel addSld delSld modSld sldOrd">
      <pc:chgData name="Connor Whitney-Embleton (2501042)" userId="e479756d-5647-490d-b0b5-9a15e8286ce5" providerId="ADAL" clId="{24A8ADAF-6196-5568-B4C9-6895DC82369B}" dt="2026-04-26T23:21:41.141" v="6990" actId="313"/>
      <pc:docMkLst>
        <pc:docMk/>
      </pc:docMkLst>
      <pc:sldChg chg="addSp modSp mod setBg">
        <pc:chgData name="Connor Whitney-Embleton (2501042)" userId="e479756d-5647-490d-b0b5-9a15e8286ce5" providerId="ADAL" clId="{24A8ADAF-6196-5568-B4C9-6895DC82369B}" dt="2026-04-26T22:57:59.887" v="6592" actId="20577"/>
        <pc:sldMkLst>
          <pc:docMk/>
          <pc:sldMk cId="3366909370" sldId="256"/>
        </pc:sldMkLst>
        <pc:spChg chg="mod">
          <ac:chgData name="Connor Whitney-Embleton (2501042)" userId="e479756d-5647-490d-b0b5-9a15e8286ce5" providerId="ADAL" clId="{24A8ADAF-6196-5568-B4C9-6895DC82369B}" dt="2026-04-26T22:57:40.649" v="6586" actId="26606"/>
          <ac:spMkLst>
            <pc:docMk/>
            <pc:sldMk cId="3366909370" sldId="256"/>
            <ac:spMk id="2" creationId="{26DBDFCF-A316-4C8F-B71C-CF547485DAE7}"/>
          </ac:spMkLst>
        </pc:spChg>
        <pc:spChg chg="mod">
          <ac:chgData name="Connor Whitney-Embleton (2501042)" userId="e479756d-5647-490d-b0b5-9a15e8286ce5" providerId="ADAL" clId="{24A8ADAF-6196-5568-B4C9-6895DC82369B}" dt="2026-04-26T22:57:59.887" v="6592" actId="20577"/>
          <ac:spMkLst>
            <pc:docMk/>
            <pc:sldMk cId="3366909370" sldId="256"/>
            <ac:spMk id="3" creationId="{FC06101B-2E18-590B-3926-2B0A8D8C6EC8}"/>
          </ac:spMkLst>
        </pc:spChg>
        <pc:spChg chg="add">
          <ac:chgData name="Connor Whitney-Embleton (2501042)" userId="e479756d-5647-490d-b0b5-9a15e8286ce5" providerId="ADAL" clId="{24A8ADAF-6196-5568-B4C9-6895DC82369B}" dt="2026-04-26T22:57:40.649" v="6586" actId="26606"/>
          <ac:spMkLst>
            <pc:docMk/>
            <pc:sldMk cId="3366909370" sldId="256"/>
            <ac:spMk id="8" creationId="{4522B21E-B2B9-4C72-9A71-C87EFD137480}"/>
          </ac:spMkLst>
        </pc:spChg>
        <pc:spChg chg="add">
          <ac:chgData name="Connor Whitney-Embleton (2501042)" userId="e479756d-5647-490d-b0b5-9a15e8286ce5" providerId="ADAL" clId="{24A8ADAF-6196-5568-B4C9-6895DC82369B}" dt="2026-04-26T22:57:40.649" v="6586" actId="26606"/>
          <ac:spMkLst>
            <pc:docMk/>
            <pc:sldMk cId="3366909370" sldId="256"/>
            <ac:spMk id="10" creationId="{5EB7D2A2-F448-44D4-938C-DC84CBCB3B1E}"/>
          </ac:spMkLst>
        </pc:spChg>
        <pc:spChg chg="add">
          <ac:chgData name="Connor Whitney-Embleton (2501042)" userId="e479756d-5647-490d-b0b5-9a15e8286ce5" providerId="ADAL" clId="{24A8ADAF-6196-5568-B4C9-6895DC82369B}" dt="2026-04-26T22:57:40.649" v="6586" actId="26606"/>
          <ac:spMkLst>
            <pc:docMk/>
            <pc:sldMk cId="3366909370" sldId="256"/>
            <ac:spMk id="12" creationId="{871AEA07-1E14-44B4-8E55-64EF049CD66F}"/>
          </ac:spMkLst>
        </pc:spChg>
        <pc:cxnChg chg="add">
          <ac:chgData name="Connor Whitney-Embleton (2501042)" userId="e479756d-5647-490d-b0b5-9a15e8286ce5" providerId="ADAL" clId="{24A8ADAF-6196-5568-B4C9-6895DC82369B}" dt="2026-04-26T22:57:40.649" v="6586" actId="26606"/>
          <ac:cxnSpMkLst>
            <pc:docMk/>
            <pc:sldMk cId="3366909370" sldId="256"/>
            <ac:cxnSpMk id="14" creationId="{F7C8EA93-3210-4C62-99E9-153C275E3A87}"/>
          </ac:cxnSpMkLst>
        </pc:cxnChg>
      </pc:sldChg>
      <pc:sldChg chg="addSp delSp modSp mod">
        <pc:chgData name="Connor Whitney-Embleton (2501042)" userId="e479756d-5647-490d-b0b5-9a15e8286ce5" providerId="ADAL" clId="{24A8ADAF-6196-5568-B4C9-6895DC82369B}" dt="2026-04-26T00:40:30.444" v="4776" actId="20577"/>
        <pc:sldMkLst>
          <pc:docMk/>
          <pc:sldMk cId="2409442032" sldId="257"/>
        </pc:sldMkLst>
        <pc:spChg chg="mod">
          <ac:chgData name="Connor Whitney-Embleton (2501042)" userId="e479756d-5647-490d-b0b5-9a15e8286ce5" providerId="ADAL" clId="{24A8ADAF-6196-5568-B4C9-6895DC82369B}" dt="2026-04-12T13:37:35.835" v="377" actId="20577"/>
          <ac:spMkLst>
            <pc:docMk/>
            <pc:sldMk cId="2409442032" sldId="257"/>
            <ac:spMk id="2" creationId="{DE55CB13-5A2B-B458-6B49-436B5C6FCCD0}"/>
          </ac:spMkLst>
        </pc:spChg>
        <pc:spChg chg="mod">
          <ac:chgData name="Connor Whitney-Embleton (2501042)" userId="e479756d-5647-490d-b0b5-9a15e8286ce5" providerId="ADAL" clId="{24A8ADAF-6196-5568-B4C9-6895DC82369B}" dt="2026-04-26T00:40:30.444" v="4776" actId="20577"/>
          <ac:spMkLst>
            <pc:docMk/>
            <pc:sldMk cId="2409442032" sldId="257"/>
            <ac:spMk id="3" creationId="{2D9406CB-987B-BD29-CB1D-526D326FAA4E}"/>
          </ac:spMkLst>
        </pc:spChg>
      </pc:sldChg>
      <pc:sldChg chg="modSp mod">
        <pc:chgData name="Connor Whitney-Embleton (2501042)" userId="e479756d-5647-490d-b0b5-9a15e8286ce5" providerId="ADAL" clId="{24A8ADAF-6196-5568-B4C9-6895DC82369B}" dt="2026-04-26T20:51:36.315" v="5694" actId="20577"/>
        <pc:sldMkLst>
          <pc:docMk/>
          <pc:sldMk cId="2557685829" sldId="258"/>
        </pc:sldMkLst>
        <pc:spChg chg="mod">
          <ac:chgData name="Connor Whitney-Embleton (2501042)" userId="e479756d-5647-490d-b0b5-9a15e8286ce5" providerId="ADAL" clId="{24A8ADAF-6196-5568-B4C9-6895DC82369B}" dt="2026-04-26T20:51:36.315" v="5694" actId="20577"/>
          <ac:spMkLst>
            <pc:docMk/>
            <pc:sldMk cId="2557685829" sldId="258"/>
            <ac:spMk id="3" creationId="{9E25B795-CFF4-B9FE-EDF2-98C70E2DD89B}"/>
          </ac:spMkLst>
        </pc:spChg>
      </pc:sldChg>
      <pc:sldChg chg="modSp mod">
        <pc:chgData name="Connor Whitney-Embleton (2501042)" userId="e479756d-5647-490d-b0b5-9a15e8286ce5" providerId="ADAL" clId="{24A8ADAF-6196-5568-B4C9-6895DC82369B}" dt="2026-04-19T23:21:18.795" v="4765" actId="20577"/>
        <pc:sldMkLst>
          <pc:docMk/>
          <pc:sldMk cId="494429760" sldId="259"/>
        </pc:sldMkLst>
        <pc:spChg chg="mod">
          <ac:chgData name="Connor Whitney-Embleton (2501042)" userId="e479756d-5647-490d-b0b5-9a15e8286ce5" providerId="ADAL" clId="{24A8ADAF-6196-5568-B4C9-6895DC82369B}" dt="2026-04-19T23:21:18.795" v="4765" actId="20577"/>
          <ac:spMkLst>
            <pc:docMk/>
            <pc:sldMk cId="494429760" sldId="259"/>
            <ac:spMk id="3" creationId="{1FAB054C-95DA-A2EF-F974-A7250AD1F0AB}"/>
          </ac:spMkLst>
        </pc:spChg>
      </pc:sldChg>
      <pc:sldChg chg="modSp mod">
        <pc:chgData name="Connor Whitney-Embleton (2501042)" userId="e479756d-5647-490d-b0b5-9a15e8286ce5" providerId="ADAL" clId="{24A8ADAF-6196-5568-B4C9-6895DC82369B}" dt="2026-04-16T20:28:19.787" v="3974" actId="20577"/>
        <pc:sldMkLst>
          <pc:docMk/>
          <pc:sldMk cId="1958170937" sldId="260"/>
        </pc:sldMkLst>
        <pc:spChg chg="mod">
          <ac:chgData name="Connor Whitney-Embleton (2501042)" userId="e479756d-5647-490d-b0b5-9a15e8286ce5" providerId="ADAL" clId="{24A8ADAF-6196-5568-B4C9-6895DC82369B}" dt="2026-04-16T20:28:19.787" v="3974" actId="20577"/>
          <ac:spMkLst>
            <pc:docMk/>
            <pc:sldMk cId="1958170937" sldId="260"/>
            <ac:spMk id="3" creationId="{C1849415-7BDD-DC3B-65E9-8E60E45BFDDE}"/>
          </ac:spMkLst>
        </pc:spChg>
      </pc:sldChg>
      <pc:sldChg chg="modSp mod">
        <pc:chgData name="Connor Whitney-Embleton (2501042)" userId="e479756d-5647-490d-b0b5-9a15e8286ce5" providerId="ADAL" clId="{24A8ADAF-6196-5568-B4C9-6895DC82369B}" dt="2026-04-26T20:47:19.389" v="5541" actId="20577"/>
        <pc:sldMkLst>
          <pc:docMk/>
          <pc:sldMk cId="483408798" sldId="261"/>
        </pc:sldMkLst>
        <pc:spChg chg="mod">
          <ac:chgData name="Connor Whitney-Embleton (2501042)" userId="e479756d-5647-490d-b0b5-9a15e8286ce5" providerId="ADAL" clId="{24A8ADAF-6196-5568-B4C9-6895DC82369B}" dt="2026-04-26T20:47:19.389" v="5541" actId="20577"/>
          <ac:spMkLst>
            <pc:docMk/>
            <pc:sldMk cId="483408798" sldId="261"/>
            <ac:spMk id="3" creationId="{C5162DEE-1FD7-B12F-9C47-A6C733546E85}"/>
          </ac:spMkLst>
        </pc:spChg>
      </pc:sldChg>
      <pc:sldChg chg="addSp delSp modSp mod">
        <pc:chgData name="Connor Whitney-Embleton (2501042)" userId="e479756d-5647-490d-b0b5-9a15e8286ce5" providerId="ADAL" clId="{24A8ADAF-6196-5568-B4C9-6895DC82369B}" dt="2026-04-26T23:21:41.141" v="6990" actId="313"/>
        <pc:sldMkLst>
          <pc:docMk/>
          <pc:sldMk cId="3371531188" sldId="262"/>
        </pc:sldMkLst>
        <pc:spChg chg="mod">
          <ac:chgData name="Connor Whitney-Embleton (2501042)" userId="e479756d-5647-490d-b0b5-9a15e8286ce5" providerId="ADAL" clId="{24A8ADAF-6196-5568-B4C9-6895DC82369B}" dt="2026-04-26T23:21:41.141" v="6990" actId="313"/>
          <ac:spMkLst>
            <pc:docMk/>
            <pc:sldMk cId="3371531188" sldId="262"/>
            <ac:spMk id="3" creationId="{719DE0E6-8EB6-D89C-CA06-635BA7457686}"/>
          </ac:spMkLst>
        </pc:spChg>
        <pc:spChg chg="add del mod">
          <ac:chgData name="Connor Whitney-Embleton (2501042)" userId="e479756d-5647-490d-b0b5-9a15e8286ce5" providerId="ADAL" clId="{24A8ADAF-6196-5568-B4C9-6895DC82369B}" dt="2026-04-26T23:17:00.266" v="6595"/>
          <ac:spMkLst>
            <pc:docMk/>
            <pc:sldMk cId="3371531188" sldId="262"/>
            <ac:spMk id="4" creationId="{B0008CD5-A278-9AA0-AEF6-17D709E343DA}"/>
          </ac:spMkLst>
        </pc:spChg>
      </pc:sldChg>
      <pc:sldChg chg="modSp mod">
        <pc:chgData name="Connor Whitney-Embleton (2501042)" userId="e479756d-5647-490d-b0b5-9a15e8286ce5" providerId="ADAL" clId="{24A8ADAF-6196-5568-B4C9-6895DC82369B}" dt="2026-04-26T22:57:01.148" v="6585" actId="20577"/>
        <pc:sldMkLst>
          <pc:docMk/>
          <pc:sldMk cId="2939503101" sldId="263"/>
        </pc:sldMkLst>
        <pc:spChg chg="mod">
          <ac:chgData name="Connor Whitney-Embleton (2501042)" userId="e479756d-5647-490d-b0b5-9a15e8286ce5" providerId="ADAL" clId="{24A8ADAF-6196-5568-B4C9-6895DC82369B}" dt="2026-04-26T22:57:01.148" v="6585" actId="20577"/>
          <ac:spMkLst>
            <pc:docMk/>
            <pc:sldMk cId="2939503101" sldId="263"/>
            <ac:spMk id="3" creationId="{86C61FDD-9625-B487-E707-810DC10C6D2F}"/>
          </ac:spMkLst>
        </pc:spChg>
      </pc:sldChg>
      <pc:sldChg chg="modSp mod">
        <pc:chgData name="Connor Whitney-Embleton (2501042)" userId="e479756d-5647-490d-b0b5-9a15e8286ce5" providerId="ADAL" clId="{24A8ADAF-6196-5568-B4C9-6895DC82369B}" dt="2026-04-16T20:25:42.286" v="3969" actId="20577"/>
        <pc:sldMkLst>
          <pc:docMk/>
          <pc:sldMk cId="1714576994" sldId="264"/>
        </pc:sldMkLst>
        <pc:spChg chg="mod">
          <ac:chgData name="Connor Whitney-Embleton (2501042)" userId="e479756d-5647-490d-b0b5-9a15e8286ce5" providerId="ADAL" clId="{24A8ADAF-6196-5568-B4C9-6895DC82369B}" dt="2026-04-13T14:23:16.187" v="2262" actId="33524"/>
          <ac:spMkLst>
            <pc:docMk/>
            <pc:sldMk cId="1714576994" sldId="264"/>
            <ac:spMk id="2" creationId="{A1A96C39-BA5F-9604-5A57-6A8D92BCB762}"/>
          </ac:spMkLst>
        </pc:spChg>
        <pc:spChg chg="mod">
          <ac:chgData name="Connor Whitney-Embleton (2501042)" userId="e479756d-5647-490d-b0b5-9a15e8286ce5" providerId="ADAL" clId="{24A8ADAF-6196-5568-B4C9-6895DC82369B}" dt="2026-04-16T20:25:42.286" v="3969" actId="20577"/>
          <ac:spMkLst>
            <pc:docMk/>
            <pc:sldMk cId="1714576994" sldId="264"/>
            <ac:spMk id="3" creationId="{76E3362E-688A-8B82-196C-55A5BB33765F}"/>
          </ac:spMkLst>
        </pc:spChg>
      </pc:sldChg>
      <pc:sldChg chg="modSp mod modNotesTx">
        <pc:chgData name="Connor Whitney-Embleton (2501042)" userId="e479756d-5647-490d-b0b5-9a15e8286ce5" providerId="ADAL" clId="{24A8ADAF-6196-5568-B4C9-6895DC82369B}" dt="2026-04-16T20:14:28.462" v="3630" actId="20577"/>
        <pc:sldMkLst>
          <pc:docMk/>
          <pc:sldMk cId="183134083" sldId="266"/>
        </pc:sldMkLst>
        <pc:spChg chg="mod">
          <ac:chgData name="Connor Whitney-Embleton (2501042)" userId="e479756d-5647-490d-b0b5-9a15e8286ce5" providerId="ADAL" clId="{24A8ADAF-6196-5568-B4C9-6895DC82369B}" dt="2026-04-16T20:14:28.462" v="3630" actId="20577"/>
          <ac:spMkLst>
            <pc:docMk/>
            <pc:sldMk cId="183134083" sldId="266"/>
            <ac:spMk id="3" creationId="{1463072F-BECF-F187-F70F-6A27F735DB75}"/>
          </ac:spMkLst>
        </pc:spChg>
      </pc:sldChg>
      <pc:sldChg chg="modSp new mod">
        <pc:chgData name="Connor Whitney-Embleton (2501042)" userId="e479756d-5647-490d-b0b5-9a15e8286ce5" providerId="ADAL" clId="{24A8ADAF-6196-5568-B4C9-6895DC82369B}" dt="2026-04-12T13:36:57.879" v="352" actId="20577"/>
        <pc:sldMkLst>
          <pc:docMk/>
          <pc:sldMk cId="3872986472" sldId="267"/>
        </pc:sldMkLst>
        <pc:spChg chg="mod">
          <ac:chgData name="Connor Whitney-Embleton (2501042)" userId="e479756d-5647-490d-b0b5-9a15e8286ce5" providerId="ADAL" clId="{24A8ADAF-6196-5568-B4C9-6895DC82369B}" dt="2026-04-08T11:15:16.188" v="99" actId="20577"/>
          <ac:spMkLst>
            <pc:docMk/>
            <pc:sldMk cId="3872986472" sldId="267"/>
            <ac:spMk id="2" creationId="{EB2B0FC1-C9EB-E12B-BC07-9963A0046AF6}"/>
          </ac:spMkLst>
        </pc:spChg>
        <pc:spChg chg="mod">
          <ac:chgData name="Connor Whitney-Embleton (2501042)" userId="e479756d-5647-490d-b0b5-9a15e8286ce5" providerId="ADAL" clId="{24A8ADAF-6196-5568-B4C9-6895DC82369B}" dt="2026-04-12T13:36:57.879" v="352" actId="20577"/>
          <ac:spMkLst>
            <pc:docMk/>
            <pc:sldMk cId="3872986472" sldId="267"/>
            <ac:spMk id="3" creationId="{5BA616A8-F30A-6C0F-98F4-6779BC84F306}"/>
          </ac:spMkLst>
        </pc:spChg>
      </pc:sldChg>
      <pc:sldChg chg="modSp new mod">
        <pc:chgData name="Connor Whitney-Embleton (2501042)" userId="e479756d-5647-490d-b0b5-9a15e8286ce5" providerId="ADAL" clId="{24A8ADAF-6196-5568-B4C9-6895DC82369B}" dt="2026-04-26T20:51:24.879" v="5690" actId="20577"/>
        <pc:sldMkLst>
          <pc:docMk/>
          <pc:sldMk cId="1258970579" sldId="268"/>
        </pc:sldMkLst>
        <pc:spChg chg="mod">
          <ac:chgData name="Connor Whitney-Embleton (2501042)" userId="e479756d-5647-490d-b0b5-9a15e8286ce5" providerId="ADAL" clId="{24A8ADAF-6196-5568-B4C9-6895DC82369B}" dt="2026-04-13T12:24:56.351" v="807" actId="20577"/>
          <ac:spMkLst>
            <pc:docMk/>
            <pc:sldMk cId="1258970579" sldId="268"/>
            <ac:spMk id="2" creationId="{4E1A07E7-EBAC-F95D-EDE2-FA599663FBBD}"/>
          </ac:spMkLst>
        </pc:spChg>
        <pc:spChg chg="mod">
          <ac:chgData name="Connor Whitney-Embleton (2501042)" userId="e479756d-5647-490d-b0b5-9a15e8286ce5" providerId="ADAL" clId="{24A8ADAF-6196-5568-B4C9-6895DC82369B}" dt="2026-04-26T20:51:24.879" v="5690" actId="20577"/>
          <ac:spMkLst>
            <pc:docMk/>
            <pc:sldMk cId="1258970579" sldId="268"/>
            <ac:spMk id="3" creationId="{2AF83778-CC8B-F07A-1794-C527AC4F4985}"/>
          </ac:spMkLst>
        </pc:spChg>
      </pc:sldChg>
      <pc:sldChg chg="modSp new mod">
        <pc:chgData name="Connor Whitney-Embleton (2501042)" userId="e479756d-5647-490d-b0b5-9a15e8286ce5" providerId="ADAL" clId="{24A8ADAF-6196-5568-B4C9-6895DC82369B}" dt="2026-04-26T21:17:34.160" v="5925" actId="20577"/>
        <pc:sldMkLst>
          <pc:docMk/>
          <pc:sldMk cId="3466951662" sldId="269"/>
        </pc:sldMkLst>
        <pc:spChg chg="mod">
          <ac:chgData name="Connor Whitney-Embleton (2501042)" userId="e479756d-5647-490d-b0b5-9a15e8286ce5" providerId="ADAL" clId="{24A8ADAF-6196-5568-B4C9-6895DC82369B}" dt="2026-04-14T13:46:13.216" v="2871" actId="20577"/>
          <ac:spMkLst>
            <pc:docMk/>
            <pc:sldMk cId="3466951662" sldId="269"/>
            <ac:spMk id="2" creationId="{3A48C6E4-88B2-A1B4-4C19-9FB0156C48D3}"/>
          </ac:spMkLst>
        </pc:spChg>
        <pc:spChg chg="mod">
          <ac:chgData name="Connor Whitney-Embleton (2501042)" userId="e479756d-5647-490d-b0b5-9a15e8286ce5" providerId="ADAL" clId="{24A8ADAF-6196-5568-B4C9-6895DC82369B}" dt="2026-04-26T21:17:34.160" v="5925" actId="20577"/>
          <ac:spMkLst>
            <pc:docMk/>
            <pc:sldMk cId="3466951662" sldId="269"/>
            <ac:spMk id="3" creationId="{86D18B88-8F88-E083-365E-49C65E1C1C07}"/>
          </ac:spMkLst>
        </pc:spChg>
      </pc:sldChg>
      <pc:sldChg chg="modSp new mod">
        <pc:chgData name="Connor Whitney-Embleton (2501042)" userId="e479756d-5647-490d-b0b5-9a15e8286ce5" providerId="ADAL" clId="{24A8ADAF-6196-5568-B4C9-6895DC82369B}" dt="2026-04-26T22:33:56.958" v="6148" actId="3626"/>
        <pc:sldMkLst>
          <pc:docMk/>
          <pc:sldMk cId="569686763" sldId="270"/>
        </pc:sldMkLst>
        <pc:spChg chg="mod">
          <ac:chgData name="Connor Whitney-Embleton (2501042)" userId="e479756d-5647-490d-b0b5-9a15e8286ce5" providerId="ADAL" clId="{24A8ADAF-6196-5568-B4C9-6895DC82369B}" dt="2026-04-17T13:51:13.104" v="4297" actId="20577"/>
          <ac:spMkLst>
            <pc:docMk/>
            <pc:sldMk cId="569686763" sldId="270"/>
            <ac:spMk id="2" creationId="{521DB117-5E93-40C1-C181-4597EEA649B7}"/>
          </ac:spMkLst>
        </pc:spChg>
        <pc:spChg chg="mod">
          <ac:chgData name="Connor Whitney-Embleton (2501042)" userId="e479756d-5647-490d-b0b5-9a15e8286ce5" providerId="ADAL" clId="{24A8ADAF-6196-5568-B4C9-6895DC82369B}" dt="2026-04-26T22:33:56.958" v="6148" actId="3626"/>
          <ac:spMkLst>
            <pc:docMk/>
            <pc:sldMk cId="569686763" sldId="270"/>
            <ac:spMk id="3" creationId="{A734AE23-20C4-0277-7BE2-35B23FAB234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8805F6-6558-654C-A4AC-09D6FB3D0CED}" type="datetimeFigureOut">
              <a:rPr lang="en-US" smtClean="0"/>
              <a:t>4/19/26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C9FB0B-F890-8144-A5BA-0A8EB17B1D40}" type="slidenum">
              <a:rPr lang="en-US" smtClean="0"/>
              <a:t>‹#›</a:t>
            </a:fld>
            <a:endParaRPr lang="en-US"/>
          </a:p>
        </p:txBody>
      </p:sp>
    </p:spTree>
    <p:extLst>
      <p:ext uri="{BB962C8B-B14F-4D97-AF65-F5344CB8AC3E}">
        <p14:creationId xmlns:p14="http://schemas.microsoft.com/office/powerpoint/2010/main" val="7303171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British crime survey data suggests that those in the public who are stopped by officers on foot and those who initiated contact with the police including victims of crime are less likely to rate the police positively than those with no contact.</a:t>
            </a:r>
          </a:p>
        </p:txBody>
      </p:sp>
      <p:sp>
        <p:nvSpPr>
          <p:cNvPr id="4" name="Slide Number Placeholder 3"/>
          <p:cNvSpPr>
            <a:spLocks noGrp="1"/>
          </p:cNvSpPr>
          <p:nvPr>
            <p:ph type="sldNum" sz="quarter" idx="5"/>
          </p:nvPr>
        </p:nvSpPr>
        <p:spPr/>
        <p:txBody>
          <a:bodyPr/>
          <a:lstStyle/>
          <a:p>
            <a:fld id="{26C9FB0B-F890-8144-A5BA-0A8EB17B1D40}" type="slidenum">
              <a:rPr lang="en-US" smtClean="0"/>
              <a:t>8</a:t>
            </a:fld>
            <a:endParaRPr lang="en-US"/>
          </a:p>
        </p:txBody>
      </p:sp>
    </p:spTree>
    <p:extLst>
      <p:ext uri="{BB962C8B-B14F-4D97-AF65-F5344CB8AC3E}">
        <p14:creationId xmlns:p14="http://schemas.microsoft.com/office/powerpoint/2010/main" val="3082998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1A800-CD49-598D-5066-EE053DDA62C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147FAA8-07DC-DDC3-DC67-FDDF7FFE8C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B01AD66-84AC-872B-87DE-0AF2EA410D5B}"/>
              </a:ext>
            </a:extLst>
          </p:cNvPr>
          <p:cNvSpPr>
            <a:spLocks noGrp="1"/>
          </p:cNvSpPr>
          <p:nvPr>
            <p:ph type="dt" sz="half" idx="10"/>
          </p:nvPr>
        </p:nvSpPr>
        <p:spPr/>
        <p:txBody>
          <a:bodyPr/>
          <a:lstStyle/>
          <a:p>
            <a:fld id="{E4D84A40-A16B-EC46-9D64-F5760C33E42D}" type="datetimeFigureOut">
              <a:rPr lang="en-US" smtClean="0"/>
              <a:t>4/19/26</a:t>
            </a:fld>
            <a:endParaRPr lang="en-US"/>
          </a:p>
        </p:txBody>
      </p:sp>
      <p:sp>
        <p:nvSpPr>
          <p:cNvPr id="5" name="Footer Placeholder 4">
            <a:extLst>
              <a:ext uri="{FF2B5EF4-FFF2-40B4-BE49-F238E27FC236}">
                <a16:creationId xmlns:a16="http://schemas.microsoft.com/office/drawing/2014/main" id="{5A89C961-EAA1-C220-43A9-640AED731F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C28F6D7-BB31-CB9E-0AD5-DFBDC3327FA2}"/>
              </a:ext>
            </a:extLst>
          </p:cNvPr>
          <p:cNvSpPr>
            <a:spLocks noGrp="1"/>
          </p:cNvSpPr>
          <p:nvPr>
            <p:ph type="sldNum" sz="quarter" idx="12"/>
          </p:nvPr>
        </p:nvSpPr>
        <p:spPr/>
        <p:txBody>
          <a:bodyPr/>
          <a:lstStyle/>
          <a:p>
            <a:fld id="{CD4255A8-14CE-A74A-B291-36F62139DD6E}" type="slidenum">
              <a:rPr lang="en-US" smtClean="0"/>
              <a:t>‹#›</a:t>
            </a:fld>
            <a:endParaRPr lang="en-US"/>
          </a:p>
        </p:txBody>
      </p:sp>
    </p:spTree>
    <p:extLst>
      <p:ext uri="{BB962C8B-B14F-4D97-AF65-F5344CB8AC3E}">
        <p14:creationId xmlns:p14="http://schemas.microsoft.com/office/powerpoint/2010/main" val="23579981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27B85-B3DD-69E8-5F0C-8C1D8F9491A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91AF525-C94C-ADB3-AA61-6B6B4D31087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C492BB0-5473-EAFF-C6BE-BFA36B3A0A09}"/>
              </a:ext>
            </a:extLst>
          </p:cNvPr>
          <p:cNvSpPr>
            <a:spLocks noGrp="1"/>
          </p:cNvSpPr>
          <p:nvPr>
            <p:ph type="dt" sz="half" idx="10"/>
          </p:nvPr>
        </p:nvSpPr>
        <p:spPr/>
        <p:txBody>
          <a:bodyPr/>
          <a:lstStyle/>
          <a:p>
            <a:fld id="{E4D84A40-A16B-EC46-9D64-F5760C33E42D}" type="datetimeFigureOut">
              <a:rPr lang="en-US" smtClean="0"/>
              <a:t>4/19/26</a:t>
            </a:fld>
            <a:endParaRPr lang="en-US"/>
          </a:p>
        </p:txBody>
      </p:sp>
      <p:sp>
        <p:nvSpPr>
          <p:cNvPr id="5" name="Footer Placeholder 4">
            <a:extLst>
              <a:ext uri="{FF2B5EF4-FFF2-40B4-BE49-F238E27FC236}">
                <a16:creationId xmlns:a16="http://schemas.microsoft.com/office/drawing/2014/main" id="{F067919E-86CE-771C-AB9C-3DE92DCCBB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B99B16-60D8-A7C9-FB56-1E4A6A89AAD3}"/>
              </a:ext>
            </a:extLst>
          </p:cNvPr>
          <p:cNvSpPr>
            <a:spLocks noGrp="1"/>
          </p:cNvSpPr>
          <p:nvPr>
            <p:ph type="sldNum" sz="quarter" idx="12"/>
          </p:nvPr>
        </p:nvSpPr>
        <p:spPr/>
        <p:txBody>
          <a:bodyPr/>
          <a:lstStyle/>
          <a:p>
            <a:fld id="{CD4255A8-14CE-A74A-B291-36F62139DD6E}" type="slidenum">
              <a:rPr lang="en-US" smtClean="0"/>
              <a:t>‹#›</a:t>
            </a:fld>
            <a:endParaRPr lang="en-US"/>
          </a:p>
        </p:txBody>
      </p:sp>
    </p:spTree>
    <p:extLst>
      <p:ext uri="{BB962C8B-B14F-4D97-AF65-F5344CB8AC3E}">
        <p14:creationId xmlns:p14="http://schemas.microsoft.com/office/powerpoint/2010/main" val="695863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E76DB-3475-142C-E355-8FF323F4554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F32F377-846F-4734-6083-7CE86133ABC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1375D03-5085-2283-2937-AB6F6CF98A77}"/>
              </a:ext>
            </a:extLst>
          </p:cNvPr>
          <p:cNvSpPr>
            <a:spLocks noGrp="1"/>
          </p:cNvSpPr>
          <p:nvPr>
            <p:ph type="dt" sz="half" idx="10"/>
          </p:nvPr>
        </p:nvSpPr>
        <p:spPr/>
        <p:txBody>
          <a:bodyPr/>
          <a:lstStyle/>
          <a:p>
            <a:fld id="{E4D84A40-A16B-EC46-9D64-F5760C33E42D}" type="datetimeFigureOut">
              <a:rPr lang="en-US" smtClean="0"/>
              <a:t>4/19/26</a:t>
            </a:fld>
            <a:endParaRPr lang="en-US"/>
          </a:p>
        </p:txBody>
      </p:sp>
      <p:sp>
        <p:nvSpPr>
          <p:cNvPr id="5" name="Footer Placeholder 4">
            <a:extLst>
              <a:ext uri="{FF2B5EF4-FFF2-40B4-BE49-F238E27FC236}">
                <a16:creationId xmlns:a16="http://schemas.microsoft.com/office/drawing/2014/main" id="{0BC81CFF-EE36-55A5-5D9A-B3FED687B60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A93537-88B3-3719-D425-33CF2F14011D}"/>
              </a:ext>
            </a:extLst>
          </p:cNvPr>
          <p:cNvSpPr>
            <a:spLocks noGrp="1"/>
          </p:cNvSpPr>
          <p:nvPr>
            <p:ph type="sldNum" sz="quarter" idx="12"/>
          </p:nvPr>
        </p:nvSpPr>
        <p:spPr/>
        <p:txBody>
          <a:bodyPr/>
          <a:lstStyle/>
          <a:p>
            <a:fld id="{CD4255A8-14CE-A74A-B291-36F62139DD6E}" type="slidenum">
              <a:rPr lang="en-US" smtClean="0"/>
              <a:t>‹#›</a:t>
            </a:fld>
            <a:endParaRPr lang="en-US"/>
          </a:p>
        </p:txBody>
      </p:sp>
    </p:spTree>
    <p:extLst>
      <p:ext uri="{BB962C8B-B14F-4D97-AF65-F5344CB8AC3E}">
        <p14:creationId xmlns:p14="http://schemas.microsoft.com/office/powerpoint/2010/main" val="812762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B7C60-0F0D-FF5A-BADC-B68C5F546DE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CE4F241-6B5B-1C0E-0339-CB4C7967F50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A2BED00-010B-844D-2918-2C48CD6EB32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24CFF0E-B114-DBC2-4066-3007E6CD2175}"/>
              </a:ext>
            </a:extLst>
          </p:cNvPr>
          <p:cNvSpPr>
            <a:spLocks noGrp="1"/>
          </p:cNvSpPr>
          <p:nvPr>
            <p:ph type="dt" sz="half" idx="10"/>
          </p:nvPr>
        </p:nvSpPr>
        <p:spPr/>
        <p:txBody>
          <a:bodyPr/>
          <a:lstStyle/>
          <a:p>
            <a:fld id="{E4D84A40-A16B-EC46-9D64-F5760C33E42D}" type="datetimeFigureOut">
              <a:rPr lang="en-US" smtClean="0"/>
              <a:t>4/19/26</a:t>
            </a:fld>
            <a:endParaRPr lang="en-US"/>
          </a:p>
        </p:txBody>
      </p:sp>
      <p:sp>
        <p:nvSpPr>
          <p:cNvPr id="6" name="Footer Placeholder 5">
            <a:extLst>
              <a:ext uri="{FF2B5EF4-FFF2-40B4-BE49-F238E27FC236}">
                <a16:creationId xmlns:a16="http://schemas.microsoft.com/office/drawing/2014/main" id="{A15FB0DD-2B2D-12E4-4DF8-295FC96966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ACA9FB-5C89-4E42-F03E-BA8E89BC8E8C}"/>
              </a:ext>
            </a:extLst>
          </p:cNvPr>
          <p:cNvSpPr>
            <a:spLocks noGrp="1"/>
          </p:cNvSpPr>
          <p:nvPr>
            <p:ph type="sldNum" sz="quarter" idx="12"/>
          </p:nvPr>
        </p:nvSpPr>
        <p:spPr/>
        <p:txBody>
          <a:bodyPr/>
          <a:lstStyle/>
          <a:p>
            <a:fld id="{CD4255A8-14CE-A74A-B291-36F62139DD6E}" type="slidenum">
              <a:rPr lang="en-US" smtClean="0"/>
              <a:t>‹#›</a:t>
            </a:fld>
            <a:endParaRPr lang="en-US"/>
          </a:p>
        </p:txBody>
      </p:sp>
    </p:spTree>
    <p:extLst>
      <p:ext uri="{BB962C8B-B14F-4D97-AF65-F5344CB8AC3E}">
        <p14:creationId xmlns:p14="http://schemas.microsoft.com/office/powerpoint/2010/main" val="2081458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66F27-8149-8543-5928-52DF4A1675F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DA2F8FE-3C8A-7A07-53AE-E880901E6A6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FD1EA4C-1125-EEC3-CD97-B097347FFBC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7E605EF-6C9F-F1A3-7084-4ACBDBEBEB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85B2628-6C7D-55F7-2D5A-B97124D9B03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10271EE-36FA-AC6E-FF52-B3CB362CCB5F}"/>
              </a:ext>
            </a:extLst>
          </p:cNvPr>
          <p:cNvSpPr>
            <a:spLocks noGrp="1"/>
          </p:cNvSpPr>
          <p:nvPr>
            <p:ph type="dt" sz="half" idx="10"/>
          </p:nvPr>
        </p:nvSpPr>
        <p:spPr/>
        <p:txBody>
          <a:bodyPr/>
          <a:lstStyle/>
          <a:p>
            <a:fld id="{E4D84A40-A16B-EC46-9D64-F5760C33E42D}" type="datetimeFigureOut">
              <a:rPr lang="en-US" smtClean="0"/>
              <a:t>4/19/26</a:t>
            </a:fld>
            <a:endParaRPr lang="en-US"/>
          </a:p>
        </p:txBody>
      </p:sp>
      <p:sp>
        <p:nvSpPr>
          <p:cNvPr id="8" name="Footer Placeholder 7">
            <a:extLst>
              <a:ext uri="{FF2B5EF4-FFF2-40B4-BE49-F238E27FC236}">
                <a16:creationId xmlns:a16="http://schemas.microsoft.com/office/drawing/2014/main" id="{FD91DAB8-D6BA-E894-C614-7E654E526B7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1DBD8DA-131F-A1D5-C056-380EB70F4B2C}"/>
              </a:ext>
            </a:extLst>
          </p:cNvPr>
          <p:cNvSpPr>
            <a:spLocks noGrp="1"/>
          </p:cNvSpPr>
          <p:nvPr>
            <p:ph type="sldNum" sz="quarter" idx="12"/>
          </p:nvPr>
        </p:nvSpPr>
        <p:spPr/>
        <p:txBody>
          <a:bodyPr/>
          <a:lstStyle/>
          <a:p>
            <a:fld id="{CD4255A8-14CE-A74A-B291-36F62139DD6E}" type="slidenum">
              <a:rPr lang="en-US" smtClean="0"/>
              <a:t>‹#›</a:t>
            </a:fld>
            <a:endParaRPr lang="en-US"/>
          </a:p>
        </p:txBody>
      </p:sp>
    </p:spTree>
    <p:extLst>
      <p:ext uri="{BB962C8B-B14F-4D97-AF65-F5344CB8AC3E}">
        <p14:creationId xmlns:p14="http://schemas.microsoft.com/office/powerpoint/2010/main" val="25213315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99501-487D-BE49-B782-CED16011BDF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47F275C-4E16-3E43-99F5-97F55A80D5B7}"/>
              </a:ext>
            </a:extLst>
          </p:cNvPr>
          <p:cNvSpPr>
            <a:spLocks noGrp="1"/>
          </p:cNvSpPr>
          <p:nvPr>
            <p:ph type="dt" sz="half" idx="10"/>
          </p:nvPr>
        </p:nvSpPr>
        <p:spPr/>
        <p:txBody>
          <a:bodyPr/>
          <a:lstStyle/>
          <a:p>
            <a:fld id="{E4D84A40-A16B-EC46-9D64-F5760C33E42D}" type="datetimeFigureOut">
              <a:rPr lang="en-US" smtClean="0"/>
              <a:t>4/19/26</a:t>
            </a:fld>
            <a:endParaRPr lang="en-US"/>
          </a:p>
        </p:txBody>
      </p:sp>
      <p:sp>
        <p:nvSpPr>
          <p:cNvPr id="4" name="Footer Placeholder 3">
            <a:extLst>
              <a:ext uri="{FF2B5EF4-FFF2-40B4-BE49-F238E27FC236}">
                <a16:creationId xmlns:a16="http://schemas.microsoft.com/office/drawing/2014/main" id="{FD63CBCF-E96B-338C-FD5B-B1B1961ACEF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A8BFC22-FB0D-FA15-CBCB-8FF372AB46B6}"/>
              </a:ext>
            </a:extLst>
          </p:cNvPr>
          <p:cNvSpPr>
            <a:spLocks noGrp="1"/>
          </p:cNvSpPr>
          <p:nvPr>
            <p:ph type="sldNum" sz="quarter" idx="12"/>
          </p:nvPr>
        </p:nvSpPr>
        <p:spPr/>
        <p:txBody>
          <a:bodyPr/>
          <a:lstStyle/>
          <a:p>
            <a:fld id="{CD4255A8-14CE-A74A-B291-36F62139DD6E}" type="slidenum">
              <a:rPr lang="en-US" smtClean="0"/>
              <a:t>‹#›</a:t>
            </a:fld>
            <a:endParaRPr lang="en-US"/>
          </a:p>
        </p:txBody>
      </p:sp>
    </p:spTree>
    <p:extLst>
      <p:ext uri="{BB962C8B-B14F-4D97-AF65-F5344CB8AC3E}">
        <p14:creationId xmlns:p14="http://schemas.microsoft.com/office/powerpoint/2010/main" val="4138103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483E99F-EC89-EFE4-2EA1-0E6E404D505F}"/>
              </a:ext>
            </a:extLst>
          </p:cNvPr>
          <p:cNvSpPr>
            <a:spLocks noGrp="1"/>
          </p:cNvSpPr>
          <p:nvPr>
            <p:ph type="dt" sz="half" idx="10"/>
          </p:nvPr>
        </p:nvSpPr>
        <p:spPr/>
        <p:txBody>
          <a:bodyPr/>
          <a:lstStyle/>
          <a:p>
            <a:fld id="{E4D84A40-A16B-EC46-9D64-F5760C33E42D}" type="datetimeFigureOut">
              <a:rPr lang="en-US" smtClean="0"/>
              <a:t>4/19/26</a:t>
            </a:fld>
            <a:endParaRPr lang="en-US"/>
          </a:p>
        </p:txBody>
      </p:sp>
      <p:sp>
        <p:nvSpPr>
          <p:cNvPr id="3" name="Footer Placeholder 2">
            <a:extLst>
              <a:ext uri="{FF2B5EF4-FFF2-40B4-BE49-F238E27FC236}">
                <a16:creationId xmlns:a16="http://schemas.microsoft.com/office/drawing/2014/main" id="{505665AE-A728-8680-9B44-46E29D023BE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842C62-24C3-2B99-D053-4BF403A0FEBA}"/>
              </a:ext>
            </a:extLst>
          </p:cNvPr>
          <p:cNvSpPr>
            <a:spLocks noGrp="1"/>
          </p:cNvSpPr>
          <p:nvPr>
            <p:ph type="sldNum" sz="quarter" idx="12"/>
          </p:nvPr>
        </p:nvSpPr>
        <p:spPr/>
        <p:txBody>
          <a:bodyPr/>
          <a:lstStyle/>
          <a:p>
            <a:fld id="{CD4255A8-14CE-A74A-B291-36F62139DD6E}" type="slidenum">
              <a:rPr lang="en-US" smtClean="0"/>
              <a:t>‹#›</a:t>
            </a:fld>
            <a:endParaRPr lang="en-US"/>
          </a:p>
        </p:txBody>
      </p:sp>
    </p:spTree>
    <p:extLst>
      <p:ext uri="{BB962C8B-B14F-4D97-AF65-F5344CB8AC3E}">
        <p14:creationId xmlns:p14="http://schemas.microsoft.com/office/powerpoint/2010/main" val="29500556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41DAF-A78D-3065-1D84-8685119F4FD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15D4BFA-BF8A-BC96-CC74-A369681F74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F34F422-9BFC-5A35-514D-4469F2042B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C164391-8C0C-47A3-8D74-D5C4361B90B6}"/>
              </a:ext>
            </a:extLst>
          </p:cNvPr>
          <p:cNvSpPr>
            <a:spLocks noGrp="1"/>
          </p:cNvSpPr>
          <p:nvPr>
            <p:ph type="dt" sz="half" idx="10"/>
          </p:nvPr>
        </p:nvSpPr>
        <p:spPr/>
        <p:txBody>
          <a:bodyPr/>
          <a:lstStyle/>
          <a:p>
            <a:fld id="{E4D84A40-A16B-EC46-9D64-F5760C33E42D}" type="datetimeFigureOut">
              <a:rPr lang="en-US" smtClean="0"/>
              <a:t>4/19/26</a:t>
            </a:fld>
            <a:endParaRPr lang="en-US"/>
          </a:p>
        </p:txBody>
      </p:sp>
      <p:sp>
        <p:nvSpPr>
          <p:cNvPr id="6" name="Footer Placeholder 5">
            <a:extLst>
              <a:ext uri="{FF2B5EF4-FFF2-40B4-BE49-F238E27FC236}">
                <a16:creationId xmlns:a16="http://schemas.microsoft.com/office/drawing/2014/main" id="{2C4C43B6-5281-7494-E069-C082855747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9E41F0E-C3FF-2C56-D9C3-CDD4C63658E3}"/>
              </a:ext>
            </a:extLst>
          </p:cNvPr>
          <p:cNvSpPr>
            <a:spLocks noGrp="1"/>
          </p:cNvSpPr>
          <p:nvPr>
            <p:ph type="sldNum" sz="quarter" idx="12"/>
          </p:nvPr>
        </p:nvSpPr>
        <p:spPr/>
        <p:txBody>
          <a:bodyPr/>
          <a:lstStyle/>
          <a:p>
            <a:fld id="{CD4255A8-14CE-A74A-B291-36F62139DD6E}" type="slidenum">
              <a:rPr lang="en-US" smtClean="0"/>
              <a:t>‹#›</a:t>
            </a:fld>
            <a:endParaRPr lang="en-US"/>
          </a:p>
        </p:txBody>
      </p:sp>
    </p:spTree>
    <p:extLst>
      <p:ext uri="{BB962C8B-B14F-4D97-AF65-F5344CB8AC3E}">
        <p14:creationId xmlns:p14="http://schemas.microsoft.com/office/powerpoint/2010/main" val="1987394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ED28A-F5DE-7B9D-F578-223D7EA1AEE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F9E1340-3922-93EF-D97C-337CA41FA4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2D963E2-BE9F-3F15-7E60-DFEF05E12A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9AD691C-AEDD-3CCC-BDE1-FBEEEA4B8007}"/>
              </a:ext>
            </a:extLst>
          </p:cNvPr>
          <p:cNvSpPr>
            <a:spLocks noGrp="1"/>
          </p:cNvSpPr>
          <p:nvPr>
            <p:ph type="dt" sz="half" idx="10"/>
          </p:nvPr>
        </p:nvSpPr>
        <p:spPr/>
        <p:txBody>
          <a:bodyPr/>
          <a:lstStyle/>
          <a:p>
            <a:fld id="{E4D84A40-A16B-EC46-9D64-F5760C33E42D}" type="datetimeFigureOut">
              <a:rPr lang="en-US" smtClean="0"/>
              <a:t>4/19/26</a:t>
            </a:fld>
            <a:endParaRPr lang="en-US"/>
          </a:p>
        </p:txBody>
      </p:sp>
      <p:sp>
        <p:nvSpPr>
          <p:cNvPr id="6" name="Footer Placeholder 5">
            <a:extLst>
              <a:ext uri="{FF2B5EF4-FFF2-40B4-BE49-F238E27FC236}">
                <a16:creationId xmlns:a16="http://schemas.microsoft.com/office/drawing/2014/main" id="{39772CE6-A832-C035-4176-9DD39B7679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3E08DDF-AE3E-B168-66CA-E803E247171D}"/>
              </a:ext>
            </a:extLst>
          </p:cNvPr>
          <p:cNvSpPr>
            <a:spLocks noGrp="1"/>
          </p:cNvSpPr>
          <p:nvPr>
            <p:ph type="sldNum" sz="quarter" idx="12"/>
          </p:nvPr>
        </p:nvSpPr>
        <p:spPr/>
        <p:txBody>
          <a:bodyPr/>
          <a:lstStyle/>
          <a:p>
            <a:fld id="{CD4255A8-14CE-A74A-B291-36F62139DD6E}" type="slidenum">
              <a:rPr lang="en-US" smtClean="0"/>
              <a:t>‹#›</a:t>
            </a:fld>
            <a:endParaRPr lang="en-US"/>
          </a:p>
        </p:txBody>
      </p:sp>
    </p:spTree>
    <p:extLst>
      <p:ext uri="{BB962C8B-B14F-4D97-AF65-F5344CB8AC3E}">
        <p14:creationId xmlns:p14="http://schemas.microsoft.com/office/powerpoint/2010/main" val="42732340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A96AA-4379-C7BB-DBAB-65C69449019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8B67BCB-5025-AE1C-6911-1A8AFB625B1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BEB2ACF-066A-716F-AEA9-EFC8CC071B94}"/>
              </a:ext>
            </a:extLst>
          </p:cNvPr>
          <p:cNvSpPr>
            <a:spLocks noGrp="1"/>
          </p:cNvSpPr>
          <p:nvPr>
            <p:ph type="dt" sz="half" idx="10"/>
          </p:nvPr>
        </p:nvSpPr>
        <p:spPr/>
        <p:txBody>
          <a:bodyPr/>
          <a:lstStyle/>
          <a:p>
            <a:fld id="{E4D84A40-A16B-EC46-9D64-F5760C33E42D}" type="datetimeFigureOut">
              <a:rPr lang="en-US" smtClean="0"/>
              <a:t>4/19/26</a:t>
            </a:fld>
            <a:endParaRPr lang="en-US"/>
          </a:p>
        </p:txBody>
      </p:sp>
      <p:sp>
        <p:nvSpPr>
          <p:cNvPr id="5" name="Footer Placeholder 4">
            <a:extLst>
              <a:ext uri="{FF2B5EF4-FFF2-40B4-BE49-F238E27FC236}">
                <a16:creationId xmlns:a16="http://schemas.microsoft.com/office/drawing/2014/main" id="{3F0BBF7E-7523-0DAA-9DB4-64ECDF546D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C93B7E-1B8E-484B-25E8-9E37893A94B3}"/>
              </a:ext>
            </a:extLst>
          </p:cNvPr>
          <p:cNvSpPr>
            <a:spLocks noGrp="1"/>
          </p:cNvSpPr>
          <p:nvPr>
            <p:ph type="sldNum" sz="quarter" idx="12"/>
          </p:nvPr>
        </p:nvSpPr>
        <p:spPr/>
        <p:txBody>
          <a:bodyPr/>
          <a:lstStyle/>
          <a:p>
            <a:fld id="{CD4255A8-14CE-A74A-B291-36F62139DD6E}" type="slidenum">
              <a:rPr lang="en-US" smtClean="0"/>
              <a:t>‹#›</a:t>
            </a:fld>
            <a:endParaRPr lang="en-US"/>
          </a:p>
        </p:txBody>
      </p:sp>
    </p:spTree>
    <p:extLst>
      <p:ext uri="{BB962C8B-B14F-4D97-AF65-F5344CB8AC3E}">
        <p14:creationId xmlns:p14="http://schemas.microsoft.com/office/powerpoint/2010/main" val="1630642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4606660-4BEA-8B2A-4574-32E2C3A7906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412FFD7-AF1F-D67A-A7E3-27C7F21846D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FB523DB-C6E3-DB25-58EE-65B87DF5EEA4}"/>
              </a:ext>
            </a:extLst>
          </p:cNvPr>
          <p:cNvSpPr>
            <a:spLocks noGrp="1"/>
          </p:cNvSpPr>
          <p:nvPr>
            <p:ph type="dt" sz="half" idx="10"/>
          </p:nvPr>
        </p:nvSpPr>
        <p:spPr/>
        <p:txBody>
          <a:bodyPr/>
          <a:lstStyle/>
          <a:p>
            <a:fld id="{E4D84A40-A16B-EC46-9D64-F5760C33E42D}" type="datetimeFigureOut">
              <a:rPr lang="en-US" smtClean="0"/>
              <a:t>4/19/26</a:t>
            </a:fld>
            <a:endParaRPr lang="en-US"/>
          </a:p>
        </p:txBody>
      </p:sp>
      <p:sp>
        <p:nvSpPr>
          <p:cNvPr id="5" name="Footer Placeholder 4">
            <a:extLst>
              <a:ext uri="{FF2B5EF4-FFF2-40B4-BE49-F238E27FC236}">
                <a16:creationId xmlns:a16="http://schemas.microsoft.com/office/drawing/2014/main" id="{D2378EB4-F357-97E1-1759-6FDC67DA32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D450F3-E600-B8E2-DE3C-D2B6FE44907A}"/>
              </a:ext>
            </a:extLst>
          </p:cNvPr>
          <p:cNvSpPr>
            <a:spLocks noGrp="1"/>
          </p:cNvSpPr>
          <p:nvPr>
            <p:ph type="sldNum" sz="quarter" idx="12"/>
          </p:nvPr>
        </p:nvSpPr>
        <p:spPr/>
        <p:txBody>
          <a:bodyPr/>
          <a:lstStyle/>
          <a:p>
            <a:fld id="{CD4255A8-14CE-A74A-B291-36F62139DD6E}" type="slidenum">
              <a:rPr lang="en-US" smtClean="0"/>
              <a:t>‹#›</a:t>
            </a:fld>
            <a:endParaRPr lang="en-US"/>
          </a:p>
        </p:txBody>
      </p:sp>
    </p:spTree>
    <p:extLst>
      <p:ext uri="{BB962C8B-B14F-4D97-AF65-F5344CB8AC3E}">
        <p14:creationId xmlns:p14="http://schemas.microsoft.com/office/powerpoint/2010/main" val="956078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C36215-B654-6EE6-5FC1-9FC7E98976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91D04C8-CF30-1CAC-AA9E-357E801E87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4A55CA1-AA98-45D3-77CE-429AB6D4F7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4D84A40-A16B-EC46-9D64-F5760C33E42D}" type="datetimeFigureOut">
              <a:rPr lang="en-US" smtClean="0"/>
              <a:t>4/19/26</a:t>
            </a:fld>
            <a:endParaRPr lang="en-US"/>
          </a:p>
        </p:txBody>
      </p:sp>
      <p:sp>
        <p:nvSpPr>
          <p:cNvPr id="5" name="Footer Placeholder 4">
            <a:extLst>
              <a:ext uri="{FF2B5EF4-FFF2-40B4-BE49-F238E27FC236}">
                <a16:creationId xmlns:a16="http://schemas.microsoft.com/office/drawing/2014/main" id="{8B20F3C6-EC43-52E7-EA17-3BA0151D4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94D8015E-14E1-D72D-015D-B5AB973A2C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D4255A8-14CE-A74A-B291-36F62139DD6E}" type="slidenum">
              <a:rPr lang="en-US" smtClean="0"/>
              <a:t>‹#›</a:t>
            </a:fld>
            <a:endParaRPr lang="en-US"/>
          </a:p>
        </p:txBody>
      </p:sp>
    </p:spTree>
    <p:extLst>
      <p:ext uri="{BB962C8B-B14F-4D97-AF65-F5344CB8AC3E}">
        <p14:creationId xmlns:p14="http://schemas.microsoft.com/office/powerpoint/2010/main" val="8886005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22B21E-B2B9-4C72-9A71-C87EFD137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2"/>
            <a:ext cx="10999072"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DBDFCF-A316-4C8F-B71C-CF547485DAE7}"/>
              </a:ext>
            </a:extLst>
          </p:cNvPr>
          <p:cNvSpPr>
            <a:spLocks noGrp="1"/>
          </p:cNvSpPr>
          <p:nvPr>
            <p:ph type="ctrTitle"/>
          </p:nvPr>
        </p:nvSpPr>
        <p:spPr>
          <a:xfrm>
            <a:off x="1524000" y="1293338"/>
            <a:ext cx="9144000" cy="3274592"/>
          </a:xfrm>
        </p:spPr>
        <p:txBody>
          <a:bodyPr anchor="ctr">
            <a:normAutofit/>
          </a:bodyPr>
          <a:lstStyle/>
          <a:p>
            <a:r>
              <a:rPr lang="en-US" sz="5600"/>
              <a:t>How community engagement strategies can help strengthen public trust and enhance police legitimacy</a:t>
            </a:r>
          </a:p>
        </p:txBody>
      </p:sp>
      <p:sp>
        <p:nvSpPr>
          <p:cNvPr id="3" name="Subtitle 2">
            <a:extLst>
              <a:ext uri="{FF2B5EF4-FFF2-40B4-BE49-F238E27FC236}">
                <a16:creationId xmlns:a16="http://schemas.microsoft.com/office/drawing/2014/main" id="{FC06101B-2E18-590B-3926-2B0A8D8C6EC8}"/>
              </a:ext>
            </a:extLst>
          </p:cNvPr>
          <p:cNvSpPr>
            <a:spLocks noGrp="1"/>
          </p:cNvSpPr>
          <p:nvPr>
            <p:ph type="subTitle" idx="1"/>
          </p:nvPr>
        </p:nvSpPr>
        <p:spPr>
          <a:xfrm>
            <a:off x="1524000" y="5514052"/>
            <a:ext cx="9144000" cy="651910"/>
          </a:xfrm>
        </p:spPr>
        <p:txBody>
          <a:bodyPr anchor="ctr">
            <a:normAutofit/>
          </a:bodyPr>
          <a:lstStyle/>
          <a:p>
            <a:r>
              <a:rPr lang="en-US" dirty="0"/>
              <a:t>By Connor Whitney-Embleton</a:t>
            </a:r>
          </a:p>
        </p:txBody>
      </p:sp>
      <p:cxnSp>
        <p:nvCxnSpPr>
          <p:cNvPr id="14" name="Straight Connector 13">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54708"/>
            <a:ext cx="11000232"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6909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B0FC1-C9EB-E12B-BC07-9963A0046AF6}"/>
              </a:ext>
            </a:extLst>
          </p:cNvPr>
          <p:cNvSpPr>
            <a:spLocks noGrp="1"/>
          </p:cNvSpPr>
          <p:nvPr>
            <p:ph type="title"/>
          </p:nvPr>
        </p:nvSpPr>
        <p:spPr/>
        <p:txBody>
          <a:bodyPr/>
          <a:lstStyle/>
          <a:p>
            <a:r>
              <a:rPr lang="en-US" dirty="0"/>
              <a:t>What will be covered in this presentation</a:t>
            </a:r>
          </a:p>
        </p:txBody>
      </p:sp>
      <p:sp>
        <p:nvSpPr>
          <p:cNvPr id="3" name="Content Placeholder 2">
            <a:extLst>
              <a:ext uri="{FF2B5EF4-FFF2-40B4-BE49-F238E27FC236}">
                <a16:creationId xmlns:a16="http://schemas.microsoft.com/office/drawing/2014/main" id="{5BA616A8-F30A-6C0F-98F4-6779BC84F306}"/>
              </a:ext>
            </a:extLst>
          </p:cNvPr>
          <p:cNvSpPr>
            <a:spLocks noGrp="1"/>
          </p:cNvSpPr>
          <p:nvPr>
            <p:ph idx="1"/>
          </p:nvPr>
        </p:nvSpPr>
        <p:spPr/>
        <p:txBody>
          <a:bodyPr/>
          <a:lstStyle/>
          <a:p>
            <a:r>
              <a:rPr lang="en-US" dirty="0"/>
              <a:t>What is public trust and why it is important?</a:t>
            </a:r>
          </a:p>
          <a:p>
            <a:r>
              <a:rPr lang="en-US" dirty="0"/>
              <a:t>What is police legitimacy?</a:t>
            </a:r>
          </a:p>
          <a:p>
            <a:r>
              <a:rPr lang="en-US" dirty="0"/>
              <a:t>What is meant by the term community engagement?</a:t>
            </a:r>
          </a:p>
          <a:p>
            <a:r>
              <a:rPr lang="en-US" dirty="0"/>
              <a:t>Engagement strategies</a:t>
            </a:r>
          </a:p>
          <a:p>
            <a:r>
              <a:rPr lang="en-US" dirty="0"/>
              <a:t>The benefits of community engagement</a:t>
            </a:r>
          </a:p>
          <a:p>
            <a:r>
              <a:rPr lang="en-US" dirty="0"/>
              <a:t>The challenges of community engagement </a:t>
            </a:r>
          </a:p>
          <a:p>
            <a:endParaRPr lang="en-US" dirty="0"/>
          </a:p>
          <a:p>
            <a:endParaRPr lang="en-US" dirty="0"/>
          </a:p>
          <a:p>
            <a:endParaRPr lang="en-US" dirty="0"/>
          </a:p>
        </p:txBody>
      </p:sp>
    </p:spTree>
    <p:extLst>
      <p:ext uri="{BB962C8B-B14F-4D97-AF65-F5344CB8AC3E}">
        <p14:creationId xmlns:p14="http://schemas.microsoft.com/office/powerpoint/2010/main" val="38729864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5CB13-5A2B-B458-6B49-436B5C6FCCD0}"/>
              </a:ext>
            </a:extLst>
          </p:cNvPr>
          <p:cNvSpPr>
            <a:spLocks noGrp="1"/>
          </p:cNvSpPr>
          <p:nvPr>
            <p:ph type="title"/>
          </p:nvPr>
        </p:nvSpPr>
        <p:spPr/>
        <p:txBody>
          <a:bodyPr/>
          <a:lstStyle/>
          <a:p>
            <a:r>
              <a:rPr lang="en-US" dirty="0"/>
              <a:t>What is public trust and why does it matter?</a:t>
            </a:r>
          </a:p>
        </p:txBody>
      </p:sp>
      <p:sp>
        <p:nvSpPr>
          <p:cNvPr id="3" name="Content Placeholder 2">
            <a:extLst>
              <a:ext uri="{FF2B5EF4-FFF2-40B4-BE49-F238E27FC236}">
                <a16:creationId xmlns:a16="http://schemas.microsoft.com/office/drawing/2014/main" id="{2D9406CB-987B-BD29-CB1D-526D326FAA4E}"/>
              </a:ext>
            </a:extLst>
          </p:cNvPr>
          <p:cNvSpPr>
            <a:spLocks noGrp="1"/>
          </p:cNvSpPr>
          <p:nvPr>
            <p:ph idx="1"/>
          </p:nvPr>
        </p:nvSpPr>
        <p:spPr/>
        <p:txBody>
          <a:bodyPr/>
          <a:lstStyle/>
          <a:p>
            <a:r>
              <a:rPr lang="en-US" dirty="0"/>
              <a:t>The college of policing describe public trust as ‘how  well people believe the police are doing now or will do in the future’( college of policing, 2025 ).</a:t>
            </a:r>
          </a:p>
          <a:p>
            <a:r>
              <a:rPr lang="en-US" dirty="0"/>
              <a:t>Public trust is important as confidence in the police is shown as the publics view that the police are a trustworthy, competent and fair institution (Bradford, 2026).</a:t>
            </a:r>
          </a:p>
          <a:p>
            <a:r>
              <a:rPr lang="en-US" dirty="0"/>
              <a:t>Public trust allows for police objectives to met easier as it requires less force and the public trust that the police are acting in fair and justified manner.</a:t>
            </a:r>
          </a:p>
          <a:p>
            <a:endParaRPr lang="en-US" dirty="0"/>
          </a:p>
        </p:txBody>
      </p:sp>
    </p:spTree>
    <p:extLst>
      <p:ext uri="{BB962C8B-B14F-4D97-AF65-F5344CB8AC3E}">
        <p14:creationId xmlns:p14="http://schemas.microsoft.com/office/powerpoint/2010/main" val="2409442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81583-2DC3-1B84-0ADE-9034C59605A8}"/>
              </a:ext>
            </a:extLst>
          </p:cNvPr>
          <p:cNvSpPr>
            <a:spLocks noGrp="1"/>
          </p:cNvSpPr>
          <p:nvPr>
            <p:ph type="title"/>
          </p:nvPr>
        </p:nvSpPr>
        <p:spPr/>
        <p:txBody>
          <a:bodyPr/>
          <a:lstStyle/>
          <a:p>
            <a:r>
              <a:rPr lang="en-US" dirty="0"/>
              <a:t>What is police legitimacy?</a:t>
            </a:r>
          </a:p>
        </p:txBody>
      </p:sp>
      <p:sp>
        <p:nvSpPr>
          <p:cNvPr id="3" name="Content Placeholder 2">
            <a:extLst>
              <a:ext uri="{FF2B5EF4-FFF2-40B4-BE49-F238E27FC236}">
                <a16:creationId xmlns:a16="http://schemas.microsoft.com/office/drawing/2014/main" id="{1FAB054C-95DA-A2EF-F974-A7250AD1F0AB}"/>
              </a:ext>
            </a:extLst>
          </p:cNvPr>
          <p:cNvSpPr>
            <a:spLocks noGrp="1"/>
          </p:cNvSpPr>
          <p:nvPr>
            <p:ph idx="1"/>
          </p:nvPr>
        </p:nvSpPr>
        <p:spPr/>
        <p:txBody>
          <a:bodyPr/>
          <a:lstStyle/>
          <a:p>
            <a:r>
              <a:rPr lang="en-US" dirty="0"/>
              <a:t>Police legitimacy is described as how much the public accept the police as a whole and see the police acting in a justified authoritative institution ( college of policing, 2025 ).</a:t>
            </a:r>
          </a:p>
          <a:p>
            <a:r>
              <a:rPr lang="en-US" dirty="0"/>
              <a:t>As the police have the power to use force or deprive an individual of certain human rights for police objectives if justified, it is crucial that the police are viewed as a legitimate as the concept of policing by consent is an important concept in a democratic society such as the UK ( HMICFRS, 2017).</a:t>
            </a:r>
          </a:p>
          <a:p>
            <a:endParaRPr lang="en-US" dirty="0"/>
          </a:p>
        </p:txBody>
      </p:sp>
    </p:spTree>
    <p:extLst>
      <p:ext uri="{BB962C8B-B14F-4D97-AF65-F5344CB8AC3E}">
        <p14:creationId xmlns:p14="http://schemas.microsoft.com/office/powerpoint/2010/main" val="4944297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268A7-59FC-D73F-7E15-3706BC14E150}"/>
              </a:ext>
            </a:extLst>
          </p:cNvPr>
          <p:cNvSpPr>
            <a:spLocks noGrp="1"/>
          </p:cNvSpPr>
          <p:nvPr>
            <p:ph type="title"/>
          </p:nvPr>
        </p:nvSpPr>
        <p:spPr/>
        <p:txBody>
          <a:bodyPr/>
          <a:lstStyle/>
          <a:p>
            <a:r>
              <a:rPr lang="en-US" dirty="0"/>
              <a:t>What is meant by community engagement?</a:t>
            </a:r>
          </a:p>
        </p:txBody>
      </p:sp>
      <p:sp>
        <p:nvSpPr>
          <p:cNvPr id="3" name="Content Placeholder 2">
            <a:extLst>
              <a:ext uri="{FF2B5EF4-FFF2-40B4-BE49-F238E27FC236}">
                <a16:creationId xmlns:a16="http://schemas.microsoft.com/office/drawing/2014/main" id="{C1849415-7BDD-DC3B-65E9-8E60E45BFDDE}"/>
              </a:ext>
            </a:extLst>
          </p:cNvPr>
          <p:cNvSpPr>
            <a:spLocks noGrp="1"/>
          </p:cNvSpPr>
          <p:nvPr>
            <p:ph idx="1"/>
          </p:nvPr>
        </p:nvSpPr>
        <p:spPr/>
        <p:txBody>
          <a:bodyPr/>
          <a:lstStyle/>
          <a:p>
            <a:r>
              <a:rPr lang="en-US" dirty="0"/>
              <a:t>Community engagement is the process of enabling the public to participate in policing.</a:t>
            </a:r>
          </a:p>
          <a:p>
            <a:r>
              <a:rPr lang="en-US" dirty="0"/>
              <a:t>It informs the public and provides them with information and supporting the public to aid the police and identify problems and allow for insight into solutions that could be implemented into the problems for the community ( Wakefield and Fleming, 2026).</a:t>
            </a:r>
          </a:p>
          <a:p>
            <a:r>
              <a:rPr lang="en-US" dirty="0"/>
              <a:t>It allows for the public to feel involved and heard in the solution of problems they face, and they will be more receptive to changes as they helped to form the implementations made with the police.</a:t>
            </a:r>
          </a:p>
        </p:txBody>
      </p:sp>
    </p:spTree>
    <p:extLst>
      <p:ext uri="{BB962C8B-B14F-4D97-AF65-F5344CB8AC3E}">
        <p14:creationId xmlns:p14="http://schemas.microsoft.com/office/powerpoint/2010/main" val="1958170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226B4F-D2CC-9DA0-8A7C-FD1AA3379D68}"/>
              </a:ext>
            </a:extLst>
          </p:cNvPr>
          <p:cNvSpPr>
            <a:spLocks noGrp="1"/>
          </p:cNvSpPr>
          <p:nvPr>
            <p:ph type="title"/>
          </p:nvPr>
        </p:nvSpPr>
        <p:spPr/>
        <p:txBody>
          <a:bodyPr/>
          <a:lstStyle/>
          <a:p>
            <a:r>
              <a:rPr lang="en-US" dirty="0"/>
              <a:t>The key community engagement strategies</a:t>
            </a:r>
          </a:p>
        </p:txBody>
      </p:sp>
      <p:sp>
        <p:nvSpPr>
          <p:cNvPr id="3" name="Content Placeholder 2">
            <a:extLst>
              <a:ext uri="{FF2B5EF4-FFF2-40B4-BE49-F238E27FC236}">
                <a16:creationId xmlns:a16="http://schemas.microsoft.com/office/drawing/2014/main" id="{C5162DEE-1FD7-B12F-9C47-A6C733546E85}"/>
              </a:ext>
            </a:extLst>
          </p:cNvPr>
          <p:cNvSpPr>
            <a:spLocks noGrp="1"/>
          </p:cNvSpPr>
          <p:nvPr>
            <p:ph idx="1"/>
          </p:nvPr>
        </p:nvSpPr>
        <p:spPr/>
        <p:txBody>
          <a:bodyPr>
            <a:normAutofit fontScale="92500"/>
          </a:bodyPr>
          <a:lstStyle/>
          <a:p>
            <a:r>
              <a:rPr lang="en-US" dirty="0"/>
              <a:t>One strategy is consistent engagement in two-way talks both in a formal setting and informal setting with meeting with representatives to understand what the publics priorities and expectations of the police are and identify solutions to them (City of London police, 2024).</a:t>
            </a:r>
          </a:p>
          <a:p>
            <a:r>
              <a:rPr lang="en-US" dirty="0"/>
              <a:t> Another is raising awareness through the publicity of police campaigns  is allows for the public to see the hat the police are striving to achieve and what they are doing to address the problems( Lister, Platts-Fowler and Staniforth).</a:t>
            </a:r>
          </a:p>
          <a:p>
            <a:r>
              <a:rPr lang="en-US" dirty="0"/>
              <a:t>Transparency of police actions for example the use of body cameras are another strategy the police employ ( Tornabene, 2024).</a:t>
            </a:r>
          </a:p>
        </p:txBody>
      </p:sp>
    </p:spTree>
    <p:extLst>
      <p:ext uri="{BB962C8B-B14F-4D97-AF65-F5344CB8AC3E}">
        <p14:creationId xmlns:p14="http://schemas.microsoft.com/office/powerpoint/2010/main" val="483408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93C40-8365-2762-5EA6-AF7CADC1D79F}"/>
              </a:ext>
            </a:extLst>
          </p:cNvPr>
          <p:cNvSpPr>
            <a:spLocks noGrp="1"/>
          </p:cNvSpPr>
          <p:nvPr>
            <p:ph type="title"/>
          </p:nvPr>
        </p:nvSpPr>
        <p:spPr/>
        <p:txBody>
          <a:bodyPr/>
          <a:lstStyle/>
          <a:p>
            <a:r>
              <a:rPr lang="en-US" dirty="0"/>
              <a:t>How does engagement build police legitimacy</a:t>
            </a:r>
          </a:p>
        </p:txBody>
      </p:sp>
      <p:sp>
        <p:nvSpPr>
          <p:cNvPr id="3" name="Content Placeholder 2">
            <a:extLst>
              <a:ext uri="{FF2B5EF4-FFF2-40B4-BE49-F238E27FC236}">
                <a16:creationId xmlns:a16="http://schemas.microsoft.com/office/drawing/2014/main" id="{719DE0E6-8EB6-D89C-CA06-635BA7457686}"/>
              </a:ext>
            </a:extLst>
          </p:cNvPr>
          <p:cNvSpPr>
            <a:spLocks noGrp="1"/>
          </p:cNvSpPr>
          <p:nvPr>
            <p:ph idx="1"/>
          </p:nvPr>
        </p:nvSpPr>
        <p:spPr/>
        <p:txBody>
          <a:bodyPr>
            <a:normAutofit lnSpcReduction="10000"/>
          </a:bodyPr>
          <a:lstStyle/>
          <a:p>
            <a:r>
              <a:rPr lang="en-US" dirty="0"/>
              <a:t>When the police have engagement with the community in a respectful and fair manner the public is more likely to see the police as legitimate</a:t>
            </a:r>
          </a:p>
          <a:p>
            <a:r>
              <a:rPr lang="en-US" dirty="0"/>
              <a:t>Engagement with the community allows for more transparency of police actions and can allow for the public to see the justification of them, leading to an increase in police legitimacy ( Tornabene, 2024).</a:t>
            </a:r>
          </a:p>
          <a:p>
            <a:r>
              <a:rPr lang="en-US" dirty="0"/>
              <a:t>Increasing the presence of the police to the public by foot patrols to interact with the public can allow for the public to see that the police are legitimate as they are deterring crime in the community with their presence. </a:t>
            </a:r>
          </a:p>
        </p:txBody>
      </p:sp>
    </p:spTree>
    <p:extLst>
      <p:ext uri="{BB962C8B-B14F-4D97-AF65-F5344CB8AC3E}">
        <p14:creationId xmlns:p14="http://schemas.microsoft.com/office/powerpoint/2010/main" val="33715311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EB53F-CC8C-91EF-FEE2-235C7FA996D2}"/>
              </a:ext>
            </a:extLst>
          </p:cNvPr>
          <p:cNvSpPr>
            <a:spLocks noGrp="1"/>
          </p:cNvSpPr>
          <p:nvPr>
            <p:ph type="title"/>
          </p:nvPr>
        </p:nvSpPr>
        <p:spPr/>
        <p:txBody>
          <a:bodyPr/>
          <a:lstStyle/>
          <a:p>
            <a:r>
              <a:rPr lang="en-US" dirty="0"/>
              <a:t>How does engagement build trust in the police?</a:t>
            </a:r>
          </a:p>
        </p:txBody>
      </p:sp>
      <p:sp>
        <p:nvSpPr>
          <p:cNvPr id="3" name="Content Placeholder 2">
            <a:extLst>
              <a:ext uri="{FF2B5EF4-FFF2-40B4-BE49-F238E27FC236}">
                <a16:creationId xmlns:a16="http://schemas.microsoft.com/office/drawing/2014/main" id="{1463072F-BECF-F187-F70F-6A27F735DB75}"/>
              </a:ext>
            </a:extLst>
          </p:cNvPr>
          <p:cNvSpPr>
            <a:spLocks noGrp="1"/>
          </p:cNvSpPr>
          <p:nvPr>
            <p:ph idx="1"/>
          </p:nvPr>
        </p:nvSpPr>
        <p:spPr/>
        <p:txBody>
          <a:bodyPr/>
          <a:lstStyle/>
          <a:p>
            <a:r>
              <a:rPr lang="en-US" dirty="0"/>
              <a:t>With community engagement is allows for the public to interact with police officers and develop trust between both parties as they get to see police officers in a different light.</a:t>
            </a:r>
          </a:p>
          <a:p>
            <a:r>
              <a:rPr lang="en-US" dirty="0"/>
              <a:t>According to reports from the police foundation(Lloyd and Foster, 2009) 44% of the public interact with the police and they shape the publics perception of the police. Engagement allows for more people to see the police in a positive light and interact with them leading to an increase in public trust in the police.</a:t>
            </a:r>
          </a:p>
          <a:p>
            <a:endParaRPr lang="en-US" dirty="0"/>
          </a:p>
        </p:txBody>
      </p:sp>
    </p:spTree>
    <p:extLst>
      <p:ext uri="{BB962C8B-B14F-4D97-AF65-F5344CB8AC3E}">
        <p14:creationId xmlns:p14="http://schemas.microsoft.com/office/powerpoint/2010/main" val="1831340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96C39-BA5F-9604-5A57-6A8D92BCB762}"/>
              </a:ext>
            </a:extLst>
          </p:cNvPr>
          <p:cNvSpPr>
            <a:spLocks noGrp="1"/>
          </p:cNvSpPr>
          <p:nvPr>
            <p:ph type="title"/>
          </p:nvPr>
        </p:nvSpPr>
        <p:spPr/>
        <p:txBody>
          <a:bodyPr/>
          <a:lstStyle/>
          <a:p>
            <a:r>
              <a:rPr lang="en-US" dirty="0"/>
              <a:t>The challenges to the community's engagement</a:t>
            </a:r>
          </a:p>
        </p:txBody>
      </p:sp>
      <p:sp>
        <p:nvSpPr>
          <p:cNvPr id="3" name="Content Placeholder 2">
            <a:extLst>
              <a:ext uri="{FF2B5EF4-FFF2-40B4-BE49-F238E27FC236}">
                <a16:creationId xmlns:a16="http://schemas.microsoft.com/office/drawing/2014/main" id="{76E3362E-688A-8B82-196C-55A5BB33765F}"/>
              </a:ext>
            </a:extLst>
          </p:cNvPr>
          <p:cNvSpPr>
            <a:spLocks noGrp="1"/>
          </p:cNvSpPr>
          <p:nvPr>
            <p:ph idx="1"/>
          </p:nvPr>
        </p:nvSpPr>
        <p:spPr/>
        <p:txBody>
          <a:bodyPr/>
          <a:lstStyle/>
          <a:p>
            <a:r>
              <a:rPr lang="en-US" dirty="0"/>
              <a:t>Past negative experiences with the police</a:t>
            </a:r>
          </a:p>
          <a:p>
            <a:r>
              <a:rPr lang="en-US" dirty="0"/>
              <a:t>Lack of consistency with engagement with the public</a:t>
            </a:r>
          </a:p>
          <a:p>
            <a:r>
              <a:rPr lang="en-US" dirty="0"/>
              <a:t>Resource constraints</a:t>
            </a:r>
          </a:p>
          <a:p>
            <a:r>
              <a:rPr lang="en-US" dirty="0"/>
              <a:t>Social and cultural barriers</a:t>
            </a:r>
          </a:p>
          <a:p>
            <a:r>
              <a:rPr lang="en-US" dirty="0"/>
              <a:t>Perception as the engagement as just being for show</a:t>
            </a:r>
          </a:p>
          <a:p>
            <a:r>
              <a:rPr lang="en-US" dirty="0"/>
              <a:t>Resistance from police officers that priorities traditional policing</a:t>
            </a:r>
          </a:p>
          <a:p>
            <a:r>
              <a:rPr lang="en-US" dirty="0"/>
              <a:t>Negative social media coverage</a:t>
            </a:r>
            <a:endParaRPr lang="en-GB" dirty="0"/>
          </a:p>
        </p:txBody>
      </p:sp>
    </p:spTree>
    <p:extLst>
      <p:ext uri="{BB962C8B-B14F-4D97-AF65-F5344CB8AC3E}">
        <p14:creationId xmlns:p14="http://schemas.microsoft.com/office/powerpoint/2010/main" val="17145769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F0E1B-7311-B2BF-F139-52AB63C3C71F}"/>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86C61FDD-9625-B487-E707-810DC10C6D2F}"/>
              </a:ext>
            </a:extLst>
          </p:cNvPr>
          <p:cNvSpPr>
            <a:spLocks noGrp="1"/>
          </p:cNvSpPr>
          <p:nvPr>
            <p:ph idx="1"/>
          </p:nvPr>
        </p:nvSpPr>
        <p:spPr/>
        <p:txBody>
          <a:bodyPr/>
          <a:lstStyle/>
          <a:p>
            <a:r>
              <a:rPr lang="en-US" dirty="0"/>
              <a:t>Public and community engagement with the police is a great way to build rapport and allow for the public to form a better perception of the police to see their actions as fair and justified.</a:t>
            </a:r>
          </a:p>
          <a:p>
            <a:r>
              <a:rPr lang="en-US" dirty="0"/>
              <a:t>Community engagement isn’t optional as it is essential for effective policing.</a:t>
            </a:r>
          </a:p>
          <a:p>
            <a:r>
              <a:rPr lang="en-US" dirty="0"/>
              <a:t>That without public trust police actions and authority are more likely to be questioned or resisted  by the public.</a:t>
            </a:r>
          </a:p>
          <a:p>
            <a:r>
              <a:rPr lang="en-US" dirty="0"/>
              <a:t>That public trust and legitimacy built through community engagements must be constantly ongoing to keep them at a constant level or to increase them.</a:t>
            </a:r>
          </a:p>
        </p:txBody>
      </p:sp>
    </p:spTree>
    <p:extLst>
      <p:ext uri="{BB962C8B-B14F-4D97-AF65-F5344CB8AC3E}">
        <p14:creationId xmlns:p14="http://schemas.microsoft.com/office/powerpoint/2010/main" val="29395031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91CD5-BA06-1AD3-E41F-3B628D6ADE30}"/>
              </a:ext>
            </a:extLst>
          </p:cNvPr>
          <p:cNvSpPr>
            <a:spLocks noGrp="1"/>
          </p:cNvSpPr>
          <p:nvPr>
            <p:ph type="title"/>
          </p:nvPr>
        </p:nvSpPr>
        <p:spPr/>
        <p:txBody>
          <a:bodyPr/>
          <a:lstStyle/>
          <a:p>
            <a:r>
              <a:rPr lang="en-US" dirty="0"/>
              <a:t>Reference list </a:t>
            </a:r>
          </a:p>
        </p:txBody>
      </p:sp>
      <p:sp>
        <p:nvSpPr>
          <p:cNvPr id="3" name="Content Placeholder 2">
            <a:extLst>
              <a:ext uri="{FF2B5EF4-FFF2-40B4-BE49-F238E27FC236}">
                <a16:creationId xmlns:a16="http://schemas.microsoft.com/office/drawing/2014/main" id="{9E25B795-CFF4-B9FE-EDF2-98C70E2DD89B}"/>
              </a:ext>
            </a:extLst>
          </p:cNvPr>
          <p:cNvSpPr>
            <a:spLocks noGrp="1"/>
          </p:cNvSpPr>
          <p:nvPr>
            <p:ph idx="1"/>
          </p:nvPr>
        </p:nvSpPr>
        <p:spPr/>
        <p:txBody>
          <a:bodyPr>
            <a:normAutofit lnSpcReduction="10000"/>
          </a:bodyPr>
          <a:lstStyle/>
          <a:p>
            <a:r>
              <a:rPr lang="en-US" dirty="0"/>
              <a:t>College of policing. 2025. Improving public confidence in the police. Available at: https://assets.college.police.uk/s3fs-public/2025-01/Improving-public-confidence-in-the-police-guide.pdf?VersionId=XpjDwAk0rd7AjDXNdBY75ImCNWDJJ_7k#:~:text=Research%20from%20across%20the%20world,see%20the%20police%20as%20legitimate. Accessed on 12/4/2026.</a:t>
            </a:r>
          </a:p>
          <a:p>
            <a:r>
              <a:rPr lang="en-US" dirty="0"/>
              <a:t>Bradford, Ben. 2026. Research on public trust and police legitimacy: where next, and why? https://discovery.ucl.ac.uk/id/eprint/10220566/7/Bradford_Research%20on%20public%20trust%20and%20police%20legitimacy%20%20where%20next%20%20and%20why%20.pdf. Accessed on 12/4/2026.</a:t>
            </a:r>
          </a:p>
          <a:p>
            <a:endParaRPr lang="en-US" dirty="0"/>
          </a:p>
        </p:txBody>
      </p:sp>
    </p:spTree>
    <p:extLst>
      <p:ext uri="{BB962C8B-B14F-4D97-AF65-F5344CB8AC3E}">
        <p14:creationId xmlns:p14="http://schemas.microsoft.com/office/powerpoint/2010/main" val="2557685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A07E7-EBAC-F95D-EDE2-FA599663FBBD}"/>
              </a:ext>
            </a:extLst>
          </p:cNvPr>
          <p:cNvSpPr>
            <a:spLocks noGrp="1"/>
          </p:cNvSpPr>
          <p:nvPr>
            <p:ph type="title"/>
          </p:nvPr>
        </p:nvSpPr>
        <p:spPr/>
        <p:txBody>
          <a:bodyPr/>
          <a:lstStyle/>
          <a:p>
            <a:r>
              <a:rPr lang="en-US" dirty="0"/>
              <a:t>Reference list</a:t>
            </a:r>
          </a:p>
        </p:txBody>
      </p:sp>
      <p:sp>
        <p:nvSpPr>
          <p:cNvPr id="3" name="Content Placeholder 2">
            <a:extLst>
              <a:ext uri="{FF2B5EF4-FFF2-40B4-BE49-F238E27FC236}">
                <a16:creationId xmlns:a16="http://schemas.microsoft.com/office/drawing/2014/main" id="{2AF83778-CC8B-F07A-1794-C527AC4F4985}"/>
              </a:ext>
            </a:extLst>
          </p:cNvPr>
          <p:cNvSpPr>
            <a:spLocks noGrp="1"/>
          </p:cNvSpPr>
          <p:nvPr>
            <p:ph idx="1"/>
          </p:nvPr>
        </p:nvSpPr>
        <p:spPr/>
        <p:txBody>
          <a:bodyPr>
            <a:normAutofit fontScale="92500"/>
          </a:bodyPr>
          <a:lstStyle/>
          <a:p>
            <a:r>
              <a:rPr lang="en-US" dirty="0"/>
              <a:t>Wakefield, Alison and Fleming, Jenny. 2026. Available at: https://sk.sagepub.com/ency/edvol/the-sage-dictionary-of-policing/chpt/community-engagement#_.  Accessed on 13/4/2026.</a:t>
            </a:r>
          </a:p>
          <a:p>
            <a:r>
              <a:rPr lang="en-US" dirty="0"/>
              <a:t>City of London police. 2024. Neighborhood policing and engagement strategy. Available at: https://www.cityoflondon.police.uk/SysSiteAssets/media/downloads/city-of-london/nhp/colp_neighbourhood_strategy_2024-25.pdf. Accessed on 13/4/2026.</a:t>
            </a:r>
          </a:p>
          <a:p>
            <a:r>
              <a:rPr lang="en-US" dirty="0"/>
              <a:t>Cooper, Charlotte. 2024. Top 10 challenges in community engagement. Available at: https://www.commonplace.is/blog/top-10-challenges-in-community-engagement. Accessed on 15/4/2026.</a:t>
            </a:r>
          </a:p>
          <a:p>
            <a:endParaRPr lang="en-US" dirty="0"/>
          </a:p>
        </p:txBody>
      </p:sp>
    </p:spTree>
    <p:extLst>
      <p:ext uri="{BB962C8B-B14F-4D97-AF65-F5344CB8AC3E}">
        <p14:creationId xmlns:p14="http://schemas.microsoft.com/office/powerpoint/2010/main" val="12589705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8C6E4-88B2-A1B4-4C19-9FB0156C48D3}"/>
              </a:ext>
            </a:extLst>
          </p:cNvPr>
          <p:cNvSpPr>
            <a:spLocks noGrp="1"/>
          </p:cNvSpPr>
          <p:nvPr>
            <p:ph type="title"/>
          </p:nvPr>
        </p:nvSpPr>
        <p:spPr/>
        <p:txBody>
          <a:bodyPr/>
          <a:lstStyle/>
          <a:p>
            <a:r>
              <a:rPr lang="en-US" dirty="0"/>
              <a:t>References list </a:t>
            </a:r>
          </a:p>
        </p:txBody>
      </p:sp>
      <p:sp>
        <p:nvSpPr>
          <p:cNvPr id="3" name="Content Placeholder 2">
            <a:extLst>
              <a:ext uri="{FF2B5EF4-FFF2-40B4-BE49-F238E27FC236}">
                <a16:creationId xmlns:a16="http://schemas.microsoft.com/office/drawing/2014/main" id="{86D18B88-8F88-E083-365E-49C65E1C1C07}"/>
              </a:ext>
            </a:extLst>
          </p:cNvPr>
          <p:cNvSpPr>
            <a:spLocks noGrp="1"/>
          </p:cNvSpPr>
          <p:nvPr>
            <p:ph idx="1"/>
          </p:nvPr>
        </p:nvSpPr>
        <p:spPr/>
        <p:txBody>
          <a:bodyPr>
            <a:normAutofit fontScale="92500" lnSpcReduction="20000"/>
          </a:bodyPr>
          <a:lstStyle/>
          <a:p>
            <a:r>
              <a:rPr lang="en-US" dirty="0"/>
              <a:t>Tornabene, Robert. 2024. Building bridges: strategies for community-police relations. Available at: https://piopodcast.substack.com/p/building-bridges-strategies-for-community. Accessed on 16/4/2026.</a:t>
            </a:r>
          </a:p>
          <a:p>
            <a:r>
              <a:rPr lang="en-US" dirty="0"/>
              <a:t>Lloyd, Kate and Foster, Janet. 2009.Citizen focus and community engagement. Available at: https://www.police-foundation.org.uk/wp-content/uploads/2017/06/citizen_focus.pdf. Accessed on 17/4/2026.</a:t>
            </a:r>
          </a:p>
          <a:p>
            <a:r>
              <a:rPr lang="en-US" dirty="0"/>
              <a:t>Lister, Stuart, Platts-Fowler, Deborah and Staniforth, Andrew. Available at: https://www.n8research.org.uk/media/CommunityEngagement_EvidenceReview.pdf#:~:text=Community%20engagement%20can%20be%20enabled%20through%20a,involve%20police%20sharing%20information%20with%20the%20public. Accessed on 18/4/2026.</a:t>
            </a:r>
          </a:p>
          <a:p>
            <a:endParaRPr lang="en-US" dirty="0"/>
          </a:p>
        </p:txBody>
      </p:sp>
    </p:spTree>
    <p:extLst>
      <p:ext uri="{BB962C8B-B14F-4D97-AF65-F5344CB8AC3E}">
        <p14:creationId xmlns:p14="http://schemas.microsoft.com/office/powerpoint/2010/main" val="34669516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DB117-5E93-40C1-C181-4597EEA649B7}"/>
              </a:ext>
            </a:extLst>
          </p:cNvPr>
          <p:cNvSpPr>
            <a:spLocks noGrp="1"/>
          </p:cNvSpPr>
          <p:nvPr>
            <p:ph type="title"/>
          </p:nvPr>
        </p:nvSpPr>
        <p:spPr/>
        <p:txBody>
          <a:bodyPr/>
          <a:lstStyle/>
          <a:p>
            <a:r>
              <a:rPr lang="en-US" dirty="0"/>
              <a:t>Reference list</a:t>
            </a:r>
          </a:p>
        </p:txBody>
      </p:sp>
      <p:sp>
        <p:nvSpPr>
          <p:cNvPr id="3" name="Content Placeholder 2">
            <a:extLst>
              <a:ext uri="{FF2B5EF4-FFF2-40B4-BE49-F238E27FC236}">
                <a16:creationId xmlns:a16="http://schemas.microsoft.com/office/drawing/2014/main" id="{A734AE23-20C4-0277-7BE2-35B23FAB2347}"/>
              </a:ext>
            </a:extLst>
          </p:cNvPr>
          <p:cNvSpPr>
            <a:spLocks noGrp="1"/>
          </p:cNvSpPr>
          <p:nvPr>
            <p:ph idx="1"/>
          </p:nvPr>
        </p:nvSpPr>
        <p:spPr/>
        <p:txBody>
          <a:bodyPr/>
          <a:lstStyle/>
          <a:p>
            <a:r>
              <a:rPr lang="en-US" dirty="0"/>
              <a:t>College of policing. 2025. Defining the terms satisfaction, trust, legitimacy and confidence. Available at: https://www.college.police.uk/guidance/improving-public-confidence-police/definitions. Accessed on 19/4/2026</a:t>
            </a:r>
          </a:p>
          <a:p>
            <a:r>
              <a:rPr lang="en-US" dirty="0"/>
              <a:t>HMICFRS. 2017. PEEL: Police legitimacy. Available at: https://assets-hmicfrs.justiceinspectorates.gov.uk/uploads/peel-police-legitimacy-2017-metropolitan.pdf. Accessed on 20/4/2026.</a:t>
            </a:r>
          </a:p>
          <a:p>
            <a:endParaRPr lang="en-US" dirty="0"/>
          </a:p>
        </p:txBody>
      </p:sp>
    </p:spTree>
    <p:extLst>
      <p:ext uri="{BB962C8B-B14F-4D97-AF65-F5344CB8AC3E}">
        <p14:creationId xmlns:p14="http://schemas.microsoft.com/office/powerpoint/2010/main" val="569686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37919</TotalTime>
  <Words>1340</Words>
  <Application>Microsoft Macintosh PowerPoint</Application>
  <PresentationFormat>Widescreen</PresentationFormat>
  <Paragraphs>61</Paragraphs>
  <Slides>14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Aptos</vt:lpstr>
      <vt:lpstr>Aptos Display</vt:lpstr>
      <vt:lpstr>Arial</vt:lpstr>
      <vt:lpstr>Office Theme</vt:lpstr>
      <vt:lpstr>How community engagement strategies can help strengthen public trust and enhance police legitimacy</vt:lpstr>
      <vt:lpstr>What will be covered in this presentation</vt:lpstr>
      <vt:lpstr>What is public trust and why does it matter?</vt:lpstr>
      <vt:lpstr>What is police legitimacy?</vt:lpstr>
      <vt:lpstr>What is meant by community engagement?</vt:lpstr>
      <vt:lpstr>The key community engagement strategies</vt:lpstr>
      <vt:lpstr>How does engagement build police legitimacy</vt:lpstr>
      <vt:lpstr>How does engagement build trust in the police?</vt:lpstr>
      <vt:lpstr>The challenges to the community's engagement</vt:lpstr>
      <vt:lpstr>Conclusion</vt:lpstr>
      <vt:lpstr>Reference list </vt:lpstr>
      <vt:lpstr>Reference list</vt:lpstr>
      <vt:lpstr>References list </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Connor Whitney-Embleton (2501042)</dc:creator>
  <cp:lastModifiedBy>Connor Whitney-Embleton (2501042)</cp:lastModifiedBy>
  <cp:revision>1</cp:revision>
  <dcterms:created xsi:type="dcterms:W3CDTF">2026-03-31T15:19:15Z</dcterms:created>
  <dcterms:modified xsi:type="dcterms:W3CDTF">2026-04-26T23:21:43Z</dcterms:modified>
</cp:coreProperties>
</file>