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300E78-6C17-48DC-88C0-2A5FAC6FEB75}" v="69" dt="2026-02-21T17:24:39.6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smin Gabriel" userId="bff279e3d77aea87" providerId="LiveId" clId="{0B11C0C8-9495-4D87-8BC0-025F203BC281}"/>
    <pc:docChg chg="undo custSel addSld delSld modSld sldOrd">
      <pc:chgData name="Cosmin Gabriel" userId="bff279e3d77aea87" providerId="LiveId" clId="{0B11C0C8-9495-4D87-8BC0-025F203BC281}" dt="2026-02-21T17:24:39.619" v="4402" actId="20577"/>
      <pc:docMkLst>
        <pc:docMk/>
      </pc:docMkLst>
      <pc:sldChg chg="addSp delSp modSp new mod modTransition setBg addAnim delAnim modAnim delDesignElem">
        <pc:chgData name="Cosmin Gabriel" userId="bff279e3d77aea87" providerId="LiveId" clId="{0B11C0C8-9495-4D87-8BC0-025F203BC281}" dt="2026-02-21T17:14:32.358" v="4332"/>
        <pc:sldMkLst>
          <pc:docMk/>
          <pc:sldMk cId="2707749372" sldId="256"/>
        </pc:sldMkLst>
        <pc:spChg chg="mod ord">
          <ac:chgData name="Cosmin Gabriel" userId="bff279e3d77aea87" providerId="LiveId" clId="{0B11C0C8-9495-4D87-8BC0-025F203BC281}" dt="2026-02-21T15:12:10.980" v="4278"/>
          <ac:spMkLst>
            <pc:docMk/>
            <pc:sldMk cId="2707749372" sldId="256"/>
            <ac:spMk id="2" creationId="{B554629B-2544-4550-7FF4-2AA6F064E0F2}"/>
          </ac:spMkLst>
        </pc:spChg>
        <pc:spChg chg="mod">
          <ac:chgData name="Cosmin Gabriel" userId="bff279e3d77aea87" providerId="LiveId" clId="{0B11C0C8-9495-4D87-8BC0-025F203BC281}" dt="2026-02-21T15:06:17.462" v="4179" actId="26606"/>
          <ac:spMkLst>
            <pc:docMk/>
            <pc:sldMk cId="2707749372" sldId="256"/>
            <ac:spMk id="3" creationId="{DA69E12D-49A5-F326-502B-623B85720D2F}"/>
          </ac:spMkLst>
        </pc:spChg>
        <pc:spChg chg="add del">
          <ac:chgData name="Cosmin Gabriel" userId="bff279e3d77aea87" providerId="LiveId" clId="{0B11C0C8-9495-4D87-8BC0-025F203BC281}" dt="2026-02-21T15:06:17.462" v="4179" actId="26606"/>
          <ac:spMkLst>
            <pc:docMk/>
            <pc:sldMk cId="2707749372" sldId="256"/>
            <ac:spMk id="9" creationId="{E51BA4DF-2BD4-4EC2-B1DB-B27C8AC71864}"/>
          </ac:spMkLst>
        </pc:spChg>
        <pc:spChg chg="add del">
          <ac:chgData name="Cosmin Gabriel" userId="bff279e3d77aea87" providerId="LiveId" clId="{0B11C0C8-9495-4D87-8BC0-025F203BC281}" dt="2026-02-21T15:06:08.348" v="4176" actId="26606"/>
          <ac:spMkLst>
            <pc:docMk/>
            <pc:sldMk cId="2707749372" sldId="256"/>
            <ac:spMk id="14" creationId="{362D44EE-C852-4460-B8B5-C4F2BC20510C}"/>
          </ac:spMkLst>
        </pc:spChg>
        <pc:spChg chg="add del">
          <ac:chgData name="Cosmin Gabriel" userId="bff279e3d77aea87" providerId="LiveId" clId="{0B11C0C8-9495-4D87-8BC0-025F203BC281}" dt="2026-02-21T15:06:08.348" v="4176" actId="26606"/>
          <ac:spMkLst>
            <pc:docMk/>
            <pc:sldMk cId="2707749372" sldId="256"/>
            <ac:spMk id="16" creationId="{658970D8-8D1D-4B5C-894B-E871CC86543D}"/>
          </ac:spMkLst>
        </pc:spChg>
        <pc:spChg chg="add del">
          <ac:chgData name="Cosmin Gabriel" userId="bff279e3d77aea87" providerId="LiveId" clId="{0B11C0C8-9495-4D87-8BC0-025F203BC281}" dt="2026-02-21T15:06:08.348" v="4176" actId="26606"/>
          <ac:spMkLst>
            <pc:docMk/>
            <pc:sldMk cId="2707749372" sldId="256"/>
            <ac:spMk id="18" creationId="{F227E5B6-9132-43CA-B503-37A18562ADF2}"/>
          </ac:spMkLst>
        </pc:spChg>
        <pc:spChg chg="add del">
          <ac:chgData name="Cosmin Gabriel" userId="bff279e3d77aea87" providerId="LiveId" clId="{0B11C0C8-9495-4D87-8BC0-025F203BC281}" dt="2026-02-21T15:06:08.348" v="4176" actId="26606"/>
          <ac:spMkLst>
            <pc:docMk/>
            <pc:sldMk cId="2707749372" sldId="256"/>
            <ac:spMk id="20" creationId="{03C2051E-A88D-48E5-BACF-AAED17892722}"/>
          </ac:spMkLst>
        </pc:spChg>
        <pc:spChg chg="add del">
          <ac:chgData name="Cosmin Gabriel" userId="bff279e3d77aea87" providerId="LiveId" clId="{0B11C0C8-9495-4D87-8BC0-025F203BC281}" dt="2026-02-21T15:06:08.348" v="4176" actId="26606"/>
          <ac:spMkLst>
            <pc:docMk/>
            <pc:sldMk cId="2707749372" sldId="256"/>
            <ac:spMk id="22" creationId="{7821A508-2985-4905-874A-527429BAABFA}"/>
          </ac:spMkLst>
        </pc:spChg>
        <pc:spChg chg="add del">
          <ac:chgData name="Cosmin Gabriel" userId="bff279e3d77aea87" providerId="LiveId" clId="{0B11C0C8-9495-4D87-8BC0-025F203BC281}" dt="2026-02-21T15:06:08.348" v="4176" actId="26606"/>
          <ac:spMkLst>
            <pc:docMk/>
            <pc:sldMk cId="2707749372" sldId="256"/>
            <ac:spMk id="24" creationId="{D2929CB1-0E3C-4B2D-ADC5-0154FB33BA44}"/>
          </ac:spMkLst>
        </pc:spChg>
        <pc:spChg chg="add del">
          <ac:chgData name="Cosmin Gabriel" userId="bff279e3d77aea87" providerId="LiveId" clId="{0B11C0C8-9495-4D87-8BC0-025F203BC281}" dt="2026-02-21T15:06:08.348" v="4176" actId="26606"/>
          <ac:spMkLst>
            <pc:docMk/>
            <pc:sldMk cId="2707749372" sldId="256"/>
            <ac:spMk id="26" creationId="{5F2F0C84-BE8C-4DC2-A6D3-30349A801D5C}"/>
          </ac:spMkLst>
        </pc:spChg>
        <pc:spChg chg="add del">
          <ac:chgData name="Cosmin Gabriel" userId="bff279e3d77aea87" providerId="LiveId" clId="{0B11C0C8-9495-4D87-8BC0-025F203BC281}" dt="2026-02-21T15:06:17.462" v="4178" actId="26606"/>
          <ac:spMkLst>
            <pc:docMk/>
            <pc:sldMk cId="2707749372" sldId="256"/>
            <ac:spMk id="28" creationId="{94E4D846-3AFC-4F86-8C35-24B0542A269D}"/>
          </ac:spMkLst>
        </pc:spChg>
        <pc:spChg chg="add del">
          <ac:chgData name="Cosmin Gabriel" userId="bff279e3d77aea87" providerId="LiveId" clId="{0B11C0C8-9495-4D87-8BC0-025F203BC281}" dt="2026-02-21T15:06:17.462" v="4178" actId="26606"/>
          <ac:spMkLst>
            <pc:docMk/>
            <pc:sldMk cId="2707749372" sldId="256"/>
            <ac:spMk id="29" creationId="{284781B9-12CB-45C3-907A-9ED93FF72C65}"/>
          </ac:spMkLst>
        </pc:spChg>
        <pc:spChg chg="add del">
          <ac:chgData name="Cosmin Gabriel" userId="bff279e3d77aea87" providerId="LiveId" clId="{0B11C0C8-9495-4D87-8BC0-025F203BC281}" dt="2026-02-21T15:06:17.462" v="4178" actId="26606"/>
          <ac:spMkLst>
            <pc:docMk/>
            <pc:sldMk cId="2707749372" sldId="256"/>
            <ac:spMk id="30" creationId="{55D4142C-5077-457F-A6AD-3FECFDB39685}"/>
          </ac:spMkLst>
        </pc:spChg>
        <pc:spChg chg="add del">
          <ac:chgData name="Cosmin Gabriel" userId="bff279e3d77aea87" providerId="LiveId" clId="{0B11C0C8-9495-4D87-8BC0-025F203BC281}" dt="2026-02-21T15:06:17.462" v="4178" actId="26606"/>
          <ac:spMkLst>
            <pc:docMk/>
            <pc:sldMk cId="2707749372" sldId="256"/>
            <ac:spMk id="31" creationId="{7A5F0580-5EE9-419F-96EE-B6529EF6E7D0}"/>
          </ac:spMkLst>
        </pc:spChg>
        <pc:spChg chg="add del">
          <ac:chgData name="Cosmin Gabriel" userId="bff279e3d77aea87" providerId="LiveId" clId="{0B11C0C8-9495-4D87-8BC0-025F203BC281}" dt="2026-02-21T15:12:10.980" v="4278"/>
          <ac:spMkLst>
            <pc:docMk/>
            <pc:sldMk cId="2707749372" sldId="256"/>
            <ac:spMk id="33" creationId="{04812C46-200A-4DEB-A05E-3ED6C68C2387}"/>
          </ac:spMkLst>
        </pc:spChg>
        <pc:spChg chg="add del">
          <ac:chgData name="Cosmin Gabriel" userId="bff279e3d77aea87" providerId="LiveId" clId="{0B11C0C8-9495-4D87-8BC0-025F203BC281}" dt="2026-02-21T15:12:10.980" v="4278"/>
          <ac:spMkLst>
            <pc:docMk/>
            <pc:sldMk cId="2707749372" sldId="256"/>
            <ac:spMk id="34" creationId="{D1EA859B-E555-4109-94F3-6700E046E008}"/>
          </ac:spMkLst>
        </pc:spChg>
        <pc:picChg chg="add mod">
          <ac:chgData name="Cosmin Gabriel" userId="bff279e3d77aea87" providerId="LiveId" clId="{0B11C0C8-9495-4D87-8BC0-025F203BC281}" dt="2026-02-21T15:06:17.462" v="4179" actId="26606"/>
          <ac:picMkLst>
            <pc:docMk/>
            <pc:sldMk cId="2707749372" sldId="256"/>
            <ac:picMk id="5" creationId="{8FC24DD2-A3CB-2280-C43A-3C1F70CB8289}"/>
          </ac:picMkLst>
        </pc:picChg>
      </pc:sldChg>
      <pc:sldChg chg="new del">
        <pc:chgData name="Cosmin Gabriel" userId="bff279e3d77aea87" providerId="LiveId" clId="{0B11C0C8-9495-4D87-8BC0-025F203BC281}" dt="2026-02-21T09:58:01.720" v="80" actId="2696"/>
        <pc:sldMkLst>
          <pc:docMk/>
          <pc:sldMk cId="3125799533" sldId="257"/>
        </pc:sldMkLst>
      </pc:sldChg>
      <pc:sldChg chg="new del">
        <pc:chgData name="Cosmin Gabriel" userId="bff279e3d77aea87" providerId="LiveId" clId="{0B11C0C8-9495-4D87-8BC0-025F203BC281}" dt="2026-02-21T09:57:02.636" v="78" actId="2696"/>
        <pc:sldMkLst>
          <pc:docMk/>
          <pc:sldMk cId="3569357984" sldId="257"/>
        </pc:sldMkLst>
      </pc:sldChg>
      <pc:sldChg chg="addSp delSp modSp new mod modTransition setBg addAnim delAnim modAnim delDesignElem">
        <pc:chgData name="Cosmin Gabriel" userId="bff279e3d77aea87" providerId="LiveId" clId="{0B11C0C8-9495-4D87-8BC0-025F203BC281}" dt="2026-02-21T17:15:20.494" v="4342"/>
        <pc:sldMkLst>
          <pc:docMk/>
          <pc:sldMk cId="3897376579" sldId="257"/>
        </pc:sldMkLst>
        <pc:spChg chg="mod">
          <ac:chgData name="Cosmin Gabriel" userId="bff279e3d77aea87" providerId="LiveId" clId="{0B11C0C8-9495-4D87-8BC0-025F203BC281}" dt="2026-02-21T15:08:21.427" v="4250" actId="26606"/>
          <ac:spMkLst>
            <pc:docMk/>
            <pc:sldMk cId="3897376579" sldId="257"/>
            <ac:spMk id="2" creationId="{8F61DA1C-F2FC-3B91-31DA-9F5951B8605B}"/>
          </ac:spMkLst>
        </pc:spChg>
        <pc:spChg chg="mod">
          <ac:chgData name="Cosmin Gabriel" userId="bff279e3d77aea87" providerId="LiveId" clId="{0B11C0C8-9495-4D87-8BC0-025F203BC281}" dt="2026-02-21T15:12:10.980" v="4278"/>
          <ac:spMkLst>
            <pc:docMk/>
            <pc:sldMk cId="3897376579" sldId="257"/>
            <ac:spMk id="3" creationId="{E877AE00-B64C-365F-E27C-DFF54816A452}"/>
          </ac:spMkLst>
        </pc:spChg>
        <pc:spChg chg="add del mod">
          <ac:chgData name="Cosmin Gabriel" userId="bff279e3d77aea87" providerId="LiveId" clId="{0B11C0C8-9495-4D87-8BC0-025F203BC281}" dt="2026-02-21T15:08:05.931" v="4245" actId="21"/>
          <ac:spMkLst>
            <pc:docMk/>
            <pc:sldMk cId="3897376579" sldId="257"/>
            <ac:spMk id="6" creationId="{64C9E458-51B3-EFFA-9A30-AB339A7EDB16}"/>
          </ac:spMkLst>
        </pc:spChg>
        <pc:spChg chg="add del">
          <ac:chgData name="Cosmin Gabriel" userId="bff279e3d77aea87" providerId="LiveId" clId="{0B11C0C8-9495-4D87-8BC0-025F203BC281}" dt="2026-02-21T15:07:29.195" v="4184" actId="26606"/>
          <ac:spMkLst>
            <pc:docMk/>
            <pc:sldMk cId="3897376579" sldId="257"/>
            <ac:spMk id="8" creationId="{907EF6B7-1338-4443-8C46-6A318D952DFD}"/>
          </ac:spMkLst>
        </pc:spChg>
        <pc:spChg chg="add del">
          <ac:chgData name="Cosmin Gabriel" userId="bff279e3d77aea87" providerId="LiveId" clId="{0B11C0C8-9495-4D87-8BC0-025F203BC281}" dt="2026-02-21T15:07:29.195" v="4184" actId="26606"/>
          <ac:spMkLst>
            <pc:docMk/>
            <pc:sldMk cId="3897376579" sldId="257"/>
            <ac:spMk id="10" creationId="{DAAE4CDD-124C-4DCF-9584-B6033B545DD5}"/>
          </ac:spMkLst>
        </pc:spChg>
        <pc:spChg chg="add del">
          <ac:chgData name="Cosmin Gabriel" userId="bff279e3d77aea87" providerId="LiveId" clId="{0B11C0C8-9495-4D87-8BC0-025F203BC281}" dt="2026-02-21T15:07:29.195" v="4184" actId="26606"/>
          <ac:spMkLst>
            <pc:docMk/>
            <pc:sldMk cId="3897376579" sldId="257"/>
            <ac:spMk id="12" creationId="{081E4A58-353D-44AE-B2FC-2A74E2E400F7}"/>
          </ac:spMkLst>
        </pc:spChg>
        <pc:spChg chg="add del">
          <ac:chgData name="Cosmin Gabriel" userId="bff279e3d77aea87" providerId="LiveId" clId="{0B11C0C8-9495-4D87-8BC0-025F203BC281}" dt="2026-02-21T15:08:21.427" v="4250" actId="26606"/>
          <ac:spMkLst>
            <pc:docMk/>
            <pc:sldMk cId="3897376579" sldId="257"/>
            <ac:spMk id="17" creationId="{743AA782-23D1-4521-8CAD-47662984AA08}"/>
          </ac:spMkLst>
        </pc:spChg>
        <pc:spChg chg="add del">
          <ac:chgData name="Cosmin Gabriel" userId="bff279e3d77aea87" providerId="LiveId" clId="{0B11C0C8-9495-4D87-8BC0-025F203BC281}" dt="2026-02-21T15:08:21.427" v="4250" actId="26606"/>
          <ac:spMkLst>
            <pc:docMk/>
            <pc:sldMk cId="3897376579" sldId="257"/>
            <ac:spMk id="19" creationId="{650D18FE-0824-4A46-B22C-A86B52E5780A}"/>
          </ac:spMkLst>
        </pc:spChg>
        <pc:spChg chg="add del">
          <ac:chgData name="Cosmin Gabriel" userId="bff279e3d77aea87" providerId="LiveId" clId="{0B11C0C8-9495-4D87-8BC0-025F203BC281}" dt="2026-02-21T15:08:14.442" v="4247" actId="26606"/>
          <ac:spMkLst>
            <pc:docMk/>
            <pc:sldMk cId="3897376579" sldId="257"/>
            <ac:spMk id="24" creationId="{743AA782-23D1-4521-8CAD-47662984AA08}"/>
          </ac:spMkLst>
        </pc:spChg>
        <pc:spChg chg="add del">
          <ac:chgData name="Cosmin Gabriel" userId="bff279e3d77aea87" providerId="LiveId" clId="{0B11C0C8-9495-4D87-8BC0-025F203BC281}" dt="2026-02-21T15:08:14.442" v="4247" actId="26606"/>
          <ac:spMkLst>
            <pc:docMk/>
            <pc:sldMk cId="3897376579" sldId="257"/>
            <ac:spMk id="26" creationId="{650D18FE-0824-4A46-B22C-A86B52E5780A}"/>
          </ac:spMkLst>
        </pc:spChg>
        <pc:spChg chg="add del">
          <ac:chgData name="Cosmin Gabriel" userId="bff279e3d77aea87" providerId="LiveId" clId="{0B11C0C8-9495-4D87-8BC0-025F203BC281}" dt="2026-02-21T15:08:21.415" v="4249" actId="26606"/>
          <ac:spMkLst>
            <pc:docMk/>
            <pc:sldMk cId="3897376579" sldId="257"/>
            <ac:spMk id="28" creationId="{A7B99495-F43F-4D80-A44F-2CB4764EB90B}"/>
          </ac:spMkLst>
        </pc:spChg>
        <pc:spChg chg="add del">
          <ac:chgData name="Cosmin Gabriel" userId="bff279e3d77aea87" providerId="LiveId" clId="{0B11C0C8-9495-4D87-8BC0-025F203BC281}" dt="2026-02-21T15:08:21.415" v="4249" actId="26606"/>
          <ac:spMkLst>
            <pc:docMk/>
            <pc:sldMk cId="3897376579" sldId="257"/>
            <ac:spMk id="29" creationId="{4F7EBAE4-9945-4473-9E34-B2C66EA0F03D}"/>
          </ac:spMkLst>
        </pc:spChg>
        <pc:spChg chg="add del">
          <ac:chgData name="Cosmin Gabriel" userId="bff279e3d77aea87" providerId="LiveId" clId="{0B11C0C8-9495-4D87-8BC0-025F203BC281}" dt="2026-02-21T15:08:21.415" v="4249" actId="26606"/>
          <ac:spMkLst>
            <pc:docMk/>
            <pc:sldMk cId="3897376579" sldId="257"/>
            <ac:spMk id="30" creationId="{70BEB1E7-2F88-40BC-B73D-42E5B6F80BFC}"/>
          </ac:spMkLst>
        </pc:spChg>
        <pc:spChg chg="add del">
          <ac:chgData name="Cosmin Gabriel" userId="bff279e3d77aea87" providerId="LiveId" clId="{0B11C0C8-9495-4D87-8BC0-025F203BC281}" dt="2026-02-21T15:12:10.980" v="4278"/>
          <ac:spMkLst>
            <pc:docMk/>
            <pc:sldMk cId="3897376579" sldId="257"/>
            <ac:spMk id="32" creationId="{7B831B6F-405A-4B47-B9BB-5CA88F285844}"/>
          </ac:spMkLst>
        </pc:spChg>
        <pc:spChg chg="add del">
          <ac:chgData name="Cosmin Gabriel" userId="bff279e3d77aea87" providerId="LiveId" clId="{0B11C0C8-9495-4D87-8BC0-025F203BC281}" dt="2026-02-21T15:12:10.980" v="4278"/>
          <ac:spMkLst>
            <pc:docMk/>
            <pc:sldMk cId="3897376579" sldId="257"/>
            <ac:spMk id="33" creationId="{15109354-9C5D-4F8C-B0E6-D1043C7BF20A}"/>
          </ac:spMkLst>
        </pc:spChg>
        <pc:spChg chg="add del">
          <ac:chgData name="Cosmin Gabriel" userId="bff279e3d77aea87" providerId="LiveId" clId="{0B11C0C8-9495-4D87-8BC0-025F203BC281}" dt="2026-02-21T15:12:10.980" v="4278"/>
          <ac:spMkLst>
            <pc:docMk/>
            <pc:sldMk cId="3897376579" sldId="257"/>
            <ac:spMk id="34" creationId="{49B530FE-A87D-41A0-A920-ADC6539EAA44}"/>
          </ac:spMkLst>
        </pc:spChg>
        <pc:picChg chg="add mod ord">
          <ac:chgData name="Cosmin Gabriel" userId="bff279e3d77aea87" providerId="LiveId" clId="{0B11C0C8-9495-4D87-8BC0-025F203BC281}" dt="2026-02-21T15:08:21.427" v="4250" actId="26606"/>
          <ac:picMkLst>
            <pc:docMk/>
            <pc:sldMk cId="3897376579" sldId="257"/>
            <ac:picMk id="5" creationId="{063D2500-6340-BD72-8134-29FEC07376CC}"/>
          </ac:picMkLst>
        </pc:picChg>
      </pc:sldChg>
      <pc:sldChg chg="modSp new del mod">
        <pc:chgData name="Cosmin Gabriel" userId="bff279e3d77aea87" providerId="LiveId" clId="{0B11C0C8-9495-4D87-8BC0-025F203BC281}" dt="2026-02-21T10:02:23.307" v="87" actId="2696"/>
        <pc:sldMkLst>
          <pc:docMk/>
          <pc:sldMk cId="3913433793" sldId="257"/>
        </pc:sldMkLst>
        <pc:spChg chg="mod">
          <ac:chgData name="Cosmin Gabriel" userId="bff279e3d77aea87" providerId="LiveId" clId="{0B11C0C8-9495-4D87-8BC0-025F203BC281}" dt="2026-02-21T10:00:09.296" v="84" actId="14100"/>
          <ac:spMkLst>
            <pc:docMk/>
            <pc:sldMk cId="3913433793" sldId="257"/>
            <ac:spMk id="2" creationId="{29E8654B-337C-A8DD-3C06-DC2215B5B0D3}"/>
          </ac:spMkLst>
        </pc:spChg>
        <pc:spChg chg="mod">
          <ac:chgData name="Cosmin Gabriel" userId="bff279e3d77aea87" providerId="LiveId" clId="{0B11C0C8-9495-4D87-8BC0-025F203BC281}" dt="2026-02-21T10:01:41.971" v="85"/>
          <ac:spMkLst>
            <pc:docMk/>
            <pc:sldMk cId="3913433793" sldId="257"/>
            <ac:spMk id="3" creationId="{739E301D-3510-C51C-66F9-DA2C924B1C35}"/>
          </ac:spMkLst>
        </pc:spChg>
      </pc:sldChg>
      <pc:sldChg chg="new del">
        <pc:chgData name="Cosmin Gabriel" userId="bff279e3d77aea87" providerId="LiveId" clId="{0B11C0C8-9495-4D87-8BC0-025F203BC281}" dt="2026-02-21T10:02:31.487" v="89" actId="2696"/>
        <pc:sldMkLst>
          <pc:docMk/>
          <pc:sldMk cId="4212355760" sldId="257"/>
        </pc:sldMkLst>
      </pc:sldChg>
      <pc:sldChg chg="new del">
        <pc:chgData name="Cosmin Gabriel" userId="bff279e3d77aea87" providerId="LiveId" clId="{0B11C0C8-9495-4D87-8BC0-025F203BC281}" dt="2026-02-21T09:58:51.549" v="82" actId="2696"/>
        <pc:sldMkLst>
          <pc:docMk/>
          <pc:sldMk cId="4263044749" sldId="257"/>
        </pc:sldMkLst>
      </pc:sldChg>
      <pc:sldChg chg="addSp delSp modSp new mod modTransition setBg addAnim delAnim modAnim delDesignElem">
        <pc:chgData name="Cosmin Gabriel" userId="bff279e3d77aea87" providerId="LiveId" clId="{0B11C0C8-9495-4D87-8BC0-025F203BC281}" dt="2026-02-21T17:24:39.619" v="4402" actId="20577"/>
        <pc:sldMkLst>
          <pc:docMk/>
          <pc:sldMk cId="3566782022" sldId="258"/>
        </pc:sldMkLst>
        <pc:spChg chg="mod">
          <ac:chgData name="Cosmin Gabriel" userId="bff279e3d77aea87" providerId="LiveId" clId="{0B11C0C8-9495-4D87-8BC0-025F203BC281}" dt="2026-02-21T15:13:24.437" v="4282" actId="14100"/>
          <ac:spMkLst>
            <pc:docMk/>
            <pc:sldMk cId="3566782022" sldId="258"/>
            <ac:spMk id="2" creationId="{C52201CD-44F0-819D-863C-613FA278231E}"/>
          </ac:spMkLst>
        </pc:spChg>
        <pc:spChg chg="mod">
          <ac:chgData name="Cosmin Gabriel" userId="bff279e3d77aea87" providerId="LiveId" clId="{0B11C0C8-9495-4D87-8BC0-025F203BC281}" dt="2026-02-21T17:24:39.619" v="4402" actId="20577"/>
          <ac:spMkLst>
            <pc:docMk/>
            <pc:sldMk cId="3566782022" sldId="258"/>
            <ac:spMk id="3" creationId="{06EE16EE-DE9C-C76B-4A15-363AD8E8C162}"/>
          </ac:spMkLst>
        </pc:spChg>
        <pc:spChg chg="add mod">
          <ac:chgData name="Cosmin Gabriel" userId="bff279e3d77aea87" providerId="LiveId" clId="{0B11C0C8-9495-4D87-8BC0-025F203BC281}" dt="2026-02-21T15:14:30.186" v="4295" actId="14100"/>
          <ac:spMkLst>
            <pc:docMk/>
            <pc:sldMk cId="3566782022" sldId="258"/>
            <ac:spMk id="4" creationId="{7C72B808-9A1E-3F85-FC23-EA1E663AA48E}"/>
          </ac:spMkLst>
        </pc:spChg>
        <pc:spChg chg="add del">
          <ac:chgData name="Cosmin Gabriel" userId="bff279e3d77aea87" providerId="LiveId" clId="{0B11C0C8-9495-4D87-8BC0-025F203BC281}" dt="2026-02-21T15:13:10.663" v="4279" actId="26606"/>
          <ac:spMkLst>
            <pc:docMk/>
            <pc:sldMk cId="3566782022" sldId="258"/>
            <ac:spMk id="9" creationId="{4C608BEB-860E-4094-8511-78603564A75E}"/>
          </ac:spMkLst>
        </pc:spChg>
        <pc:spChg chg="add">
          <ac:chgData name="Cosmin Gabriel" userId="bff279e3d77aea87" providerId="LiveId" clId="{0B11C0C8-9495-4D87-8BC0-025F203BC281}" dt="2026-02-21T15:13:10.663" v="4279" actId="26606"/>
          <ac:spMkLst>
            <pc:docMk/>
            <pc:sldMk cId="3566782022" sldId="258"/>
            <ac:spMk id="16" creationId="{637B2035-1FCB-439A-B421-095E136C7E07}"/>
          </ac:spMkLst>
        </pc:spChg>
        <pc:spChg chg="add">
          <ac:chgData name="Cosmin Gabriel" userId="bff279e3d77aea87" providerId="LiveId" clId="{0B11C0C8-9495-4D87-8BC0-025F203BC281}" dt="2026-02-21T15:13:10.663" v="4279" actId="26606"/>
          <ac:spMkLst>
            <pc:docMk/>
            <pc:sldMk cId="3566782022" sldId="258"/>
            <ac:spMk id="18" creationId="{B39A1F5A-E57E-4178-8F57-A18DC747E5E1}"/>
          </ac:spMkLst>
        </pc:spChg>
        <pc:spChg chg="add">
          <ac:chgData name="Cosmin Gabriel" userId="bff279e3d77aea87" providerId="LiveId" clId="{0B11C0C8-9495-4D87-8BC0-025F203BC281}" dt="2026-02-21T15:13:10.663" v="4279" actId="26606"/>
          <ac:spMkLst>
            <pc:docMk/>
            <pc:sldMk cId="3566782022" sldId="258"/>
            <ac:spMk id="20" creationId="{CF93DC6C-1BFD-4414-BF23-471C8831CA04}"/>
          </ac:spMkLst>
        </pc:spChg>
        <pc:spChg chg="add">
          <ac:chgData name="Cosmin Gabriel" userId="bff279e3d77aea87" providerId="LiveId" clId="{0B11C0C8-9495-4D87-8BC0-025F203BC281}" dt="2026-02-21T15:13:10.663" v="4279" actId="26606"/>
          <ac:spMkLst>
            <pc:docMk/>
            <pc:sldMk cId="3566782022" sldId="258"/>
            <ac:spMk id="22" creationId="{001928A5-13A8-4372-8A77-BCAAE5553E6F}"/>
          </ac:spMkLst>
        </pc:spChg>
        <pc:picChg chg="add mod ord">
          <ac:chgData name="Cosmin Gabriel" userId="bff279e3d77aea87" providerId="LiveId" clId="{0B11C0C8-9495-4D87-8BC0-025F203BC281}" dt="2026-02-21T15:13:34.979" v="4285" actId="1076"/>
          <ac:picMkLst>
            <pc:docMk/>
            <pc:sldMk cId="3566782022" sldId="258"/>
            <ac:picMk id="6" creationId="{1044074F-D2E4-D257-8C80-C9B911F3A8D1}"/>
          </ac:picMkLst>
        </pc:picChg>
        <pc:cxnChg chg="add del">
          <ac:chgData name="Cosmin Gabriel" userId="bff279e3d77aea87" providerId="LiveId" clId="{0B11C0C8-9495-4D87-8BC0-025F203BC281}" dt="2026-02-21T15:13:10.663" v="4279" actId="26606"/>
          <ac:cxnSpMkLst>
            <pc:docMk/>
            <pc:sldMk cId="3566782022" sldId="258"/>
            <ac:cxnSpMk id="11" creationId="{1F16A8D4-FE87-4604-88B2-394B5D1EB437}"/>
          </ac:cxnSpMkLst>
        </pc:cxnChg>
      </pc:sldChg>
      <pc:sldChg chg="addSp delSp modSp new mod ord modTransition setBg modClrScheme addAnim delAnim modAnim delDesignElem chgLayout">
        <pc:chgData name="Cosmin Gabriel" userId="bff279e3d77aea87" providerId="LiveId" clId="{0B11C0C8-9495-4D87-8BC0-025F203BC281}" dt="2026-02-21T17:18:59.545" v="4384"/>
        <pc:sldMkLst>
          <pc:docMk/>
          <pc:sldMk cId="2751751477" sldId="259"/>
        </pc:sldMkLst>
        <pc:spChg chg="mod ord">
          <ac:chgData name="Cosmin Gabriel" userId="bff279e3d77aea87" providerId="LiveId" clId="{0B11C0C8-9495-4D87-8BC0-025F203BC281}" dt="2026-02-21T15:18:43.562" v="4303" actId="26606"/>
          <ac:spMkLst>
            <pc:docMk/>
            <pc:sldMk cId="2751751477" sldId="259"/>
            <ac:spMk id="2" creationId="{A525F89B-A4D0-0BA6-3630-73E808260621}"/>
          </ac:spMkLst>
        </pc:spChg>
        <pc:spChg chg="del mod ord">
          <ac:chgData name="Cosmin Gabriel" userId="bff279e3d77aea87" providerId="LiveId" clId="{0B11C0C8-9495-4D87-8BC0-025F203BC281}" dt="2026-02-21T10:37:25.884" v="1608" actId="700"/>
          <ac:spMkLst>
            <pc:docMk/>
            <pc:sldMk cId="2751751477" sldId="259"/>
            <ac:spMk id="3" creationId="{9D072FF9-A63B-95C4-0756-2E78F5DC70AC}"/>
          </ac:spMkLst>
        </pc:spChg>
        <pc:spChg chg="del">
          <ac:chgData name="Cosmin Gabriel" userId="bff279e3d77aea87" providerId="LiveId" clId="{0B11C0C8-9495-4D87-8BC0-025F203BC281}" dt="2026-02-21T10:37:25.884" v="1608" actId="700"/>
          <ac:spMkLst>
            <pc:docMk/>
            <pc:sldMk cId="2751751477" sldId="259"/>
            <ac:spMk id="4" creationId="{F8CA98C5-CFEE-A7C0-0560-A843F8F9B80F}"/>
          </ac:spMkLst>
        </pc:spChg>
        <pc:spChg chg="add mod ord">
          <ac:chgData name="Cosmin Gabriel" userId="bff279e3d77aea87" providerId="LiveId" clId="{0B11C0C8-9495-4D87-8BC0-025F203BC281}" dt="2026-02-21T15:18:43.562" v="4303" actId="26606"/>
          <ac:spMkLst>
            <pc:docMk/>
            <pc:sldMk cId="2751751477" sldId="259"/>
            <ac:spMk id="5" creationId="{47B3FAFE-2C5D-48EC-D4AD-B720240BC95C}"/>
          </ac:spMkLst>
        </pc:spChg>
        <pc:spChg chg="add del mod">
          <ac:chgData name="Cosmin Gabriel" userId="bff279e3d77aea87" providerId="LiveId" clId="{0B11C0C8-9495-4D87-8BC0-025F203BC281}" dt="2026-02-21T15:15:07.582" v="4299" actId="21"/>
          <ac:spMkLst>
            <pc:docMk/>
            <pc:sldMk cId="2751751477" sldId="259"/>
            <ac:spMk id="8" creationId="{372DE1FB-3DFE-1FA3-6D44-95F12D3A2AC7}"/>
          </ac:spMkLst>
        </pc:spChg>
        <pc:spChg chg="add del">
          <ac:chgData name="Cosmin Gabriel" userId="bff279e3d77aea87" providerId="LiveId" clId="{0B11C0C8-9495-4D87-8BC0-025F203BC281}" dt="2026-02-21T15:02:34.040" v="4154" actId="26606"/>
          <ac:spMkLst>
            <pc:docMk/>
            <pc:sldMk cId="2751751477" sldId="259"/>
            <ac:spMk id="10" creationId="{389575E1-3389-451A-A5F7-27854C25C599}"/>
          </ac:spMkLst>
        </pc:spChg>
        <pc:spChg chg="add del">
          <ac:chgData name="Cosmin Gabriel" userId="bff279e3d77aea87" providerId="LiveId" clId="{0B11C0C8-9495-4D87-8BC0-025F203BC281}" dt="2026-02-21T15:02:34.040" v="4154" actId="26606"/>
          <ac:spMkLst>
            <pc:docMk/>
            <pc:sldMk cId="2751751477" sldId="259"/>
            <ac:spMk id="12" creationId="{A53CCC5C-D88E-40FB-B30B-23DCDBD01D37}"/>
          </ac:spMkLst>
        </pc:spChg>
        <pc:spChg chg="add del">
          <ac:chgData name="Cosmin Gabriel" userId="bff279e3d77aea87" providerId="LiveId" clId="{0B11C0C8-9495-4D87-8BC0-025F203BC281}" dt="2026-02-21T15:02:34.040" v="4154" actId="26606"/>
          <ac:spMkLst>
            <pc:docMk/>
            <pc:sldMk cId="2751751477" sldId="259"/>
            <ac:spMk id="14" creationId="{081E4A58-353D-44AE-B2FC-2A74E2E400F7}"/>
          </ac:spMkLst>
        </pc:spChg>
        <pc:spChg chg="add del">
          <ac:chgData name="Cosmin Gabriel" userId="bff279e3d77aea87" providerId="LiveId" clId="{0B11C0C8-9495-4D87-8BC0-025F203BC281}" dt="2026-02-21T15:02:43.207" v="4156" actId="26606"/>
          <ac:spMkLst>
            <pc:docMk/>
            <pc:sldMk cId="2751751477" sldId="259"/>
            <ac:spMk id="16" creationId="{907EF6B7-1338-4443-8C46-6A318D952DFD}"/>
          </ac:spMkLst>
        </pc:spChg>
        <pc:spChg chg="add del">
          <ac:chgData name="Cosmin Gabriel" userId="bff279e3d77aea87" providerId="LiveId" clId="{0B11C0C8-9495-4D87-8BC0-025F203BC281}" dt="2026-02-21T15:02:43.207" v="4156" actId="26606"/>
          <ac:spMkLst>
            <pc:docMk/>
            <pc:sldMk cId="2751751477" sldId="259"/>
            <ac:spMk id="17" creationId="{DAAE4CDD-124C-4DCF-9584-B6033B545DD5}"/>
          </ac:spMkLst>
        </pc:spChg>
        <pc:spChg chg="add del">
          <ac:chgData name="Cosmin Gabriel" userId="bff279e3d77aea87" providerId="LiveId" clId="{0B11C0C8-9495-4D87-8BC0-025F203BC281}" dt="2026-02-21T15:02:43.207" v="4156" actId="26606"/>
          <ac:spMkLst>
            <pc:docMk/>
            <pc:sldMk cId="2751751477" sldId="259"/>
            <ac:spMk id="18" creationId="{081E4A58-353D-44AE-B2FC-2A74E2E400F7}"/>
          </ac:spMkLst>
        </pc:spChg>
        <pc:spChg chg="add del">
          <ac:chgData name="Cosmin Gabriel" userId="bff279e3d77aea87" providerId="LiveId" clId="{0B11C0C8-9495-4D87-8BC0-025F203BC281}" dt="2026-02-21T15:02:53.627" v="4158" actId="26606"/>
          <ac:spMkLst>
            <pc:docMk/>
            <pc:sldMk cId="2751751477" sldId="259"/>
            <ac:spMk id="20" creationId="{7C32DF3D-3F59-481D-A237-77C31AD492C1}"/>
          </ac:spMkLst>
        </pc:spChg>
        <pc:spChg chg="add del">
          <ac:chgData name="Cosmin Gabriel" userId="bff279e3d77aea87" providerId="LiveId" clId="{0B11C0C8-9495-4D87-8BC0-025F203BC281}" dt="2026-02-21T15:02:53.627" v="4158" actId="26606"/>
          <ac:spMkLst>
            <pc:docMk/>
            <pc:sldMk cId="2751751477" sldId="259"/>
            <ac:spMk id="21" creationId="{32F02326-30C4-4095-988F-932A425AE2DA}"/>
          </ac:spMkLst>
        </pc:spChg>
        <pc:spChg chg="add del">
          <ac:chgData name="Cosmin Gabriel" userId="bff279e3d77aea87" providerId="LiveId" clId="{0B11C0C8-9495-4D87-8BC0-025F203BC281}" dt="2026-02-21T15:18:43.562" v="4303" actId="26606"/>
          <ac:spMkLst>
            <pc:docMk/>
            <pc:sldMk cId="2751751477" sldId="259"/>
            <ac:spMk id="23" creationId="{907EF6B7-1338-4443-8C46-6A318D952DFD}"/>
          </ac:spMkLst>
        </pc:spChg>
        <pc:spChg chg="add del">
          <ac:chgData name="Cosmin Gabriel" userId="bff279e3d77aea87" providerId="LiveId" clId="{0B11C0C8-9495-4D87-8BC0-025F203BC281}" dt="2026-02-21T15:18:43.562" v="4303" actId="26606"/>
          <ac:spMkLst>
            <pc:docMk/>
            <pc:sldMk cId="2751751477" sldId="259"/>
            <ac:spMk id="24" creationId="{DAAE4CDD-124C-4DCF-9584-B6033B545DD5}"/>
          </ac:spMkLst>
        </pc:spChg>
        <pc:spChg chg="add del">
          <ac:chgData name="Cosmin Gabriel" userId="bff279e3d77aea87" providerId="LiveId" clId="{0B11C0C8-9495-4D87-8BC0-025F203BC281}" dt="2026-02-21T15:18:43.562" v="4303" actId="26606"/>
          <ac:spMkLst>
            <pc:docMk/>
            <pc:sldMk cId="2751751477" sldId="259"/>
            <ac:spMk id="25" creationId="{081E4A58-353D-44AE-B2FC-2A74E2E400F7}"/>
          </ac:spMkLst>
        </pc:spChg>
        <pc:spChg chg="add">
          <ac:chgData name="Cosmin Gabriel" userId="bff279e3d77aea87" providerId="LiveId" clId="{0B11C0C8-9495-4D87-8BC0-025F203BC281}" dt="2026-02-21T15:18:43.562" v="4303" actId="26606"/>
          <ac:spMkLst>
            <pc:docMk/>
            <pc:sldMk cId="2751751477" sldId="259"/>
            <ac:spMk id="30" creationId="{637B2035-1FCB-439A-B421-095E136C7E07}"/>
          </ac:spMkLst>
        </pc:spChg>
        <pc:spChg chg="add">
          <ac:chgData name="Cosmin Gabriel" userId="bff279e3d77aea87" providerId="LiveId" clId="{0B11C0C8-9495-4D87-8BC0-025F203BC281}" dt="2026-02-21T15:18:43.562" v="4303" actId="26606"/>
          <ac:spMkLst>
            <pc:docMk/>
            <pc:sldMk cId="2751751477" sldId="259"/>
            <ac:spMk id="32" creationId="{B39A1F5A-E57E-4178-8F57-A18DC747E5E1}"/>
          </ac:spMkLst>
        </pc:spChg>
        <pc:spChg chg="add">
          <ac:chgData name="Cosmin Gabriel" userId="bff279e3d77aea87" providerId="LiveId" clId="{0B11C0C8-9495-4D87-8BC0-025F203BC281}" dt="2026-02-21T15:18:43.562" v="4303" actId="26606"/>
          <ac:spMkLst>
            <pc:docMk/>
            <pc:sldMk cId="2751751477" sldId="259"/>
            <ac:spMk id="34" creationId="{CF93DC6C-1BFD-4414-BF23-471C8831CA04}"/>
          </ac:spMkLst>
        </pc:spChg>
        <pc:spChg chg="add">
          <ac:chgData name="Cosmin Gabriel" userId="bff279e3d77aea87" providerId="LiveId" clId="{0B11C0C8-9495-4D87-8BC0-025F203BC281}" dt="2026-02-21T15:18:43.562" v="4303" actId="26606"/>
          <ac:spMkLst>
            <pc:docMk/>
            <pc:sldMk cId="2751751477" sldId="259"/>
            <ac:spMk id="36" creationId="{001928A5-13A8-4372-8A77-BCAAE5553E6F}"/>
          </ac:spMkLst>
        </pc:spChg>
        <pc:picChg chg="add del mod">
          <ac:chgData name="Cosmin Gabriel" userId="bff279e3d77aea87" providerId="LiveId" clId="{0B11C0C8-9495-4D87-8BC0-025F203BC281}" dt="2026-02-21T15:15:07.582" v="4299" actId="21"/>
          <ac:picMkLst>
            <pc:docMk/>
            <pc:sldMk cId="2751751477" sldId="259"/>
            <ac:picMk id="7" creationId="{6C6AC746-A2B8-5BAD-9972-ECB41F8872E0}"/>
          </ac:picMkLst>
        </pc:picChg>
        <pc:picChg chg="add mod">
          <ac:chgData name="Cosmin Gabriel" userId="bff279e3d77aea87" providerId="LiveId" clId="{0B11C0C8-9495-4D87-8BC0-025F203BC281}" dt="2026-02-21T15:18:43.562" v="4303" actId="26606"/>
          <ac:picMkLst>
            <pc:docMk/>
            <pc:sldMk cId="2751751477" sldId="259"/>
            <ac:picMk id="11" creationId="{8002274C-B42C-2A63-B097-547A778E96E6}"/>
          </ac:picMkLst>
        </pc:picChg>
      </pc:sldChg>
      <pc:sldChg chg="addSp delSp modSp new mod ord modTransition setBg addAnim delAnim modAnim delDesignElem">
        <pc:chgData name="Cosmin Gabriel" userId="bff279e3d77aea87" providerId="LiveId" clId="{0B11C0C8-9495-4D87-8BC0-025F203BC281}" dt="2026-02-21T17:24:17.432" v="4397"/>
        <pc:sldMkLst>
          <pc:docMk/>
          <pc:sldMk cId="877638648" sldId="260"/>
        </pc:sldMkLst>
        <pc:spChg chg="mod">
          <ac:chgData name="Cosmin Gabriel" userId="bff279e3d77aea87" providerId="LiveId" clId="{0B11C0C8-9495-4D87-8BC0-025F203BC281}" dt="2026-02-21T15:04:02.358" v="4166" actId="26606"/>
          <ac:spMkLst>
            <pc:docMk/>
            <pc:sldMk cId="877638648" sldId="260"/>
            <ac:spMk id="2" creationId="{65E9FC18-700D-5B0B-AB5E-4C306D389475}"/>
          </ac:spMkLst>
        </pc:spChg>
        <pc:spChg chg="mod">
          <ac:chgData name="Cosmin Gabriel" userId="bff279e3d77aea87" providerId="LiveId" clId="{0B11C0C8-9495-4D87-8BC0-025F203BC281}" dt="2026-02-21T15:12:10.980" v="4278"/>
          <ac:spMkLst>
            <pc:docMk/>
            <pc:sldMk cId="877638648" sldId="260"/>
            <ac:spMk id="3" creationId="{8EC5C124-9EED-487A-2FD5-FAC0043B52A0}"/>
          </ac:spMkLst>
        </pc:spChg>
        <pc:spChg chg="add del">
          <ac:chgData name="Cosmin Gabriel" userId="bff279e3d77aea87" providerId="LiveId" clId="{0B11C0C8-9495-4D87-8BC0-025F203BC281}" dt="2026-02-21T15:12:10.980" v="4278"/>
          <ac:spMkLst>
            <pc:docMk/>
            <pc:sldMk cId="877638648" sldId="260"/>
            <ac:spMk id="8" creationId="{907EF6B7-1338-4443-8C46-6A318D952DFD}"/>
          </ac:spMkLst>
        </pc:spChg>
        <pc:spChg chg="add del">
          <ac:chgData name="Cosmin Gabriel" userId="bff279e3d77aea87" providerId="LiveId" clId="{0B11C0C8-9495-4D87-8BC0-025F203BC281}" dt="2026-02-21T15:12:10.980" v="4278"/>
          <ac:spMkLst>
            <pc:docMk/>
            <pc:sldMk cId="877638648" sldId="260"/>
            <ac:spMk id="10" creationId="{DAAE4CDD-124C-4DCF-9584-B6033B545DD5}"/>
          </ac:spMkLst>
        </pc:spChg>
        <pc:spChg chg="add del">
          <ac:chgData name="Cosmin Gabriel" userId="bff279e3d77aea87" providerId="LiveId" clId="{0B11C0C8-9495-4D87-8BC0-025F203BC281}" dt="2026-02-21T15:12:10.980" v="4278"/>
          <ac:spMkLst>
            <pc:docMk/>
            <pc:sldMk cId="877638648" sldId="260"/>
            <ac:spMk id="12" creationId="{081E4A58-353D-44AE-B2FC-2A74E2E400F7}"/>
          </ac:spMkLst>
        </pc:spChg>
      </pc:sldChg>
      <pc:sldChg chg="addSp delSp modSp new mod modTransition setBg modAnim delDesignElem">
        <pc:chgData name="Cosmin Gabriel" userId="bff279e3d77aea87" providerId="LiveId" clId="{0B11C0C8-9495-4D87-8BC0-025F203BC281}" dt="2026-02-21T17:19:21.752" v="4387"/>
        <pc:sldMkLst>
          <pc:docMk/>
          <pc:sldMk cId="163895912" sldId="261"/>
        </pc:sldMkLst>
        <pc:spChg chg="mod">
          <ac:chgData name="Cosmin Gabriel" userId="bff279e3d77aea87" providerId="LiveId" clId="{0B11C0C8-9495-4D87-8BC0-025F203BC281}" dt="2026-02-21T15:04:11.552" v="4167" actId="26606"/>
          <ac:spMkLst>
            <pc:docMk/>
            <pc:sldMk cId="163895912" sldId="261"/>
            <ac:spMk id="2" creationId="{0A97D74F-60D3-0E0B-199C-626EBB720413}"/>
          </ac:spMkLst>
        </pc:spChg>
        <pc:spChg chg="del mod">
          <ac:chgData name="Cosmin Gabriel" userId="bff279e3d77aea87" providerId="LiveId" clId="{0B11C0C8-9495-4D87-8BC0-025F203BC281}" dt="2026-02-21T15:04:11.552" v="4167" actId="26606"/>
          <ac:spMkLst>
            <pc:docMk/>
            <pc:sldMk cId="163895912" sldId="261"/>
            <ac:spMk id="3" creationId="{3B66258E-BBBD-ABE1-E5C5-6BA238AAF40E}"/>
          </ac:spMkLst>
        </pc:spChg>
        <pc:spChg chg="add del">
          <ac:chgData name="Cosmin Gabriel" userId="bff279e3d77aea87" providerId="LiveId" clId="{0B11C0C8-9495-4D87-8BC0-025F203BC281}" dt="2026-02-21T15:12:10.980" v="4278"/>
          <ac:spMkLst>
            <pc:docMk/>
            <pc:sldMk cId="163895912" sldId="261"/>
            <ac:spMk id="9" creationId="{AE2B703B-46F9-481A-A605-82E2A828C4FA}"/>
          </ac:spMkLst>
        </pc:spChg>
        <pc:spChg chg="add del">
          <ac:chgData name="Cosmin Gabriel" userId="bff279e3d77aea87" providerId="LiveId" clId="{0B11C0C8-9495-4D87-8BC0-025F203BC281}" dt="2026-02-21T15:12:10.980" v="4278"/>
          <ac:spMkLst>
            <pc:docMk/>
            <pc:sldMk cId="163895912" sldId="261"/>
            <ac:spMk id="11" creationId="{F13BE4D7-0C3D-4906-B230-A1C5B4665CCF}"/>
          </ac:spMkLst>
        </pc:spChg>
        <pc:graphicFrameChg chg="add mod">
          <ac:chgData name="Cosmin Gabriel" userId="bff279e3d77aea87" providerId="LiveId" clId="{0B11C0C8-9495-4D87-8BC0-025F203BC281}" dt="2026-02-21T15:05:16.412" v="4173" actId="33524"/>
          <ac:graphicFrameMkLst>
            <pc:docMk/>
            <pc:sldMk cId="163895912" sldId="261"/>
            <ac:graphicFrameMk id="5" creationId="{F08469E8-077C-E2BE-382D-90BAED49940D}"/>
          </ac:graphicFrameMkLst>
        </pc:graphicFrameChg>
      </pc:sldChg>
      <pc:sldChg chg="addSp delSp modSp new mod modTransition setBg addAnim delAnim modAnim delDesignElem">
        <pc:chgData name="Cosmin Gabriel" userId="bff279e3d77aea87" providerId="LiveId" clId="{0B11C0C8-9495-4D87-8BC0-025F203BC281}" dt="2026-02-21T17:20:27.857" v="4395"/>
        <pc:sldMkLst>
          <pc:docMk/>
          <pc:sldMk cId="4147683288" sldId="262"/>
        </pc:sldMkLst>
        <pc:spChg chg="mod">
          <ac:chgData name="Cosmin Gabriel" userId="bff279e3d77aea87" providerId="LiveId" clId="{0B11C0C8-9495-4D87-8BC0-025F203BC281}" dt="2026-02-21T15:06:32.674" v="4180" actId="26606"/>
          <ac:spMkLst>
            <pc:docMk/>
            <pc:sldMk cId="4147683288" sldId="262"/>
            <ac:spMk id="2" creationId="{037DAE76-C5CB-D508-AB8C-DBACDC86E985}"/>
          </ac:spMkLst>
        </pc:spChg>
        <pc:spChg chg="mod">
          <ac:chgData name="Cosmin Gabriel" userId="bff279e3d77aea87" providerId="LiveId" clId="{0B11C0C8-9495-4D87-8BC0-025F203BC281}" dt="2026-02-21T15:12:10.980" v="4278"/>
          <ac:spMkLst>
            <pc:docMk/>
            <pc:sldMk cId="4147683288" sldId="262"/>
            <ac:spMk id="3" creationId="{6E8F1DAF-78AC-6989-DBDC-44B22ADE1020}"/>
          </ac:spMkLst>
        </pc:spChg>
        <pc:spChg chg="add del">
          <ac:chgData name="Cosmin Gabriel" userId="bff279e3d77aea87" providerId="LiveId" clId="{0B11C0C8-9495-4D87-8BC0-025F203BC281}" dt="2026-02-21T15:12:10.980" v="4278"/>
          <ac:spMkLst>
            <pc:docMk/>
            <pc:sldMk cId="4147683288" sldId="262"/>
            <ac:spMk id="8" creationId="{907EF6B7-1338-4443-8C46-6A318D952DFD}"/>
          </ac:spMkLst>
        </pc:spChg>
        <pc:spChg chg="add del">
          <ac:chgData name="Cosmin Gabriel" userId="bff279e3d77aea87" providerId="LiveId" clId="{0B11C0C8-9495-4D87-8BC0-025F203BC281}" dt="2026-02-21T15:12:10.980" v="4278"/>
          <ac:spMkLst>
            <pc:docMk/>
            <pc:sldMk cId="4147683288" sldId="262"/>
            <ac:spMk id="10" creationId="{DAAE4CDD-124C-4DCF-9584-B6033B545DD5}"/>
          </ac:spMkLst>
        </pc:spChg>
        <pc:spChg chg="add del">
          <ac:chgData name="Cosmin Gabriel" userId="bff279e3d77aea87" providerId="LiveId" clId="{0B11C0C8-9495-4D87-8BC0-025F203BC281}" dt="2026-02-21T15:12:10.980" v="4278"/>
          <ac:spMkLst>
            <pc:docMk/>
            <pc:sldMk cId="4147683288" sldId="262"/>
            <ac:spMk id="12" creationId="{081E4A58-353D-44AE-B2FC-2A74E2E400F7}"/>
          </ac:spMkLst>
        </pc:spChg>
      </pc:sldChg>
      <pc:sldChg chg="addSp delSp modSp new mod modTransition setBg modAnim delDesignElem">
        <pc:chgData name="Cosmin Gabriel" userId="bff279e3d77aea87" providerId="LiveId" clId="{0B11C0C8-9495-4D87-8BC0-025F203BC281}" dt="2026-02-21T17:19:59.848" v="4390"/>
        <pc:sldMkLst>
          <pc:docMk/>
          <pc:sldMk cId="3299816295" sldId="263"/>
        </pc:sldMkLst>
        <pc:spChg chg="mod">
          <ac:chgData name="Cosmin Gabriel" userId="bff279e3d77aea87" providerId="LiveId" clId="{0B11C0C8-9495-4D87-8BC0-025F203BC281}" dt="2026-02-21T15:19:35.905" v="4307" actId="26606"/>
          <ac:spMkLst>
            <pc:docMk/>
            <pc:sldMk cId="3299816295" sldId="263"/>
            <ac:spMk id="2" creationId="{007C716D-5857-EC00-AFB2-D63F0BC75EC4}"/>
          </ac:spMkLst>
        </pc:spChg>
        <pc:spChg chg="mod">
          <ac:chgData name="Cosmin Gabriel" userId="bff279e3d77aea87" providerId="LiveId" clId="{0B11C0C8-9495-4D87-8BC0-025F203BC281}" dt="2026-02-21T15:19:35.905" v="4307" actId="26606"/>
          <ac:spMkLst>
            <pc:docMk/>
            <pc:sldMk cId="3299816295" sldId="263"/>
            <ac:spMk id="3" creationId="{0D566E37-9DB3-4A60-A6B1-A0A127352ACD}"/>
          </ac:spMkLst>
        </pc:spChg>
        <pc:spChg chg="add del mod">
          <ac:chgData name="Cosmin Gabriel" userId="bff279e3d77aea87" providerId="LiveId" clId="{0B11C0C8-9495-4D87-8BC0-025F203BC281}" dt="2026-02-21T15:19:50.953" v="4308" actId="21"/>
          <ac:spMkLst>
            <pc:docMk/>
            <pc:sldMk cId="3299816295" sldId="263"/>
            <ac:spMk id="7" creationId="{D6C2D71D-DA30-FCCE-618E-1267B6F8B05E}"/>
          </ac:spMkLst>
        </pc:spChg>
        <pc:spChg chg="add del">
          <ac:chgData name="Cosmin Gabriel" userId="bff279e3d77aea87" providerId="LiveId" clId="{0B11C0C8-9495-4D87-8BC0-025F203BC281}" dt="2026-02-21T15:19:35.905" v="4307" actId="26606"/>
          <ac:spMkLst>
            <pc:docMk/>
            <pc:sldMk cId="3299816295" sldId="263"/>
            <ac:spMk id="9" creationId="{E51BA4DF-2BD4-4EC2-B1DB-B27C8AC71864}"/>
          </ac:spMkLst>
        </pc:spChg>
        <pc:spChg chg="add">
          <ac:chgData name="Cosmin Gabriel" userId="bff279e3d77aea87" providerId="LiveId" clId="{0B11C0C8-9495-4D87-8BC0-025F203BC281}" dt="2026-02-21T15:19:35.905" v="4307" actId="26606"/>
          <ac:spMkLst>
            <pc:docMk/>
            <pc:sldMk cId="3299816295" sldId="263"/>
            <ac:spMk id="14" creationId="{394842B0-684D-44CC-B4BC-D13331CFD290}"/>
          </ac:spMkLst>
        </pc:spChg>
        <pc:spChg chg="add">
          <ac:chgData name="Cosmin Gabriel" userId="bff279e3d77aea87" providerId="LiveId" clId="{0B11C0C8-9495-4D87-8BC0-025F203BC281}" dt="2026-02-21T15:19:35.905" v="4307" actId="26606"/>
          <ac:spMkLst>
            <pc:docMk/>
            <pc:sldMk cId="3299816295" sldId="263"/>
            <ac:spMk id="16" creationId="{4C2A3DC3-F495-4B99-9FF3-3FB30D63235E}"/>
          </ac:spMkLst>
        </pc:spChg>
        <pc:picChg chg="add mod ord">
          <ac:chgData name="Cosmin Gabriel" userId="bff279e3d77aea87" providerId="LiveId" clId="{0B11C0C8-9495-4D87-8BC0-025F203BC281}" dt="2026-02-21T15:19:35.905" v="4307" actId="26606"/>
          <ac:picMkLst>
            <pc:docMk/>
            <pc:sldMk cId="3299816295" sldId="263"/>
            <ac:picMk id="5" creationId="{351147D0-F652-8B82-B9BF-C96BE5E25668}"/>
          </ac:picMkLst>
        </pc:picChg>
        <pc:picChg chg="add mod">
          <ac:chgData name="Cosmin Gabriel" userId="bff279e3d77aea87" providerId="LiveId" clId="{0B11C0C8-9495-4D87-8BC0-025F203BC281}" dt="2026-02-21T15:19:35.905" v="4307" actId="26606"/>
          <ac:picMkLst>
            <pc:docMk/>
            <pc:sldMk cId="3299816295" sldId="263"/>
            <ac:picMk id="6" creationId="{69642EF8-1F5A-7581-11BC-5D98C3689322}"/>
          </ac:picMkLst>
        </pc:picChg>
      </pc:sldChg>
      <pc:sldMasterChg chg="addSldLayout">
        <pc:chgData name="Cosmin Gabriel" userId="bff279e3d77aea87" providerId="LiveId" clId="{0B11C0C8-9495-4D87-8BC0-025F203BC281}" dt="2026-02-21T09:56:13.536" v="0" actId="680"/>
        <pc:sldMasterMkLst>
          <pc:docMk/>
          <pc:sldMasterMk cId="4088090307" sldId="2147483648"/>
        </pc:sldMasterMkLst>
        <pc:sldLayoutChg chg="add">
          <pc:chgData name="Cosmin Gabriel" userId="bff279e3d77aea87" providerId="LiveId" clId="{0B11C0C8-9495-4D87-8BC0-025F203BC281}" dt="2026-02-21T09:56:13.536" v="0" actId="680"/>
          <pc:sldLayoutMkLst>
            <pc:docMk/>
            <pc:sldMasterMk cId="4088090307" sldId="2147483648"/>
            <pc:sldLayoutMk cId="359456954" sldId="2147483649"/>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6B06A5D0-0CE2-45F3-8EC2-8C230F1DD044}"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62EF46B-5B07-4F19-862D-E71720D641F9}">
      <dgm:prSet custT="1"/>
      <dgm:spPr/>
      <dgm:t>
        <a:bodyPr/>
        <a:lstStyle/>
        <a:p>
          <a:pPr>
            <a:defRPr cap="all"/>
          </a:pPr>
          <a:r>
            <a:rPr lang="en-GB" sz="1300" dirty="0"/>
            <a:t>As a healthcare professional you must report incidents clearly and accurately, play a part in the team analysis meetings and conferences, share observations, bring ideas for improvements based on the observations, and then reflect on what you learned.</a:t>
          </a:r>
          <a:endParaRPr lang="en-US" sz="1300" dirty="0"/>
        </a:p>
      </dgm:t>
    </dgm:pt>
    <dgm:pt modelId="{19E915A4-892B-4EEF-8527-F4BB919E5FCD}" type="parTrans" cxnId="{622CEBBE-D0CC-453D-BAA0-33F22C7F7B79}">
      <dgm:prSet/>
      <dgm:spPr/>
      <dgm:t>
        <a:bodyPr/>
        <a:lstStyle/>
        <a:p>
          <a:endParaRPr lang="en-US"/>
        </a:p>
      </dgm:t>
    </dgm:pt>
    <dgm:pt modelId="{28060A17-3DF1-400D-BDB4-9201BA772C5A}" type="sibTrans" cxnId="{622CEBBE-D0CC-453D-BAA0-33F22C7F7B79}">
      <dgm:prSet/>
      <dgm:spPr/>
      <dgm:t>
        <a:bodyPr/>
        <a:lstStyle/>
        <a:p>
          <a:endParaRPr lang="en-US"/>
        </a:p>
      </dgm:t>
    </dgm:pt>
    <dgm:pt modelId="{E996FA58-4AD4-4D6B-B398-EC0D5AE8AAF1}">
      <dgm:prSet/>
      <dgm:spPr/>
      <dgm:t>
        <a:bodyPr/>
        <a:lstStyle/>
        <a:p>
          <a:pPr>
            <a:defRPr cap="all"/>
          </a:pPr>
          <a:r>
            <a:rPr lang="en-GB" dirty="0"/>
            <a:t>All of this will make you take responsibility for safe practice, to take accountability then strengthen your professional development.</a:t>
          </a:r>
          <a:endParaRPr lang="en-US" dirty="0"/>
        </a:p>
      </dgm:t>
    </dgm:pt>
    <dgm:pt modelId="{1B351244-56B8-45D5-91E6-088042C22B17}" type="parTrans" cxnId="{013B6E68-12B7-4CFB-881B-B171ACB78567}">
      <dgm:prSet/>
      <dgm:spPr/>
      <dgm:t>
        <a:bodyPr/>
        <a:lstStyle/>
        <a:p>
          <a:endParaRPr lang="en-US"/>
        </a:p>
      </dgm:t>
    </dgm:pt>
    <dgm:pt modelId="{87A2E174-6324-410D-8A9F-09A6D5D02AE1}" type="sibTrans" cxnId="{013B6E68-12B7-4CFB-881B-B171ACB78567}">
      <dgm:prSet/>
      <dgm:spPr/>
      <dgm:t>
        <a:bodyPr/>
        <a:lstStyle/>
        <a:p>
          <a:endParaRPr lang="en-US"/>
        </a:p>
      </dgm:t>
    </dgm:pt>
    <dgm:pt modelId="{57DFD324-E27C-4E17-9B7F-EA39C9181FE9}" type="pres">
      <dgm:prSet presAssocID="{6B06A5D0-0CE2-45F3-8EC2-8C230F1DD044}" presName="root" presStyleCnt="0">
        <dgm:presLayoutVars>
          <dgm:dir/>
          <dgm:resizeHandles val="exact"/>
        </dgm:presLayoutVars>
      </dgm:prSet>
      <dgm:spPr/>
    </dgm:pt>
    <dgm:pt modelId="{EFA4DBA6-784E-445E-83A3-300A6DB8DB1A}" type="pres">
      <dgm:prSet presAssocID="{162EF46B-5B07-4F19-862D-E71720D641F9}" presName="compNode" presStyleCnt="0"/>
      <dgm:spPr/>
    </dgm:pt>
    <dgm:pt modelId="{4B874FE6-6D05-48A2-A34B-64005B8E014C}" type="pres">
      <dgm:prSet presAssocID="{162EF46B-5B07-4F19-862D-E71720D641F9}" presName="iconBgRect" presStyleLbl="bgShp" presStyleIdx="0" presStyleCnt="2"/>
      <dgm:spPr/>
    </dgm:pt>
    <dgm:pt modelId="{3BFDD553-D4B9-4CEF-891C-3AE5543D8456}" type="pres">
      <dgm:prSet presAssocID="{162EF46B-5B07-4F19-862D-E71720D641F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D7584BEC-0ABB-4B53-99C8-AECB7C5915A8}" type="pres">
      <dgm:prSet presAssocID="{162EF46B-5B07-4F19-862D-E71720D641F9}" presName="spaceRect" presStyleCnt="0"/>
      <dgm:spPr/>
    </dgm:pt>
    <dgm:pt modelId="{9DA2F578-C000-4BF0-9D2C-D8AFD02B544B}" type="pres">
      <dgm:prSet presAssocID="{162EF46B-5B07-4F19-862D-E71720D641F9}" presName="textRect" presStyleLbl="revTx" presStyleIdx="0" presStyleCnt="2">
        <dgm:presLayoutVars>
          <dgm:chMax val="1"/>
          <dgm:chPref val="1"/>
        </dgm:presLayoutVars>
      </dgm:prSet>
      <dgm:spPr/>
    </dgm:pt>
    <dgm:pt modelId="{F47EF498-0C25-4D49-9A1A-E92DDBB5132A}" type="pres">
      <dgm:prSet presAssocID="{28060A17-3DF1-400D-BDB4-9201BA772C5A}" presName="sibTrans" presStyleCnt="0"/>
      <dgm:spPr/>
    </dgm:pt>
    <dgm:pt modelId="{418CC8DD-75FF-46F4-8CA7-70AE174C9348}" type="pres">
      <dgm:prSet presAssocID="{E996FA58-4AD4-4D6B-B398-EC0D5AE8AAF1}" presName="compNode" presStyleCnt="0"/>
      <dgm:spPr/>
    </dgm:pt>
    <dgm:pt modelId="{8BD151C4-8BDA-44F3-86F8-2BC9D4F7EF80}" type="pres">
      <dgm:prSet presAssocID="{E996FA58-4AD4-4D6B-B398-EC0D5AE8AAF1}" presName="iconBgRect" presStyleLbl="bgShp" presStyleIdx="1" presStyleCnt="2"/>
      <dgm:spPr/>
    </dgm:pt>
    <dgm:pt modelId="{C5A294F8-323D-48A9-9317-087C26498A82}" type="pres">
      <dgm:prSet presAssocID="{E996FA58-4AD4-4D6B-B398-EC0D5AE8AAF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0CFD55D2-7458-42BC-B932-487CBECC1B23}" type="pres">
      <dgm:prSet presAssocID="{E996FA58-4AD4-4D6B-B398-EC0D5AE8AAF1}" presName="spaceRect" presStyleCnt="0"/>
      <dgm:spPr/>
    </dgm:pt>
    <dgm:pt modelId="{D1BB2524-D2A3-4831-9F47-F071AD211537}" type="pres">
      <dgm:prSet presAssocID="{E996FA58-4AD4-4D6B-B398-EC0D5AE8AAF1}" presName="textRect" presStyleLbl="revTx" presStyleIdx="1" presStyleCnt="2">
        <dgm:presLayoutVars>
          <dgm:chMax val="1"/>
          <dgm:chPref val="1"/>
        </dgm:presLayoutVars>
      </dgm:prSet>
      <dgm:spPr/>
    </dgm:pt>
  </dgm:ptLst>
  <dgm:cxnLst>
    <dgm:cxn modelId="{C14A930A-0D7A-4404-9982-701A06C87CF8}" type="presOf" srcId="{E996FA58-4AD4-4D6B-B398-EC0D5AE8AAF1}" destId="{D1BB2524-D2A3-4831-9F47-F071AD211537}" srcOrd="0" destOrd="0" presId="urn:microsoft.com/office/officeart/2018/5/layout/IconCircleLabelList"/>
    <dgm:cxn modelId="{013B6E68-12B7-4CFB-881B-B171ACB78567}" srcId="{6B06A5D0-0CE2-45F3-8EC2-8C230F1DD044}" destId="{E996FA58-4AD4-4D6B-B398-EC0D5AE8AAF1}" srcOrd="1" destOrd="0" parTransId="{1B351244-56B8-45D5-91E6-088042C22B17}" sibTransId="{87A2E174-6324-410D-8A9F-09A6D5D02AE1}"/>
    <dgm:cxn modelId="{A75F8170-1DDA-4626-8BE2-BF20638F6AA4}" type="presOf" srcId="{6B06A5D0-0CE2-45F3-8EC2-8C230F1DD044}" destId="{57DFD324-E27C-4E17-9B7F-EA39C9181FE9}" srcOrd="0" destOrd="0" presId="urn:microsoft.com/office/officeart/2018/5/layout/IconCircleLabelList"/>
    <dgm:cxn modelId="{622CEBBE-D0CC-453D-BAA0-33F22C7F7B79}" srcId="{6B06A5D0-0CE2-45F3-8EC2-8C230F1DD044}" destId="{162EF46B-5B07-4F19-862D-E71720D641F9}" srcOrd="0" destOrd="0" parTransId="{19E915A4-892B-4EEF-8527-F4BB919E5FCD}" sibTransId="{28060A17-3DF1-400D-BDB4-9201BA772C5A}"/>
    <dgm:cxn modelId="{357E31F1-A173-4D1B-85C8-1E0093FF5BA7}" type="presOf" srcId="{162EF46B-5B07-4F19-862D-E71720D641F9}" destId="{9DA2F578-C000-4BF0-9D2C-D8AFD02B544B}" srcOrd="0" destOrd="0" presId="urn:microsoft.com/office/officeart/2018/5/layout/IconCircleLabelList"/>
    <dgm:cxn modelId="{F78F45EB-F81E-473F-868D-A78389A9C784}" type="presParOf" srcId="{57DFD324-E27C-4E17-9B7F-EA39C9181FE9}" destId="{EFA4DBA6-784E-445E-83A3-300A6DB8DB1A}" srcOrd="0" destOrd="0" presId="urn:microsoft.com/office/officeart/2018/5/layout/IconCircleLabelList"/>
    <dgm:cxn modelId="{39BA44FA-423B-4D91-97EC-E3E5AAFFA62D}" type="presParOf" srcId="{EFA4DBA6-784E-445E-83A3-300A6DB8DB1A}" destId="{4B874FE6-6D05-48A2-A34B-64005B8E014C}" srcOrd="0" destOrd="0" presId="urn:microsoft.com/office/officeart/2018/5/layout/IconCircleLabelList"/>
    <dgm:cxn modelId="{A711BFC5-8282-48AA-80B1-C4E757A926F9}" type="presParOf" srcId="{EFA4DBA6-784E-445E-83A3-300A6DB8DB1A}" destId="{3BFDD553-D4B9-4CEF-891C-3AE5543D8456}" srcOrd="1" destOrd="0" presId="urn:microsoft.com/office/officeart/2018/5/layout/IconCircleLabelList"/>
    <dgm:cxn modelId="{186E432D-2146-4E46-B187-96F4A7BBC83B}" type="presParOf" srcId="{EFA4DBA6-784E-445E-83A3-300A6DB8DB1A}" destId="{D7584BEC-0ABB-4B53-99C8-AECB7C5915A8}" srcOrd="2" destOrd="0" presId="urn:microsoft.com/office/officeart/2018/5/layout/IconCircleLabelList"/>
    <dgm:cxn modelId="{2862E8F9-F216-4049-B863-B4E21DF8FA77}" type="presParOf" srcId="{EFA4DBA6-784E-445E-83A3-300A6DB8DB1A}" destId="{9DA2F578-C000-4BF0-9D2C-D8AFD02B544B}" srcOrd="3" destOrd="0" presId="urn:microsoft.com/office/officeart/2018/5/layout/IconCircleLabelList"/>
    <dgm:cxn modelId="{F2BD15F2-8DB1-49E7-8E53-A9CD9BA40870}" type="presParOf" srcId="{57DFD324-E27C-4E17-9B7F-EA39C9181FE9}" destId="{F47EF498-0C25-4D49-9A1A-E92DDBB5132A}" srcOrd="1" destOrd="0" presId="urn:microsoft.com/office/officeart/2018/5/layout/IconCircleLabelList"/>
    <dgm:cxn modelId="{59152476-8DC5-4EB8-9296-3591948AAB8C}" type="presParOf" srcId="{57DFD324-E27C-4E17-9B7F-EA39C9181FE9}" destId="{418CC8DD-75FF-46F4-8CA7-70AE174C9348}" srcOrd="2" destOrd="0" presId="urn:microsoft.com/office/officeart/2018/5/layout/IconCircleLabelList"/>
    <dgm:cxn modelId="{CF10C499-12A8-4B31-8E55-45C609364976}" type="presParOf" srcId="{418CC8DD-75FF-46F4-8CA7-70AE174C9348}" destId="{8BD151C4-8BDA-44F3-86F8-2BC9D4F7EF80}" srcOrd="0" destOrd="0" presId="urn:microsoft.com/office/officeart/2018/5/layout/IconCircleLabelList"/>
    <dgm:cxn modelId="{C611122E-2919-4A77-B9E2-CE3442BB8855}" type="presParOf" srcId="{418CC8DD-75FF-46F4-8CA7-70AE174C9348}" destId="{C5A294F8-323D-48A9-9317-087C26498A82}" srcOrd="1" destOrd="0" presId="urn:microsoft.com/office/officeart/2018/5/layout/IconCircleLabelList"/>
    <dgm:cxn modelId="{C141C179-5B6B-4E92-880B-CDEAD0071858}" type="presParOf" srcId="{418CC8DD-75FF-46F4-8CA7-70AE174C9348}" destId="{0CFD55D2-7458-42BC-B932-487CBECC1B23}" srcOrd="2" destOrd="0" presId="urn:microsoft.com/office/officeart/2018/5/layout/IconCircleLabelList"/>
    <dgm:cxn modelId="{5BE035B1-179F-4F7E-8D34-96699CA79DA5}" type="presParOf" srcId="{418CC8DD-75FF-46F4-8CA7-70AE174C9348}" destId="{D1BB2524-D2A3-4831-9F47-F071AD21153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874FE6-6D05-48A2-A34B-64005B8E014C}">
      <dsp:nvSpPr>
        <dsp:cNvPr id="0" name=""/>
        <dsp:cNvSpPr/>
      </dsp:nvSpPr>
      <dsp:spPr>
        <a:xfrm>
          <a:off x="2044800" y="9441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FDD553-D4B9-4CEF-891C-3AE5543D8456}">
      <dsp:nvSpPr>
        <dsp:cNvPr id="0" name=""/>
        <dsp:cNvSpPr/>
      </dsp:nvSpPr>
      <dsp:spPr>
        <a:xfrm>
          <a:off x="2512800" y="56241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A2F578-C000-4BF0-9D2C-D8AFD02B544B}">
      <dsp:nvSpPr>
        <dsp:cNvPr id="0" name=""/>
        <dsp:cNvSpPr/>
      </dsp:nvSpPr>
      <dsp:spPr>
        <a:xfrm>
          <a:off x="1342800" y="2974419"/>
          <a:ext cx="3600000" cy="128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As a healthcare professional you must report incidents clearly and accurately, play a part in the team analysis meetings and conferences, share observations, bring ideas for improvements based on the observations, and then reflect on what you learned.</a:t>
          </a:r>
          <a:endParaRPr lang="en-US" sz="1300" kern="1200" dirty="0"/>
        </a:p>
      </dsp:txBody>
      <dsp:txXfrm>
        <a:off x="1342800" y="2974419"/>
        <a:ext cx="3600000" cy="1282500"/>
      </dsp:txXfrm>
    </dsp:sp>
    <dsp:sp modelId="{8BD151C4-8BDA-44F3-86F8-2BC9D4F7EF80}">
      <dsp:nvSpPr>
        <dsp:cNvPr id="0" name=""/>
        <dsp:cNvSpPr/>
      </dsp:nvSpPr>
      <dsp:spPr>
        <a:xfrm>
          <a:off x="6274800" y="94418"/>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A294F8-323D-48A9-9317-087C26498A82}">
      <dsp:nvSpPr>
        <dsp:cNvPr id="0" name=""/>
        <dsp:cNvSpPr/>
      </dsp:nvSpPr>
      <dsp:spPr>
        <a:xfrm>
          <a:off x="6742800" y="56241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BB2524-D2A3-4831-9F47-F071AD211537}">
      <dsp:nvSpPr>
        <dsp:cNvPr id="0" name=""/>
        <dsp:cNvSpPr/>
      </dsp:nvSpPr>
      <dsp:spPr>
        <a:xfrm>
          <a:off x="5572800" y="2974419"/>
          <a:ext cx="3600000" cy="128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dirty="0"/>
            <a:t>All of this will make you take responsibility for safe practice, to take accountability then strengthen your professional development.</a:t>
          </a:r>
          <a:endParaRPr lang="en-US" sz="1700" kern="1200" dirty="0"/>
        </a:p>
      </dsp:txBody>
      <dsp:txXfrm>
        <a:off x="5572800" y="2974419"/>
        <a:ext cx="3600000" cy="12825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42A10-52A9-90B3-60EF-C39FC95F641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17B6C2F-94C2-14D0-CB41-97D7825508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8A5C208-B764-43D9-69E8-298E1837DBF9}"/>
              </a:ext>
            </a:extLst>
          </p:cNvPr>
          <p:cNvSpPr>
            <a:spLocks noGrp="1"/>
          </p:cNvSpPr>
          <p:nvPr>
            <p:ph type="dt" sz="half" idx="10"/>
          </p:nvPr>
        </p:nvSpPr>
        <p:spPr/>
        <p:txBody>
          <a:bodyPr/>
          <a:lstStyle/>
          <a:p>
            <a:fld id="{B14A3975-AC5A-441A-802D-E8A796FFCB6A}" type="datetimeFigureOut">
              <a:rPr lang="en-GB" smtClean="0"/>
              <a:t>21/02/2026</a:t>
            </a:fld>
            <a:endParaRPr lang="en-GB"/>
          </a:p>
        </p:txBody>
      </p:sp>
      <p:sp>
        <p:nvSpPr>
          <p:cNvPr id="5" name="Footer Placeholder 4">
            <a:extLst>
              <a:ext uri="{FF2B5EF4-FFF2-40B4-BE49-F238E27FC236}">
                <a16:creationId xmlns:a16="http://schemas.microsoft.com/office/drawing/2014/main" id="{BADCA1FE-956E-2FA0-C3A3-190BA7B35C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15C918-343D-92D6-A5B9-A02EF1017B1A}"/>
              </a:ext>
            </a:extLst>
          </p:cNvPr>
          <p:cNvSpPr>
            <a:spLocks noGrp="1"/>
          </p:cNvSpPr>
          <p:nvPr>
            <p:ph type="sldNum" sz="quarter" idx="12"/>
          </p:nvPr>
        </p:nvSpPr>
        <p:spPr/>
        <p:txBody>
          <a:bodyPr/>
          <a:lstStyle/>
          <a:p>
            <a:fld id="{CA29BF9F-9A2E-453F-9D33-96E373C26858}" type="slidenum">
              <a:rPr lang="en-GB" smtClean="0"/>
              <a:t>‹#›</a:t>
            </a:fld>
            <a:endParaRPr lang="en-GB"/>
          </a:p>
        </p:txBody>
      </p:sp>
    </p:spTree>
    <p:extLst>
      <p:ext uri="{BB962C8B-B14F-4D97-AF65-F5344CB8AC3E}">
        <p14:creationId xmlns:p14="http://schemas.microsoft.com/office/powerpoint/2010/main" val="3542431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35D0-4221-6A7A-9AFD-6B831082D87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1714ED8-F4BB-FBA4-C345-B610AEEEF0A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3C69DEA-5F47-8BB3-2B96-350A51599957}"/>
              </a:ext>
            </a:extLst>
          </p:cNvPr>
          <p:cNvSpPr>
            <a:spLocks noGrp="1"/>
          </p:cNvSpPr>
          <p:nvPr>
            <p:ph type="dt" sz="half" idx="10"/>
          </p:nvPr>
        </p:nvSpPr>
        <p:spPr/>
        <p:txBody>
          <a:bodyPr/>
          <a:lstStyle/>
          <a:p>
            <a:fld id="{B14A3975-AC5A-441A-802D-E8A796FFCB6A}" type="datetimeFigureOut">
              <a:rPr lang="en-GB" smtClean="0"/>
              <a:t>21/02/2026</a:t>
            </a:fld>
            <a:endParaRPr lang="en-GB"/>
          </a:p>
        </p:txBody>
      </p:sp>
      <p:sp>
        <p:nvSpPr>
          <p:cNvPr id="5" name="Footer Placeholder 4">
            <a:extLst>
              <a:ext uri="{FF2B5EF4-FFF2-40B4-BE49-F238E27FC236}">
                <a16:creationId xmlns:a16="http://schemas.microsoft.com/office/drawing/2014/main" id="{F30DF800-1699-CB46-A924-CD8CC15C97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101528-1B1B-41E1-A6D1-A83B0F48DF13}"/>
              </a:ext>
            </a:extLst>
          </p:cNvPr>
          <p:cNvSpPr>
            <a:spLocks noGrp="1"/>
          </p:cNvSpPr>
          <p:nvPr>
            <p:ph type="sldNum" sz="quarter" idx="12"/>
          </p:nvPr>
        </p:nvSpPr>
        <p:spPr/>
        <p:txBody>
          <a:bodyPr/>
          <a:lstStyle/>
          <a:p>
            <a:fld id="{CA29BF9F-9A2E-453F-9D33-96E373C26858}" type="slidenum">
              <a:rPr lang="en-GB" smtClean="0"/>
              <a:t>‹#›</a:t>
            </a:fld>
            <a:endParaRPr lang="en-GB"/>
          </a:p>
        </p:txBody>
      </p:sp>
    </p:spTree>
    <p:extLst>
      <p:ext uri="{BB962C8B-B14F-4D97-AF65-F5344CB8AC3E}">
        <p14:creationId xmlns:p14="http://schemas.microsoft.com/office/powerpoint/2010/main" val="2002481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E5C01-800B-8714-8307-2BB13F560C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555C673-8EA1-83A2-2B24-6FFF259A492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F5CCE9E-8EA5-36EC-60E2-ADA1511AE528}"/>
              </a:ext>
            </a:extLst>
          </p:cNvPr>
          <p:cNvSpPr>
            <a:spLocks noGrp="1"/>
          </p:cNvSpPr>
          <p:nvPr>
            <p:ph type="dt" sz="half" idx="10"/>
          </p:nvPr>
        </p:nvSpPr>
        <p:spPr/>
        <p:txBody>
          <a:bodyPr/>
          <a:lstStyle/>
          <a:p>
            <a:fld id="{B14A3975-AC5A-441A-802D-E8A796FFCB6A}" type="datetimeFigureOut">
              <a:rPr lang="en-GB" smtClean="0"/>
              <a:t>21/02/2026</a:t>
            </a:fld>
            <a:endParaRPr lang="en-GB"/>
          </a:p>
        </p:txBody>
      </p:sp>
      <p:sp>
        <p:nvSpPr>
          <p:cNvPr id="5" name="Footer Placeholder 4">
            <a:extLst>
              <a:ext uri="{FF2B5EF4-FFF2-40B4-BE49-F238E27FC236}">
                <a16:creationId xmlns:a16="http://schemas.microsoft.com/office/drawing/2014/main" id="{EE90E697-23A2-5E6B-ED4A-C131DC60DC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A31691-DEA0-D3F4-C85B-0493113392BF}"/>
              </a:ext>
            </a:extLst>
          </p:cNvPr>
          <p:cNvSpPr>
            <a:spLocks noGrp="1"/>
          </p:cNvSpPr>
          <p:nvPr>
            <p:ph type="sldNum" sz="quarter" idx="12"/>
          </p:nvPr>
        </p:nvSpPr>
        <p:spPr/>
        <p:txBody>
          <a:bodyPr/>
          <a:lstStyle/>
          <a:p>
            <a:fld id="{CA29BF9F-9A2E-453F-9D33-96E373C26858}" type="slidenum">
              <a:rPr lang="en-GB" smtClean="0"/>
              <a:t>‹#›</a:t>
            </a:fld>
            <a:endParaRPr lang="en-GB"/>
          </a:p>
        </p:txBody>
      </p:sp>
    </p:spTree>
    <p:extLst>
      <p:ext uri="{BB962C8B-B14F-4D97-AF65-F5344CB8AC3E}">
        <p14:creationId xmlns:p14="http://schemas.microsoft.com/office/powerpoint/2010/main" val="19585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C2F21-3960-47F6-1A4D-D58B09FDB95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8A53A08-8434-1B6A-6709-BF5628A5A4F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ED699BD-A0EB-DAC2-00C1-46EDB5793E9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320E15F-6E69-3729-281A-BB86B540A963}"/>
              </a:ext>
            </a:extLst>
          </p:cNvPr>
          <p:cNvSpPr>
            <a:spLocks noGrp="1"/>
          </p:cNvSpPr>
          <p:nvPr>
            <p:ph type="dt" sz="half" idx="10"/>
          </p:nvPr>
        </p:nvSpPr>
        <p:spPr/>
        <p:txBody>
          <a:bodyPr/>
          <a:lstStyle/>
          <a:p>
            <a:fld id="{B14A3975-AC5A-441A-802D-E8A796FFCB6A}" type="datetimeFigureOut">
              <a:rPr lang="en-GB" smtClean="0"/>
              <a:t>21/02/2026</a:t>
            </a:fld>
            <a:endParaRPr lang="en-GB"/>
          </a:p>
        </p:txBody>
      </p:sp>
      <p:sp>
        <p:nvSpPr>
          <p:cNvPr id="6" name="Footer Placeholder 5">
            <a:extLst>
              <a:ext uri="{FF2B5EF4-FFF2-40B4-BE49-F238E27FC236}">
                <a16:creationId xmlns:a16="http://schemas.microsoft.com/office/drawing/2014/main" id="{14BAA263-DA8B-5AFB-E3A7-D961476628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765D20-7974-2485-3385-F683BDB1304F}"/>
              </a:ext>
            </a:extLst>
          </p:cNvPr>
          <p:cNvSpPr>
            <a:spLocks noGrp="1"/>
          </p:cNvSpPr>
          <p:nvPr>
            <p:ph type="sldNum" sz="quarter" idx="12"/>
          </p:nvPr>
        </p:nvSpPr>
        <p:spPr/>
        <p:txBody>
          <a:bodyPr/>
          <a:lstStyle/>
          <a:p>
            <a:fld id="{CA29BF9F-9A2E-453F-9D33-96E373C26858}" type="slidenum">
              <a:rPr lang="en-GB" smtClean="0"/>
              <a:t>‹#›</a:t>
            </a:fld>
            <a:endParaRPr lang="en-GB"/>
          </a:p>
        </p:txBody>
      </p:sp>
    </p:spTree>
    <p:extLst>
      <p:ext uri="{BB962C8B-B14F-4D97-AF65-F5344CB8AC3E}">
        <p14:creationId xmlns:p14="http://schemas.microsoft.com/office/powerpoint/2010/main" val="1932294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00E6A-8EE1-EF2B-1DD8-B181DFD23CBD}"/>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5B308C1-6FA3-2779-35B7-6AB555FB5B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BA12EC9-4B7F-AA7E-14C7-4AB3791EDC8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CBF198A-B79E-2C18-7AA2-452322D76F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316DDF4-D8ED-0BB9-B36E-4713F7A5FC9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4EA8D2E-F6AE-A5EB-C5CB-E49C5D745832}"/>
              </a:ext>
            </a:extLst>
          </p:cNvPr>
          <p:cNvSpPr>
            <a:spLocks noGrp="1"/>
          </p:cNvSpPr>
          <p:nvPr>
            <p:ph type="dt" sz="half" idx="10"/>
          </p:nvPr>
        </p:nvSpPr>
        <p:spPr/>
        <p:txBody>
          <a:bodyPr/>
          <a:lstStyle/>
          <a:p>
            <a:fld id="{B14A3975-AC5A-441A-802D-E8A796FFCB6A}" type="datetimeFigureOut">
              <a:rPr lang="en-GB" smtClean="0"/>
              <a:t>21/02/2026</a:t>
            </a:fld>
            <a:endParaRPr lang="en-GB"/>
          </a:p>
        </p:txBody>
      </p:sp>
      <p:sp>
        <p:nvSpPr>
          <p:cNvPr id="8" name="Footer Placeholder 7">
            <a:extLst>
              <a:ext uri="{FF2B5EF4-FFF2-40B4-BE49-F238E27FC236}">
                <a16:creationId xmlns:a16="http://schemas.microsoft.com/office/drawing/2014/main" id="{EFAAB8B9-87DE-5FF5-4846-12924BF654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3B04B1-471C-D3D5-F6A8-CD579536F5AA}"/>
              </a:ext>
            </a:extLst>
          </p:cNvPr>
          <p:cNvSpPr>
            <a:spLocks noGrp="1"/>
          </p:cNvSpPr>
          <p:nvPr>
            <p:ph type="sldNum" sz="quarter" idx="12"/>
          </p:nvPr>
        </p:nvSpPr>
        <p:spPr/>
        <p:txBody>
          <a:bodyPr/>
          <a:lstStyle/>
          <a:p>
            <a:fld id="{CA29BF9F-9A2E-453F-9D33-96E373C26858}" type="slidenum">
              <a:rPr lang="en-GB" smtClean="0"/>
              <a:t>‹#›</a:t>
            </a:fld>
            <a:endParaRPr lang="en-GB"/>
          </a:p>
        </p:txBody>
      </p:sp>
    </p:spTree>
    <p:extLst>
      <p:ext uri="{BB962C8B-B14F-4D97-AF65-F5344CB8AC3E}">
        <p14:creationId xmlns:p14="http://schemas.microsoft.com/office/powerpoint/2010/main" val="8413321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E5662-0166-1FE5-621C-5012598DB4F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EAE2BEF-E57E-A725-A3FD-B605A0AC255B}"/>
              </a:ext>
            </a:extLst>
          </p:cNvPr>
          <p:cNvSpPr>
            <a:spLocks noGrp="1"/>
          </p:cNvSpPr>
          <p:nvPr>
            <p:ph type="dt" sz="half" idx="10"/>
          </p:nvPr>
        </p:nvSpPr>
        <p:spPr/>
        <p:txBody>
          <a:bodyPr/>
          <a:lstStyle/>
          <a:p>
            <a:fld id="{B14A3975-AC5A-441A-802D-E8A796FFCB6A}" type="datetimeFigureOut">
              <a:rPr lang="en-GB" smtClean="0"/>
              <a:t>21/02/2026</a:t>
            </a:fld>
            <a:endParaRPr lang="en-GB"/>
          </a:p>
        </p:txBody>
      </p:sp>
      <p:sp>
        <p:nvSpPr>
          <p:cNvPr id="4" name="Footer Placeholder 3">
            <a:extLst>
              <a:ext uri="{FF2B5EF4-FFF2-40B4-BE49-F238E27FC236}">
                <a16:creationId xmlns:a16="http://schemas.microsoft.com/office/drawing/2014/main" id="{89577E6A-C177-F647-54C5-70F7943EB61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EEE1A9-68A5-3ED6-085E-1CC376029741}"/>
              </a:ext>
            </a:extLst>
          </p:cNvPr>
          <p:cNvSpPr>
            <a:spLocks noGrp="1"/>
          </p:cNvSpPr>
          <p:nvPr>
            <p:ph type="sldNum" sz="quarter" idx="12"/>
          </p:nvPr>
        </p:nvSpPr>
        <p:spPr/>
        <p:txBody>
          <a:bodyPr/>
          <a:lstStyle/>
          <a:p>
            <a:fld id="{CA29BF9F-9A2E-453F-9D33-96E373C26858}" type="slidenum">
              <a:rPr lang="en-GB" smtClean="0"/>
              <a:t>‹#›</a:t>
            </a:fld>
            <a:endParaRPr lang="en-GB"/>
          </a:p>
        </p:txBody>
      </p:sp>
    </p:spTree>
    <p:extLst>
      <p:ext uri="{BB962C8B-B14F-4D97-AF65-F5344CB8AC3E}">
        <p14:creationId xmlns:p14="http://schemas.microsoft.com/office/powerpoint/2010/main" val="70074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5DAA4D-9C2D-95DB-AB11-0FBC09B8B4D0}"/>
              </a:ext>
            </a:extLst>
          </p:cNvPr>
          <p:cNvSpPr>
            <a:spLocks noGrp="1"/>
          </p:cNvSpPr>
          <p:nvPr>
            <p:ph type="dt" sz="half" idx="10"/>
          </p:nvPr>
        </p:nvSpPr>
        <p:spPr/>
        <p:txBody>
          <a:bodyPr/>
          <a:lstStyle/>
          <a:p>
            <a:fld id="{B14A3975-AC5A-441A-802D-E8A796FFCB6A}" type="datetimeFigureOut">
              <a:rPr lang="en-GB" smtClean="0"/>
              <a:t>21/02/2026</a:t>
            </a:fld>
            <a:endParaRPr lang="en-GB"/>
          </a:p>
        </p:txBody>
      </p:sp>
      <p:sp>
        <p:nvSpPr>
          <p:cNvPr id="3" name="Footer Placeholder 2">
            <a:extLst>
              <a:ext uri="{FF2B5EF4-FFF2-40B4-BE49-F238E27FC236}">
                <a16:creationId xmlns:a16="http://schemas.microsoft.com/office/drawing/2014/main" id="{9765F2D4-6264-9D71-CE3E-F7B7A2CBF2A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79B111B-F297-D354-DF48-C6E59FBFC941}"/>
              </a:ext>
            </a:extLst>
          </p:cNvPr>
          <p:cNvSpPr>
            <a:spLocks noGrp="1"/>
          </p:cNvSpPr>
          <p:nvPr>
            <p:ph type="sldNum" sz="quarter" idx="12"/>
          </p:nvPr>
        </p:nvSpPr>
        <p:spPr/>
        <p:txBody>
          <a:bodyPr/>
          <a:lstStyle/>
          <a:p>
            <a:fld id="{CA29BF9F-9A2E-453F-9D33-96E373C26858}" type="slidenum">
              <a:rPr lang="en-GB" smtClean="0"/>
              <a:t>‹#›</a:t>
            </a:fld>
            <a:endParaRPr lang="en-GB"/>
          </a:p>
        </p:txBody>
      </p:sp>
    </p:spTree>
    <p:extLst>
      <p:ext uri="{BB962C8B-B14F-4D97-AF65-F5344CB8AC3E}">
        <p14:creationId xmlns:p14="http://schemas.microsoft.com/office/powerpoint/2010/main" val="3979373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57081-5415-D978-3FF8-1A31B925002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CFC13B2-581C-D6F0-E2E2-5BFDCEFEF7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877F228-D1E2-3EBE-36D2-BF9C86484F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1999A0-A887-22EA-6136-C92B5CA9D568}"/>
              </a:ext>
            </a:extLst>
          </p:cNvPr>
          <p:cNvSpPr>
            <a:spLocks noGrp="1"/>
          </p:cNvSpPr>
          <p:nvPr>
            <p:ph type="dt" sz="half" idx="10"/>
          </p:nvPr>
        </p:nvSpPr>
        <p:spPr/>
        <p:txBody>
          <a:bodyPr/>
          <a:lstStyle/>
          <a:p>
            <a:fld id="{B14A3975-AC5A-441A-802D-E8A796FFCB6A}" type="datetimeFigureOut">
              <a:rPr lang="en-GB" smtClean="0"/>
              <a:t>21/02/2026</a:t>
            </a:fld>
            <a:endParaRPr lang="en-GB"/>
          </a:p>
        </p:txBody>
      </p:sp>
      <p:sp>
        <p:nvSpPr>
          <p:cNvPr id="6" name="Footer Placeholder 5">
            <a:extLst>
              <a:ext uri="{FF2B5EF4-FFF2-40B4-BE49-F238E27FC236}">
                <a16:creationId xmlns:a16="http://schemas.microsoft.com/office/drawing/2014/main" id="{A490329E-91C5-1BBB-BB0E-54C16CA54F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6B58BD-39E2-EF54-BDBF-C9EF31194F74}"/>
              </a:ext>
            </a:extLst>
          </p:cNvPr>
          <p:cNvSpPr>
            <a:spLocks noGrp="1"/>
          </p:cNvSpPr>
          <p:nvPr>
            <p:ph type="sldNum" sz="quarter" idx="12"/>
          </p:nvPr>
        </p:nvSpPr>
        <p:spPr/>
        <p:txBody>
          <a:bodyPr/>
          <a:lstStyle/>
          <a:p>
            <a:fld id="{CA29BF9F-9A2E-453F-9D33-96E373C26858}" type="slidenum">
              <a:rPr lang="en-GB" smtClean="0"/>
              <a:t>‹#›</a:t>
            </a:fld>
            <a:endParaRPr lang="en-GB"/>
          </a:p>
        </p:txBody>
      </p:sp>
    </p:spTree>
    <p:extLst>
      <p:ext uri="{BB962C8B-B14F-4D97-AF65-F5344CB8AC3E}">
        <p14:creationId xmlns:p14="http://schemas.microsoft.com/office/powerpoint/2010/main" val="1882125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DBA78-71F4-B056-DBC6-5E32C167791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06D057B-7C8A-025B-6A16-53774D97C4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B15C3C-274F-B2B0-CAE4-7BEE1AED06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B4B2926-04DB-8AA1-F370-D83005543C9D}"/>
              </a:ext>
            </a:extLst>
          </p:cNvPr>
          <p:cNvSpPr>
            <a:spLocks noGrp="1"/>
          </p:cNvSpPr>
          <p:nvPr>
            <p:ph type="dt" sz="half" idx="10"/>
          </p:nvPr>
        </p:nvSpPr>
        <p:spPr/>
        <p:txBody>
          <a:bodyPr/>
          <a:lstStyle/>
          <a:p>
            <a:fld id="{B14A3975-AC5A-441A-802D-E8A796FFCB6A}" type="datetimeFigureOut">
              <a:rPr lang="en-GB" smtClean="0"/>
              <a:t>21/02/2026</a:t>
            </a:fld>
            <a:endParaRPr lang="en-GB"/>
          </a:p>
        </p:txBody>
      </p:sp>
      <p:sp>
        <p:nvSpPr>
          <p:cNvPr id="6" name="Footer Placeholder 5">
            <a:extLst>
              <a:ext uri="{FF2B5EF4-FFF2-40B4-BE49-F238E27FC236}">
                <a16:creationId xmlns:a16="http://schemas.microsoft.com/office/drawing/2014/main" id="{B20E4A80-DEF7-300F-FB85-A0487D0818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DAB993-F616-2C7A-F457-05401D7296B6}"/>
              </a:ext>
            </a:extLst>
          </p:cNvPr>
          <p:cNvSpPr>
            <a:spLocks noGrp="1"/>
          </p:cNvSpPr>
          <p:nvPr>
            <p:ph type="sldNum" sz="quarter" idx="12"/>
          </p:nvPr>
        </p:nvSpPr>
        <p:spPr/>
        <p:txBody>
          <a:bodyPr/>
          <a:lstStyle/>
          <a:p>
            <a:fld id="{CA29BF9F-9A2E-453F-9D33-96E373C26858}" type="slidenum">
              <a:rPr lang="en-GB" smtClean="0"/>
              <a:t>‹#›</a:t>
            </a:fld>
            <a:endParaRPr lang="en-GB"/>
          </a:p>
        </p:txBody>
      </p:sp>
    </p:spTree>
    <p:extLst>
      <p:ext uri="{BB962C8B-B14F-4D97-AF65-F5344CB8AC3E}">
        <p14:creationId xmlns:p14="http://schemas.microsoft.com/office/powerpoint/2010/main" val="1564502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82589-3231-AB90-00BD-D69EE001A25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E56682E-D5F1-9888-8B80-C1722F56675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EC043E-B8E6-7E7E-D53B-619747B32F97}"/>
              </a:ext>
            </a:extLst>
          </p:cNvPr>
          <p:cNvSpPr>
            <a:spLocks noGrp="1"/>
          </p:cNvSpPr>
          <p:nvPr>
            <p:ph type="dt" sz="half" idx="10"/>
          </p:nvPr>
        </p:nvSpPr>
        <p:spPr/>
        <p:txBody>
          <a:bodyPr/>
          <a:lstStyle/>
          <a:p>
            <a:fld id="{B14A3975-AC5A-441A-802D-E8A796FFCB6A}" type="datetimeFigureOut">
              <a:rPr lang="en-GB" smtClean="0"/>
              <a:t>21/02/2026</a:t>
            </a:fld>
            <a:endParaRPr lang="en-GB"/>
          </a:p>
        </p:txBody>
      </p:sp>
      <p:sp>
        <p:nvSpPr>
          <p:cNvPr id="5" name="Footer Placeholder 4">
            <a:extLst>
              <a:ext uri="{FF2B5EF4-FFF2-40B4-BE49-F238E27FC236}">
                <a16:creationId xmlns:a16="http://schemas.microsoft.com/office/drawing/2014/main" id="{8AA91AB4-667C-E2A4-7E7D-7248879D46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E27126-9A17-E21E-4D72-D4C7CC944237}"/>
              </a:ext>
            </a:extLst>
          </p:cNvPr>
          <p:cNvSpPr>
            <a:spLocks noGrp="1"/>
          </p:cNvSpPr>
          <p:nvPr>
            <p:ph type="sldNum" sz="quarter" idx="12"/>
          </p:nvPr>
        </p:nvSpPr>
        <p:spPr/>
        <p:txBody>
          <a:bodyPr/>
          <a:lstStyle/>
          <a:p>
            <a:fld id="{CA29BF9F-9A2E-453F-9D33-96E373C26858}" type="slidenum">
              <a:rPr lang="en-GB" smtClean="0"/>
              <a:t>‹#›</a:t>
            </a:fld>
            <a:endParaRPr lang="en-GB"/>
          </a:p>
        </p:txBody>
      </p:sp>
    </p:spTree>
    <p:extLst>
      <p:ext uri="{BB962C8B-B14F-4D97-AF65-F5344CB8AC3E}">
        <p14:creationId xmlns:p14="http://schemas.microsoft.com/office/powerpoint/2010/main" val="1813905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C812D3-986D-7681-6CC4-5EAAD77A83F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F08CE79-676F-C04A-EBAB-FD66D6832D9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8824978-EDAD-5A89-F3C4-47C28E5C48D1}"/>
              </a:ext>
            </a:extLst>
          </p:cNvPr>
          <p:cNvSpPr>
            <a:spLocks noGrp="1"/>
          </p:cNvSpPr>
          <p:nvPr>
            <p:ph type="dt" sz="half" idx="10"/>
          </p:nvPr>
        </p:nvSpPr>
        <p:spPr/>
        <p:txBody>
          <a:bodyPr/>
          <a:lstStyle/>
          <a:p>
            <a:fld id="{B14A3975-AC5A-441A-802D-E8A796FFCB6A}" type="datetimeFigureOut">
              <a:rPr lang="en-GB" smtClean="0"/>
              <a:t>21/02/2026</a:t>
            </a:fld>
            <a:endParaRPr lang="en-GB"/>
          </a:p>
        </p:txBody>
      </p:sp>
      <p:sp>
        <p:nvSpPr>
          <p:cNvPr id="5" name="Footer Placeholder 4">
            <a:extLst>
              <a:ext uri="{FF2B5EF4-FFF2-40B4-BE49-F238E27FC236}">
                <a16:creationId xmlns:a16="http://schemas.microsoft.com/office/drawing/2014/main" id="{93B7BA84-71BF-E5D2-14AD-D8F4667C55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DB8411-7993-A05A-3EF6-089614246FFC}"/>
              </a:ext>
            </a:extLst>
          </p:cNvPr>
          <p:cNvSpPr>
            <a:spLocks noGrp="1"/>
          </p:cNvSpPr>
          <p:nvPr>
            <p:ph type="sldNum" sz="quarter" idx="12"/>
          </p:nvPr>
        </p:nvSpPr>
        <p:spPr/>
        <p:txBody>
          <a:bodyPr/>
          <a:lstStyle/>
          <a:p>
            <a:fld id="{CA29BF9F-9A2E-453F-9D33-96E373C26858}" type="slidenum">
              <a:rPr lang="en-GB" smtClean="0"/>
              <a:t>‹#›</a:t>
            </a:fld>
            <a:endParaRPr lang="en-GB"/>
          </a:p>
        </p:txBody>
      </p:sp>
    </p:spTree>
    <p:extLst>
      <p:ext uri="{BB962C8B-B14F-4D97-AF65-F5344CB8AC3E}">
        <p14:creationId xmlns:p14="http://schemas.microsoft.com/office/powerpoint/2010/main" val="2516236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D97C89-1731-556C-417F-A12F92C972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E6D7399-95E1-C80B-25A7-71F37BA30E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5E3AA79-1E49-9B54-B1C2-009ECCCB56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14A3975-AC5A-441A-802D-E8A796FFCB6A}" type="datetimeFigureOut">
              <a:rPr lang="en-GB" smtClean="0"/>
              <a:t>21/02/2026</a:t>
            </a:fld>
            <a:endParaRPr lang="en-GB"/>
          </a:p>
        </p:txBody>
      </p:sp>
      <p:sp>
        <p:nvSpPr>
          <p:cNvPr id="5" name="Footer Placeholder 4">
            <a:extLst>
              <a:ext uri="{FF2B5EF4-FFF2-40B4-BE49-F238E27FC236}">
                <a16:creationId xmlns:a16="http://schemas.microsoft.com/office/drawing/2014/main" id="{F94DF3B8-F3CB-B8C7-34B7-1D1A26B0F7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B4C7021-0596-5955-BFE2-72D6D4AC8D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A29BF9F-9A2E-453F-9D33-96E373C26858}" type="slidenum">
              <a:rPr lang="en-GB" smtClean="0"/>
              <a:t>‹#›</a:t>
            </a:fld>
            <a:endParaRPr lang="en-GB"/>
          </a:p>
        </p:txBody>
      </p:sp>
    </p:spTree>
    <p:extLst>
      <p:ext uri="{BB962C8B-B14F-4D97-AF65-F5344CB8AC3E}">
        <p14:creationId xmlns:p14="http://schemas.microsoft.com/office/powerpoint/2010/main" val="707659497"/>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shiradest.wordpress.com/tag/holocenecalendar/"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yottagin.com/?p=6921"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pixabay.com/en/problem-analysis-solution-hand-67054/"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oercommons.org/courseware/lesson/67059"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arrows going to the red target">
            <a:extLst>
              <a:ext uri="{FF2B5EF4-FFF2-40B4-BE49-F238E27FC236}">
                <a16:creationId xmlns:a16="http://schemas.microsoft.com/office/drawing/2014/main" id="{8FC24DD2-A3CB-2280-C43A-3C1F70CB8289}"/>
              </a:ext>
            </a:extLst>
          </p:cNvPr>
          <p:cNvPicPr>
            <a:picLocks noChangeAspect="1"/>
          </p:cNvPicPr>
          <p:nvPr/>
        </p:nvPicPr>
        <p:blipFill>
          <a:blip r:embed="rId2"/>
          <a:srcRect l="5884" r="-1" b="-1"/>
          <a:stretch>
            <a:fillRect/>
          </a:stretch>
        </p:blipFill>
        <p:spPr>
          <a:xfrm>
            <a:off x="2522356" y="10"/>
            <a:ext cx="9669642" cy="6857990"/>
          </a:xfrm>
          <a:prstGeom prst="rect">
            <a:avLst/>
          </a:prstGeom>
        </p:spPr>
      </p:pic>
      <p:sp>
        <p:nvSpPr>
          <p:cNvPr id="34" name="Rectangle 3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54629B-2544-4550-7FF4-2AA6F064E0F2}"/>
              </a:ext>
            </a:extLst>
          </p:cNvPr>
          <p:cNvSpPr>
            <a:spLocks noGrp="1"/>
          </p:cNvSpPr>
          <p:nvPr>
            <p:ph type="ctrTitle"/>
          </p:nvPr>
        </p:nvSpPr>
        <p:spPr>
          <a:xfrm>
            <a:off x="838200" y="365125"/>
            <a:ext cx="3822189" cy="1899912"/>
          </a:xfrm>
        </p:spPr>
        <p:txBody>
          <a:bodyPr vert="horz" lIns="91440" tIns="45720" rIns="91440" bIns="45720" rtlCol="0" anchor="ctr">
            <a:normAutofit/>
          </a:bodyPr>
          <a:lstStyle/>
          <a:p>
            <a:pPr algn="l"/>
            <a:r>
              <a:rPr lang="en-US" sz="3100" dirty="0"/>
              <a:t>Critical thinking in health and social care using the fishbone diagram</a:t>
            </a:r>
          </a:p>
        </p:txBody>
      </p:sp>
      <p:sp>
        <p:nvSpPr>
          <p:cNvPr id="3" name="Subtitle 2">
            <a:extLst>
              <a:ext uri="{FF2B5EF4-FFF2-40B4-BE49-F238E27FC236}">
                <a16:creationId xmlns:a16="http://schemas.microsoft.com/office/drawing/2014/main" id="{DA69E12D-49A5-F326-502B-623B85720D2F}"/>
              </a:ext>
            </a:extLst>
          </p:cNvPr>
          <p:cNvSpPr>
            <a:spLocks noGrp="1"/>
          </p:cNvSpPr>
          <p:nvPr>
            <p:ph type="subTitle" idx="1"/>
          </p:nvPr>
        </p:nvSpPr>
        <p:spPr>
          <a:xfrm>
            <a:off x="838200" y="2434201"/>
            <a:ext cx="3822189" cy="3742762"/>
          </a:xfrm>
        </p:spPr>
        <p:txBody>
          <a:bodyPr vert="horz" lIns="91440" tIns="45720" rIns="91440" bIns="45720" rtlCol="0">
            <a:normAutofit/>
          </a:bodyPr>
          <a:lstStyle/>
          <a:p>
            <a:pPr indent="-228600" algn="l">
              <a:buFont typeface="Arial" panose="020B0604020202020204" pitchFamily="34" charset="0"/>
              <a:buChar char="•"/>
            </a:pPr>
            <a:r>
              <a:rPr lang="en-US" sz="2000" dirty="0"/>
              <a:t>Name: Gabriel-Cosmin Ioana</a:t>
            </a:r>
          </a:p>
          <a:p>
            <a:pPr indent="-228600" algn="l">
              <a:buFont typeface="Arial" panose="020B0604020202020204" pitchFamily="34" charset="0"/>
              <a:buChar char="•"/>
            </a:pPr>
            <a:r>
              <a:rPr lang="en-US" sz="2000" dirty="0"/>
              <a:t>Student id: 2428465</a:t>
            </a:r>
          </a:p>
          <a:p>
            <a:pPr indent="-228600" algn="l">
              <a:buFont typeface="Arial" panose="020B0604020202020204" pitchFamily="34" charset="0"/>
              <a:buChar char="•"/>
            </a:pPr>
            <a:r>
              <a:rPr lang="en-US" sz="2000" dirty="0"/>
              <a:t>Module name: Professional Development within Health and Social Care</a:t>
            </a:r>
          </a:p>
          <a:p>
            <a:pPr indent="-228600" algn="l">
              <a:buFont typeface="Arial" panose="020B0604020202020204" pitchFamily="34" charset="0"/>
              <a:buChar char="•"/>
            </a:pPr>
            <a:r>
              <a:rPr lang="en-US" sz="2000" dirty="0"/>
              <a:t>Module Code: LCHS4009</a:t>
            </a:r>
          </a:p>
          <a:p>
            <a:pPr indent="-228600" algn="l">
              <a:buFont typeface="Arial" panose="020B0604020202020204" pitchFamily="34" charset="0"/>
              <a:buChar char="•"/>
            </a:pPr>
            <a:r>
              <a:rPr lang="en-US" sz="2000" dirty="0"/>
              <a:t>Lecturer name: Walter-Rodney Nagumo</a:t>
            </a:r>
          </a:p>
        </p:txBody>
      </p:sp>
    </p:spTree>
    <p:extLst>
      <p:ext uri="{BB962C8B-B14F-4D97-AF65-F5344CB8AC3E}">
        <p14:creationId xmlns:p14="http://schemas.microsoft.com/office/powerpoint/2010/main" val="27077493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agram of a critical thinking skills&#10;&#10;AI-generated content may be incorrect.">
            <a:extLst>
              <a:ext uri="{FF2B5EF4-FFF2-40B4-BE49-F238E27FC236}">
                <a16:creationId xmlns:a16="http://schemas.microsoft.com/office/drawing/2014/main" id="{063D2500-6340-BD72-8134-29FEC07376C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4988" y="1854007"/>
            <a:ext cx="3368969" cy="3149986"/>
          </a:xfrm>
          <a:prstGeom prst="rect">
            <a:avLst/>
          </a:prstGeom>
        </p:spPr>
      </p:pic>
      <p:sp>
        <p:nvSpPr>
          <p:cNvPr id="33" name="Freeform: Shape 25">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8F61DA1C-F2FC-3B91-31DA-9F5951B8605B}"/>
              </a:ext>
            </a:extLst>
          </p:cNvPr>
          <p:cNvSpPr>
            <a:spLocks noGrp="1"/>
          </p:cNvSpPr>
          <p:nvPr>
            <p:ph type="title"/>
          </p:nvPr>
        </p:nvSpPr>
        <p:spPr>
          <a:xfrm>
            <a:off x="5759354" y="457201"/>
            <a:ext cx="5337270" cy="1835911"/>
          </a:xfrm>
        </p:spPr>
        <p:txBody>
          <a:bodyPr anchor="b">
            <a:normAutofit/>
          </a:bodyPr>
          <a:lstStyle/>
          <a:p>
            <a:r>
              <a:rPr lang="en-GB" sz="5400" dirty="0">
                <a:solidFill>
                  <a:srgbClr val="FFFFFF"/>
                </a:solidFill>
              </a:rPr>
              <a:t>What is critical thinking?</a:t>
            </a:r>
          </a:p>
        </p:txBody>
      </p:sp>
      <p:sp>
        <p:nvSpPr>
          <p:cNvPr id="34"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sX0" fmla="*/ 0 w 5029200"/>
              <a:gd name="csY0" fmla="*/ 0 h 18288"/>
              <a:gd name="csX1" fmla="*/ 528066 w 5029200"/>
              <a:gd name="csY1" fmla="*/ 0 h 18288"/>
              <a:gd name="csX2" fmla="*/ 1207008 w 5029200"/>
              <a:gd name="csY2" fmla="*/ 0 h 18288"/>
              <a:gd name="csX3" fmla="*/ 1785366 w 5029200"/>
              <a:gd name="csY3" fmla="*/ 0 h 18288"/>
              <a:gd name="csX4" fmla="*/ 2313432 w 5029200"/>
              <a:gd name="csY4" fmla="*/ 0 h 18288"/>
              <a:gd name="csX5" fmla="*/ 2992374 w 5029200"/>
              <a:gd name="csY5" fmla="*/ 0 h 18288"/>
              <a:gd name="csX6" fmla="*/ 3621024 w 5029200"/>
              <a:gd name="csY6" fmla="*/ 0 h 18288"/>
              <a:gd name="csX7" fmla="*/ 4249674 w 5029200"/>
              <a:gd name="csY7" fmla="*/ 0 h 18288"/>
              <a:gd name="csX8" fmla="*/ 5029200 w 5029200"/>
              <a:gd name="csY8" fmla="*/ 0 h 18288"/>
              <a:gd name="csX9" fmla="*/ 5029200 w 5029200"/>
              <a:gd name="csY9" fmla="*/ 18288 h 18288"/>
              <a:gd name="csX10" fmla="*/ 4501134 w 5029200"/>
              <a:gd name="csY10" fmla="*/ 18288 h 18288"/>
              <a:gd name="csX11" fmla="*/ 4023360 w 5029200"/>
              <a:gd name="csY11" fmla="*/ 18288 h 18288"/>
              <a:gd name="csX12" fmla="*/ 3344418 w 5029200"/>
              <a:gd name="csY12" fmla="*/ 18288 h 18288"/>
              <a:gd name="csX13" fmla="*/ 2816352 w 5029200"/>
              <a:gd name="csY13" fmla="*/ 18288 h 18288"/>
              <a:gd name="csX14" fmla="*/ 2137410 w 5029200"/>
              <a:gd name="csY14" fmla="*/ 18288 h 18288"/>
              <a:gd name="csX15" fmla="*/ 1408176 w 5029200"/>
              <a:gd name="csY15" fmla="*/ 18288 h 18288"/>
              <a:gd name="csX16" fmla="*/ 829818 w 5029200"/>
              <a:gd name="csY16" fmla="*/ 18288 h 18288"/>
              <a:gd name="csX17" fmla="*/ 0 w 5029200"/>
              <a:gd name="csY17" fmla="*/ 18288 h 18288"/>
              <a:gd name="csX18" fmla="*/ 0 w 5029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77AE00-B64C-365F-E27C-DFF54816A452}"/>
              </a:ext>
            </a:extLst>
          </p:cNvPr>
          <p:cNvSpPr>
            <a:spLocks noGrp="1"/>
          </p:cNvSpPr>
          <p:nvPr>
            <p:ph idx="1"/>
          </p:nvPr>
        </p:nvSpPr>
        <p:spPr>
          <a:xfrm>
            <a:off x="5759354" y="2798064"/>
            <a:ext cx="6312903" cy="3968496"/>
          </a:xfrm>
        </p:spPr>
        <p:txBody>
          <a:bodyPr anchor="t">
            <a:normAutofit/>
          </a:bodyPr>
          <a:lstStyle/>
          <a:p>
            <a:r>
              <a:rPr lang="en-GB" sz="1800" dirty="0">
                <a:solidFill>
                  <a:srgbClr val="FFFFFF"/>
                </a:solidFill>
              </a:rPr>
              <a:t>You ask questions about the information before accepting it.</a:t>
            </a:r>
          </a:p>
          <a:p>
            <a:r>
              <a:rPr lang="en-GB" sz="1800" dirty="0">
                <a:solidFill>
                  <a:srgbClr val="FFFFFF"/>
                </a:solidFill>
              </a:rPr>
              <a:t>Assessing the evidence before deciding your next step.</a:t>
            </a:r>
          </a:p>
          <a:p>
            <a:r>
              <a:rPr lang="en-GB" sz="1800" dirty="0" err="1">
                <a:solidFill>
                  <a:srgbClr val="FFFFFF"/>
                </a:solidFill>
              </a:rPr>
              <a:t>Identifing</a:t>
            </a:r>
            <a:r>
              <a:rPr lang="en-GB" sz="1800" dirty="0">
                <a:solidFill>
                  <a:srgbClr val="FFFFFF"/>
                </a:solidFill>
              </a:rPr>
              <a:t> the risk before acting.</a:t>
            </a:r>
          </a:p>
          <a:p>
            <a:r>
              <a:rPr lang="en-GB" sz="1800" dirty="0">
                <a:solidFill>
                  <a:srgbClr val="FFFFFF"/>
                </a:solidFill>
              </a:rPr>
              <a:t>Prioritising the outcomes to boost the practice.</a:t>
            </a:r>
          </a:p>
          <a:p>
            <a:pPr marL="0" indent="0">
              <a:buNone/>
            </a:pPr>
            <a:r>
              <a:rPr lang="en-GB" sz="1800" dirty="0">
                <a:solidFill>
                  <a:srgbClr val="FFFFFF"/>
                </a:solidFill>
              </a:rPr>
              <a:t>      The critical thinking is described as purposeful, a regulated self judgement. You analyse, evaluate, clarify, infer, describe and self-monitor (</a:t>
            </a:r>
            <a:r>
              <a:rPr lang="en-GB" sz="1800" dirty="0" err="1">
                <a:solidFill>
                  <a:srgbClr val="FFFFFF"/>
                </a:solidFill>
              </a:rPr>
              <a:t>Facione</a:t>
            </a:r>
            <a:r>
              <a:rPr lang="en-GB" sz="1800" dirty="0">
                <a:solidFill>
                  <a:srgbClr val="FFFFFF"/>
                </a:solidFill>
              </a:rPr>
              <a:t>, 2015).</a:t>
            </a:r>
          </a:p>
          <a:p>
            <a:pPr marL="0" indent="0">
              <a:buNone/>
            </a:pPr>
            <a:r>
              <a:rPr lang="en-GB" sz="1800" dirty="0">
                <a:solidFill>
                  <a:srgbClr val="FFFFFF"/>
                </a:solidFill>
              </a:rPr>
              <a:t>      In the Health and Social Care sector, a poor judgement can lead to harm, and a reasoning sound can protect the patients.</a:t>
            </a:r>
          </a:p>
        </p:txBody>
      </p:sp>
    </p:spTree>
    <p:extLst>
      <p:ext uri="{BB962C8B-B14F-4D97-AF65-F5344CB8AC3E}">
        <p14:creationId xmlns:p14="http://schemas.microsoft.com/office/powerpoint/2010/main" val="38973765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1000"/>
                                        <p:tgtEl>
                                          <p:spTgt spid="3">
                                            <p:txEl>
                                              <p:pRg st="4" end="4"/>
                                            </p:txEl>
                                          </p:spTgt>
                                        </p:tgtEl>
                                      </p:cBhvr>
                                    </p:animEffect>
                                    <p:anim calcmode="lin" valueType="num">
                                      <p:cBhvr>
                                        <p:cTn id="3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fade">
                                      <p:cBhvr>
                                        <p:cTn id="39" dur="1000"/>
                                        <p:tgtEl>
                                          <p:spTgt spid="3">
                                            <p:txEl>
                                              <p:pRg st="5" end="5"/>
                                            </p:txEl>
                                          </p:spTgt>
                                        </p:tgtEl>
                                      </p:cBhvr>
                                    </p:animEffect>
                                    <p:anim calcmode="lin" valueType="num">
                                      <p:cBhvr>
                                        <p:cTn id="4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52201CD-44F0-819D-863C-613FA278231E}"/>
              </a:ext>
            </a:extLst>
          </p:cNvPr>
          <p:cNvSpPr>
            <a:spLocks noGrp="1"/>
          </p:cNvSpPr>
          <p:nvPr>
            <p:ph type="title"/>
          </p:nvPr>
        </p:nvSpPr>
        <p:spPr>
          <a:xfrm>
            <a:off x="152400" y="378919"/>
            <a:ext cx="3669540" cy="1874424"/>
          </a:xfrm>
        </p:spPr>
        <p:txBody>
          <a:bodyPr vert="horz" lIns="91440" tIns="45720" rIns="91440" bIns="45720" rtlCol="0" anchor="b">
            <a:normAutofit/>
          </a:bodyPr>
          <a:lstStyle/>
          <a:p>
            <a:pPr algn="ctr"/>
            <a:r>
              <a:rPr lang="en-US" kern="1200">
                <a:latin typeface="+mj-lt"/>
                <a:ea typeface="+mj-ea"/>
                <a:cs typeface="+mj-cs"/>
              </a:rPr>
              <a:t>Fishbone Diagram Model</a:t>
            </a:r>
          </a:p>
        </p:txBody>
      </p:sp>
      <p:sp>
        <p:nvSpPr>
          <p:cNvPr id="20" name="Freeform: Shape 19">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6" name="Graphic 5">
            <a:extLst>
              <a:ext uri="{FF2B5EF4-FFF2-40B4-BE49-F238E27FC236}">
                <a16:creationId xmlns:a16="http://schemas.microsoft.com/office/drawing/2014/main" id="{1044074F-D2E4-D257-8C80-C9B911F3A8D1}"/>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1001835" y="3452740"/>
            <a:ext cx="3836894" cy="2363526"/>
          </a:xfrm>
          <a:prstGeom prst="rect">
            <a:avLst/>
          </a:prstGeom>
        </p:spPr>
      </p:pic>
      <p:sp>
        <p:nvSpPr>
          <p:cNvPr id="22"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EE16EE-DE9C-C76B-4A15-363AD8E8C162}"/>
              </a:ext>
            </a:extLst>
          </p:cNvPr>
          <p:cNvSpPr>
            <a:spLocks noGrp="1"/>
          </p:cNvSpPr>
          <p:nvPr>
            <p:ph idx="1"/>
          </p:nvPr>
        </p:nvSpPr>
        <p:spPr>
          <a:xfrm>
            <a:off x="5116635" y="214325"/>
            <a:ext cx="3669540" cy="6055003"/>
          </a:xfrm>
        </p:spPr>
        <p:txBody>
          <a:bodyPr vert="horz" lIns="91440" tIns="45720" rIns="91440" bIns="45720" rtlCol="0" anchor="ctr">
            <a:normAutofit/>
          </a:bodyPr>
          <a:lstStyle/>
          <a:p>
            <a:pPr marL="0"/>
            <a:r>
              <a:rPr lang="en-US" sz="2000" dirty="0"/>
              <a:t> Also named as the Ishikawa diagram, the Fishbone diagram model was developed by Kaoru Ishikawa for root cause analysis.</a:t>
            </a:r>
            <a:r>
              <a:rPr lang="en-GB" sz="2000"/>
              <a:t> (Ishikawa, K, 1985</a:t>
            </a:r>
            <a:r>
              <a:rPr lang="en-GB" sz="2000" dirty="0"/>
              <a:t>). </a:t>
            </a:r>
            <a:endParaRPr lang="en-US" sz="2000" dirty="0"/>
          </a:p>
          <a:p>
            <a:pPr marL="0"/>
            <a:r>
              <a:rPr lang="en-US" sz="2000" dirty="0"/>
              <a:t>Purpose:</a:t>
            </a:r>
          </a:p>
          <a:p>
            <a:r>
              <a:rPr lang="en-US" sz="2000" dirty="0"/>
              <a:t>Find what causes thee problem.</a:t>
            </a:r>
          </a:p>
          <a:p>
            <a:r>
              <a:rPr lang="en-US" sz="2000" dirty="0" err="1"/>
              <a:t>Devide</a:t>
            </a:r>
            <a:r>
              <a:rPr lang="en-US" sz="2000" dirty="0"/>
              <a:t> issues into categories.</a:t>
            </a:r>
          </a:p>
          <a:p>
            <a:r>
              <a:rPr lang="en-US" sz="2000" dirty="0"/>
              <a:t>Prevent repeated errors.</a:t>
            </a:r>
          </a:p>
          <a:p>
            <a:pPr marL="0"/>
            <a:r>
              <a:rPr lang="en-US" sz="2000" dirty="0"/>
              <a:t> Main structure:</a:t>
            </a:r>
          </a:p>
          <a:p>
            <a:r>
              <a:rPr lang="en-US" sz="2000" dirty="0"/>
              <a:t>Issue at the front.</a:t>
            </a:r>
          </a:p>
          <a:p>
            <a:r>
              <a:rPr lang="en-US" sz="2000" dirty="0"/>
              <a:t>Crucial cause categories on the bones.</a:t>
            </a:r>
          </a:p>
          <a:p>
            <a:r>
              <a:rPr lang="en-US" sz="2000" dirty="0"/>
              <a:t>Particular </a:t>
            </a:r>
            <a:r>
              <a:rPr lang="en-US" sz="2000" dirty="0" err="1"/>
              <a:t>contribuiting</a:t>
            </a:r>
            <a:r>
              <a:rPr lang="en-US" sz="2000" dirty="0"/>
              <a:t> factors on each category.</a:t>
            </a:r>
          </a:p>
          <a:p>
            <a:pPr marL="0" indent="0">
              <a:buNone/>
            </a:pPr>
            <a:r>
              <a:rPr lang="en-US" sz="2000" dirty="0"/>
              <a:t> </a:t>
            </a:r>
          </a:p>
          <a:p>
            <a:endParaRPr lang="en-US" sz="2000" dirty="0"/>
          </a:p>
        </p:txBody>
      </p:sp>
      <p:sp>
        <p:nvSpPr>
          <p:cNvPr id="4" name="TextBox 3">
            <a:extLst>
              <a:ext uri="{FF2B5EF4-FFF2-40B4-BE49-F238E27FC236}">
                <a16:creationId xmlns:a16="http://schemas.microsoft.com/office/drawing/2014/main" id="{7C72B808-9A1E-3F85-FC23-EA1E663AA48E}"/>
              </a:ext>
            </a:extLst>
          </p:cNvPr>
          <p:cNvSpPr txBox="1"/>
          <p:nvPr/>
        </p:nvSpPr>
        <p:spPr>
          <a:xfrm>
            <a:off x="9039885" y="71420"/>
            <a:ext cx="2999716" cy="556737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900" dirty="0"/>
              <a:t>Let’s explore some often-met categories in the health and social care sector:</a:t>
            </a:r>
          </a:p>
          <a:p>
            <a:pPr marL="285750" indent="-228600">
              <a:lnSpc>
                <a:spcPct val="90000"/>
              </a:lnSpc>
              <a:spcAft>
                <a:spcPts val="600"/>
              </a:spcAft>
              <a:buFont typeface="Arial" panose="020B0604020202020204" pitchFamily="34" charset="0"/>
              <a:buChar char="•"/>
            </a:pPr>
            <a:r>
              <a:rPr lang="en-US" sz="1900" dirty="0"/>
              <a:t>People </a:t>
            </a:r>
          </a:p>
          <a:p>
            <a:pPr marL="285750" indent="-228600">
              <a:lnSpc>
                <a:spcPct val="90000"/>
              </a:lnSpc>
              <a:spcAft>
                <a:spcPts val="600"/>
              </a:spcAft>
              <a:buFont typeface="Arial" panose="020B0604020202020204" pitchFamily="34" charset="0"/>
              <a:buChar char="•"/>
            </a:pPr>
            <a:r>
              <a:rPr lang="en-US" sz="1900" dirty="0"/>
              <a:t>Policies</a:t>
            </a:r>
          </a:p>
          <a:p>
            <a:pPr marL="285750" indent="-228600">
              <a:lnSpc>
                <a:spcPct val="90000"/>
              </a:lnSpc>
              <a:spcAft>
                <a:spcPts val="600"/>
              </a:spcAft>
              <a:buFont typeface="Arial" panose="020B0604020202020204" pitchFamily="34" charset="0"/>
              <a:buChar char="•"/>
            </a:pPr>
            <a:r>
              <a:rPr lang="en-US" sz="1900" dirty="0"/>
              <a:t>Process</a:t>
            </a:r>
          </a:p>
          <a:p>
            <a:pPr marL="285750" indent="-228600">
              <a:lnSpc>
                <a:spcPct val="90000"/>
              </a:lnSpc>
              <a:spcAft>
                <a:spcPts val="600"/>
              </a:spcAft>
              <a:buFont typeface="Arial" panose="020B0604020202020204" pitchFamily="34" charset="0"/>
              <a:buChar char="•"/>
            </a:pPr>
            <a:r>
              <a:rPr lang="en-US" sz="1900" dirty="0"/>
              <a:t>Equipment </a:t>
            </a:r>
          </a:p>
          <a:p>
            <a:pPr marL="285750" indent="-228600">
              <a:lnSpc>
                <a:spcPct val="90000"/>
              </a:lnSpc>
              <a:spcAft>
                <a:spcPts val="600"/>
              </a:spcAft>
              <a:buFont typeface="Arial" panose="020B0604020202020204" pitchFamily="34" charset="0"/>
              <a:buChar char="•"/>
            </a:pPr>
            <a:r>
              <a:rPr lang="en-US" sz="1900" dirty="0" err="1"/>
              <a:t>Enviroment</a:t>
            </a:r>
            <a:r>
              <a:rPr lang="en-US" sz="1900" dirty="0"/>
              <a:t> </a:t>
            </a:r>
          </a:p>
          <a:p>
            <a:pPr marL="285750" indent="-228600">
              <a:lnSpc>
                <a:spcPct val="90000"/>
              </a:lnSpc>
              <a:spcAft>
                <a:spcPts val="600"/>
              </a:spcAft>
              <a:buFont typeface="Arial" panose="020B0604020202020204" pitchFamily="34" charset="0"/>
              <a:buChar char="•"/>
            </a:pPr>
            <a:r>
              <a:rPr lang="en-US" sz="1900" dirty="0"/>
              <a:t>Communication </a:t>
            </a:r>
          </a:p>
          <a:p>
            <a:pPr indent="-228600">
              <a:lnSpc>
                <a:spcPct val="90000"/>
              </a:lnSpc>
              <a:spcAft>
                <a:spcPts val="600"/>
              </a:spcAft>
              <a:buFont typeface="Arial" panose="020B0604020202020204" pitchFamily="34" charset="0"/>
              <a:buChar char="•"/>
            </a:pPr>
            <a:r>
              <a:rPr lang="en-US" sz="1900" dirty="0"/>
              <a:t>      To determine the issue, you have to examine each on the categories instead of blaming one.</a:t>
            </a:r>
          </a:p>
        </p:txBody>
      </p:sp>
    </p:spTree>
    <p:extLst>
      <p:ext uri="{BB962C8B-B14F-4D97-AF65-F5344CB8AC3E}">
        <p14:creationId xmlns:p14="http://schemas.microsoft.com/office/powerpoint/2010/main" val="356678202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barn(inVertical)">
                                      <p:cBhvr>
                                        <p:cTn id="17" dur="500"/>
                                        <p:tgtEl>
                                          <p:spTgt spid="3">
                                            <p:txEl>
                                              <p:pRg st="0" end="0"/>
                                            </p:txEl>
                                          </p:spTgt>
                                        </p:tgtEl>
                                      </p:cBhvr>
                                    </p:animEffect>
                                  </p:childTnLst>
                                </p:cTn>
                              </p:par>
                              <p:par>
                                <p:cTn id="18" presetID="16" presetClass="entr" presetSubtype="21" fill="hold" grpId="0"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barn(inVertical)">
                                      <p:cBhvr>
                                        <p:cTn id="20" dur="500"/>
                                        <p:tgtEl>
                                          <p:spTgt spid="3">
                                            <p:txEl>
                                              <p:pRg st="1" end="1"/>
                                            </p:txEl>
                                          </p:spTgt>
                                        </p:tgtEl>
                                      </p:cBhvr>
                                    </p:animEffect>
                                  </p:childTnLst>
                                </p:cTn>
                              </p:par>
                              <p:par>
                                <p:cTn id="21" presetID="16" presetClass="entr" presetSubtype="21" fill="hold" grpId="0"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barn(inVertical)">
                                      <p:cBhvr>
                                        <p:cTn id="23" dur="500"/>
                                        <p:tgtEl>
                                          <p:spTgt spid="3">
                                            <p:txEl>
                                              <p:pRg st="2" end="2"/>
                                            </p:txEl>
                                          </p:spTgt>
                                        </p:tgtEl>
                                      </p:cBhvr>
                                    </p:animEffect>
                                  </p:childTnLst>
                                </p:cTn>
                              </p:par>
                              <p:par>
                                <p:cTn id="24" presetID="16" presetClass="entr" presetSubtype="21"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par>
                                <p:cTn id="27" presetID="16" presetClass="entr" presetSubtype="21"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barn(inVertical)">
                                      <p:cBhvr>
                                        <p:cTn id="29" dur="500"/>
                                        <p:tgtEl>
                                          <p:spTgt spid="3">
                                            <p:txEl>
                                              <p:pRg st="4" end="4"/>
                                            </p:txEl>
                                          </p:spTgt>
                                        </p:tgtEl>
                                      </p:cBhvr>
                                    </p:animEffect>
                                  </p:childTnLst>
                                </p:cTn>
                              </p:par>
                              <p:par>
                                <p:cTn id="30" presetID="16" presetClass="entr" presetSubtype="21" fill="hold" grpId="0"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par>
                                <p:cTn id="33" presetID="16" presetClass="entr" presetSubtype="21" fill="hold" grpId="0"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barn(inVertical)">
                                      <p:cBhvr>
                                        <p:cTn id="35" dur="500"/>
                                        <p:tgtEl>
                                          <p:spTgt spid="3">
                                            <p:txEl>
                                              <p:pRg st="6" end="6"/>
                                            </p:txEl>
                                          </p:spTgt>
                                        </p:tgtEl>
                                      </p:cBhvr>
                                    </p:animEffect>
                                  </p:childTnLst>
                                </p:cTn>
                              </p:par>
                              <p:par>
                                <p:cTn id="36" presetID="16" presetClass="entr" presetSubtype="21" fill="hold" grpId="0" nodeType="with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barn(inVertical)">
                                      <p:cBhvr>
                                        <p:cTn id="38" dur="500"/>
                                        <p:tgtEl>
                                          <p:spTgt spid="3">
                                            <p:txEl>
                                              <p:pRg st="7" end="7"/>
                                            </p:txEl>
                                          </p:spTgt>
                                        </p:tgtEl>
                                      </p:cBhvr>
                                    </p:animEffect>
                                  </p:childTnLst>
                                </p:cTn>
                              </p:par>
                              <p:par>
                                <p:cTn id="39" presetID="16" presetClass="entr" presetSubtype="21" fill="hold" grpId="0"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barn(inVertical)">
                                      <p:cBhvr>
                                        <p:cTn id="41" dur="500"/>
                                        <p:tgtEl>
                                          <p:spTgt spid="3">
                                            <p:txEl>
                                              <p:pRg st="8" end="8"/>
                                            </p:txEl>
                                          </p:spTgt>
                                        </p:tgtEl>
                                      </p:cBhvr>
                                    </p:animEffect>
                                  </p:childTnLst>
                                </p:cTn>
                              </p:par>
                              <p:par>
                                <p:cTn id="42" presetID="16" presetClass="entr" presetSubtype="21" fill="hold" grpId="0" nodeType="with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Effect transition="in" filter="barn(inVertical)">
                                      <p:cBhvr>
                                        <p:cTn id="44" dur="500"/>
                                        <p:tgtEl>
                                          <p:spTgt spid="3">
                                            <p:txEl>
                                              <p:pRg st="9" end="9"/>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4"/>
                                        </p:tgtEl>
                                        <p:attrNameLst>
                                          <p:attrName>style.visibility</p:attrName>
                                        </p:attrNameLst>
                                      </p:cBhvr>
                                      <p:to>
                                        <p:strVal val="visible"/>
                                      </p:to>
                                    </p:set>
                                    <p:animEffect transition="in" filter="barn(inVertical)">
                                      <p:cBhvr>
                                        <p:cTn id="4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25F89B-A4D0-0BA6-3630-73E808260621}"/>
              </a:ext>
            </a:extLst>
          </p:cNvPr>
          <p:cNvSpPr>
            <a:spLocks noGrp="1"/>
          </p:cNvSpPr>
          <p:nvPr>
            <p:ph type="title"/>
          </p:nvPr>
        </p:nvSpPr>
        <p:spPr>
          <a:xfrm>
            <a:off x="838199" y="1068891"/>
            <a:ext cx="4259731" cy="1985085"/>
          </a:xfrm>
        </p:spPr>
        <p:txBody>
          <a:bodyPr anchor="b">
            <a:normAutofit/>
          </a:bodyPr>
          <a:lstStyle/>
          <a:p>
            <a:pPr algn="ctr"/>
            <a:r>
              <a:rPr lang="en-GB" dirty="0"/>
              <a:t>Practical example</a:t>
            </a:r>
          </a:p>
        </p:txBody>
      </p:sp>
      <p:sp>
        <p:nvSpPr>
          <p:cNvPr id="34" name="Freeform: Shape 33">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1" name="Picture 10" descr="A magnifying glass with words&#10;&#10;AI-generated content may be incorrect.">
            <a:extLst>
              <a:ext uri="{FF2B5EF4-FFF2-40B4-BE49-F238E27FC236}">
                <a16:creationId xmlns:a16="http://schemas.microsoft.com/office/drawing/2014/main" id="{8002274C-B42C-2A63-B097-547A778E96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49617" y="3596269"/>
            <a:ext cx="3836894" cy="2369282"/>
          </a:xfrm>
          <a:prstGeom prst="rect">
            <a:avLst/>
          </a:prstGeom>
        </p:spPr>
      </p:pic>
      <p:sp>
        <p:nvSpPr>
          <p:cNvPr id="36"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47B3FAFE-2C5D-48EC-D4AD-B720240BC95C}"/>
              </a:ext>
            </a:extLst>
          </p:cNvPr>
          <p:cNvSpPr>
            <a:spLocks noGrp="1"/>
          </p:cNvSpPr>
          <p:nvPr>
            <p:ph idx="1"/>
          </p:nvPr>
        </p:nvSpPr>
        <p:spPr>
          <a:xfrm>
            <a:off x="6586415" y="723153"/>
            <a:ext cx="4555782" cy="5392482"/>
          </a:xfrm>
        </p:spPr>
        <p:txBody>
          <a:bodyPr anchor="ctr">
            <a:normAutofit/>
          </a:bodyPr>
          <a:lstStyle/>
          <a:p>
            <a:pPr marL="0" indent="0">
              <a:buNone/>
            </a:pPr>
            <a:r>
              <a:rPr lang="en-GB" sz="1300" dirty="0"/>
              <a:t>Issue: Patient fall down on a </a:t>
            </a:r>
            <a:r>
              <a:rPr lang="en-GB" sz="1300" dirty="0" err="1"/>
              <a:t>residencial</a:t>
            </a:r>
            <a:r>
              <a:rPr lang="en-GB" sz="1300" dirty="0"/>
              <a:t> </a:t>
            </a:r>
            <a:r>
              <a:rPr lang="en-GB" sz="1300" dirty="0" err="1"/>
              <a:t>carehome</a:t>
            </a:r>
            <a:r>
              <a:rPr lang="en-GB" sz="1300" dirty="0"/>
              <a:t> hallway.</a:t>
            </a:r>
          </a:p>
          <a:p>
            <a:pPr marL="0" indent="0">
              <a:buNone/>
            </a:pPr>
            <a:r>
              <a:rPr lang="en-GB" sz="1300" dirty="0"/>
              <a:t>The fish head bone: Patient falling down.</a:t>
            </a:r>
          </a:p>
          <a:p>
            <a:pPr marL="0" indent="0">
              <a:buNone/>
            </a:pPr>
            <a:r>
              <a:rPr lang="en-GB" sz="1300" dirty="0"/>
              <a:t>Bone 1: People</a:t>
            </a:r>
          </a:p>
          <a:p>
            <a:r>
              <a:rPr lang="en-GB" sz="1300" dirty="0"/>
              <a:t>Not enough staff</a:t>
            </a:r>
          </a:p>
          <a:p>
            <a:r>
              <a:rPr lang="en-GB" sz="1300" dirty="0"/>
              <a:t>Unproper supervision</a:t>
            </a:r>
          </a:p>
          <a:p>
            <a:r>
              <a:rPr lang="en-GB" sz="1300" dirty="0"/>
              <a:t>Poor training.</a:t>
            </a:r>
          </a:p>
          <a:p>
            <a:pPr marL="0" indent="0">
              <a:buNone/>
            </a:pPr>
            <a:r>
              <a:rPr lang="en-GB" sz="1300" dirty="0"/>
              <a:t>Bone 2: Process</a:t>
            </a:r>
          </a:p>
          <a:p>
            <a:r>
              <a:rPr lang="en-GB" sz="1300" dirty="0"/>
              <a:t>No risk assessment carried out.</a:t>
            </a:r>
          </a:p>
          <a:p>
            <a:r>
              <a:rPr lang="en-GB" sz="1300" dirty="0"/>
              <a:t>Care plan not followed.</a:t>
            </a:r>
          </a:p>
          <a:p>
            <a:pPr marL="0" indent="0">
              <a:buNone/>
            </a:pPr>
            <a:r>
              <a:rPr lang="en-GB" sz="1300" dirty="0"/>
              <a:t>Bone 3: Environment</a:t>
            </a:r>
          </a:p>
          <a:p>
            <a:r>
              <a:rPr lang="en-GB" sz="1300" dirty="0"/>
              <a:t>Slippery floor.</a:t>
            </a:r>
          </a:p>
          <a:p>
            <a:r>
              <a:rPr lang="en-GB" sz="1300" dirty="0"/>
              <a:t>Lighting issue.</a:t>
            </a:r>
          </a:p>
          <a:p>
            <a:pPr marL="0" indent="0">
              <a:buNone/>
            </a:pPr>
            <a:r>
              <a:rPr lang="en-GB" sz="1300" dirty="0"/>
              <a:t>Bone 4: Equipment </a:t>
            </a:r>
          </a:p>
          <a:p>
            <a:r>
              <a:rPr lang="en-GB" sz="1300" dirty="0"/>
              <a:t>Walk helping equipment not reachable.</a:t>
            </a:r>
          </a:p>
          <a:p>
            <a:pPr marL="0" indent="0">
              <a:buNone/>
            </a:pPr>
            <a:r>
              <a:rPr lang="en-GB" sz="1300" dirty="0"/>
              <a:t>Bone 5: Communication</a:t>
            </a:r>
          </a:p>
          <a:p>
            <a:r>
              <a:rPr lang="en-GB" sz="1300" dirty="0"/>
              <a:t>Lack of communication between staff.</a:t>
            </a:r>
          </a:p>
          <a:p>
            <a:pPr marL="0" indent="0">
              <a:buNone/>
            </a:pPr>
            <a:r>
              <a:rPr lang="en-GB" sz="1300" dirty="0"/>
              <a:t>         Based on those information, you analyse each category, point out the patterns, then determine what action to take.</a:t>
            </a:r>
          </a:p>
          <a:p>
            <a:endParaRPr lang="en-GB" sz="1300" dirty="0"/>
          </a:p>
        </p:txBody>
      </p:sp>
    </p:spTree>
    <p:extLst>
      <p:ext uri="{BB962C8B-B14F-4D97-AF65-F5344CB8AC3E}">
        <p14:creationId xmlns:p14="http://schemas.microsoft.com/office/powerpoint/2010/main" val="275175147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500"/>
                                        <p:tgtEl>
                                          <p:spTgt spid="5">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animEffect transition="in" filter="fade">
                                      <p:cBhvr>
                                        <p:cTn id="23" dur="500"/>
                                        <p:tgtEl>
                                          <p:spTgt spid="5">
                                            <p:txEl>
                                              <p:pRg st="2" end="2"/>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Effect transition="in" filter="fade">
                                      <p:cBhvr>
                                        <p:cTn id="26" dur="500"/>
                                        <p:tgtEl>
                                          <p:spTgt spid="5">
                                            <p:txEl>
                                              <p:pRg st="3" end="3"/>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5">
                                            <p:txEl>
                                              <p:pRg st="4" end="4"/>
                                            </p:txEl>
                                          </p:spTgt>
                                        </p:tgtEl>
                                        <p:attrNameLst>
                                          <p:attrName>style.visibility</p:attrName>
                                        </p:attrNameLst>
                                      </p:cBhvr>
                                      <p:to>
                                        <p:strVal val="visible"/>
                                      </p:to>
                                    </p:set>
                                    <p:animEffect transition="in" filter="fade">
                                      <p:cBhvr>
                                        <p:cTn id="29" dur="500"/>
                                        <p:tgtEl>
                                          <p:spTgt spid="5">
                                            <p:txEl>
                                              <p:pRg st="4" end="4"/>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animEffect transition="in" filter="fade">
                                      <p:cBhvr>
                                        <p:cTn id="35" dur="500"/>
                                        <p:tgtEl>
                                          <p:spTgt spid="5">
                                            <p:txEl>
                                              <p:pRg st="6" end="6"/>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5">
                                            <p:txEl>
                                              <p:pRg st="7" end="7"/>
                                            </p:txEl>
                                          </p:spTgt>
                                        </p:tgtEl>
                                        <p:attrNameLst>
                                          <p:attrName>style.visibility</p:attrName>
                                        </p:attrNameLst>
                                      </p:cBhvr>
                                      <p:to>
                                        <p:strVal val="visible"/>
                                      </p:to>
                                    </p:set>
                                    <p:animEffect transition="in" filter="fade">
                                      <p:cBhvr>
                                        <p:cTn id="38" dur="500"/>
                                        <p:tgtEl>
                                          <p:spTgt spid="5">
                                            <p:txEl>
                                              <p:pRg st="7" end="7"/>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5">
                                            <p:txEl>
                                              <p:pRg st="8" end="8"/>
                                            </p:txEl>
                                          </p:spTgt>
                                        </p:tgtEl>
                                        <p:attrNameLst>
                                          <p:attrName>style.visibility</p:attrName>
                                        </p:attrNameLst>
                                      </p:cBhvr>
                                      <p:to>
                                        <p:strVal val="visible"/>
                                      </p:to>
                                    </p:set>
                                    <p:animEffect transition="in" filter="fade">
                                      <p:cBhvr>
                                        <p:cTn id="41" dur="500"/>
                                        <p:tgtEl>
                                          <p:spTgt spid="5">
                                            <p:txEl>
                                              <p:pRg st="8" end="8"/>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txEl>
                                              <p:pRg st="9" end="9"/>
                                            </p:txEl>
                                          </p:spTgt>
                                        </p:tgtEl>
                                        <p:attrNameLst>
                                          <p:attrName>style.visibility</p:attrName>
                                        </p:attrNameLst>
                                      </p:cBhvr>
                                      <p:to>
                                        <p:strVal val="visible"/>
                                      </p:to>
                                    </p:set>
                                    <p:animEffect transition="in" filter="fade">
                                      <p:cBhvr>
                                        <p:cTn id="44" dur="500"/>
                                        <p:tgtEl>
                                          <p:spTgt spid="5">
                                            <p:txEl>
                                              <p:pRg st="9" end="9"/>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5">
                                            <p:txEl>
                                              <p:pRg st="10" end="10"/>
                                            </p:txEl>
                                          </p:spTgt>
                                        </p:tgtEl>
                                        <p:attrNameLst>
                                          <p:attrName>style.visibility</p:attrName>
                                        </p:attrNameLst>
                                      </p:cBhvr>
                                      <p:to>
                                        <p:strVal val="visible"/>
                                      </p:to>
                                    </p:set>
                                    <p:animEffect transition="in" filter="fade">
                                      <p:cBhvr>
                                        <p:cTn id="47" dur="500"/>
                                        <p:tgtEl>
                                          <p:spTgt spid="5">
                                            <p:txEl>
                                              <p:pRg st="10" end="1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
                                            <p:txEl>
                                              <p:pRg st="11" end="11"/>
                                            </p:txEl>
                                          </p:spTgt>
                                        </p:tgtEl>
                                        <p:attrNameLst>
                                          <p:attrName>style.visibility</p:attrName>
                                        </p:attrNameLst>
                                      </p:cBhvr>
                                      <p:to>
                                        <p:strVal val="visible"/>
                                      </p:to>
                                    </p:set>
                                    <p:animEffect transition="in" filter="fade">
                                      <p:cBhvr>
                                        <p:cTn id="50" dur="500"/>
                                        <p:tgtEl>
                                          <p:spTgt spid="5">
                                            <p:txEl>
                                              <p:pRg st="11" end="11"/>
                                            </p:txEl>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5">
                                            <p:txEl>
                                              <p:pRg st="12" end="12"/>
                                            </p:txEl>
                                          </p:spTgt>
                                        </p:tgtEl>
                                        <p:attrNameLst>
                                          <p:attrName>style.visibility</p:attrName>
                                        </p:attrNameLst>
                                      </p:cBhvr>
                                      <p:to>
                                        <p:strVal val="visible"/>
                                      </p:to>
                                    </p:set>
                                    <p:animEffect transition="in" filter="fade">
                                      <p:cBhvr>
                                        <p:cTn id="53" dur="500"/>
                                        <p:tgtEl>
                                          <p:spTgt spid="5">
                                            <p:txEl>
                                              <p:pRg st="12" end="12"/>
                                            </p:txEl>
                                          </p:spTgt>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5">
                                            <p:txEl>
                                              <p:pRg st="13" end="13"/>
                                            </p:txEl>
                                          </p:spTgt>
                                        </p:tgtEl>
                                        <p:attrNameLst>
                                          <p:attrName>style.visibility</p:attrName>
                                        </p:attrNameLst>
                                      </p:cBhvr>
                                      <p:to>
                                        <p:strVal val="visible"/>
                                      </p:to>
                                    </p:set>
                                    <p:animEffect transition="in" filter="fade">
                                      <p:cBhvr>
                                        <p:cTn id="56" dur="500"/>
                                        <p:tgtEl>
                                          <p:spTgt spid="5">
                                            <p:txEl>
                                              <p:pRg st="13" end="13"/>
                                            </p:tx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5">
                                            <p:txEl>
                                              <p:pRg st="14" end="14"/>
                                            </p:txEl>
                                          </p:spTgt>
                                        </p:tgtEl>
                                        <p:attrNameLst>
                                          <p:attrName>style.visibility</p:attrName>
                                        </p:attrNameLst>
                                      </p:cBhvr>
                                      <p:to>
                                        <p:strVal val="visible"/>
                                      </p:to>
                                    </p:set>
                                    <p:animEffect transition="in" filter="fade">
                                      <p:cBhvr>
                                        <p:cTn id="59" dur="500"/>
                                        <p:tgtEl>
                                          <p:spTgt spid="5">
                                            <p:txEl>
                                              <p:pRg st="14" end="14"/>
                                            </p:txEl>
                                          </p:spTgt>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5">
                                            <p:txEl>
                                              <p:pRg st="15" end="15"/>
                                            </p:txEl>
                                          </p:spTgt>
                                        </p:tgtEl>
                                        <p:attrNameLst>
                                          <p:attrName>style.visibility</p:attrName>
                                        </p:attrNameLst>
                                      </p:cBhvr>
                                      <p:to>
                                        <p:strVal val="visible"/>
                                      </p:to>
                                    </p:set>
                                    <p:animEffect transition="in" filter="fade">
                                      <p:cBhvr>
                                        <p:cTn id="62" dur="500"/>
                                        <p:tgtEl>
                                          <p:spTgt spid="5">
                                            <p:txEl>
                                              <p:pRg st="15" end="15"/>
                                            </p:txEl>
                                          </p:spTgt>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5">
                                            <p:txEl>
                                              <p:pRg st="16" end="16"/>
                                            </p:txEl>
                                          </p:spTgt>
                                        </p:tgtEl>
                                        <p:attrNameLst>
                                          <p:attrName>style.visibility</p:attrName>
                                        </p:attrNameLst>
                                      </p:cBhvr>
                                      <p:to>
                                        <p:strVal val="visible"/>
                                      </p:to>
                                    </p:set>
                                    <p:animEffect transition="in" filter="fade">
                                      <p:cBhvr>
                                        <p:cTn id="65" dur="500"/>
                                        <p:tgtEl>
                                          <p:spTgt spid="5">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E9FC18-700D-5B0B-AB5E-4C306D389475}"/>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Why this improves professional practice?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EC5C124-9EED-487A-2FD5-FAC0043B52A0}"/>
              </a:ext>
            </a:extLst>
          </p:cNvPr>
          <p:cNvSpPr>
            <a:spLocks noGrp="1"/>
          </p:cNvSpPr>
          <p:nvPr>
            <p:ph idx="1"/>
          </p:nvPr>
        </p:nvSpPr>
        <p:spPr>
          <a:xfrm>
            <a:off x="4447308" y="591344"/>
            <a:ext cx="6906491" cy="5585619"/>
          </a:xfrm>
        </p:spPr>
        <p:txBody>
          <a:bodyPr anchor="ctr">
            <a:normAutofit/>
          </a:bodyPr>
          <a:lstStyle/>
          <a:p>
            <a:r>
              <a:rPr lang="en-GB" sz="2600" dirty="0"/>
              <a:t>You keep away from assumptions.</a:t>
            </a:r>
          </a:p>
          <a:p>
            <a:r>
              <a:rPr lang="en-GB" sz="2600" dirty="0"/>
              <a:t>You concentrate on the evidence.</a:t>
            </a:r>
          </a:p>
          <a:p>
            <a:r>
              <a:rPr lang="en-GB" sz="2600" dirty="0"/>
              <a:t>You reduce the number of similar incidents.</a:t>
            </a:r>
          </a:p>
          <a:p>
            <a:r>
              <a:rPr lang="en-GB" sz="2600" dirty="0"/>
              <a:t>You boost patients health and safety.</a:t>
            </a:r>
          </a:p>
          <a:p>
            <a:pPr marL="0" indent="0">
              <a:buNone/>
            </a:pPr>
            <a:r>
              <a:rPr lang="en-GB" sz="2600" dirty="0"/>
              <a:t>           NHS patient safety reports show thousands and thousands of falls each year. Falls lead to fractures or bad injuries, longer hospital stays, and higher costs. Categorised analysis reduces recurrence (Healey, F., 2008).</a:t>
            </a:r>
          </a:p>
          <a:p>
            <a:pPr marL="0" indent="0">
              <a:buNone/>
            </a:pPr>
            <a:r>
              <a:rPr lang="en-GB" sz="2600" dirty="0"/>
              <a:t>            The Nursing and Midwifery Council Code 2018 requires you to prioritise people and practise effectively. Fishbone diagram analysis supports both.</a:t>
            </a:r>
          </a:p>
        </p:txBody>
      </p:sp>
    </p:spTree>
    <p:extLst>
      <p:ext uri="{BB962C8B-B14F-4D97-AF65-F5344CB8AC3E}">
        <p14:creationId xmlns:p14="http://schemas.microsoft.com/office/powerpoint/2010/main" val="87763864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1000"/>
                                        <p:tgtEl>
                                          <p:spTgt spid="3">
                                            <p:txEl>
                                              <p:pRg st="4" end="4"/>
                                            </p:txEl>
                                          </p:spTgt>
                                        </p:tgtEl>
                                      </p:cBhvr>
                                    </p:animEffect>
                                    <p:anim calcmode="lin" valueType="num">
                                      <p:cBhvr>
                                        <p:cTn id="3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97D74F-60D3-0E0B-199C-626EBB720413}"/>
              </a:ext>
            </a:extLst>
          </p:cNvPr>
          <p:cNvSpPr>
            <a:spLocks noGrp="1"/>
          </p:cNvSpPr>
          <p:nvPr>
            <p:ph type="title"/>
          </p:nvPr>
        </p:nvSpPr>
        <p:spPr>
          <a:xfrm>
            <a:off x="838200" y="459863"/>
            <a:ext cx="10515600" cy="1004594"/>
          </a:xfrm>
        </p:spPr>
        <p:txBody>
          <a:bodyPr>
            <a:normAutofit/>
          </a:bodyPr>
          <a:lstStyle/>
          <a:p>
            <a:pPr algn="ctr"/>
            <a:r>
              <a:rPr lang="en-GB" dirty="0">
                <a:solidFill>
                  <a:srgbClr val="FFFFFF"/>
                </a:solidFill>
              </a:rPr>
              <a:t>How to apply this in your role</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08469E8-077C-E2BE-382D-90BAED49940D}"/>
              </a:ext>
            </a:extLst>
          </p:cNvPr>
          <p:cNvGraphicFramePr>
            <a:graphicFrameLocks noGrp="1"/>
          </p:cNvGraphicFramePr>
          <p:nvPr>
            <p:ph idx="1"/>
            <p:extLst>
              <p:ext uri="{D42A27DB-BD31-4B8C-83A1-F6EECF244321}">
                <p14:modId xmlns:p14="http://schemas.microsoft.com/office/powerpoint/2010/main" val="110079770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89591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7C716D-5857-EC00-AFB2-D63F0BC75EC4}"/>
              </a:ext>
            </a:extLst>
          </p:cNvPr>
          <p:cNvSpPr>
            <a:spLocks noGrp="1"/>
          </p:cNvSpPr>
          <p:nvPr>
            <p:ph type="title"/>
          </p:nvPr>
        </p:nvSpPr>
        <p:spPr>
          <a:xfrm>
            <a:off x="640080" y="329184"/>
            <a:ext cx="6894576" cy="1783080"/>
          </a:xfrm>
        </p:spPr>
        <p:txBody>
          <a:bodyPr anchor="b">
            <a:normAutofit/>
          </a:bodyPr>
          <a:lstStyle/>
          <a:p>
            <a:r>
              <a:rPr lang="en-GB" sz="6600" dirty="0"/>
              <a:t>Conclusion </a:t>
            </a:r>
          </a:p>
        </p:txBody>
      </p:sp>
      <p:sp>
        <p:nvSpPr>
          <p:cNvPr id="16"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566E37-9DB3-4A60-A6B1-A0A127352ACD}"/>
              </a:ext>
            </a:extLst>
          </p:cNvPr>
          <p:cNvSpPr>
            <a:spLocks noGrp="1"/>
          </p:cNvSpPr>
          <p:nvPr>
            <p:ph idx="1"/>
          </p:nvPr>
        </p:nvSpPr>
        <p:spPr>
          <a:xfrm>
            <a:off x="640080" y="2706624"/>
            <a:ext cx="6894576" cy="3483864"/>
          </a:xfrm>
        </p:spPr>
        <p:txBody>
          <a:bodyPr>
            <a:normAutofit/>
          </a:bodyPr>
          <a:lstStyle/>
          <a:p>
            <a:pPr marL="0" indent="0">
              <a:buNone/>
            </a:pPr>
            <a:r>
              <a:rPr lang="en-GB" sz="2200" dirty="0"/>
              <a:t> Crucial thinking give you a stronger judgement. The fishbone diagram will help you find the root causes of a problem and as a categorised analysis, will also reduce the repeated errors, will improve patients' safety and care quality, and the last but not the least will improve your future decisions.</a:t>
            </a:r>
          </a:p>
        </p:txBody>
      </p:sp>
      <p:pic>
        <p:nvPicPr>
          <p:cNvPr id="5" name="Picture 4" descr="White arrows going to the red target">
            <a:extLst>
              <a:ext uri="{FF2B5EF4-FFF2-40B4-BE49-F238E27FC236}">
                <a16:creationId xmlns:a16="http://schemas.microsoft.com/office/drawing/2014/main" id="{351147D0-F652-8B82-B9BF-C96BE5E25668}"/>
              </a:ext>
            </a:extLst>
          </p:cNvPr>
          <p:cNvPicPr>
            <a:picLocks noChangeAspect="1"/>
          </p:cNvPicPr>
          <p:nvPr/>
        </p:nvPicPr>
        <p:blipFill>
          <a:blip r:embed="rId2"/>
          <a:srcRect l="35538"/>
          <a:stretch>
            <a:fillRect/>
          </a:stretch>
        </p:blipFill>
        <p:spPr>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p:spPr>
      </p:pic>
      <p:pic>
        <p:nvPicPr>
          <p:cNvPr id="6" name="Picture 5" descr="A maze in the head of a person&#10;&#10;AI-generated content may be incorrect.">
            <a:extLst>
              <a:ext uri="{FF2B5EF4-FFF2-40B4-BE49-F238E27FC236}">
                <a16:creationId xmlns:a16="http://schemas.microsoft.com/office/drawing/2014/main" id="{69642EF8-1F5A-7581-11BC-5D98C368932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670" r="5322" b="-3"/>
          <a:stretch>
            <a:fillRect/>
          </a:stretch>
        </p:blipFill>
        <p:spPr>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p:spPr>
      </p:pic>
    </p:spTree>
    <p:extLst>
      <p:ext uri="{BB962C8B-B14F-4D97-AF65-F5344CB8AC3E}">
        <p14:creationId xmlns:p14="http://schemas.microsoft.com/office/powerpoint/2010/main" val="329981629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arn(inVertic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7DAE76-C5CB-D508-AB8C-DBACDC86E985}"/>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Reference list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8F1DAF-78AC-6989-DBDC-44B22ADE1020}"/>
              </a:ext>
            </a:extLst>
          </p:cNvPr>
          <p:cNvSpPr>
            <a:spLocks noGrp="1"/>
          </p:cNvSpPr>
          <p:nvPr>
            <p:ph idx="1"/>
          </p:nvPr>
        </p:nvSpPr>
        <p:spPr>
          <a:xfrm>
            <a:off x="4447308" y="591344"/>
            <a:ext cx="6906491" cy="5585619"/>
          </a:xfrm>
        </p:spPr>
        <p:txBody>
          <a:bodyPr anchor="ctr">
            <a:normAutofit/>
          </a:bodyPr>
          <a:lstStyle/>
          <a:p>
            <a:r>
              <a:rPr lang="en-GB" sz="2400" dirty="0" err="1"/>
              <a:t>Facione</a:t>
            </a:r>
            <a:r>
              <a:rPr lang="en-GB" sz="2400" dirty="0"/>
              <a:t>, P.A. (2015). Critical Thinking. What It Is and Why It Counts. Insight Assessment.</a:t>
            </a:r>
          </a:p>
          <a:p>
            <a:r>
              <a:rPr lang="en-GB" sz="2400" dirty="0"/>
              <a:t>Nursing and Midwifery Council. (2018). The Code Professional standards of practice and behaviour for nurses, midwives and nursing associates. London NMC.</a:t>
            </a:r>
          </a:p>
          <a:p>
            <a:r>
              <a:rPr lang="en-GB" sz="2400" dirty="0"/>
              <a:t>Ishikawa, K. (1985). What Is Total Quality Control. The Japanese Way. Englewood Cliffs. Prentice Hall.</a:t>
            </a:r>
          </a:p>
          <a:p>
            <a:r>
              <a:rPr lang="en-GB" sz="2400" dirty="0"/>
              <a:t>Healey, F., Scobie, S., Oliver, D., Pryce, A., Thomson, R., &amp; </a:t>
            </a:r>
            <a:r>
              <a:rPr lang="en-GB" sz="2400" dirty="0" err="1"/>
              <a:t>Glampson</a:t>
            </a:r>
            <a:r>
              <a:rPr lang="en-GB" sz="2400" dirty="0"/>
              <a:t>, B. (2008). Falls in English and Welsh hospitals: a national observational study based on retrospective analysis of 12 months of patient safety incident reports. BMJ Quality &amp; Safety, 17(6), 424-430.</a:t>
            </a:r>
          </a:p>
        </p:txBody>
      </p:sp>
    </p:spTree>
    <p:extLst>
      <p:ext uri="{BB962C8B-B14F-4D97-AF65-F5344CB8AC3E}">
        <p14:creationId xmlns:p14="http://schemas.microsoft.com/office/powerpoint/2010/main" val="414768328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TM02892315[[fn=Wisp]]</Template>
  <TotalTime>448</TotalTime>
  <Words>708</Words>
  <Application>Microsoft Office PowerPoint</Application>
  <PresentationFormat>Widescreen</PresentationFormat>
  <Paragraphs>67</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Critical thinking in health and social care using the fishbone diagram</vt:lpstr>
      <vt:lpstr>What is critical thinking?</vt:lpstr>
      <vt:lpstr>Fishbone Diagram Model</vt:lpstr>
      <vt:lpstr>Practical example</vt:lpstr>
      <vt:lpstr>Why this improves professional practice?</vt:lpstr>
      <vt:lpstr>How to apply this in your role</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Cosmin Gabriel</dc:creator>
  <cp:lastModifiedBy>Cosmin Gabriel</cp:lastModifiedBy>
  <cp:revision>1</cp:revision>
  <dcterms:created xsi:type="dcterms:W3CDTF">2026-02-21T09:56:09Z</dcterms:created>
  <dcterms:modified xsi:type="dcterms:W3CDTF">2026-02-21T17:24:44Z</dcterms:modified>
</cp:coreProperties>
</file>