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4397C7-5163-40ED-B168-1F54873E6F40}" v="1" dt="2023-01-31T11:35:02.4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F24397C7-5163-40ED-B168-1F54873E6F40}"/>
    <pc:docChg chg="custSel addSld modSld">
      <pc:chgData name="Mike" userId="0c974ed1-fc60-4471-bc87-793b58cadcc1" providerId="ADAL" clId="{F24397C7-5163-40ED-B168-1F54873E6F40}" dt="2023-01-31T11:42:34.719" v="209" actId="14100"/>
      <pc:docMkLst>
        <pc:docMk/>
      </pc:docMkLst>
      <pc:sldChg chg="addSp modSp new mod setBg setClrOvrMap">
        <pc:chgData name="Mike" userId="0c974ed1-fc60-4471-bc87-793b58cadcc1" providerId="ADAL" clId="{F24397C7-5163-40ED-B168-1F54873E6F40}" dt="2023-01-31T11:41:27.032" v="207" actId="14100"/>
        <pc:sldMkLst>
          <pc:docMk/>
          <pc:sldMk cId="3919759077" sldId="256"/>
        </pc:sldMkLst>
        <pc:spChg chg="mod">
          <ac:chgData name="Mike" userId="0c974ed1-fc60-4471-bc87-793b58cadcc1" providerId="ADAL" clId="{F24397C7-5163-40ED-B168-1F54873E6F40}" dt="2023-01-31T11:41:27.032" v="207" actId="14100"/>
          <ac:spMkLst>
            <pc:docMk/>
            <pc:sldMk cId="3919759077" sldId="256"/>
            <ac:spMk id="2" creationId="{58E70590-2328-F01D-B887-858E32CA152E}"/>
          </ac:spMkLst>
        </pc:spChg>
        <pc:spChg chg="mod">
          <ac:chgData name="Mike" userId="0c974ed1-fc60-4471-bc87-793b58cadcc1" providerId="ADAL" clId="{F24397C7-5163-40ED-B168-1F54873E6F40}" dt="2023-01-31T11:41:16.083" v="204" actId="255"/>
          <ac:spMkLst>
            <pc:docMk/>
            <pc:sldMk cId="3919759077" sldId="256"/>
            <ac:spMk id="3" creationId="{C9554804-3002-5DF8-DCC0-91036F2ABD43}"/>
          </ac:spMkLst>
        </pc:spChg>
        <pc:spChg chg="add">
          <ac:chgData name="Mike" userId="0c974ed1-fc60-4471-bc87-793b58cadcc1" providerId="ADAL" clId="{F24397C7-5163-40ED-B168-1F54873E6F40}" dt="2023-01-31T11:35:06.349" v="2" actId="26606"/>
          <ac:spMkLst>
            <pc:docMk/>
            <pc:sldMk cId="3919759077" sldId="256"/>
            <ac:spMk id="9" creationId="{0671A8AE-40A1-4631-A6B8-581AFF065482}"/>
          </ac:spMkLst>
        </pc:spChg>
        <pc:spChg chg="add">
          <ac:chgData name="Mike" userId="0c974ed1-fc60-4471-bc87-793b58cadcc1" providerId="ADAL" clId="{F24397C7-5163-40ED-B168-1F54873E6F40}" dt="2023-01-31T11:35:06.349" v="2" actId="26606"/>
          <ac:spMkLst>
            <pc:docMk/>
            <pc:sldMk cId="3919759077" sldId="256"/>
            <ac:spMk id="11" creationId="{AB58EF07-17C2-48CF-ABB0-EEF1F17CB8F0}"/>
          </ac:spMkLst>
        </pc:spChg>
        <pc:spChg chg="add">
          <ac:chgData name="Mike" userId="0c974ed1-fc60-4471-bc87-793b58cadcc1" providerId="ADAL" clId="{F24397C7-5163-40ED-B168-1F54873E6F40}" dt="2023-01-31T11:35:06.349" v="2" actId="26606"/>
          <ac:spMkLst>
            <pc:docMk/>
            <pc:sldMk cId="3919759077" sldId="256"/>
            <ac:spMk id="13" creationId="{AF2F604E-43BE-4DC3-B983-E071523364F8}"/>
          </ac:spMkLst>
        </pc:spChg>
        <pc:spChg chg="add">
          <ac:chgData name="Mike" userId="0c974ed1-fc60-4471-bc87-793b58cadcc1" providerId="ADAL" clId="{F24397C7-5163-40ED-B168-1F54873E6F40}" dt="2023-01-31T11:35:06.349" v="2" actId="26606"/>
          <ac:spMkLst>
            <pc:docMk/>
            <pc:sldMk cId="3919759077" sldId="256"/>
            <ac:spMk id="15" creationId="{08C9B587-E65E-4B52-B37C-ABEBB6E87928}"/>
          </ac:spMkLst>
        </pc:spChg>
        <pc:picChg chg="add mod ord">
          <ac:chgData name="Mike" userId="0c974ed1-fc60-4471-bc87-793b58cadcc1" providerId="ADAL" clId="{F24397C7-5163-40ED-B168-1F54873E6F40}" dt="2023-01-31T11:35:46.391" v="3" actId="27614"/>
          <ac:picMkLst>
            <pc:docMk/>
            <pc:sldMk cId="3919759077" sldId="256"/>
            <ac:picMk id="4" creationId="{1A73186E-C2E5-B1DB-04F9-009F43DDBFD1}"/>
          </ac:picMkLst>
        </pc:picChg>
      </pc:sldChg>
      <pc:sldChg chg="addSp delSp modSp new mod">
        <pc:chgData name="Mike" userId="0c974ed1-fc60-4471-bc87-793b58cadcc1" providerId="ADAL" clId="{F24397C7-5163-40ED-B168-1F54873E6F40}" dt="2023-01-31T11:37:21" v="93" actId="478"/>
        <pc:sldMkLst>
          <pc:docMk/>
          <pc:sldMk cId="2681183407" sldId="257"/>
        </pc:sldMkLst>
        <pc:spChg chg="mod">
          <ac:chgData name="Mike" userId="0c974ed1-fc60-4471-bc87-793b58cadcc1" providerId="ADAL" clId="{F24397C7-5163-40ED-B168-1F54873E6F40}" dt="2023-01-31T11:37:17.612" v="92" actId="1076"/>
          <ac:spMkLst>
            <pc:docMk/>
            <pc:sldMk cId="2681183407" sldId="257"/>
            <ac:spMk id="2" creationId="{FB81862D-39CA-C3D0-D54D-43050A904B51}"/>
          </ac:spMkLst>
        </pc:spChg>
        <pc:spChg chg="del">
          <ac:chgData name="Mike" userId="0c974ed1-fc60-4471-bc87-793b58cadcc1" providerId="ADAL" clId="{F24397C7-5163-40ED-B168-1F54873E6F40}" dt="2023-01-31T11:37:21" v="93" actId="478"/>
          <ac:spMkLst>
            <pc:docMk/>
            <pc:sldMk cId="2681183407" sldId="257"/>
            <ac:spMk id="3" creationId="{03AC87C8-614E-E21A-6B65-55B344511E48}"/>
          </ac:spMkLst>
        </pc:spChg>
        <pc:picChg chg="add mod">
          <ac:chgData name="Mike" userId="0c974ed1-fc60-4471-bc87-793b58cadcc1" providerId="ADAL" clId="{F24397C7-5163-40ED-B168-1F54873E6F40}" dt="2023-01-31T11:37:09.858" v="90" actId="1076"/>
          <ac:picMkLst>
            <pc:docMk/>
            <pc:sldMk cId="2681183407" sldId="257"/>
            <ac:picMk id="5" creationId="{1E196B20-6B75-5C67-6B4A-2AE5B20F829D}"/>
          </ac:picMkLst>
        </pc:picChg>
      </pc:sldChg>
      <pc:sldChg chg="addSp delSp modSp new mod">
        <pc:chgData name="Mike" userId="0c974ed1-fc60-4471-bc87-793b58cadcc1" providerId="ADAL" clId="{F24397C7-5163-40ED-B168-1F54873E6F40}" dt="2023-01-31T11:38:25.417" v="102" actId="478"/>
        <pc:sldMkLst>
          <pc:docMk/>
          <pc:sldMk cId="1166202811" sldId="258"/>
        </pc:sldMkLst>
        <pc:spChg chg="mod">
          <ac:chgData name="Mike" userId="0c974ed1-fc60-4471-bc87-793b58cadcc1" providerId="ADAL" clId="{F24397C7-5163-40ED-B168-1F54873E6F40}" dt="2023-01-31T11:38:23.138" v="101" actId="1076"/>
          <ac:spMkLst>
            <pc:docMk/>
            <pc:sldMk cId="1166202811" sldId="258"/>
            <ac:spMk id="2" creationId="{7BDFFC81-F906-60D7-9A50-1AD4495F9EDD}"/>
          </ac:spMkLst>
        </pc:spChg>
        <pc:spChg chg="del">
          <ac:chgData name="Mike" userId="0c974ed1-fc60-4471-bc87-793b58cadcc1" providerId="ADAL" clId="{F24397C7-5163-40ED-B168-1F54873E6F40}" dt="2023-01-31T11:38:25.417" v="102" actId="478"/>
          <ac:spMkLst>
            <pc:docMk/>
            <pc:sldMk cId="1166202811" sldId="258"/>
            <ac:spMk id="3" creationId="{F6C27D8C-FCC7-207A-CA71-381B7FC250EC}"/>
          </ac:spMkLst>
        </pc:spChg>
        <pc:picChg chg="add mod">
          <ac:chgData name="Mike" userId="0c974ed1-fc60-4471-bc87-793b58cadcc1" providerId="ADAL" clId="{F24397C7-5163-40ED-B168-1F54873E6F40}" dt="2023-01-31T11:38:15.203" v="99" actId="1076"/>
          <ac:picMkLst>
            <pc:docMk/>
            <pc:sldMk cId="1166202811" sldId="258"/>
            <ac:picMk id="5" creationId="{BCAD0424-6C5E-D03C-9DC0-F7B2C40135D5}"/>
          </ac:picMkLst>
        </pc:picChg>
      </pc:sldChg>
      <pc:sldChg chg="addSp delSp modSp new mod">
        <pc:chgData name="Mike" userId="0c974ed1-fc60-4471-bc87-793b58cadcc1" providerId="ADAL" clId="{F24397C7-5163-40ED-B168-1F54873E6F40}" dt="2023-01-31T11:41:58.117" v="208" actId="1076"/>
        <pc:sldMkLst>
          <pc:docMk/>
          <pc:sldMk cId="1438382979" sldId="259"/>
        </pc:sldMkLst>
        <pc:spChg chg="mod">
          <ac:chgData name="Mike" userId="0c974ed1-fc60-4471-bc87-793b58cadcc1" providerId="ADAL" clId="{F24397C7-5163-40ED-B168-1F54873E6F40}" dt="2023-01-31T11:41:58.117" v="208" actId="1076"/>
          <ac:spMkLst>
            <pc:docMk/>
            <pc:sldMk cId="1438382979" sldId="259"/>
            <ac:spMk id="2" creationId="{6128C493-0CD0-614F-DAE7-858FC248BBC6}"/>
          </ac:spMkLst>
        </pc:spChg>
        <pc:spChg chg="del">
          <ac:chgData name="Mike" userId="0c974ed1-fc60-4471-bc87-793b58cadcc1" providerId="ADAL" clId="{F24397C7-5163-40ED-B168-1F54873E6F40}" dt="2023-01-31T11:38:39.912" v="105" actId="478"/>
          <ac:spMkLst>
            <pc:docMk/>
            <pc:sldMk cId="1438382979" sldId="259"/>
            <ac:spMk id="3" creationId="{E9FEA4F0-834A-898E-CC7B-19CD674D2D24}"/>
          </ac:spMkLst>
        </pc:spChg>
        <pc:picChg chg="add mod">
          <ac:chgData name="Mike" userId="0c974ed1-fc60-4471-bc87-793b58cadcc1" providerId="ADAL" clId="{F24397C7-5163-40ED-B168-1F54873E6F40}" dt="2023-01-31T11:39:25.208" v="110" actId="1440"/>
          <ac:picMkLst>
            <pc:docMk/>
            <pc:sldMk cId="1438382979" sldId="259"/>
            <ac:picMk id="5" creationId="{92B73CC6-73AB-DD8A-C292-204502C67B81}"/>
          </ac:picMkLst>
        </pc:picChg>
      </pc:sldChg>
      <pc:sldChg chg="addSp delSp modSp new mod">
        <pc:chgData name="Mike" userId="0c974ed1-fc60-4471-bc87-793b58cadcc1" providerId="ADAL" clId="{F24397C7-5163-40ED-B168-1F54873E6F40}" dt="2023-01-31T11:42:34.719" v="209" actId="14100"/>
        <pc:sldMkLst>
          <pc:docMk/>
          <pc:sldMk cId="4097923199" sldId="260"/>
        </pc:sldMkLst>
        <pc:spChg chg="mod">
          <ac:chgData name="Mike" userId="0c974ed1-fc60-4471-bc87-793b58cadcc1" providerId="ADAL" clId="{F24397C7-5163-40ED-B168-1F54873E6F40}" dt="2023-01-31T11:42:34.719" v="209" actId="14100"/>
          <ac:spMkLst>
            <pc:docMk/>
            <pc:sldMk cId="4097923199" sldId="260"/>
            <ac:spMk id="2" creationId="{EEACFC8E-DC77-437E-EA3F-26B6515DA907}"/>
          </ac:spMkLst>
        </pc:spChg>
        <pc:spChg chg="del">
          <ac:chgData name="Mike" userId="0c974ed1-fc60-4471-bc87-793b58cadcc1" providerId="ADAL" clId="{F24397C7-5163-40ED-B168-1F54873E6F40}" dt="2023-01-31T11:39:39.523" v="116" actId="478"/>
          <ac:spMkLst>
            <pc:docMk/>
            <pc:sldMk cId="4097923199" sldId="260"/>
            <ac:spMk id="3" creationId="{C4239614-7DEB-CFA2-9CD4-8B60F3AD3A48}"/>
          </ac:spMkLst>
        </pc:spChg>
        <pc:picChg chg="add mod">
          <ac:chgData name="Mike" userId="0c974ed1-fc60-4471-bc87-793b58cadcc1" providerId="ADAL" clId="{F24397C7-5163-40ED-B168-1F54873E6F40}" dt="2023-01-31T11:40:21.634" v="120" actId="1440"/>
          <ac:picMkLst>
            <pc:docMk/>
            <pc:sldMk cId="4097923199" sldId="260"/>
            <ac:picMk id="5" creationId="{F96E5E55-C2B6-AAD3-05AD-98A521B77B1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EFF88-149D-6AE2-4692-E7A993F0A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540FE6-6858-7DCE-EDFF-300F2A42F9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7ADD-5109-AE4B-57EC-A67E4143E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21B3F-583A-F005-4AA7-7F39B0062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A03FB-1EBC-BFED-C9D5-DD6E0C17D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9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011C7-0718-C169-E1F7-C23A81FF4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A178C-88E2-B3F6-DE8D-26B949CE9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E5A0A-1496-4A23-158D-583749737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10A0F-4554-A04C-A3F7-52B3467B3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81C47-33A9-BB76-054C-3BF8985BD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90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9D4C3-2F7B-3DD3-1DDC-DB1687D0E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C00AA4-9CCF-3023-4E8C-3E211A9EC0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CDDAB-5835-C662-D2D1-06E24D54B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1F5A0-1ACA-FFD6-A0E8-C6798ED5A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799BA-A7E9-F7C3-1613-219B50C1A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96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7F5A7-2BAC-FF79-DB93-D8B472FEE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72307-A2EC-6707-2E4C-C8D498943E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B691C1-9A1B-E95C-CE11-D62C58B755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FB28C8-D6FD-4E11-DB51-2F7366C72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30E231-B3FD-3873-1E68-D2D8EF755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46EFB-CDC9-F1C7-7061-711DC299E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79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D6CB1-0851-0E98-269D-61180756C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3EABB-DA91-BB5D-6FF2-3AAA8D229F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A97C2-8E6B-BDCF-FC5C-9ECC43BE5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A542C6-A665-0765-05BC-232E59EC27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54BA4E-214A-22B4-D3EE-C76F3CBF94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47476-5BF9-51AB-ACA5-FBD57D047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270675-7EBD-6C96-2782-B53A27731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0FA26F-50C5-D505-2C46-0E90DA49C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462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AC88E-D877-0C81-A4AD-0F380EE4B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0DF11A-1709-CB1E-449F-03A554F1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71A096-6875-E5CB-4863-066852C97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387CF5-F25A-B2DC-55A3-D68F1F833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83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19797D-41B9-D6AD-3595-4B2FF23B7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D615AB-74E1-D779-0A49-DFCDC9290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58BC6E-BEC8-7E5F-9B77-FC50FE8ED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410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EDCE-86E5-B49B-54C4-6D5EABAAF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9D5DD-94A0-435E-E883-E3B402044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BD7341-F674-8C66-4A38-0DB3A4B2AA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87FF40-12B7-59D0-BCBF-2175DC5CC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AA0DA5-6B6C-36EE-72B1-BB317E332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F65A69-FCBE-C1BD-B38C-87AF0D242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00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8642A-30E9-9C1B-7A0F-65FC8ABA8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342B7E-BB4E-B539-5F34-440C18A4AF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D2BF22-4A32-7064-073C-3C63167B3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93A604-4850-DEF3-85CE-EC7060627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6C7764-E899-F4BB-62C0-FC7901AB9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6850D-196D-36E4-261D-E346A4D8F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958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59990-7F90-2B86-C10D-5A3EB235C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31078C-D712-7831-2102-9B32B7CA13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C9BAF-6381-8E53-4D76-520E4D5E0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DB516-DEBC-A654-7784-CFD350493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CAB369-2327-CB10-3856-F1C9F9E8C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48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B423AB-7869-3A01-34DD-546173A874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C30FA1-8D0F-6082-B9F9-93A66A8B93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436D7-302A-FC13-E7B2-C4CBDD78E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EA3A6-A60A-3215-76FC-4BC0FF38D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9A5EC-D32A-FBC5-A10D-760FC9667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88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F9B81-9349-06B6-A43D-77DCB190E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93085-61B0-7B6A-00A5-11DF64F4B8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4A92A-9CC0-54F2-2F3D-9F02A7F08B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7D33C-2308-4905-822B-75B33495C01D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3CE3A-75A8-96AC-B76F-6ADFF83013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2D1F6-36DB-847C-79BE-677D4243B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AA3F0-7635-4203-A0B2-797693557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33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walking on a sand dune&#10;&#10;Description automatically generated with low confidence">
            <a:extLst>
              <a:ext uri="{FF2B5EF4-FFF2-40B4-BE49-F238E27FC236}">
                <a16:creationId xmlns:a16="http://schemas.microsoft.com/office/drawing/2014/main" id="{1A73186E-C2E5-B1DB-04F9-009F43DDBF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4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70590-2328-F01D-B887-858E32CA15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5198542" cy="3286130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4800" dirty="0"/>
            </a:br>
            <a:r>
              <a:rPr lang="en-GB" sz="4800" dirty="0"/>
              <a:t>Changemakers: Building Your Personal Brand for Sustainable Employment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554804-3002-5DF8-DCC0-91036F2ABD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BMPS5012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9759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1862D-39CA-C3D0-D54D-43050A904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37" y="2347833"/>
            <a:ext cx="2276192" cy="1325563"/>
          </a:xfrm>
        </p:spPr>
        <p:txBody>
          <a:bodyPr/>
          <a:lstStyle/>
          <a:p>
            <a:r>
              <a:rPr lang="en-GB" dirty="0"/>
              <a:t>1. Brand You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196B20-6B75-5C67-6B4A-2AE5B20F8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768" y="365125"/>
            <a:ext cx="8242271" cy="596059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681183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FFC81-F906-60D7-9A50-1AD4495F9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123" y="2473843"/>
            <a:ext cx="2996682" cy="1325563"/>
          </a:xfrm>
        </p:spPr>
        <p:txBody>
          <a:bodyPr/>
          <a:lstStyle/>
          <a:p>
            <a:r>
              <a:rPr lang="en-GB" dirty="0"/>
              <a:t>2. It’s a Small World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AD0424-6C5E-D03C-9DC0-F7B2C40135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196" y="365125"/>
            <a:ext cx="8575681" cy="628883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6620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8C493-0CD0-614F-DAE7-858FC248B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245" y="2693838"/>
            <a:ext cx="3612502" cy="1325563"/>
          </a:xfrm>
        </p:spPr>
        <p:txBody>
          <a:bodyPr/>
          <a:lstStyle/>
          <a:p>
            <a:r>
              <a:rPr lang="en-GB" dirty="0"/>
              <a:t>3. Opportunity Knocks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B73CC6-73AB-DD8A-C292-204502C67B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8183" y="507749"/>
            <a:ext cx="7348829" cy="584250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438382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CFC8E-DC77-437E-EA3F-26B6515DA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887" y="2212587"/>
            <a:ext cx="3019423" cy="2191463"/>
          </a:xfrm>
        </p:spPr>
        <p:txBody>
          <a:bodyPr>
            <a:normAutofit/>
          </a:bodyPr>
          <a:lstStyle/>
          <a:p>
            <a:r>
              <a:rPr lang="en-GB" dirty="0"/>
              <a:t>4. Pursuit of Happiness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6E5E55-C2B6-AAD3-05AD-98A521B77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501" y="462872"/>
            <a:ext cx="7731774" cy="593225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979231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30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 Changemakers: Building Your Personal Brand for Sustainable Employment</vt:lpstr>
      <vt:lpstr>1. Brand You</vt:lpstr>
      <vt:lpstr>2. It’s a Small World</vt:lpstr>
      <vt:lpstr>3. Opportunity Knocks</vt:lpstr>
      <vt:lpstr>4. Pursuit of Happiness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Changemakers: Building Your Personal Brand for Sustainable Employment</dc:title>
  <dc:creator>Mike Durke</dc:creator>
  <cp:lastModifiedBy>Mike Durke</cp:lastModifiedBy>
  <cp:revision>1</cp:revision>
  <dcterms:created xsi:type="dcterms:W3CDTF">2023-01-31T11:32:27Z</dcterms:created>
  <dcterms:modified xsi:type="dcterms:W3CDTF">2023-01-31T11:42:43Z</dcterms:modified>
</cp:coreProperties>
</file>