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9" r:id="rId4"/>
    <p:sldId id="268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D9"/>
    <a:srgbClr val="FFA1CB"/>
    <a:srgbClr val="FFD5E4"/>
    <a:srgbClr val="7778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A8F450-1180-B149-9C28-BAF80515C94A}" v="44" dt="2025-01-14T13:17:41.5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113" autoAdjust="0"/>
    <p:restoredTop sz="94630"/>
  </p:normalViewPr>
  <p:slideViewPr>
    <p:cSldViewPr snapToGrid="0">
      <p:cViewPr varScale="1">
        <p:scale>
          <a:sx n="74" d="100"/>
          <a:sy n="74" d="100"/>
        </p:scale>
        <p:origin x="184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Doyle (2305596)" userId="10d010bb-d350-4d13-a896-37c552b93d02" providerId="ADAL" clId="{D4A8F450-1180-B149-9C28-BAF80515C94A}"/>
    <pc:docChg chg="undo custSel delSld modSld">
      <pc:chgData name="Caitlin Doyle (2305596)" userId="10d010bb-d350-4d13-a896-37c552b93d02" providerId="ADAL" clId="{D4A8F450-1180-B149-9C28-BAF80515C94A}" dt="2025-01-14T15:59:17.191" v="549" actId="2696"/>
      <pc:docMkLst>
        <pc:docMk/>
      </pc:docMkLst>
      <pc:sldChg chg="del">
        <pc:chgData name="Caitlin Doyle (2305596)" userId="10d010bb-d350-4d13-a896-37c552b93d02" providerId="ADAL" clId="{D4A8F450-1180-B149-9C28-BAF80515C94A}" dt="2025-01-14T15:59:17.191" v="549" actId="2696"/>
        <pc:sldMkLst>
          <pc:docMk/>
          <pc:sldMk cId="4212839866" sldId="262"/>
        </pc:sldMkLst>
      </pc:sldChg>
      <pc:sldChg chg="addSp delSp modSp mod">
        <pc:chgData name="Caitlin Doyle (2305596)" userId="10d010bb-d350-4d13-a896-37c552b93d02" providerId="ADAL" clId="{D4A8F450-1180-B149-9C28-BAF80515C94A}" dt="2025-01-14T15:16:11.412" v="162" actId="21"/>
        <pc:sldMkLst>
          <pc:docMk/>
          <pc:sldMk cId="1508888008" sldId="265"/>
        </pc:sldMkLst>
        <pc:spChg chg="add del mod">
          <ac:chgData name="Caitlin Doyle (2305596)" userId="10d010bb-d350-4d13-a896-37c552b93d02" providerId="ADAL" clId="{D4A8F450-1180-B149-9C28-BAF80515C94A}" dt="2025-01-14T13:09:25.469" v="127" actId="21"/>
          <ac:spMkLst>
            <pc:docMk/>
            <pc:sldMk cId="1508888008" sldId="265"/>
            <ac:spMk id="4" creationId="{A55900E0-4C66-9EC7-D952-59118C9B0452}"/>
          </ac:spMkLst>
        </pc:spChg>
        <pc:spChg chg="del mod">
          <ac:chgData name="Caitlin Doyle (2305596)" userId="10d010bb-d350-4d13-a896-37c552b93d02" providerId="ADAL" clId="{D4A8F450-1180-B149-9C28-BAF80515C94A}" dt="2025-01-14T15:16:11.412" v="162" actId="21"/>
          <ac:spMkLst>
            <pc:docMk/>
            <pc:sldMk cId="1508888008" sldId="265"/>
            <ac:spMk id="5" creationId="{D0B9AED8-EE83-C528-9483-050BD132B67C}"/>
          </ac:spMkLst>
        </pc:spChg>
        <pc:spChg chg="add del mod">
          <ac:chgData name="Caitlin Doyle (2305596)" userId="10d010bb-d350-4d13-a896-37c552b93d02" providerId="ADAL" clId="{D4A8F450-1180-B149-9C28-BAF80515C94A}" dt="2025-01-14T13:09:41.923" v="129" actId="21"/>
          <ac:spMkLst>
            <pc:docMk/>
            <pc:sldMk cId="1508888008" sldId="265"/>
            <ac:spMk id="6" creationId="{1645D9F3-4590-19C0-76AE-21EDBB6B8622}"/>
          </ac:spMkLst>
        </pc:spChg>
        <pc:picChg chg="add mod">
          <ac:chgData name="Caitlin Doyle (2305596)" userId="10d010bb-d350-4d13-a896-37c552b93d02" providerId="ADAL" clId="{D4A8F450-1180-B149-9C28-BAF80515C94A}" dt="2025-01-14T13:10:23.380" v="135" actId="1076"/>
          <ac:picMkLst>
            <pc:docMk/>
            <pc:sldMk cId="1508888008" sldId="265"/>
            <ac:picMk id="11266" creationId="{4DFA34C3-1E32-3DAA-77F4-1E19D504FE14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25:45.968" v="220" actId="20577"/>
        <pc:sldMkLst>
          <pc:docMk/>
          <pc:sldMk cId="102398982" sldId="268"/>
        </pc:sldMkLst>
        <pc:spChg chg="mod">
          <ac:chgData name="Caitlin Doyle (2305596)" userId="10d010bb-d350-4d13-a896-37c552b93d02" providerId="ADAL" clId="{D4A8F450-1180-B149-9C28-BAF80515C94A}" dt="2025-01-14T15:25:45.968" v="220" actId="20577"/>
          <ac:spMkLst>
            <pc:docMk/>
            <pc:sldMk cId="102398982" sldId="268"/>
            <ac:spMk id="3" creationId="{4B3CE8CB-E39C-4854-08FA-D5D9855B7BB6}"/>
          </ac:spMkLst>
        </pc:spChg>
        <pc:spChg chg="del">
          <ac:chgData name="Caitlin Doyle (2305596)" userId="10d010bb-d350-4d13-a896-37c552b93d02" providerId="ADAL" clId="{D4A8F450-1180-B149-9C28-BAF80515C94A}" dt="2025-01-14T11:31:48.427" v="41" actId="21"/>
          <ac:spMkLst>
            <pc:docMk/>
            <pc:sldMk cId="102398982" sldId="268"/>
            <ac:spMk id="4" creationId="{34BC8338-2393-B568-EB0E-349119D7F133}"/>
          </ac:spMkLst>
        </pc:spChg>
        <pc:spChg chg="del mod">
          <ac:chgData name="Caitlin Doyle (2305596)" userId="10d010bb-d350-4d13-a896-37c552b93d02" providerId="ADAL" clId="{D4A8F450-1180-B149-9C28-BAF80515C94A}" dt="2025-01-14T11:31:31.368" v="37" actId="21"/>
          <ac:spMkLst>
            <pc:docMk/>
            <pc:sldMk cId="102398982" sldId="268"/>
            <ac:spMk id="5" creationId="{D0B9AED8-EE83-C528-9483-050BD132B67C}"/>
          </ac:spMkLst>
        </pc:spChg>
        <pc:picChg chg="add mod">
          <ac:chgData name="Caitlin Doyle (2305596)" userId="10d010bb-d350-4d13-a896-37c552b93d02" providerId="ADAL" clId="{D4A8F450-1180-B149-9C28-BAF80515C94A}" dt="2025-01-14T11:34:18.757" v="76" actId="14100"/>
          <ac:picMkLst>
            <pc:docMk/>
            <pc:sldMk cId="102398982" sldId="268"/>
            <ac:picMk id="7" creationId="{F2E2393A-989A-E442-F467-B9419662AE65}"/>
          </ac:picMkLst>
        </pc:picChg>
        <pc:picChg chg="add del">
          <ac:chgData name="Caitlin Doyle (2305596)" userId="10d010bb-d350-4d13-a896-37c552b93d02" providerId="ADAL" clId="{D4A8F450-1180-B149-9C28-BAF80515C94A}" dt="2025-01-14T11:31:28.464" v="36" actId="21"/>
          <ac:picMkLst>
            <pc:docMk/>
            <pc:sldMk cId="102398982" sldId="268"/>
            <ac:picMk id="1026" creationId="{4273666E-1F8C-ACD5-6B31-FF2D54B09E36}"/>
          </ac:picMkLst>
        </pc:picChg>
        <pc:picChg chg="add mod">
          <ac:chgData name="Caitlin Doyle (2305596)" userId="10d010bb-d350-4d13-a896-37c552b93d02" providerId="ADAL" clId="{D4A8F450-1180-B149-9C28-BAF80515C94A}" dt="2025-01-14T11:32:06.637" v="43" actId="1076"/>
          <ac:picMkLst>
            <pc:docMk/>
            <pc:sldMk cId="102398982" sldId="268"/>
            <ac:picMk id="1028" creationId="{09611BC2-958B-C420-5B38-EEAE356F0CC4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3:18:14.554" v="161" actId="21"/>
        <pc:sldMkLst>
          <pc:docMk/>
          <pc:sldMk cId="1167476148" sldId="269"/>
        </pc:sldMkLst>
        <pc:spChg chg="del">
          <ac:chgData name="Caitlin Doyle (2305596)" userId="10d010bb-d350-4d13-a896-37c552b93d02" providerId="ADAL" clId="{D4A8F450-1180-B149-9C28-BAF80515C94A}" dt="2025-01-14T13:18:11.445" v="160" actId="21"/>
          <ac:spMkLst>
            <pc:docMk/>
            <pc:sldMk cId="1167476148" sldId="269"/>
            <ac:spMk id="3" creationId="{4B3CE8CB-E39C-4854-08FA-D5D9855B7BB6}"/>
          </ac:spMkLst>
        </pc:spChg>
        <pc:spChg chg="del">
          <ac:chgData name="Caitlin Doyle (2305596)" userId="10d010bb-d350-4d13-a896-37c552b93d02" providerId="ADAL" clId="{D4A8F450-1180-B149-9C28-BAF80515C94A}" dt="2025-01-14T13:16:51.155" v="153" actId="21"/>
          <ac:spMkLst>
            <pc:docMk/>
            <pc:sldMk cId="1167476148" sldId="269"/>
            <ac:spMk id="4" creationId="{16CF158F-2BA4-9D11-C0B1-3FDA629E6FC2}"/>
          </ac:spMkLst>
        </pc:spChg>
        <pc:spChg chg="del">
          <ac:chgData name="Caitlin Doyle (2305596)" userId="10d010bb-d350-4d13-a896-37c552b93d02" providerId="ADAL" clId="{D4A8F450-1180-B149-9C28-BAF80515C94A}" dt="2025-01-14T13:18:14.554" v="161" actId="21"/>
          <ac:spMkLst>
            <pc:docMk/>
            <pc:sldMk cId="1167476148" sldId="269"/>
            <ac:spMk id="5" creationId="{D0B9AED8-EE83-C528-9483-050BD132B67C}"/>
          </ac:spMkLst>
        </pc:spChg>
        <pc:picChg chg="add del mod modCrop">
          <ac:chgData name="Caitlin Doyle (2305596)" userId="10d010bb-d350-4d13-a896-37c552b93d02" providerId="ADAL" clId="{D4A8F450-1180-B149-9C28-BAF80515C94A}" dt="2025-01-14T13:15:23.810" v="146" actId="21"/>
          <ac:picMkLst>
            <pc:docMk/>
            <pc:sldMk cId="1167476148" sldId="269"/>
            <ac:picMk id="6" creationId="{B791362C-B5D6-7B51-F786-5C7F696C5EBF}"/>
          </ac:picMkLst>
        </pc:picChg>
        <pc:picChg chg="add mod modCrop">
          <ac:chgData name="Caitlin Doyle (2305596)" userId="10d010bb-d350-4d13-a896-37c552b93d02" providerId="ADAL" clId="{D4A8F450-1180-B149-9C28-BAF80515C94A}" dt="2025-01-14T13:16:56.557" v="155" actId="14100"/>
          <ac:picMkLst>
            <pc:docMk/>
            <pc:sldMk cId="1167476148" sldId="269"/>
            <ac:picMk id="7" creationId="{BAA56409-A7B8-0FF0-050B-51B11F97B2B7}"/>
          </ac:picMkLst>
        </pc:picChg>
        <pc:picChg chg="add mod modCrop">
          <ac:chgData name="Caitlin Doyle (2305596)" userId="10d010bb-d350-4d13-a896-37c552b93d02" providerId="ADAL" clId="{D4A8F450-1180-B149-9C28-BAF80515C94A}" dt="2025-01-14T13:18:05.546" v="159" actId="1076"/>
          <ac:picMkLst>
            <pc:docMk/>
            <pc:sldMk cId="1167476148" sldId="269"/>
            <ac:picMk id="8" creationId="{0A642615-AC10-BB54-0222-2834CEDEF4F1}"/>
          </ac:picMkLst>
        </pc:picChg>
        <pc:picChg chg="add del">
          <ac:chgData name="Caitlin Doyle (2305596)" userId="10d010bb-d350-4d13-a896-37c552b93d02" providerId="ADAL" clId="{D4A8F450-1180-B149-9C28-BAF80515C94A}" dt="2025-01-14T13:13:32.344" v="137" actId="21"/>
          <ac:picMkLst>
            <pc:docMk/>
            <pc:sldMk cId="1167476148" sldId="269"/>
            <ac:picMk id="12290" creationId="{4BDF4F7C-534C-93BB-65B6-0D0F38017EA9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30:43.636" v="258" actId="20577"/>
        <pc:sldMkLst>
          <pc:docMk/>
          <pc:sldMk cId="3513083482" sldId="270"/>
        </pc:sldMkLst>
        <pc:spChg chg="mod">
          <ac:chgData name="Caitlin Doyle (2305596)" userId="10d010bb-d350-4d13-a896-37c552b93d02" providerId="ADAL" clId="{D4A8F450-1180-B149-9C28-BAF80515C94A}" dt="2025-01-14T15:30:43.636" v="258" actId="20577"/>
          <ac:spMkLst>
            <pc:docMk/>
            <pc:sldMk cId="3513083482" sldId="270"/>
            <ac:spMk id="3" creationId="{6FB3BE4F-D8B0-9170-F56F-2F99D185B267}"/>
          </ac:spMkLst>
        </pc:spChg>
        <pc:spChg chg="del">
          <ac:chgData name="Caitlin Doyle (2305596)" userId="10d010bb-d350-4d13-a896-37c552b93d02" providerId="ADAL" clId="{D4A8F450-1180-B149-9C28-BAF80515C94A}" dt="2025-01-14T11:34:03.203" v="73" actId="21"/>
          <ac:spMkLst>
            <pc:docMk/>
            <pc:sldMk cId="3513083482" sldId="270"/>
            <ac:spMk id="4" creationId="{DC97E546-7283-1132-56B5-0F6242E78180}"/>
          </ac:spMkLst>
        </pc:spChg>
        <pc:spChg chg="del">
          <ac:chgData name="Caitlin Doyle (2305596)" userId="10d010bb-d350-4d13-a896-37c552b93d02" providerId="ADAL" clId="{D4A8F450-1180-B149-9C28-BAF80515C94A}" dt="2025-01-14T11:34:07.192" v="74" actId="21"/>
          <ac:spMkLst>
            <pc:docMk/>
            <pc:sldMk cId="3513083482" sldId="270"/>
            <ac:spMk id="5" creationId="{FD651746-26F0-BE32-00D9-04CA9D6C3A86}"/>
          </ac:spMkLst>
        </pc:spChg>
        <pc:picChg chg="add mod">
          <ac:chgData name="Caitlin Doyle (2305596)" userId="10d010bb-d350-4d13-a896-37c552b93d02" providerId="ADAL" clId="{D4A8F450-1180-B149-9C28-BAF80515C94A}" dt="2025-01-14T11:33:57.006" v="72" actId="1076"/>
          <ac:picMkLst>
            <pc:docMk/>
            <pc:sldMk cId="3513083482" sldId="270"/>
            <ac:picMk id="7" creationId="{ACB7712F-FE73-6621-CE9F-A16CD302C99E}"/>
          </ac:picMkLst>
        </pc:picChg>
        <pc:picChg chg="add mod">
          <ac:chgData name="Caitlin Doyle (2305596)" userId="10d010bb-d350-4d13-a896-37c552b93d02" providerId="ADAL" clId="{D4A8F450-1180-B149-9C28-BAF80515C94A}" dt="2025-01-14T11:32:19.389" v="45"/>
          <ac:picMkLst>
            <pc:docMk/>
            <pc:sldMk cId="3513083482" sldId="270"/>
            <ac:picMk id="8" creationId="{2FEE29EA-9B6D-035A-9BE0-596362AF0ABF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34:17.402" v="294" actId="20577"/>
        <pc:sldMkLst>
          <pc:docMk/>
          <pc:sldMk cId="4174464211" sldId="271"/>
        </pc:sldMkLst>
        <pc:spChg chg="mod">
          <ac:chgData name="Caitlin Doyle (2305596)" userId="10d010bb-d350-4d13-a896-37c552b93d02" providerId="ADAL" clId="{D4A8F450-1180-B149-9C28-BAF80515C94A}" dt="2025-01-14T15:34:17.402" v="294" actId="20577"/>
          <ac:spMkLst>
            <pc:docMk/>
            <pc:sldMk cId="4174464211" sldId="271"/>
            <ac:spMk id="3" creationId="{7383E76E-04C4-9B02-F6AA-300653E9FF64}"/>
          </ac:spMkLst>
        </pc:spChg>
        <pc:spChg chg="del">
          <ac:chgData name="Caitlin Doyle (2305596)" userId="10d010bb-d350-4d13-a896-37c552b93d02" providerId="ADAL" clId="{D4A8F450-1180-B149-9C28-BAF80515C94A}" dt="2025-01-14T11:34:37.226" v="81" actId="21"/>
          <ac:spMkLst>
            <pc:docMk/>
            <pc:sldMk cId="4174464211" sldId="271"/>
            <ac:spMk id="4" creationId="{EC11274B-0510-B53B-CBCD-2F400A311B4A}"/>
          </ac:spMkLst>
        </pc:spChg>
        <pc:spChg chg="del">
          <ac:chgData name="Caitlin Doyle (2305596)" userId="10d010bb-d350-4d13-a896-37c552b93d02" providerId="ADAL" clId="{D4A8F450-1180-B149-9C28-BAF80515C94A}" dt="2025-01-14T11:34:40.451" v="82" actId="21"/>
          <ac:spMkLst>
            <pc:docMk/>
            <pc:sldMk cId="4174464211" sldId="271"/>
            <ac:spMk id="5" creationId="{ED4EDF25-E4D4-85B9-F428-6958D4BEBD71}"/>
          </ac:spMkLst>
        </pc:spChg>
        <pc:picChg chg="add mod">
          <ac:chgData name="Caitlin Doyle (2305596)" userId="10d010bb-d350-4d13-a896-37c552b93d02" providerId="ADAL" clId="{D4A8F450-1180-B149-9C28-BAF80515C94A}" dt="2025-01-14T11:34:33.402" v="80" actId="1076"/>
          <ac:picMkLst>
            <pc:docMk/>
            <pc:sldMk cId="4174464211" sldId="271"/>
            <ac:picMk id="7" creationId="{28A8CA24-FAC1-1714-22A7-5D120616FEE5}"/>
          </ac:picMkLst>
        </pc:picChg>
        <pc:picChg chg="add mod">
          <ac:chgData name="Caitlin Doyle (2305596)" userId="10d010bb-d350-4d13-a896-37c552b93d02" providerId="ADAL" clId="{D4A8F450-1180-B149-9C28-BAF80515C94A}" dt="2025-01-14T11:32:27.316" v="46"/>
          <ac:picMkLst>
            <pc:docMk/>
            <pc:sldMk cId="4174464211" sldId="271"/>
            <ac:picMk id="8" creationId="{F8FE5E5C-AB96-BDF9-1A5E-5E397233A1CF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39:52.153" v="358" actId="20577"/>
        <pc:sldMkLst>
          <pc:docMk/>
          <pc:sldMk cId="1524836360" sldId="272"/>
        </pc:sldMkLst>
        <pc:spChg chg="mod">
          <ac:chgData name="Caitlin Doyle (2305596)" userId="10d010bb-d350-4d13-a896-37c552b93d02" providerId="ADAL" clId="{D4A8F450-1180-B149-9C28-BAF80515C94A}" dt="2025-01-14T15:39:52.153" v="358" actId="20577"/>
          <ac:spMkLst>
            <pc:docMk/>
            <pc:sldMk cId="1524836360" sldId="272"/>
            <ac:spMk id="3" creationId="{2ED59BBD-A2CB-3FBE-F899-58F189C4E280}"/>
          </ac:spMkLst>
        </pc:spChg>
        <pc:spChg chg="del">
          <ac:chgData name="Caitlin Doyle (2305596)" userId="10d010bb-d350-4d13-a896-37c552b93d02" providerId="ADAL" clId="{D4A8F450-1180-B149-9C28-BAF80515C94A}" dt="2025-01-14T11:34:59.552" v="86" actId="21"/>
          <ac:spMkLst>
            <pc:docMk/>
            <pc:sldMk cId="1524836360" sldId="272"/>
            <ac:spMk id="4" creationId="{7B3F42EC-AD4E-DCBB-1DEE-28D041A49AB1}"/>
          </ac:spMkLst>
        </pc:spChg>
        <pc:spChg chg="del">
          <ac:chgData name="Caitlin Doyle (2305596)" userId="10d010bb-d350-4d13-a896-37c552b93d02" providerId="ADAL" clId="{D4A8F450-1180-B149-9C28-BAF80515C94A}" dt="2025-01-14T11:35:02.713" v="87" actId="21"/>
          <ac:spMkLst>
            <pc:docMk/>
            <pc:sldMk cId="1524836360" sldId="272"/>
            <ac:spMk id="5" creationId="{4C9C4D99-3466-9C82-9DBB-DEDD1F6E27DE}"/>
          </ac:spMkLst>
        </pc:spChg>
        <pc:picChg chg="add mod">
          <ac:chgData name="Caitlin Doyle (2305596)" userId="10d010bb-d350-4d13-a896-37c552b93d02" providerId="ADAL" clId="{D4A8F450-1180-B149-9C28-BAF80515C94A}" dt="2025-01-14T11:34:55.411" v="85" actId="1076"/>
          <ac:picMkLst>
            <pc:docMk/>
            <pc:sldMk cId="1524836360" sldId="272"/>
            <ac:picMk id="7" creationId="{C37E471F-33DC-D15A-CE7B-18A638348B92}"/>
          </ac:picMkLst>
        </pc:picChg>
        <pc:picChg chg="add mod">
          <ac:chgData name="Caitlin Doyle (2305596)" userId="10d010bb-d350-4d13-a896-37c552b93d02" providerId="ADAL" clId="{D4A8F450-1180-B149-9C28-BAF80515C94A}" dt="2025-01-14T11:32:34.469" v="47"/>
          <ac:picMkLst>
            <pc:docMk/>
            <pc:sldMk cId="1524836360" sldId="272"/>
            <ac:picMk id="8" creationId="{D35338DD-CE08-5E30-4145-7B655B474379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43:07.858" v="409" actId="255"/>
        <pc:sldMkLst>
          <pc:docMk/>
          <pc:sldMk cId="3488402463" sldId="273"/>
        </pc:sldMkLst>
        <pc:spChg chg="mod">
          <ac:chgData name="Caitlin Doyle (2305596)" userId="10d010bb-d350-4d13-a896-37c552b93d02" providerId="ADAL" clId="{D4A8F450-1180-B149-9C28-BAF80515C94A}" dt="2025-01-14T15:43:07.858" v="409" actId="255"/>
          <ac:spMkLst>
            <pc:docMk/>
            <pc:sldMk cId="3488402463" sldId="273"/>
            <ac:spMk id="3" creationId="{2CCEA16A-D156-C2E9-6C89-A7E644E88DBA}"/>
          </ac:spMkLst>
        </pc:spChg>
        <pc:spChg chg="del">
          <ac:chgData name="Caitlin Doyle (2305596)" userId="10d010bb-d350-4d13-a896-37c552b93d02" providerId="ADAL" clId="{D4A8F450-1180-B149-9C28-BAF80515C94A}" dt="2025-01-14T11:35:19.442" v="90" actId="21"/>
          <ac:spMkLst>
            <pc:docMk/>
            <pc:sldMk cId="3488402463" sldId="273"/>
            <ac:spMk id="4" creationId="{D5819A1B-D1CE-46C4-9C2F-2200E11006B7}"/>
          </ac:spMkLst>
        </pc:spChg>
        <pc:spChg chg="del">
          <ac:chgData name="Caitlin Doyle (2305596)" userId="10d010bb-d350-4d13-a896-37c552b93d02" providerId="ADAL" clId="{D4A8F450-1180-B149-9C28-BAF80515C94A}" dt="2025-01-14T11:35:22.691" v="91" actId="21"/>
          <ac:spMkLst>
            <pc:docMk/>
            <pc:sldMk cId="3488402463" sldId="273"/>
            <ac:spMk id="5" creationId="{C89B08FC-B814-7A64-681B-D9CA88E64C9B}"/>
          </ac:spMkLst>
        </pc:spChg>
        <pc:spChg chg="add del mod">
          <ac:chgData name="Caitlin Doyle (2305596)" userId="10d010bb-d350-4d13-a896-37c552b93d02" providerId="ADAL" clId="{D4A8F450-1180-B149-9C28-BAF80515C94A}" dt="2025-01-14T11:32:50.061" v="53"/>
          <ac:spMkLst>
            <pc:docMk/>
            <pc:sldMk cId="3488402463" sldId="273"/>
            <ac:spMk id="8" creationId="{A34CFF99-75EF-8D67-2F0C-8B83C95478BB}"/>
          </ac:spMkLst>
        </pc:spChg>
        <pc:spChg chg="add del mod">
          <ac:chgData name="Caitlin Doyle (2305596)" userId="10d010bb-d350-4d13-a896-37c552b93d02" providerId="ADAL" clId="{D4A8F450-1180-B149-9C28-BAF80515C94A}" dt="2025-01-14T11:32:50.298" v="55"/>
          <ac:spMkLst>
            <pc:docMk/>
            <pc:sldMk cId="3488402463" sldId="273"/>
            <ac:spMk id="9" creationId="{B40F2B52-9808-3628-7E9A-1DCEC8425FFD}"/>
          </ac:spMkLst>
        </pc:spChg>
        <pc:spChg chg="add del mod">
          <ac:chgData name="Caitlin Doyle (2305596)" userId="10d010bb-d350-4d13-a896-37c552b93d02" providerId="ADAL" clId="{D4A8F450-1180-B149-9C28-BAF80515C94A}" dt="2025-01-14T11:32:51.202" v="57"/>
          <ac:spMkLst>
            <pc:docMk/>
            <pc:sldMk cId="3488402463" sldId="273"/>
            <ac:spMk id="10" creationId="{FBD9918B-4C1F-B89E-9F2D-EE2198A721AF}"/>
          </ac:spMkLst>
        </pc:spChg>
        <pc:spChg chg="add del mod">
          <ac:chgData name="Caitlin Doyle (2305596)" userId="10d010bb-d350-4d13-a896-37c552b93d02" providerId="ADAL" clId="{D4A8F450-1180-B149-9C28-BAF80515C94A}" dt="2025-01-14T11:32:51.208" v="59"/>
          <ac:spMkLst>
            <pc:docMk/>
            <pc:sldMk cId="3488402463" sldId="273"/>
            <ac:spMk id="11" creationId="{71D3C2F2-E9FC-529F-DA1A-310242F8E26F}"/>
          </ac:spMkLst>
        </pc:spChg>
        <pc:spChg chg="add del mod">
          <ac:chgData name="Caitlin Doyle (2305596)" userId="10d010bb-d350-4d13-a896-37c552b93d02" providerId="ADAL" clId="{D4A8F450-1180-B149-9C28-BAF80515C94A}" dt="2025-01-14T11:33:12.050" v="66"/>
          <ac:spMkLst>
            <pc:docMk/>
            <pc:sldMk cId="3488402463" sldId="273"/>
            <ac:spMk id="12" creationId="{C52CBDBB-9FEF-B546-AF8B-F3FB0D58CB10}"/>
          </ac:spMkLst>
        </pc:spChg>
        <pc:spChg chg="add del mod">
          <ac:chgData name="Caitlin Doyle (2305596)" userId="10d010bb-d350-4d13-a896-37c552b93d02" providerId="ADAL" clId="{D4A8F450-1180-B149-9C28-BAF80515C94A}" dt="2025-01-14T11:33:01.211" v="63"/>
          <ac:spMkLst>
            <pc:docMk/>
            <pc:sldMk cId="3488402463" sldId="273"/>
            <ac:spMk id="13" creationId="{1E2F7BA6-CA30-1054-7ED8-67DE101C180B}"/>
          </ac:spMkLst>
        </pc:spChg>
        <pc:picChg chg="add mod">
          <ac:chgData name="Caitlin Doyle (2305596)" userId="10d010bb-d350-4d13-a896-37c552b93d02" providerId="ADAL" clId="{D4A8F450-1180-B149-9C28-BAF80515C94A}" dt="2025-01-14T11:35:13.733" v="89" actId="14100"/>
          <ac:picMkLst>
            <pc:docMk/>
            <pc:sldMk cId="3488402463" sldId="273"/>
            <ac:picMk id="7" creationId="{A6C944BB-439C-2BBF-AAAB-FF8599D5B90D}"/>
          </ac:picMkLst>
        </pc:picChg>
        <pc:picChg chg="add mod">
          <ac:chgData name="Caitlin Doyle (2305596)" userId="10d010bb-d350-4d13-a896-37c552b93d02" providerId="ADAL" clId="{D4A8F450-1180-B149-9C28-BAF80515C94A}" dt="2025-01-14T11:33:07.844" v="64"/>
          <ac:picMkLst>
            <pc:docMk/>
            <pc:sldMk cId="3488402463" sldId="273"/>
            <ac:picMk id="14" creationId="{9BD8AEAE-76A3-1719-57A8-859BB50C1650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56:33.678" v="536" actId="20577"/>
        <pc:sldMkLst>
          <pc:docMk/>
          <pc:sldMk cId="158453288" sldId="274"/>
        </pc:sldMkLst>
        <pc:spChg chg="mod">
          <ac:chgData name="Caitlin Doyle (2305596)" userId="10d010bb-d350-4d13-a896-37c552b93d02" providerId="ADAL" clId="{D4A8F450-1180-B149-9C28-BAF80515C94A}" dt="2025-01-14T15:56:33.678" v="536" actId="20577"/>
          <ac:spMkLst>
            <pc:docMk/>
            <pc:sldMk cId="158453288" sldId="274"/>
            <ac:spMk id="3" creationId="{3D2992A6-9235-149A-9664-298F5D806E0E}"/>
          </ac:spMkLst>
        </pc:spChg>
        <pc:spChg chg="del">
          <ac:chgData name="Caitlin Doyle (2305596)" userId="10d010bb-d350-4d13-a896-37c552b93d02" providerId="ADAL" clId="{D4A8F450-1180-B149-9C28-BAF80515C94A}" dt="2025-01-14T11:35:43.737" v="96" actId="21"/>
          <ac:spMkLst>
            <pc:docMk/>
            <pc:sldMk cId="158453288" sldId="274"/>
            <ac:spMk id="4" creationId="{9C5DC1BA-9D5C-0EC0-F37F-801BE566DBCE}"/>
          </ac:spMkLst>
        </pc:spChg>
        <pc:spChg chg="del">
          <ac:chgData name="Caitlin Doyle (2305596)" userId="10d010bb-d350-4d13-a896-37c552b93d02" providerId="ADAL" clId="{D4A8F450-1180-B149-9C28-BAF80515C94A}" dt="2025-01-14T11:35:46.709" v="97" actId="21"/>
          <ac:spMkLst>
            <pc:docMk/>
            <pc:sldMk cId="158453288" sldId="274"/>
            <ac:spMk id="5" creationId="{7F9410CA-325E-3172-F3F9-4C523C29537C}"/>
          </ac:spMkLst>
        </pc:spChg>
        <pc:picChg chg="add mod">
          <ac:chgData name="Caitlin Doyle (2305596)" userId="10d010bb-d350-4d13-a896-37c552b93d02" providerId="ADAL" clId="{D4A8F450-1180-B149-9C28-BAF80515C94A}" dt="2025-01-14T11:35:39.880" v="95" actId="1076"/>
          <ac:picMkLst>
            <pc:docMk/>
            <pc:sldMk cId="158453288" sldId="274"/>
            <ac:picMk id="7" creationId="{029FFAFA-8587-A058-2FF4-0B343F924A38}"/>
          </ac:picMkLst>
        </pc:picChg>
        <pc:picChg chg="add mod">
          <ac:chgData name="Caitlin Doyle (2305596)" userId="10d010bb-d350-4d13-a896-37c552b93d02" providerId="ADAL" clId="{D4A8F450-1180-B149-9C28-BAF80515C94A}" dt="2025-01-14T11:33:12.435" v="67"/>
          <ac:picMkLst>
            <pc:docMk/>
            <pc:sldMk cId="158453288" sldId="274"/>
            <ac:picMk id="8" creationId="{AAFB19E0-179E-189B-50EC-70A2503FD2F2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55:43.285" v="520" actId="20577"/>
        <pc:sldMkLst>
          <pc:docMk/>
          <pc:sldMk cId="1805475960" sldId="275"/>
        </pc:sldMkLst>
        <pc:spChg chg="mod">
          <ac:chgData name="Caitlin Doyle (2305596)" userId="10d010bb-d350-4d13-a896-37c552b93d02" providerId="ADAL" clId="{D4A8F450-1180-B149-9C28-BAF80515C94A}" dt="2025-01-14T15:55:43.285" v="520" actId="20577"/>
          <ac:spMkLst>
            <pc:docMk/>
            <pc:sldMk cId="1805475960" sldId="275"/>
            <ac:spMk id="3" creationId="{9FD6E556-E697-5CF4-61FC-59C9B5E96C73}"/>
          </ac:spMkLst>
        </pc:spChg>
        <pc:spChg chg="del">
          <ac:chgData name="Caitlin Doyle (2305596)" userId="10d010bb-d350-4d13-a896-37c552b93d02" providerId="ADAL" clId="{D4A8F450-1180-B149-9C28-BAF80515C94A}" dt="2025-01-14T11:37:19.617" v="113" actId="21"/>
          <ac:spMkLst>
            <pc:docMk/>
            <pc:sldMk cId="1805475960" sldId="275"/>
            <ac:spMk id="4" creationId="{BA8258B7-E357-C7C4-1140-CC50B10DCAD0}"/>
          </ac:spMkLst>
        </pc:spChg>
        <pc:spChg chg="del">
          <ac:chgData name="Caitlin Doyle (2305596)" userId="10d010bb-d350-4d13-a896-37c552b93d02" providerId="ADAL" clId="{D4A8F450-1180-B149-9C28-BAF80515C94A}" dt="2025-01-14T11:37:25.617" v="115" actId="21"/>
          <ac:spMkLst>
            <pc:docMk/>
            <pc:sldMk cId="1805475960" sldId="275"/>
            <ac:spMk id="5" creationId="{6EF48C05-4692-13DE-72DE-5E651434F53E}"/>
          </ac:spMkLst>
        </pc:spChg>
        <pc:picChg chg="add mod">
          <ac:chgData name="Caitlin Doyle (2305596)" userId="10d010bb-d350-4d13-a896-37c552b93d02" providerId="ADAL" clId="{D4A8F450-1180-B149-9C28-BAF80515C94A}" dt="2025-01-14T11:37:21.735" v="114" actId="1076"/>
          <ac:picMkLst>
            <pc:docMk/>
            <pc:sldMk cId="1805475960" sldId="275"/>
            <ac:picMk id="7" creationId="{9BC41F13-3AC0-70BA-49A0-2E61CD92C427}"/>
          </ac:picMkLst>
        </pc:picChg>
        <pc:picChg chg="add mod">
          <ac:chgData name="Caitlin Doyle (2305596)" userId="10d010bb-d350-4d13-a896-37c552b93d02" providerId="ADAL" clId="{D4A8F450-1180-B149-9C28-BAF80515C94A}" dt="2025-01-14T11:33:16.035" v="68"/>
          <ac:picMkLst>
            <pc:docMk/>
            <pc:sldMk cId="1805475960" sldId="275"/>
            <ac:picMk id="8" creationId="{66123140-8D4D-90BA-C4DF-9C37EE1A60DF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52:37.662" v="506" actId="255"/>
        <pc:sldMkLst>
          <pc:docMk/>
          <pc:sldMk cId="2646347717" sldId="276"/>
        </pc:sldMkLst>
        <pc:spChg chg="mod">
          <ac:chgData name="Caitlin Doyle (2305596)" userId="10d010bb-d350-4d13-a896-37c552b93d02" providerId="ADAL" clId="{D4A8F450-1180-B149-9C28-BAF80515C94A}" dt="2025-01-14T15:52:37.662" v="506" actId="255"/>
          <ac:spMkLst>
            <pc:docMk/>
            <pc:sldMk cId="2646347717" sldId="276"/>
            <ac:spMk id="3" creationId="{730DCEEA-04DE-DD79-54A2-1DDF27011999}"/>
          </ac:spMkLst>
        </pc:spChg>
        <pc:spChg chg="del">
          <ac:chgData name="Caitlin Doyle (2305596)" userId="10d010bb-d350-4d13-a896-37c552b93d02" providerId="ADAL" clId="{D4A8F450-1180-B149-9C28-BAF80515C94A}" dt="2025-01-14T11:36:23.579" v="103" actId="21"/>
          <ac:spMkLst>
            <pc:docMk/>
            <pc:sldMk cId="2646347717" sldId="276"/>
            <ac:spMk id="4" creationId="{ED23F209-F485-5AA4-1D8D-E2ED643166B6}"/>
          </ac:spMkLst>
        </pc:spChg>
        <pc:spChg chg="del">
          <ac:chgData name="Caitlin Doyle (2305596)" userId="10d010bb-d350-4d13-a896-37c552b93d02" providerId="ADAL" clId="{D4A8F450-1180-B149-9C28-BAF80515C94A}" dt="2025-01-14T11:36:09.636" v="100" actId="21"/>
          <ac:spMkLst>
            <pc:docMk/>
            <pc:sldMk cId="2646347717" sldId="276"/>
            <ac:spMk id="5" creationId="{D8B83C39-39C6-B09F-DA60-0D71AC409BAB}"/>
          </ac:spMkLst>
        </pc:spChg>
        <pc:picChg chg="add del mod">
          <ac:chgData name="Caitlin Doyle (2305596)" userId="10d010bb-d350-4d13-a896-37c552b93d02" providerId="ADAL" clId="{D4A8F450-1180-B149-9C28-BAF80515C94A}" dt="2025-01-14T11:37:42.854" v="117" actId="14100"/>
          <ac:picMkLst>
            <pc:docMk/>
            <pc:sldMk cId="2646347717" sldId="276"/>
            <ac:picMk id="7" creationId="{87AE2C67-DCBF-9D67-2981-3DE2ABFE9D22}"/>
          </ac:picMkLst>
        </pc:picChg>
        <pc:picChg chg="add mod">
          <ac:chgData name="Caitlin Doyle (2305596)" userId="10d010bb-d350-4d13-a896-37c552b93d02" providerId="ADAL" clId="{D4A8F450-1180-B149-9C28-BAF80515C94A}" dt="2025-01-14T11:33:20.193" v="69"/>
          <ac:picMkLst>
            <pc:docMk/>
            <pc:sldMk cId="2646347717" sldId="276"/>
            <ac:picMk id="8" creationId="{39B5B835-5D49-A9CA-FF2F-845608DBC6E6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55:01.433" v="519" actId="20577"/>
        <pc:sldMkLst>
          <pc:docMk/>
          <pc:sldMk cId="3051596020" sldId="277"/>
        </pc:sldMkLst>
        <pc:spChg chg="mod">
          <ac:chgData name="Caitlin Doyle (2305596)" userId="10d010bb-d350-4d13-a896-37c552b93d02" providerId="ADAL" clId="{D4A8F450-1180-B149-9C28-BAF80515C94A}" dt="2025-01-14T15:55:01.433" v="519" actId="20577"/>
          <ac:spMkLst>
            <pc:docMk/>
            <pc:sldMk cId="3051596020" sldId="277"/>
            <ac:spMk id="3" creationId="{FBC99157-00A1-DF7A-FE2F-A5E02CF08CFD}"/>
          </ac:spMkLst>
        </pc:spChg>
        <pc:spChg chg="del">
          <ac:chgData name="Caitlin Doyle (2305596)" userId="10d010bb-d350-4d13-a896-37c552b93d02" providerId="ADAL" clId="{D4A8F450-1180-B149-9C28-BAF80515C94A}" dt="2025-01-14T11:36:47.593" v="107" actId="21"/>
          <ac:spMkLst>
            <pc:docMk/>
            <pc:sldMk cId="3051596020" sldId="277"/>
            <ac:spMk id="4" creationId="{EF1169F4-DA5E-488A-D450-59849EF3FBBE}"/>
          </ac:spMkLst>
        </pc:spChg>
        <pc:spChg chg="del">
          <ac:chgData name="Caitlin Doyle (2305596)" userId="10d010bb-d350-4d13-a896-37c552b93d02" providerId="ADAL" clId="{D4A8F450-1180-B149-9C28-BAF80515C94A}" dt="2025-01-14T11:36:50.658" v="108" actId="21"/>
          <ac:spMkLst>
            <pc:docMk/>
            <pc:sldMk cId="3051596020" sldId="277"/>
            <ac:spMk id="5" creationId="{7367D04D-4E38-C2A1-F0DC-3AE3A90D349B}"/>
          </ac:spMkLst>
        </pc:spChg>
        <pc:picChg chg="add mod">
          <ac:chgData name="Caitlin Doyle (2305596)" userId="10d010bb-d350-4d13-a896-37c552b93d02" providerId="ADAL" clId="{D4A8F450-1180-B149-9C28-BAF80515C94A}" dt="2025-01-14T11:36:57.911" v="109" actId="1076"/>
          <ac:picMkLst>
            <pc:docMk/>
            <pc:sldMk cId="3051596020" sldId="277"/>
            <ac:picMk id="7" creationId="{7976EF28-B837-6A6C-93B9-C7FB551F322D}"/>
          </ac:picMkLst>
        </pc:picChg>
        <pc:picChg chg="add mod">
          <ac:chgData name="Caitlin Doyle (2305596)" userId="10d010bb-d350-4d13-a896-37c552b93d02" providerId="ADAL" clId="{D4A8F450-1180-B149-9C28-BAF80515C94A}" dt="2025-01-14T11:33:23.523" v="70"/>
          <ac:picMkLst>
            <pc:docMk/>
            <pc:sldMk cId="3051596020" sldId="277"/>
            <ac:picMk id="8" creationId="{F591EB3E-46D7-BAC8-7588-640036982CF3}"/>
          </ac:picMkLst>
        </pc:picChg>
      </pc:sldChg>
      <pc:sldChg chg="addSp delSp modSp mod">
        <pc:chgData name="Caitlin Doyle (2305596)" userId="10d010bb-d350-4d13-a896-37c552b93d02" providerId="ADAL" clId="{D4A8F450-1180-B149-9C28-BAF80515C94A}" dt="2025-01-14T15:59:05.102" v="548" actId="20577"/>
        <pc:sldMkLst>
          <pc:docMk/>
          <pc:sldMk cId="3877332467" sldId="278"/>
        </pc:sldMkLst>
        <pc:spChg chg="mod">
          <ac:chgData name="Caitlin Doyle (2305596)" userId="10d010bb-d350-4d13-a896-37c552b93d02" providerId="ADAL" clId="{D4A8F450-1180-B149-9C28-BAF80515C94A}" dt="2025-01-14T15:59:05.102" v="548" actId="20577"/>
          <ac:spMkLst>
            <pc:docMk/>
            <pc:sldMk cId="3877332467" sldId="278"/>
            <ac:spMk id="3" creationId="{35E3785C-7A2B-AD25-F5C9-9582DAFECB54}"/>
          </ac:spMkLst>
        </pc:spChg>
        <pc:spChg chg="del">
          <ac:chgData name="Caitlin Doyle (2305596)" userId="10d010bb-d350-4d13-a896-37c552b93d02" providerId="ADAL" clId="{D4A8F450-1180-B149-9C28-BAF80515C94A}" dt="2025-01-14T11:38:08.530" v="122" actId="21"/>
          <ac:spMkLst>
            <pc:docMk/>
            <pc:sldMk cId="3877332467" sldId="278"/>
            <ac:spMk id="4" creationId="{73441F6F-3AAE-3217-8917-44DC0C53C155}"/>
          </ac:spMkLst>
        </pc:spChg>
        <pc:spChg chg="del">
          <ac:chgData name="Caitlin Doyle (2305596)" userId="10d010bb-d350-4d13-a896-37c552b93d02" providerId="ADAL" clId="{D4A8F450-1180-B149-9C28-BAF80515C94A}" dt="2025-01-14T11:38:18.773" v="125" actId="21"/>
          <ac:spMkLst>
            <pc:docMk/>
            <pc:sldMk cId="3877332467" sldId="278"/>
            <ac:spMk id="5" creationId="{A7AC276A-EBB4-6393-0F2D-9287E0721174}"/>
          </ac:spMkLst>
        </pc:spChg>
        <pc:picChg chg="add mod">
          <ac:chgData name="Caitlin Doyle (2305596)" userId="10d010bb-d350-4d13-a896-37c552b93d02" providerId="ADAL" clId="{D4A8F450-1180-B149-9C28-BAF80515C94A}" dt="2025-01-14T11:38:14.923" v="124" actId="14100"/>
          <ac:picMkLst>
            <pc:docMk/>
            <pc:sldMk cId="3877332467" sldId="278"/>
            <ac:picMk id="7" creationId="{0DF79086-BB47-69A7-CBC5-52090C1E2E71}"/>
          </ac:picMkLst>
        </pc:picChg>
        <pc:picChg chg="add mod">
          <ac:chgData name="Caitlin Doyle (2305596)" userId="10d010bb-d350-4d13-a896-37c552b93d02" providerId="ADAL" clId="{D4A8F450-1180-B149-9C28-BAF80515C94A}" dt="2025-01-14T11:37:54.557" v="118"/>
          <ac:picMkLst>
            <pc:docMk/>
            <pc:sldMk cId="3877332467" sldId="278"/>
            <ac:picMk id="8" creationId="{753018E1-3677-D2CB-D515-08F2219C8E7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FF0B-C21F-AEF2-1CDB-E81F22ADF0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FE6DD-CEC6-A9D4-1536-3CED9DE356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E9D0A-FF21-11EF-9F4C-5FB3088B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77FD-1625-768D-4550-3B849842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D554C-1333-CEC6-45BB-CC60F187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1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DBDD-B939-5CBE-3355-F032B9E2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755C-4C14-D67C-CC50-B404D36F4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F0037-842A-D4AC-673F-C47E35026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41BDD-8E1B-E69D-3C69-61E2F654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A4BDD-1AE1-C7BD-DB4A-703866D97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7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56AA9-D2D3-24BB-0E3A-22A88E20E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87CD-7C90-D9D0-C476-D25F6A2CAB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AE895-28AE-9C41-E92C-04A510587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343A8-0768-70E8-B6AD-84C489465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77C2D-F1D4-813F-784A-EE9BFB904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B0B8-4DB7-268C-00B0-15030668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A1DC-00AD-50F1-4B93-02503F940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2BD16-E8BB-4F0C-D74E-237A845B4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6C7DE-99BB-7E70-313C-A3EA6D0BD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470B8-2740-2F6B-D76C-E653E86E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39E37-0AC2-9D38-371D-9744E0C3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2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1353-ACFB-9A67-6AA3-7A727DA9F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9352A-6AE6-F453-91A0-F560359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F3A3F-771B-76A3-17DA-61D7A058A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8D0DB-4921-9590-E752-8C7910DEC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4D95AE-6870-412E-07C6-2605E27694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79D0E2-392B-9C8A-9DC0-503601FC3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BBE4F1-0DE2-DFAD-85BD-93A173307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0ED23-46DB-1DC4-5C56-49448F80F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2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A242F-8736-05A7-C582-46C117348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880547-EF1C-3D3A-1293-EB49252E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53591-5741-5EA8-27D3-8CA4FAAEE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5F7FF-28AE-A5E2-9712-D5877E8A3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6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A7AC25-D9FB-11B2-B027-CF594B636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BF134-734D-AB91-FA82-DC8577E91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7B54A-8437-91F4-EC31-9BD970FBB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9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6B27-C1A3-E139-EF08-E5D7C1D94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66777-390C-F66C-4E11-103C5FF96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53033-0253-1038-0F0C-C883A9FD1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3F746-6F34-F8E3-3EB9-E0852C61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94288-1BD0-1659-1EA0-774B066AF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7132C-5CE3-0852-2A41-9C8337503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75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803B-8935-C9D4-F4C1-C0FFD5DEC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CFDA01-0328-82D9-0B4F-467DFFC780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34BE9-0AB0-886C-558C-0011AAEDE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29D8E-3523-14D2-65A4-6C2522E2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D7C0A-FE15-2578-8D31-CE4ACCFE2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84D49-BA0A-1957-6385-15D3AEEA8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4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9AC7F-59EA-F426-21CB-26C2B0E2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AF26AF-ABBB-C586-9239-F6EB3605B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8837B-AE23-E783-2E14-EA0B0E061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CD25F-5AC2-DE78-2EEC-FAF832384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1D428-B8C1-EBAC-295D-8FAB8828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7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814AB8-B4E0-AEAC-06D2-CBF103DAF4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CE2CD-D0CC-5F78-F2FD-E1A22AB08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73856-0807-0747-8B69-A368D1007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22D5D-0048-E4FE-65C1-494C661D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3FFFE-DAE5-AFC2-52C6-33F54F1EB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5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2BB6E5-5BE5-431F-14EF-D7892600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8D82A-AC9B-03C6-E4A4-DBEA26F09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4AD5E-4DF9-47B2-499B-3891DEE532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D5E0-948E-7DBD-CB42-FE72D4123F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33456-7442-2062-7FA9-CD475F420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8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89D3E0-BA02-41D3-B2AC-8FD6AA89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Perspectival Eye — Glass Bead">
            <a:extLst>
              <a:ext uri="{FF2B5EF4-FFF2-40B4-BE49-F238E27FC236}">
                <a16:creationId xmlns:a16="http://schemas.microsoft.com/office/drawing/2014/main" id="{AAE61DA0-0CDB-3E74-6805-F1FA56D28F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8" t="11230" b="19917"/>
          <a:stretch/>
        </p:blipFill>
        <p:spPr bwMode="auto">
          <a:xfrm>
            <a:off x="0" y="0"/>
            <a:ext cx="121889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F57F5A-1499-7420-74BC-952C60E6C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945" y="5393410"/>
            <a:ext cx="10491061" cy="922148"/>
          </a:xfrm>
          <a:solidFill>
            <a:srgbClr val="FFA1CB"/>
          </a:solidFill>
          <a:ln>
            <a:solidFill>
              <a:srgbClr val="FFA1CB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IMAGE ANALYSIS 2 - COMPOSITION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844B88-F386-9D45-ACB1-6F3F7F7547E9}"/>
              </a:ext>
            </a:extLst>
          </p:cNvPr>
          <p:cNvSpPr txBox="1"/>
          <p:nvPr/>
        </p:nvSpPr>
        <p:spPr>
          <a:xfrm>
            <a:off x="0" y="6488668"/>
            <a:ext cx="12188952" cy="369332"/>
          </a:xfrm>
          <a:prstGeom prst="rect">
            <a:avLst/>
          </a:prstGeom>
          <a:solidFill>
            <a:srgbClr val="D9D9D9">
              <a:alpha val="63922"/>
            </a:srgbClr>
          </a:solidFill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effectLst/>
                <a:latin typeface="Substance W00 Regular"/>
              </a:rPr>
              <a:t>Image From: Brook Taylor, </a:t>
            </a:r>
            <a:r>
              <a:rPr lang="en-GB" b="0" i="1" dirty="0">
                <a:effectLst/>
                <a:latin typeface="Substance W00 Regular"/>
              </a:rPr>
              <a:t>New Principles of Linear Perspective</a:t>
            </a:r>
            <a:r>
              <a:rPr lang="en-GB" b="0" i="0" dirty="0">
                <a:effectLst/>
                <a:latin typeface="Substance W00 Regular"/>
              </a:rPr>
              <a:t> (Fourth Edition) (London: J. Taylor, 1811)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16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composition. Think about the mood board we made and the images we looked at. </a:t>
            </a:r>
          </a:p>
          <a:p>
            <a:pPr marL="0" indent="0">
              <a:buNone/>
            </a:pPr>
            <a:r>
              <a:rPr lang="en-GB" sz="1300" b="1" dirty="0"/>
              <a:t>Photographic skills </a:t>
            </a:r>
            <a:r>
              <a:rPr lang="en-GB" sz="1300" dirty="0"/>
              <a:t>– what does practicing composition achieve? How might this impact your confidence and career?</a:t>
            </a:r>
          </a:p>
          <a:p>
            <a:pPr marL="0" indent="0">
              <a:buNone/>
            </a:pPr>
            <a:r>
              <a:rPr lang="en-GB" sz="1300" b="1" dirty="0"/>
              <a:t>Impact on Image</a:t>
            </a:r>
            <a:r>
              <a:rPr lang="en-GB" sz="1300" dirty="0"/>
              <a:t>– what impact do the techniques of composition have. How does this matter? Consider referring to your example image.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4DFA34C3-1E32-3DAA-77F4-1E19D504F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010" y="1385977"/>
            <a:ext cx="6079885" cy="408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888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Mood board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A56409-A7B8-0FF0-050B-51B11F97B2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3" t="21645" r="44525" b="8559"/>
          <a:stretch/>
        </p:blipFill>
        <p:spPr>
          <a:xfrm>
            <a:off x="301751" y="1374639"/>
            <a:ext cx="5403393" cy="47156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642615-AC10-BB54-0222-2834CEDEF4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33" t="40857" r="44971" b="6584"/>
          <a:stretch/>
        </p:blipFill>
        <p:spPr>
          <a:xfrm>
            <a:off x="7086111" y="1412184"/>
            <a:ext cx="4002450" cy="265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76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LINE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105" y="863857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Leading Lines: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Leading lines guide the viewer's eye toward the subject, creating depth and visual interest, enhancing composition and perspective in the photograph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Diagonals: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Diagonals in photography create movement and depth, guiding the viewer’s eye through the frame, adding energy.</a:t>
            </a:r>
            <a:endParaRPr lang="en-GB" sz="2000" b="1" dirty="0"/>
          </a:p>
          <a:p>
            <a:pPr marL="0" indent="0">
              <a:buNone/>
            </a:pPr>
            <a:r>
              <a:rPr lang="en-GB" sz="2400" b="1" dirty="0"/>
              <a:t>Horizon:</a:t>
            </a:r>
          </a:p>
          <a:p>
            <a:pPr marL="0" indent="0">
              <a:buNone/>
            </a:pPr>
            <a:r>
              <a:rPr lang="en-GB" sz="2000" dirty="0"/>
              <a:t>The horizon line is generally horizontal and helps to identify 3d space in a landscape. It can be used to create a wide, open scene.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Eye-line: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Eye-line refers to the angle at which the subjects gaze is directed. It establishes connection, creates intimacy, or attracts attention.</a:t>
            </a:r>
            <a:endParaRPr lang="en-GB" sz="2000" b="1" dirty="0"/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F2E2393A-989A-E442-F467-B9419662AE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4" y="3592830"/>
            <a:ext cx="4321683" cy="2797524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09611BC2-958B-C420-5B38-EEAE356F0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98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E7C26-228D-8F4A-31F6-4C6B0DEF5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9A31E-ECC5-8133-5352-3CF31238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SHAPE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3BE4F-D8B0-9170-F56F-2F99D185B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Form – 3D: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Form-3D in photography emphasizes shape and volume, using light and shadow to create depth and enhance the dimensions of a subject.</a:t>
            </a:r>
          </a:p>
          <a:p>
            <a:pPr marL="0" indent="0">
              <a:buNone/>
            </a:pPr>
            <a:r>
              <a:rPr lang="en-GB" sz="2400" b="1" dirty="0"/>
              <a:t>Geometric: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Geometric photography focuses on shapes, lines, and patterns, creating visually striking compositions.</a:t>
            </a:r>
          </a:p>
          <a:p>
            <a:pPr marL="0" indent="0">
              <a:buNone/>
            </a:pPr>
            <a:r>
              <a:rPr lang="en-GB" sz="2400" b="1" dirty="0"/>
              <a:t>Biomorphic: </a:t>
            </a:r>
          </a:p>
          <a:p>
            <a:pPr marL="0" indent="0">
              <a:buNone/>
            </a:pPr>
            <a:r>
              <a:rPr lang="en-GB" sz="2000" dirty="0"/>
              <a:t>Organic, flowing shapes and lines which talk of the natural world.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Negative Space: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Negative space uses empty areas around the subject to highlight it, emphasizing the focal point.</a:t>
            </a:r>
            <a:endParaRPr lang="en-GB" sz="2000" b="1" dirty="0"/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ACB7712F-FE73-6621-CE9F-A16CD302C9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0627" y="3744978"/>
            <a:ext cx="4321684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2FEE29EA-9B6D-035A-9BE0-596362AF0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083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247CE-9D62-811D-D5D2-97A9D325E1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EFE39-76C4-DED2-CA94-D7DBC5D55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TONE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3E76E-04C4-9B02-F6AA-300653E9F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1" y="1016006"/>
            <a:ext cx="6737403" cy="5841994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High Contrast: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High contrast photography emphasizes strong differences between light and dark, enhancing drama, mood, and visual impact in the composition.</a:t>
            </a:r>
            <a:endParaRPr lang="en-GB" sz="20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Low Contrast: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Low contrast photography features subtle differences between light and dark, creating a softer, muted </a:t>
            </a:r>
            <a:r>
              <a:rPr lang="en-GB" sz="2000" dirty="0">
                <a:solidFill>
                  <a:srgbClr val="000000"/>
                </a:solidFill>
                <a:latin typeface="-webkit-standard"/>
              </a:rPr>
              <a:t>photo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</a:t>
            </a:r>
            <a:endParaRPr lang="en-GB" sz="20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Monotone: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Monotone photography uses variations of a single colour or hue, creating a cohesive, uniform look with subtle tonal shifts.</a:t>
            </a:r>
            <a:endParaRPr lang="en-GB" sz="20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Temperature:</a:t>
            </a:r>
            <a:r>
              <a:rPr lang="en-GB" sz="2400" dirty="0"/>
              <a:t> </a:t>
            </a:r>
            <a:r>
              <a:rPr lang="en-GB" sz="2000" dirty="0"/>
              <a:t>Colour temperature can warm or cool an image by mismatching the temperature of light to the camera settings. </a:t>
            </a:r>
            <a:endParaRPr lang="en-GB" sz="2000" b="1" dirty="0"/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28A8CA24-FAC1-1714-22A7-5D120616FE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4" y="3603444"/>
            <a:ext cx="4321684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F8FE5E5C-AB96-BDF9-1A5E-5E397233A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464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5F8EE-7AA5-AAC1-5121-E25C4781C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6DE77-C7FE-DD24-E5D3-B1148AEED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PATTERN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59BBD-A2CB-3FBE-F899-58F189C4E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Texture</a:t>
            </a: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Texture in photography highlights surface details, using light and shadows adding depth and visual interest.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Repetition: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Repetition emphasizes recurring patterns, shapes, or elements, creating rhythm, visual harmony, and interest.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Pattern-break: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Pattern break disrupts repetitive elements with a contrasting subject, drawing attention and adding intrigue.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Film-Grain/Digital-noise: 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Film grain in photography adds texture through visible grain, creating a nostalgic, organic feel adding character in the image.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Juxtaposition: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images are placed in proximity to each. Can create visual narrative/highlight interest in a scene.</a:t>
            </a: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C37E471F-33DC-D15A-CE7B-18A638348B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5" y="3676427"/>
            <a:ext cx="4321683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D35338DD-CE08-5E30-4145-7B655B474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836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F6C89-4E53-8C20-D831-5DCA5D844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DB7CA-1556-50D5-C3A9-E1771E7C7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BALANCE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EA16A-D156-C2E9-6C89-A7E644E88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Symmetry: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Symmetry creates balance by mirroring aspects , producing visually pleasing compositions with a sense of order.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Asymmetry: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Asymmetry creates dynamic, unbalanced compositions, emphasizing contrast and movement for a more visually interesting image.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Foreground/Background: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Maintaining balance between the foreground and background can help isolate or highlight subjects and </a:t>
            </a: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A6C944BB-439C-2BBF-AAAB-FF8599D5B9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4" y="3669177"/>
            <a:ext cx="4321683" cy="2797524"/>
          </a:xfrm>
          <a:prstGeom prst="rect">
            <a:avLst/>
          </a:prstGeom>
        </p:spPr>
      </p:pic>
      <p:pic>
        <p:nvPicPr>
          <p:cNvPr id="14" name="Picture 4">
            <a:extLst>
              <a:ext uri="{FF2B5EF4-FFF2-40B4-BE49-F238E27FC236}">
                <a16:creationId xmlns:a16="http://schemas.microsoft.com/office/drawing/2014/main" id="{9BD8AEAE-76A3-1719-57A8-859BB50C16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402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4DF81-C7EA-6A46-2EB6-63AA8BFA20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16CBB-C15A-084B-9BE6-D04909F9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COLOUR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992A6-9235-149A-9664-298F5D806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Complimentary Colours: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air opposite hues on the colour wheel, creating vibrant contrast.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Clashing Colours: </a:t>
            </a: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be used to create dynamism or chaos in a scene.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Saturation: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djusts colour intensity, enhancing vibrancy for impact or muting tones for a different effect.</a:t>
            </a:r>
            <a:endParaRPr lang="en-GB" sz="20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029FFAFA-8587-A058-2FF4-0B343F924A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4" y="3669177"/>
            <a:ext cx="4321683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AAFB19E0-179E-189B-50EC-70A2503FD2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53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B0AD8-2EB7-E456-115C-58CD17FCB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5BB1A-0FAB-076C-58F6-C3C71CCB2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FRAMING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6E556-E697-5CF4-61FC-59C9B5E96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Sub-framing: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finding frames within the frame can create visual interest. 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 help to order information or draw the eye.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Rule of Thirds: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divides the frame into nine equal parts, placing subjects accordingly for balanced, visually appealing compositions.</a:t>
            </a:r>
          </a:p>
          <a:p>
            <a:pPr marL="0" indent="0" algn="l"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Golden Ratio: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The golden ratio uses a spiralling composition based on natural proportions, guiding the eye harmoniously.</a:t>
            </a:r>
            <a:endParaRPr lang="en-GB" sz="24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9BC41F13-3AC0-70BA-49A0-2E61CD92C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4516" y="3592830"/>
            <a:ext cx="4356825" cy="2820272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66123140-8D4D-90BA-C4DF-9C37EE1A6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475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73ED1-845F-D70F-D153-3E160CFFC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A987C-60CA-984E-B474-92CC4F5C4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FOCUS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DCEEA-04DE-DD79-54A2-1DDF27011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Focal Point: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The focal point draws the viewer’s attention, emphasizing the main subject to create clarity and visual impact.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Depth of Field: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Depth of field controls focus range, isolating the subject with a blurred background or keeping the entire scene sharp.</a:t>
            </a:r>
            <a:endParaRPr lang="en-GB" sz="20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Hyperfocal Distance: 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Dependent on the lens used. The focus and aperture combo that gives you the largest possible depth of field. Full range of information in focus can create a sense of realism and depth.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87AE2C67-DCBF-9D67-2981-3DE2ABFE9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4" y="3585346"/>
            <a:ext cx="4321684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39B5B835-5D49-A9CA-FF2F-845608DBC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347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5946B-C28D-A8E1-884E-5CA5B065F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B1CBF-EE57-762F-C2A9-A19899513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POSITION/VIEWPOINT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99157-00A1-DF7A-FE2F-A5E02CF08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Eye-level: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aptures the scene from the subject's perspective, creating a neutral, relatable viewpoint that engages the viewer.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Above: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aptures the scene from an elevated angle, offering a broader view.</a:t>
            </a:r>
            <a:endParaRPr lang="en-GB" sz="20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Below: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Looking up to a subject makes it appear dominant and towering. This can create a sense of respect or make the viewer feel small.</a:t>
            </a: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7976EF28-B837-6A6C-93B9-C7FB551F32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5" y="3592830"/>
            <a:ext cx="4337113" cy="2807512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F591EB3E-46D7-BAC8-7588-640036982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596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A64F76-A4BE-EA04-FC22-9400B6351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79B6B-755A-2541-136D-742BD36CC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929385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MOVEMENT</a:t>
            </a:r>
            <a:endParaRPr lang="en-GB" sz="4000" dirty="0">
              <a:latin typeface="Futura" pitchFamily="50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3785C-7A2B-AD25-F5C9-9582DAFEC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6562186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Frozen:</a:t>
            </a: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(High Shutter speed) – Decisive moment.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aptures motion in sharp detail, creating a crisp, momentary visual impact.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Blur: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Lower shutter speed) </a:t>
            </a:r>
            <a:r>
              <a:rPr lang="en-GB" sz="2000" kern="100" dirty="0">
                <a:solidFill>
                  <a:srgbClr val="000000"/>
                </a:solidFill>
                <a:latin typeface="-webkit-standard"/>
                <a:ea typeface="Aptos" panose="020B0004020202020204" pitchFamily="34" charset="0"/>
                <a:cs typeface="Times New Roman" panose="02020603050405020304" pitchFamily="18" charset="0"/>
              </a:rPr>
              <a:t>U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ses slow shutter speeds or motion to create a sense of movement, adding dynamism.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Long Exposure: 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Creates smooth water or ghostly moving objects. Useful to show a passing of time.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large log in the grass&#10;&#10;Description automatically generated">
            <a:extLst>
              <a:ext uri="{FF2B5EF4-FFF2-40B4-BE49-F238E27FC236}">
                <a16:creationId xmlns:a16="http://schemas.microsoft.com/office/drawing/2014/main" id="{0DF79086-BB47-69A7-CBC5-52090C1E2E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345" y="3626910"/>
            <a:ext cx="4321683" cy="2797524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753018E1-3677-D2CB-D515-08F2219C8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345" y="384049"/>
            <a:ext cx="4321683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332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Image analysis 1 - Content TEMPLATE (1)" id="{CB716D1F-FE67-B84C-BD54-2515ED65DB59}" vid="{17AC3DD3-A2E9-F148-878F-40113CE44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1303</TotalTime>
  <Words>874</Words>
  <Application>Microsoft Macintosh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-webkit-standard</vt:lpstr>
      <vt:lpstr>Aptos</vt:lpstr>
      <vt:lpstr>Aptos Display</vt:lpstr>
      <vt:lpstr>Arial</vt:lpstr>
      <vt:lpstr>Futura</vt:lpstr>
      <vt:lpstr>Futura Medium</vt:lpstr>
      <vt:lpstr>Substance W00 Regular</vt:lpstr>
      <vt:lpstr>Office Theme</vt:lpstr>
      <vt:lpstr>IMAGE ANALYSIS 2 - COMPOSITION</vt:lpstr>
      <vt:lpstr>Composition</vt:lpstr>
      <vt:lpstr>Mood board</vt:lpstr>
      <vt:lpstr>LINE</vt:lpstr>
      <vt:lpstr>SHAPE</vt:lpstr>
      <vt:lpstr>TONE</vt:lpstr>
      <vt:lpstr>PATTERN</vt:lpstr>
      <vt:lpstr>BALANCE</vt:lpstr>
      <vt:lpstr>COLOUR</vt:lpstr>
      <vt:lpstr>FRAMING</vt:lpstr>
      <vt:lpstr>FOCUS</vt:lpstr>
      <vt:lpstr>POSITION/VIEWPOINT</vt:lpstr>
      <vt:lpstr>MOVEMENT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 (0750363)</dc:creator>
  <cp:lastModifiedBy>Caitlin Doyle (2305596)</cp:lastModifiedBy>
  <cp:revision>5</cp:revision>
  <dcterms:created xsi:type="dcterms:W3CDTF">2024-09-17T10:29:53Z</dcterms:created>
  <dcterms:modified xsi:type="dcterms:W3CDTF">2025-01-14T15:59:17Z</dcterms:modified>
</cp:coreProperties>
</file>