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7" r:id="rId11"/>
    <p:sldId id="265" r:id="rId12"/>
    <p:sldId id="266"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6E49F1-4ABB-6BE0-F658-67A50A8FFF33}" v="3" dt="2026-03-02T08:43:19.5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77538" autoAdjust="0"/>
  </p:normalViewPr>
  <p:slideViewPr>
    <p:cSldViewPr snapToGrid="0">
      <p:cViewPr varScale="1">
        <p:scale>
          <a:sx n="96" d="100"/>
          <a:sy n="96" d="100"/>
        </p:scale>
        <p:origin x="1038" y="84"/>
      </p:cViewPr>
      <p:guideLst/>
    </p:cSldViewPr>
  </p:slideViewPr>
  <p:notesTextViewPr>
    <p:cViewPr>
      <p:scale>
        <a:sx n="1" d="1"/>
        <a:sy n="1" d="1"/>
      </p:scale>
      <p:origin x="0" y="-295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D767A8AF-934B-1DC4-31EA-7BBF40CA7F34}"/>
    <pc:docChg chg="modSld">
      <pc:chgData name="Justin Evans" userId="S::j.d.evans@uwtsd.ac.uk::2ee3c1af-825e-450d-8b1e-d59252291e99" providerId="AD" clId="Web-{D767A8AF-934B-1DC4-31EA-7BBF40CA7F34}" dt="2026-03-02T13:07:33.038" v="14"/>
      <pc:docMkLst>
        <pc:docMk/>
      </pc:docMkLst>
      <pc:sldChg chg="modNotes">
        <pc:chgData name="Justin Evans" userId="S::j.d.evans@uwtsd.ac.uk::2ee3c1af-825e-450d-8b1e-d59252291e99" providerId="AD" clId="Web-{D767A8AF-934B-1DC4-31EA-7BBF40CA7F34}" dt="2026-03-02T13:06:13.443" v="0"/>
        <pc:sldMkLst>
          <pc:docMk/>
          <pc:sldMk cId="4128183258" sldId="258"/>
        </pc:sldMkLst>
      </pc:sldChg>
      <pc:sldChg chg="modNotes">
        <pc:chgData name="Justin Evans" userId="S::j.d.evans@uwtsd.ac.uk::2ee3c1af-825e-450d-8b1e-d59252291e99" providerId="AD" clId="Web-{D767A8AF-934B-1DC4-31EA-7BBF40CA7F34}" dt="2026-03-02T13:06:29.427" v="1"/>
        <pc:sldMkLst>
          <pc:docMk/>
          <pc:sldMk cId="1615448389" sldId="259"/>
        </pc:sldMkLst>
      </pc:sldChg>
      <pc:sldChg chg="modNotes">
        <pc:chgData name="Justin Evans" userId="S::j.d.evans@uwtsd.ac.uk::2ee3c1af-825e-450d-8b1e-d59252291e99" providerId="AD" clId="Web-{D767A8AF-934B-1DC4-31EA-7BBF40CA7F34}" dt="2026-03-02T13:06:40.037" v="2"/>
        <pc:sldMkLst>
          <pc:docMk/>
          <pc:sldMk cId="3936729685" sldId="260"/>
        </pc:sldMkLst>
      </pc:sldChg>
      <pc:sldChg chg="modNotes">
        <pc:chgData name="Justin Evans" userId="S::j.d.evans@uwtsd.ac.uk::2ee3c1af-825e-450d-8b1e-d59252291e99" providerId="AD" clId="Web-{D767A8AF-934B-1DC4-31EA-7BBF40CA7F34}" dt="2026-03-02T13:06:54.537" v="3"/>
        <pc:sldMkLst>
          <pc:docMk/>
          <pc:sldMk cId="249085453" sldId="262"/>
        </pc:sldMkLst>
      </pc:sldChg>
      <pc:sldChg chg="modNotes">
        <pc:chgData name="Justin Evans" userId="S::j.d.evans@uwtsd.ac.uk::2ee3c1af-825e-450d-8b1e-d59252291e99" providerId="AD" clId="Web-{D767A8AF-934B-1DC4-31EA-7BBF40CA7F34}" dt="2026-03-02T13:06:57.584" v="4"/>
        <pc:sldMkLst>
          <pc:docMk/>
          <pc:sldMk cId="1442755719" sldId="263"/>
        </pc:sldMkLst>
      </pc:sldChg>
      <pc:sldChg chg="modNotes">
        <pc:chgData name="Justin Evans" userId="S::j.d.evans@uwtsd.ac.uk::2ee3c1af-825e-450d-8b1e-d59252291e99" providerId="AD" clId="Web-{D767A8AF-934B-1DC4-31EA-7BBF40CA7F34}" dt="2026-03-02T13:07:01.209" v="5"/>
        <pc:sldMkLst>
          <pc:docMk/>
          <pc:sldMk cId="3836901987" sldId="264"/>
        </pc:sldMkLst>
      </pc:sldChg>
      <pc:sldChg chg="modNotes">
        <pc:chgData name="Justin Evans" userId="S::j.d.evans@uwtsd.ac.uk::2ee3c1af-825e-450d-8b1e-d59252291e99" providerId="AD" clId="Web-{D767A8AF-934B-1DC4-31EA-7BBF40CA7F34}" dt="2026-03-02T13:07:14.100" v="8"/>
        <pc:sldMkLst>
          <pc:docMk/>
          <pc:sldMk cId="1659974123" sldId="265"/>
        </pc:sldMkLst>
      </pc:sldChg>
      <pc:sldChg chg="modNotes">
        <pc:chgData name="Justin Evans" userId="S::j.d.evans@uwtsd.ac.uk::2ee3c1af-825e-450d-8b1e-d59252291e99" providerId="AD" clId="Web-{D767A8AF-934B-1DC4-31EA-7BBF40CA7F34}" dt="2026-03-02T13:07:22.053" v="9"/>
        <pc:sldMkLst>
          <pc:docMk/>
          <pc:sldMk cId="1100875761" sldId="266"/>
        </pc:sldMkLst>
      </pc:sldChg>
      <pc:sldChg chg="modNotes">
        <pc:chgData name="Justin Evans" userId="S::j.d.evans@uwtsd.ac.uk::2ee3c1af-825e-450d-8b1e-d59252291e99" providerId="AD" clId="Web-{D767A8AF-934B-1DC4-31EA-7BBF40CA7F34}" dt="2026-03-02T13:07:09.319" v="7"/>
        <pc:sldMkLst>
          <pc:docMk/>
          <pc:sldMk cId="673077671" sldId="267"/>
        </pc:sldMkLst>
      </pc:sldChg>
      <pc:sldChg chg="modNotes">
        <pc:chgData name="Justin Evans" userId="S::j.d.evans@uwtsd.ac.uk::2ee3c1af-825e-450d-8b1e-d59252291e99" providerId="AD" clId="Web-{D767A8AF-934B-1DC4-31EA-7BBF40CA7F34}" dt="2026-03-02T13:07:25.287" v="10"/>
        <pc:sldMkLst>
          <pc:docMk/>
          <pc:sldMk cId="668892854" sldId="268"/>
        </pc:sldMkLst>
      </pc:sldChg>
      <pc:sldChg chg="modNotes">
        <pc:chgData name="Justin Evans" userId="S::j.d.evans@uwtsd.ac.uk::2ee3c1af-825e-450d-8b1e-d59252291e99" providerId="AD" clId="Web-{D767A8AF-934B-1DC4-31EA-7BBF40CA7F34}" dt="2026-03-02T13:07:27.741" v="11"/>
        <pc:sldMkLst>
          <pc:docMk/>
          <pc:sldMk cId="3957298599" sldId="269"/>
        </pc:sldMkLst>
      </pc:sldChg>
      <pc:sldChg chg="modNotes">
        <pc:chgData name="Justin Evans" userId="S::j.d.evans@uwtsd.ac.uk::2ee3c1af-825e-450d-8b1e-d59252291e99" providerId="AD" clId="Web-{D767A8AF-934B-1DC4-31EA-7BBF40CA7F34}" dt="2026-03-02T13:07:33.038" v="14"/>
        <pc:sldMkLst>
          <pc:docMk/>
          <pc:sldMk cId="4082941405" sldId="270"/>
        </pc:sldMkLst>
      </pc:sldChg>
    </pc:docChg>
  </pc:docChgLst>
  <pc:docChgLst>
    <pc:chgData name="Justin Evans" userId="2ee3c1af-825e-450d-8b1e-d59252291e99" providerId="ADAL" clId="{3AA4783D-B629-4C18-8A49-DE15C3FB0EA2}"/>
    <pc:docChg chg="custSel modSld">
      <pc:chgData name="Justin Evans" userId="2ee3c1af-825e-450d-8b1e-d59252291e99" providerId="ADAL" clId="{3AA4783D-B629-4C18-8A49-DE15C3FB0EA2}" dt="2026-02-26T11:26:52.243" v="3088" actId="20577"/>
      <pc:docMkLst>
        <pc:docMk/>
      </pc:docMkLst>
      <pc:sldChg chg="addSp modSp mod">
        <pc:chgData name="Justin Evans" userId="2ee3c1af-825e-450d-8b1e-d59252291e99" providerId="ADAL" clId="{3AA4783D-B629-4C18-8A49-DE15C3FB0EA2}" dt="2026-02-26T10:31:53.807" v="1" actId="1076"/>
        <pc:sldMkLst>
          <pc:docMk/>
          <pc:sldMk cId="2523125790" sldId="256"/>
        </pc:sldMkLst>
        <pc:picChg chg="add mod">
          <ac:chgData name="Justin Evans" userId="2ee3c1af-825e-450d-8b1e-d59252291e99" providerId="ADAL" clId="{3AA4783D-B629-4C18-8A49-DE15C3FB0EA2}" dt="2026-02-26T10:31:53.807" v="1" actId="1076"/>
          <ac:picMkLst>
            <pc:docMk/>
            <pc:sldMk cId="2523125790" sldId="256"/>
            <ac:picMk id="7" creationId="{680F4DE7-09FB-F0B0-9F32-3394511E0A9C}"/>
          </ac:picMkLst>
        </pc:picChg>
      </pc:sldChg>
      <pc:sldChg chg="addSp modSp mod modNotesTx">
        <pc:chgData name="Justin Evans" userId="2ee3c1af-825e-450d-8b1e-d59252291e99" providerId="ADAL" clId="{3AA4783D-B629-4C18-8A49-DE15C3FB0EA2}" dt="2026-02-26T10:34:18.996" v="312" actId="20577"/>
        <pc:sldMkLst>
          <pc:docMk/>
          <pc:sldMk cId="344473822" sldId="257"/>
        </pc:sldMkLst>
        <pc:picChg chg="add mod">
          <ac:chgData name="Justin Evans" userId="2ee3c1af-825e-450d-8b1e-d59252291e99" providerId="ADAL" clId="{3AA4783D-B629-4C18-8A49-DE15C3FB0EA2}" dt="2026-02-26T10:32:04.659" v="3" actId="14100"/>
          <ac:picMkLst>
            <pc:docMk/>
            <pc:sldMk cId="344473822" sldId="257"/>
            <ac:picMk id="3" creationId="{757057EB-69EF-E4EC-E1FA-601298AF31E4}"/>
          </ac:picMkLst>
        </pc:picChg>
      </pc:sldChg>
      <pc:sldChg chg="addSp modSp modNotesTx">
        <pc:chgData name="Justin Evans" userId="2ee3c1af-825e-450d-8b1e-d59252291e99" providerId="ADAL" clId="{3AA4783D-B629-4C18-8A49-DE15C3FB0EA2}" dt="2026-02-26T11:26:52.243" v="3088" actId="20577"/>
        <pc:sldMkLst>
          <pc:docMk/>
          <pc:sldMk cId="4128183258" sldId="258"/>
        </pc:sldMkLst>
        <pc:picChg chg="add mod">
          <ac:chgData name="Justin Evans" userId="2ee3c1af-825e-450d-8b1e-d59252291e99" providerId="ADAL" clId="{3AA4783D-B629-4C18-8A49-DE15C3FB0EA2}" dt="2026-02-26T10:34:25.178" v="313"/>
          <ac:picMkLst>
            <pc:docMk/>
            <pc:sldMk cId="4128183258" sldId="258"/>
            <ac:picMk id="3" creationId="{28E0ECC5-F458-549F-40F1-A60D36AB10A4}"/>
          </ac:picMkLst>
        </pc:picChg>
      </pc:sldChg>
      <pc:sldChg chg="addSp modSp mod modNotesTx">
        <pc:chgData name="Justin Evans" userId="2ee3c1af-825e-450d-8b1e-d59252291e99" providerId="ADAL" clId="{3AA4783D-B629-4C18-8A49-DE15C3FB0EA2}" dt="2026-02-26T11:23:46.892" v="3070" actId="1076"/>
        <pc:sldMkLst>
          <pc:docMk/>
          <pc:sldMk cId="1615448389" sldId="259"/>
        </pc:sldMkLst>
        <pc:picChg chg="add mod">
          <ac:chgData name="Justin Evans" userId="2ee3c1af-825e-450d-8b1e-d59252291e99" providerId="ADAL" clId="{3AA4783D-B629-4C18-8A49-DE15C3FB0EA2}" dt="2026-02-26T11:23:46.892" v="3070" actId="1076"/>
          <ac:picMkLst>
            <pc:docMk/>
            <pc:sldMk cId="1615448389" sldId="259"/>
            <ac:picMk id="4" creationId="{0797F137-9F62-F0C3-EEF3-31E6DE9F899B}"/>
          </ac:picMkLst>
        </pc:picChg>
      </pc:sldChg>
      <pc:sldChg chg="addSp modSp mod setBg modNotesTx">
        <pc:chgData name="Justin Evans" userId="2ee3c1af-825e-450d-8b1e-d59252291e99" providerId="ADAL" clId="{3AA4783D-B629-4C18-8A49-DE15C3FB0EA2}" dt="2026-02-26T11:24:16.998" v="3074" actId="1076"/>
        <pc:sldMkLst>
          <pc:docMk/>
          <pc:sldMk cId="3936729685" sldId="260"/>
        </pc:sldMkLst>
        <pc:spChg chg="add">
          <ac:chgData name="Justin Evans" userId="2ee3c1af-825e-450d-8b1e-d59252291e99" providerId="ADAL" clId="{3AA4783D-B629-4C18-8A49-DE15C3FB0EA2}" dt="2026-02-26T11:24:07.723" v="3072" actId="26606"/>
          <ac:spMkLst>
            <pc:docMk/>
            <pc:sldMk cId="3936729685" sldId="260"/>
            <ac:spMk id="7" creationId="{AB8C311F-7253-4AED-9701-7FC0708C41C7}"/>
          </ac:spMkLst>
        </pc:spChg>
        <pc:spChg chg="add">
          <ac:chgData name="Justin Evans" userId="2ee3c1af-825e-450d-8b1e-d59252291e99" providerId="ADAL" clId="{3AA4783D-B629-4C18-8A49-DE15C3FB0EA2}" dt="2026-02-26T11:24:07.723" v="3072" actId="26606"/>
          <ac:spMkLst>
            <pc:docMk/>
            <pc:sldMk cId="3936729685" sldId="260"/>
            <ac:spMk id="9" creationId="{E2384209-CB15-4CDF-9D31-C44FD9A3F20D}"/>
          </ac:spMkLst>
        </pc:spChg>
        <pc:spChg chg="add">
          <ac:chgData name="Justin Evans" userId="2ee3c1af-825e-450d-8b1e-d59252291e99" providerId="ADAL" clId="{3AA4783D-B629-4C18-8A49-DE15C3FB0EA2}" dt="2026-02-26T11:24:07.723" v="3072" actId="26606"/>
          <ac:spMkLst>
            <pc:docMk/>
            <pc:sldMk cId="3936729685" sldId="260"/>
            <ac:spMk id="11" creationId="{2633B3B5-CC90-43F0-8714-D31D1F3F0209}"/>
          </ac:spMkLst>
        </pc:spChg>
        <pc:spChg chg="add">
          <ac:chgData name="Justin Evans" userId="2ee3c1af-825e-450d-8b1e-d59252291e99" providerId="ADAL" clId="{3AA4783D-B629-4C18-8A49-DE15C3FB0EA2}" dt="2026-02-26T11:24:07.723" v="3072" actId="26606"/>
          <ac:spMkLst>
            <pc:docMk/>
            <pc:sldMk cId="3936729685" sldId="260"/>
            <ac:spMk id="13" creationId="{A8D57A06-A426-446D-B02C-A2DC6B62E45E}"/>
          </ac:spMkLst>
        </pc:spChg>
        <pc:picChg chg="mod">
          <ac:chgData name="Justin Evans" userId="2ee3c1af-825e-450d-8b1e-d59252291e99" providerId="ADAL" clId="{3AA4783D-B629-4C18-8A49-DE15C3FB0EA2}" dt="2026-02-26T11:24:07.723" v="3072" actId="26606"/>
          <ac:picMkLst>
            <pc:docMk/>
            <pc:sldMk cId="3936729685" sldId="260"/>
            <ac:picMk id="2" creationId="{8D4D3CA9-F683-B2D7-C862-E3F7BEA7C6F5}"/>
          </ac:picMkLst>
        </pc:picChg>
        <pc:picChg chg="add mod">
          <ac:chgData name="Justin Evans" userId="2ee3c1af-825e-450d-8b1e-d59252291e99" providerId="ADAL" clId="{3AA4783D-B629-4C18-8A49-DE15C3FB0EA2}" dt="2026-02-26T11:24:16.998" v="3074" actId="1076"/>
          <ac:picMkLst>
            <pc:docMk/>
            <pc:sldMk cId="3936729685" sldId="260"/>
            <ac:picMk id="4" creationId="{9936920B-82E1-56BF-B34E-119EC9DAE4C1}"/>
          </ac:picMkLst>
        </pc:picChg>
      </pc:sldChg>
      <pc:sldChg chg="addSp modSp mod setBg">
        <pc:chgData name="Justin Evans" userId="2ee3c1af-825e-450d-8b1e-d59252291e99" providerId="ADAL" clId="{3AA4783D-B629-4C18-8A49-DE15C3FB0EA2}" dt="2026-02-26T11:24:36.543" v="3077" actId="14100"/>
        <pc:sldMkLst>
          <pc:docMk/>
          <pc:sldMk cId="1563852953" sldId="261"/>
        </pc:sldMkLst>
        <pc:spChg chg="add">
          <ac:chgData name="Justin Evans" userId="2ee3c1af-825e-450d-8b1e-d59252291e99" providerId="ADAL" clId="{3AA4783D-B629-4C18-8A49-DE15C3FB0EA2}" dt="2026-02-26T11:24:26.929" v="3075" actId="26606"/>
          <ac:spMkLst>
            <pc:docMk/>
            <pc:sldMk cId="1563852953" sldId="261"/>
            <ac:spMk id="7" creationId="{AB8C311F-7253-4AED-9701-7FC0708C41C7}"/>
          </ac:spMkLst>
        </pc:spChg>
        <pc:spChg chg="add">
          <ac:chgData name="Justin Evans" userId="2ee3c1af-825e-450d-8b1e-d59252291e99" providerId="ADAL" clId="{3AA4783D-B629-4C18-8A49-DE15C3FB0EA2}" dt="2026-02-26T11:24:26.929" v="3075" actId="26606"/>
          <ac:spMkLst>
            <pc:docMk/>
            <pc:sldMk cId="1563852953" sldId="261"/>
            <ac:spMk id="9" creationId="{E2384209-CB15-4CDF-9D31-C44FD9A3F20D}"/>
          </ac:spMkLst>
        </pc:spChg>
        <pc:spChg chg="add">
          <ac:chgData name="Justin Evans" userId="2ee3c1af-825e-450d-8b1e-d59252291e99" providerId="ADAL" clId="{3AA4783D-B629-4C18-8A49-DE15C3FB0EA2}" dt="2026-02-26T11:24:26.929" v="3075" actId="26606"/>
          <ac:spMkLst>
            <pc:docMk/>
            <pc:sldMk cId="1563852953" sldId="261"/>
            <ac:spMk id="11" creationId="{2633B3B5-CC90-43F0-8714-D31D1F3F0209}"/>
          </ac:spMkLst>
        </pc:spChg>
        <pc:spChg chg="add">
          <ac:chgData name="Justin Evans" userId="2ee3c1af-825e-450d-8b1e-d59252291e99" providerId="ADAL" clId="{3AA4783D-B629-4C18-8A49-DE15C3FB0EA2}" dt="2026-02-26T11:24:26.929" v="3075" actId="26606"/>
          <ac:spMkLst>
            <pc:docMk/>
            <pc:sldMk cId="1563852953" sldId="261"/>
            <ac:spMk id="13" creationId="{A8D57A06-A426-446D-B02C-A2DC6B62E45E}"/>
          </ac:spMkLst>
        </pc:spChg>
        <pc:picChg chg="mod">
          <ac:chgData name="Justin Evans" userId="2ee3c1af-825e-450d-8b1e-d59252291e99" providerId="ADAL" clId="{3AA4783D-B629-4C18-8A49-DE15C3FB0EA2}" dt="2026-02-26T11:24:26.929" v="3075" actId="26606"/>
          <ac:picMkLst>
            <pc:docMk/>
            <pc:sldMk cId="1563852953" sldId="261"/>
            <ac:picMk id="2" creationId="{A68513FC-22A6-2C49-D8D1-82A7F8A6494A}"/>
          </ac:picMkLst>
        </pc:picChg>
        <pc:picChg chg="add mod">
          <ac:chgData name="Justin Evans" userId="2ee3c1af-825e-450d-8b1e-d59252291e99" providerId="ADAL" clId="{3AA4783D-B629-4C18-8A49-DE15C3FB0EA2}" dt="2026-02-26T11:24:36.543" v="3077" actId="14100"/>
          <ac:picMkLst>
            <pc:docMk/>
            <pc:sldMk cId="1563852953" sldId="261"/>
            <ac:picMk id="3" creationId="{BCFE098C-AF29-CE09-EA01-69A15D83A988}"/>
          </ac:picMkLst>
        </pc:picChg>
      </pc:sldChg>
      <pc:sldChg chg="addSp modSp">
        <pc:chgData name="Justin Evans" userId="2ee3c1af-825e-450d-8b1e-d59252291e99" providerId="ADAL" clId="{3AA4783D-B629-4C18-8A49-DE15C3FB0EA2}" dt="2026-02-26T11:24:42.637" v="3078"/>
        <pc:sldMkLst>
          <pc:docMk/>
          <pc:sldMk cId="249085453" sldId="262"/>
        </pc:sldMkLst>
        <pc:picChg chg="add mod">
          <ac:chgData name="Justin Evans" userId="2ee3c1af-825e-450d-8b1e-d59252291e99" providerId="ADAL" clId="{3AA4783D-B629-4C18-8A49-DE15C3FB0EA2}" dt="2026-02-26T11:24:42.637" v="3078"/>
          <ac:picMkLst>
            <pc:docMk/>
            <pc:sldMk cId="249085453" sldId="262"/>
            <ac:picMk id="3" creationId="{4F2AF9B3-32C6-088D-82BA-5D247F6BDE97}"/>
          </ac:picMkLst>
        </pc:picChg>
      </pc:sldChg>
      <pc:sldChg chg="addSp modSp">
        <pc:chgData name="Justin Evans" userId="2ee3c1af-825e-450d-8b1e-d59252291e99" providerId="ADAL" clId="{3AA4783D-B629-4C18-8A49-DE15C3FB0EA2}" dt="2026-02-26T11:24:47.317" v="3079"/>
        <pc:sldMkLst>
          <pc:docMk/>
          <pc:sldMk cId="1442755719" sldId="263"/>
        </pc:sldMkLst>
        <pc:picChg chg="add mod">
          <ac:chgData name="Justin Evans" userId="2ee3c1af-825e-450d-8b1e-d59252291e99" providerId="ADAL" clId="{3AA4783D-B629-4C18-8A49-DE15C3FB0EA2}" dt="2026-02-26T11:24:47.317" v="3079"/>
          <ac:picMkLst>
            <pc:docMk/>
            <pc:sldMk cId="1442755719" sldId="263"/>
            <ac:picMk id="3" creationId="{6FA11E4B-73B3-BC04-2C82-37508CAD440B}"/>
          </ac:picMkLst>
        </pc:picChg>
      </pc:sldChg>
      <pc:sldChg chg="addSp modSp modNotesTx">
        <pc:chgData name="Justin Evans" userId="2ee3c1af-825e-450d-8b1e-d59252291e99" providerId="ADAL" clId="{3AA4783D-B629-4C18-8A49-DE15C3FB0EA2}" dt="2026-02-26T11:24:52.333" v="3080"/>
        <pc:sldMkLst>
          <pc:docMk/>
          <pc:sldMk cId="3836901987" sldId="264"/>
        </pc:sldMkLst>
        <pc:picChg chg="add mod">
          <ac:chgData name="Justin Evans" userId="2ee3c1af-825e-450d-8b1e-d59252291e99" providerId="ADAL" clId="{3AA4783D-B629-4C18-8A49-DE15C3FB0EA2}" dt="2026-02-26T11:24:52.333" v="3080"/>
          <ac:picMkLst>
            <pc:docMk/>
            <pc:sldMk cId="3836901987" sldId="264"/>
            <ac:picMk id="3" creationId="{3F9B225A-6EFE-130A-1979-FE890AF93D7C}"/>
          </ac:picMkLst>
        </pc:picChg>
      </pc:sldChg>
      <pc:sldChg chg="addSp modSp modNotesTx">
        <pc:chgData name="Justin Evans" userId="2ee3c1af-825e-450d-8b1e-d59252291e99" providerId="ADAL" clId="{3AA4783D-B629-4C18-8A49-DE15C3FB0EA2}" dt="2026-02-26T11:24:56.943" v="3081"/>
        <pc:sldMkLst>
          <pc:docMk/>
          <pc:sldMk cId="1659974123" sldId="265"/>
        </pc:sldMkLst>
        <pc:picChg chg="add mod">
          <ac:chgData name="Justin Evans" userId="2ee3c1af-825e-450d-8b1e-d59252291e99" providerId="ADAL" clId="{3AA4783D-B629-4C18-8A49-DE15C3FB0EA2}" dt="2026-02-26T11:24:56.943" v="3081"/>
          <ac:picMkLst>
            <pc:docMk/>
            <pc:sldMk cId="1659974123" sldId="265"/>
            <ac:picMk id="3" creationId="{BC928603-E8F0-F973-CF62-A77437C0B56D}"/>
          </ac:picMkLst>
        </pc:picChg>
      </pc:sldChg>
      <pc:sldChg chg="addSp modSp modNotesTx">
        <pc:chgData name="Justin Evans" userId="2ee3c1af-825e-450d-8b1e-d59252291e99" providerId="ADAL" clId="{3AA4783D-B629-4C18-8A49-DE15C3FB0EA2}" dt="2026-02-26T11:25:01.163" v="3082"/>
        <pc:sldMkLst>
          <pc:docMk/>
          <pc:sldMk cId="1100875761" sldId="266"/>
        </pc:sldMkLst>
        <pc:picChg chg="add mod">
          <ac:chgData name="Justin Evans" userId="2ee3c1af-825e-450d-8b1e-d59252291e99" providerId="ADAL" clId="{3AA4783D-B629-4C18-8A49-DE15C3FB0EA2}" dt="2026-02-26T11:25:01.163" v="3082"/>
          <ac:picMkLst>
            <pc:docMk/>
            <pc:sldMk cId="1100875761" sldId="266"/>
            <ac:picMk id="3" creationId="{D532D500-9C89-DA24-56E5-A20CEC81563E}"/>
          </ac:picMkLst>
        </pc:picChg>
      </pc:sldChg>
      <pc:sldChg chg="addSp modSp">
        <pc:chgData name="Justin Evans" userId="2ee3c1af-825e-450d-8b1e-d59252291e99" providerId="ADAL" clId="{3AA4783D-B629-4C18-8A49-DE15C3FB0EA2}" dt="2026-02-26T11:25:06.070" v="3083"/>
        <pc:sldMkLst>
          <pc:docMk/>
          <pc:sldMk cId="673077671" sldId="267"/>
        </pc:sldMkLst>
        <pc:picChg chg="add mod">
          <ac:chgData name="Justin Evans" userId="2ee3c1af-825e-450d-8b1e-d59252291e99" providerId="ADAL" clId="{3AA4783D-B629-4C18-8A49-DE15C3FB0EA2}" dt="2026-02-26T11:25:06.070" v="3083"/>
          <ac:picMkLst>
            <pc:docMk/>
            <pc:sldMk cId="673077671" sldId="267"/>
            <ac:picMk id="3" creationId="{776D8702-1B2B-EE39-B4E7-F1F7C8DAAB75}"/>
          </ac:picMkLst>
        </pc:picChg>
      </pc:sldChg>
      <pc:sldChg chg="addSp modSp">
        <pc:chgData name="Justin Evans" userId="2ee3c1af-825e-450d-8b1e-d59252291e99" providerId="ADAL" clId="{3AA4783D-B629-4C18-8A49-DE15C3FB0EA2}" dt="2026-02-26T11:25:10" v="3084"/>
        <pc:sldMkLst>
          <pc:docMk/>
          <pc:sldMk cId="668892854" sldId="268"/>
        </pc:sldMkLst>
        <pc:picChg chg="add mod">
          <ac:chgData name="Justin Evans" userId="2ee3c1af-825e-450d-8b1e-d59252291e99" providerId="ADAL" clId="{3AA4783D-B629-4C18-8A49-DE15C3FB0EA2}" dt="2026-02-26T11:25:10" v="3084"/>
          <ac:picMkLst>
            <pc:docMk/>
            <pc:sldMk cId="668892854" sldId="268"/>
            <ac:picMk id="3" creationId="{E755818A-684A-B071-368E-E067934DE990}"/>
          </ac:picMkLst>
        </pc:picChg>
      </pc:sldChg>
      <pc:sldChg chg="addSp modSp">
        <pc:chgData name="Justin Evans" userId="2ee3c1af-825e-450d-8b1e-d59252291e99" providerId="ADAL" clId="{3AA4783D-B629-4C18-8A49-DE15C3FB0EA2}" dt="2026-02-26T11:25:14.047" v="3085"/>
        <pc:sldMkLst>
          <pc:docMk/>
          <pc:sldMk cId="3957298599" sldId="269"/>
        </pc:sldMkLst>
        <pc:picChg chg="add mod">
          <ac:chgData name="Justin Evans" userId="2ee3c1af-825e-450d-8b1e-d59252291e99" providerId="ADAL" clId="{3AA4783D-B629-4C18-8A49-DE15C3FB0EA2}" dt="2026-02-26T11:25:14.047" v="3085"/>
          <ac:picMkLst>
            <pc:docMk/>
            <pc:sldMk cId="3957298599" sldId="269"/>
            <ac:picMk id="3" creationId="{B610C951-5A01-040A-E8D9-091CB3ECDE68}"/>
          </ac:picMkLst>
        </pc:picChg>
      </pc:sldChg>
      <pc:sldChg chg="addSp modSp">
        <pc:chgData name="Justin Evans" userId="2ee3c1af-825e-450d-8b1e-d59252291e99" providerId="ADAL" clId="{3AA4783D-B629-4C18-8A49-DE15C3FB0EA2}" dt="2026-02-26T11:25:18.902" v="3086"/>
        <pc:sldMkLst>
          <pc:docMk/>
          <pc:sldMk cId="4082941405" sldId="270"/>
        </pc:sldMkLst>
        <pc:picChg chg="add mod">
          <ac:chgData name="Justin Evans" userId="2ee3c1af-825e-450d-8b1e-d59252291e99" providerId="ADAL" clId="{3AA4783D-B629-4C18-8A49-DE15C3FB0EA2}" dt="2026-02-26T11:25:18.902" v="3086"/>
          <ac:picMkLst>
            <pc:docMk/>
            <pc:sldMk cId="4082941405" sldId="270"/>
            <ac:picMk id="3" creationId="{51A70912-D72A-7F3B-9595-29781B81863D}"/>
          </ac:picMkLst>
        </pc:picChg>
      </pc:sldChg>
    </pc:docChg>
  </pc:docChgLst>
  <pc:docChgLst>
    <pc:chgData name="Justin Evans" userId="S::j.d.evans@uwtsd.ac.uk::2ee3c1af-825e-450d-8b1e-d59252291e99" providerId="AD" clId="Web-{B16E49F1-4ABB-6BE0-F658-67A50A8FFF33}"/>
    <pc:docChg chg="modSld sldOrd">
      <pc:chgData name="Justin Evans" userId="S::j.d.evans@uwtsd.ac.uk::2ee3c1af-825e-450d-8b1e-d59252291e99" providerId="AD" clId="Web-{B16E49F1-4ABB-6BE0-F658-67A50A8FFF33}" dt="2026-03-02T08:54:16.204" v="433"/>
      <pc:docMkLst>
        <pc:docMk/>
      </pc:docMkLst>
      <pc:sldChg chg="modNotes">
        <pc:chgData name="Justin Evans" userId="S::j.d.evans@uwtsd.ac.uk::2ee3c1af-825e-450d-8b1e-d59252291e99" providerId="AD" clId="Web-{B16E49F1-4ABB-6BE0-F658-67A50A8FFF33}" dt="2026-03-02T08:14:15.252" v="21"/>
        <pc:sldMkLst>
          <pc:docMk/>
          <pc:sldMk cId="344473822" sldId="257"/>
        </pc:sldMkLst>
      </pc:sldChg>
      <pc:sldChg chg="modNotes">
        <pc:chgData name="Justin Evans" userId="S::j.d.evans@uwtsd.ac.uk::2ee3c1af-825e-450d-8b1e-d59252291e99" providerId="AD" clId="Web-{B16E49F1-4ABB-6BE0-F658-67A50A8FFF33}" dt="2026-03-02T08:15:34.314" v="25"/>
        <pc:sldMkLst>
          <pc:docMk/>
          <pc:sldMk cId="4128183258" sldId="258"/>
        </pc:sldMkLst>
      </pc:sldChg>
      <pc:sldChg chg="modNotes">
        <pc:chgData name="Justin Evans" userId="S::j.d.evans@uwtsd.ac.uk::2ee3c1af-825e-450d-8b1e-d59252291e99" providerId="AD" clId="Web-{B16E49F1-4ABB-6BE0-F658-67A50A8FFF33}" dt="2026-03-02T08:40:59.677" v="378"/>
        <pc:sldMkLst>
          <pc:docMk/>
          <pc:sldMk cId="1615448389" sldId="259"/>
        </pc:sldMkLst>
      </pc:sldChg>
      <pc:sldChg chg="modNotes">
        <pc:chgData name="Justin Evans" userId="S::j.d.evans@uwtsd.ac.uk::2ee3c1af-825e-450d-8b1e-d59252291e99" providerId="AD" clId="Web-{B16E49F1-4ABB-6BE0-F658-67A50A8FFF33}" dt="2026-03-02T08:42:26.819" v="394"/>
        <pc:sldMkLst>
          <pc:docMk/>
          <pc:sldMk cId="3936729685" sldId="260"/>
        </pc:sldMkLst>
      </pc:sldChg>
      <pc:sldChg chg="modNotes">
        <pc:chgData name="Justin Evans" userId="S::j.d.evans@uwtsd.ac.uk::2ee3c1af-825e-450d-8b1e-d59252291e99" providerId="AD" clId="Web-{B16E49F1-4ABB-6BE0-F658-67A50A8FFF33}" dt="2026-03-02T08:23:08.142" v="116"/>
        <pc:sldMkLst>
          <pc:docMk/>
          <pc:sldMk cId="3836901987" sldId="264"/>
        </pc:sldMkLst>
      </pc:sldChg>
      <pc:sldChg chg="modNotes">
        <pc:chgData name="Justin Evans" userId="S::j.d.evans@uwtsd.ac.uk::2ee3c1af-825e-450d-8b1e-d59252291e99" providerId="AD" clId="Web-{B16E49F1-4ABB-6BE0-F658-67A50A8FFF33}" dt="2026-03-02T08:54:16.204" v="433"/>
        <pc:sldMkLst>
          <pc:docMk/>
          <pc:sldMk cId="1659974123" sldId="265"/>
        </pc:sldMkLst>
      </pc:sldChg>
      <pc:sldChg chg="modNotes">
        <pc:chgData name="Justin Evans" userId="S::j.d.evans@uwtsd.ac.uk::2ee3c1af-825e-450d-8b1e-d59252291e99" providerId="AD" clId="Web-{B16E49F1-4ABB-6BE0-F658-67A50A8FFF33}" dt="2026-03-02T08:33:20.777" v="318"/>
        <pc:sldMkLst>
          <pc:docMk/>
          <pc:sldMk cId="1100875761" sldId="266"/>
        </pc:sldMkLst>
      </pc:sldChg>
      <pc:sldChg chg="ord modNotes">
        <pc:chgData name="Justin Evans" userId="S::j.d.evans@uwtsd.ac.uk::2ee3c1af-825e-450d-8b1e-d59252291e99" providerId="AD" clId="Web-{B16E49F1-4ABB-6BE0-F658-67A50A8FFF33}" dt="2026-03-02T08:43:34.694" v="416"/>
        <pc:sldMkLst>
          <pc:docMk/>
          <pc:sldMk cId="673077671" sldId="267"/>
        </pc:sldMkLst>
      </pc:sldChg>
      <pc:sldChg chg="modNotes">
        <pc:chgData name="Justin Evans" userId="S::j.d.evans@uwtsd.ac.uk::2ee3c1af-825e-450d-8b1e-d59252291e99" providerId="AD" clId="Web-{B16E49F1-4ABB-6BE0-F658-67A50A8FFF33}" dt="2026-03-02T08:37:32.047" v="368"/>
        <pc:sldMkLst>
          <pc:docMk/>
          <pc:sldMk cId="3957298599" sldId="2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08D30-7A17-4282-82E5-943C939DC9C3}" type="datetimeFigureOut">
              <a:rPr lang="en-GB" smtClean="0"/>
              <a:t>02/03/2026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F9789A-5B2E-494E-AC1E-56EDD63B4F43}" type="slidenum">
              <a:rPr lang="en-GB" smtClean="0"/>
              <a:t>‹#›</a:t>
            </a:fld>
            <a:endParaRPr lang="en-GB"/>
          </a:p>
        </p:txBody>
      </p:sp>
    </p:spTree>
    <p:extLst>
      <p:ext uri="{BB962C8B-B14F-4D97-AF65-F5344CB8AC3E}">
        <p14:creationId xmlns:p14="http://schemas.microsoft.com/office/powerpoint/2010/main" val="3142648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www.gov.uk/government/news/police-and-crime-commissioners-to-be-scrapped" TargetMode="External"/><Relationship Id="rId3" Type="http://schemas.openxmlformats.org/officeDocument/2006/relationships/hyperlink" Target="https://research.senedd.wales/research-articles/oversight-of-policing-in-wales/" TargetMode="External"/><Relationship Id="rId7" Type="http://schemas.openxmlformats.org/officeDocument/2006/relationships/hyperlink" Target="https://repository.essex.ac.uk/21269/"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www.cambridge.org/core/books/politics-of-police-governance/developments-in-police-governance-from-democracy-to-epistocracy/E1CEFDE48768B1A4622FB242EDBED7DC" TargetMode="External"/><Relationship Id="rId5" Type="http://schemas.openxmlformats.org/officeDocument/2006/relationships/hyperlink" Target="https://academic.oup.com/policing/article/doi/10.1093/police/paac081/6772611" TargetMode="External"/><Relationship Id="rId10" Type="http://schemas.openxmlformats.org/officeDocument/2006/relationships/hyperlink" Target="https://www.instituteforgovernment.org.uk/comment/police-crime-commissioner-abolition" TargetMode="External"/><Relationship Id="rId4" Type="http://schemas.openxmlformats.org/officeDocument/2006/relationships/hyperlink" Target="https://link.springer.com/chapter/10.1007/978-3-030-61452-2_2" TargetMode="External"/><Relationship Id="rId9" Type="http://schemas.openxmlformats.org/officeDocument/2006/relationships/hyperlink" Target="https://news.sky.com/story/police-and-crime-commissioner-roles-to-be-abolished-13469590"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session will aim to consider the arrangements but also </a:t>
            </a:r>
            <a:r>
              <a:rPr lang="en-GB"/>
              <a:t>the challenge</a:t>
            </a:r>
            <a:r>
              <a:rPr lang="en-GB" dirty="0"/>
              <a:t> of moving from a localised to a nationalised approach.</a:t>
            </a:r>
          </a:p>
          <a:p>
            <a:endParaRPr lang="en-GB" dirty="0"/>
          </a:p>
          <a:p>
            <a:r>
              <a:rPr lang="en-GB" dirty="0"/>
              <a:t>60s/70s structures considered no longer fit for purpose.</a:t>
            </a:r>
          </a:p>
          <a:p>
            <a:endParaRPr lang="en-GB" dirty="0"/>
          </a:p>
          <a:p>
            <a:r>
              <a:rPr lang="en-GB" dirty="0"/>
              <a:t>Including very mismatched governance processes – currently very little by way of a mechanism for collective decision making across 43 forces</a:t>
            </a:r>
          </a:p>
        </p:txBody>
      </p:sp>
      <p:sp>
        <p:nvSpPr>
          <p:cNvPr id="4" name="Slide Number Placeholder 3"/>
          <p:cNvSpPr>
            <a:spLocks noGrp="1"/>
          </p:cNvSpPr>
          <p:nvPr>
            <p:ph type="sldNum" sz="quarter" idx="5"/>
          </p:nvPr>
        </p:nvSpPr>
        <p:spPr/>
        <p:txBody>
          <a:bodyPr/>
          <a:lstStyle/>
          <a:p>
            <a:fld id="{07F9789A-5B2E-494E-AC1E-56EDD63B4F43}" type="slidenum">
              <a:rPr lang="en-GB" smtClean="0"/>
              <a:t>2</a:t>
            </a:fld>
            <a:endParaRPr lang="en-GB"/>
          </a:p>
        </p:txBody>
      </p:sp>
    </p:spTree>
    <p:extLst>
      <p:ext uri="{BB962C8B-B14F-4D97-AF65-F5344CB8AC3E}">
        <p14:creationId xmlns:p14="http://schemas.microsoft.com/office/powerpoint/2010/main" val="584662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 – series of individual agencies… arguably all reporting to the HO. Govt dept and therefore politics become a consideration. Add APCC</a:t>
            </a:r>
          </a:p>
          <a:p>
            <a:endParaRPr lang="en-GB" dirty="0"/>
          </a:p>
          <a:p>
            <a:r>
              <a:rPr lang="en-GB" dirty="0"/>
              <a:t>Regional ROCU &amp; CTU.</a:t>
            </a:r>
          </a:p>
          <a:p>
            <a:endParaRPr lang="en-GB" dirty="0"/>
          </a:p>
          <a:p>
            <a:r>
              <a:rPr lang="en-GB" dirty="0"/>
              <a:t>Hyper local </a:t>
            </a:r>
          </a:p>
          <a:p>
            <a:endParaRPr lang="en-GB" dirty="0"/>
          </a:p>
        </p:txBody>
      </p:sp>
      <p:sp>
        <p:nvSpPr>
          <p:cNvPr id="4" name="Slide Number Placeholder 3"/>
          <p:cNvSpPr>
            <a:spLocks noGrp="1"/>
          </p:cNvSpPr>
          <p:nvPr>
            <p:ph type="sldNum" sz="quarter" idx="5"/>
          </p:nvPr>
        </p:nvSpPr>
        <p:spPr/>
        <p:txBody>
          <a:bodyPr/>
          <a:lstStyle/>
          <a:p>
            <a:fld id="{07F9789A-5B2E-494E-AC1E-56EDD63B4F43}" type="slidenum">
              <a:rPr lang="en-GB" smtClean="0"/>
              <a:t>3</a:t>
            </a:fld>
            <a:endParaRPr lang="en-GB"/>
          </a:p>
        </p:txBody>
      </p:sp>
    </p:spTree>
    <p:extLst>
      <p:ext uri="{BB962C8B-B14F-4D97-AF65-F5344CB8AC3E}">
        <p14:creationId xmlns:p14="http://schemas.microsoft.com/office/powerpoint/2010/main" val="396465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PCC oversight</a:t>
            </a:r>
          </a:p>
          <a:p>
            <a:endParaRPr lang="en-GB" dirty="0"/>
          </a:p>
          <a:p>
            <a:r>
              <a:rPr lang="en-GB" dirty="0"/>
              <a:t>2011 collaboration government created tension. PCC v PCP.</a:t>
            </a:r>
          </a:p>
          <a:p>
            <a:endParaRPr lang="en-GB" dirty="0"/>
          </a:p>
          <a:p>
            <a:r>
              <a:rPr lang="en-GB" dirty="0"/>
              <a:t>Democratically elected every 4 yrs. ? Is this accurate?</a:t>
            </a:r>
          </a:p>
          <a:p>
            <a:endParaRPr lang="en-GB" dirty="0"/>
          </a:p>
          <a:p>
            <a:r>
              <a:rPr lang="en-GB" dirty="0"/>
              <a:t>Responsible for Policing &amp; Crime ( in totality according to the APCC). Some areas have FRS responsibility. Some areas have mayors.</a:t>
            </a:r>
          </a:p>
          <a:p>
            <a:endParaRPr lang="en-GB" dirty="0"/>
          </a:p>
          <a:p>
            <a:r>
              <a:rPr lang="en-GB" dirty="0"/>
              <a:t>Holds the CC to account. Police and crime plan – due regard</a:t>
            </a:r>
          </a:p>
          <a:p>
            <a:endParaRPr lang="en-GB" dirty="0"/>
          </a:p>
          <a:p>
            <a:r>
              <a:rPr lang="en-GB" dirty="0"/>
              <a:t>Operational </a:t>
            </a:r>
            <a:r>
              <a:rPr lang="en-GB"/>
              <a:t>Independence</a:t>
            </a:r>
            <a:r>
              <a:rPr lang="en-GB" dirty="0"/>
              <a:t> - Examples of tension – Carmel Napier. – David Crompton Hillsborough.</a:t>
            </a:r>
          </a:p>
          <a:p>
            <a:endParaRPr lang="en-GB" dirty="0"/>
          </a:p>
          <a:p>
            <a:r>
              <a:rPr lang="en-GB" dirty="0"/>
              <a:t>Current PCP members are generally local councillors from the relevant police force area – is it any different?</a:t>
            </a:r>
          </a:p>
          <a:p>
            <a:endParaRPr lang="en-GB" dirty="0"/>
          </a:p>
          <a:p>
            <a:r>
              <a:rPr lang="en-GB" dirty="0"/>
              <a:t>They commission local services – victim/s / witnesses… who will pick this up.</a:t>
            </a:r>
          </a:p>
          <a:p>
            <a:endParaRPr lang="en-GB" dirty="0"/>
          </a:p>
          <a:p>
            <a:r>
              <a:rPr lang="en-GB"/>
              <a:t>Transparency</a:t>
            </a:r>
            <a:r>
              <a:rPr lang="en-GB" dirty="0"/>
              <a:t> – membership of review / governance groups?? Stop search…. Credibility? Terms of reference?</a:t>
            </a:r>
          </a:p>
          <a:p>
            <a:endParaRPr lang="en-GB" dirty="0"/>
          </a:p>
          <a:p>
            <a:r>
              <a:rPr lang="en-GB" b="1" dirty="0"/>
              <a:t>What does the </a:t>
            </a:r>
            <a:r>
              <a:rPr lang="en-GB" b="1"/>
              <a:t>academic</a:t>
            </a:r>
            <a:r>
              <a:rPr lang="en-GB" b="1" dirty="0"/>
              <a:t> literature say about PCC/</a:t>
            </a:r>
            <a:r>
              <a:rPr lang="en-GB" b="1"/>
              <a:t>PCP? Effectiveness</a:t>
            </a:r>
            <a:r>
              <a:rPr lang="en-GB" b="1" dirty="0"/>
              <a:t> of PCCs and PCPs</a:t>
            </a:r>
            <a:endParaRPr lang="en-GB" dirty="0"/>
          </a:p>
          <a:p>
            <a:endParaRPr lang="en-GB" b="1" dirty="0"/>
          </a:p>
          <a:p>
            <a:pPr marL="171450" indent="-171450">
              <a:buFont typeface="Arial"/>
              <a:buChar char="•"/>
            </a:pPr>
            <a:r>
              <a:rPr lang="en-GB" b="1" dirty="0"/>
              <a:t>Wales</a:t>
            </a:r>
            <a:r>
              <a:rPr lang="en-GB" dirty="0"/>
              <a:t>: Senedd Research highlights that PCCs in Wales have improved democratic visibility of oversight despite concerns; this is seen as a partial success because it has encouraged public discourse and clearer strategic direction. </a:t>
            </a:r>
            <a:r>
              <a:rPr lang="en-GB" dirty="0">
                <a:hlinkClick r:id="rId3"/>
              </a:rPr>
              <a:t>[</a:t>
            </a:r>
            <a:r>
              <a:rPr lang="en-GB" dirty="0" err="1">
                <a:hlinkClick r:id="rId3"/>
              </a:rPr>
              <a:t>research.s</a:t>
            </a:r>
            <a:r>
              <a:rPr lang="en-GB" dirty="0">
                <a:hlinkClick r:id="rId3"/>
              </a:rPr>
              <a:t>...</a:t>
            </a:r>
            <a:r>
              <a:rPr lang="en-GB" dirty="0" err="1">
                <a:hlinkClick r:id="rId3"/>
              </a:rPr>
              <a:t>nedd.wales</a:t>
            </a:r>
            <a:r>
              <a:rPr lang="en-GB" dirty="0">
                <a:hlinkClick r:id="rId3"/>
              </a:rPr>
              <a:t>]</a:t>
            </a:r>
            <a:endParaRPr lang="en-GB"/>
          </a:p>
          <a:p>
            <a:pPr marL="171450" indent="-171450">
              <a:buFont typeface="Arial"/>
              <a:buChar char="•"/>
            </a:pPr>
            <a:r>
              <a:rPr lang="en-GB" b="1" dirty="0"/>
              <a:t>Early PCC successes</a:t>
            </a:r>
            <a:r>
              <a:rPr lang="en-GB" dirty="0"/>
              <a:t> (Loveday): Some PCCs have been effective in embedding local priorities and improving responsiveness, demonstrating that the model can work well where relationships and leadership are strong. </a:t>
            </a:r>
            <a:r>
              <a:rPr lang="en-GB" dirty="0">
                <a:hlinkClick r:id="rId4"/>
              </a:rPr>
              <a:t>[link.springer.com]</a:t>
            </a:r>
            <a:endParaRPr lang="en-GB"/>
          </a:p>
          <a:p>
            <a:endParaRPr lang="en-GB" b="1" dirty="0"/>
          </a:p>
          <a:p>
            <a:r>
              <a:rPr lang="en-GB" dirty="0"/>
              <a:t>The bulk of </a:t>
            </a:r>
            <a:r>
              <a:rPr lang="en-GB"/>
              <a:t>the academic</a:t>
            </a:r>
            <a:r>
              <a:rPr lang="en-GB" dirty="0"/>
              <a:t> work highlights ongoing tensions and structural weaknesses in the PCC–Chief Constable relationship.</a:t>
            </a:r>
          </a:p>
          <a:p>
            <a:pPr marL="171450" indent="-171450">
              <a:buFont typeface="Arial"/>
              <a:buChar char="•"/>
            </a:pPr>
            <a:r>
              <a:rPr lang="en-GB" dirty="0"/>
              <a:t>Cooper’s study (2023) identifies </a:t>
            </a:r>
            <a:r>
              <a:rPr lang="en-GB" b="1" dirty="0"/>
              <a:t>PCPs as “impotent and ineffective”</a:t>
            </a:r>
            <a:r>
              <a:rPr lang="en-GB" dirty="0"/>
              <a:t>, arguing they fail to provide meaningful scrutiny and have created an </a:t>
            </a:r>
            <a:r>
              <a:rPr lang="en-GB" b="1" dirty="0"/>
              <a:t>overly reactive “one‑to‑one” PCC–Chief Constable accountability model</a:t>
            </a:r>
            <a:r>
              <a:rPr lang="en-GB" dirty="0"/>
              <a:t>. </a:t>
            </a:r>
            <a:r>
              <a:rPr lang="en-GB" dirty="0">
                <a:hlinkClick r:id="rId5"/>
              </a:rPr>
              <a:t>[academic.oup.com]</a:t>
            </a:r>
            <a:endParaRPr lang="en-GB"/>
          </a:p>
          <a:p>
            <a:pPr marL="171450" indent="-171450">
              <a:buFont typeface="Arial"/>
              <a:buChar char="•"/>
            </a:pPr>
            <a:r>
              <a:rPr lang="en-GB" dirty="0"/>
              <a:t>Loveday (2021) similarly notes that PCCs represented a major shift toward </a:t>
            </a:r>
            <a:r>
              <a:rPr lang="en-GB" b="1" dirty="0"/>
              <a:t>locally devolved governance</a:t>
            </a:r>
            <a:r>
              <a:rPr lang="en-GB" dirty="0"/>
              <a:t> but remain controversial, with critics emphasising risks to </a:t>
            </a:r>
            <a:r>
              <a:rPr lang="en-GB" b="1" dirty="0"/>
              <a:t>operational independence</a:t>
            </a:r>
            <a:r>
              <a:rPr lang="en-GB" dirty="0"/>
              <a:t>, political interference, and inconsistent scrutiny across force areas. </a:t>
            </a:r>
            <a:r>
              <a:rPr lang="en-GB" dirty="0">
                <a:hlinkClick r:id="rId4"/>
              </a:rPr>
              <a:t>[link.springer.com]</a:t>
            </a:r>
            <a:endParaRPr lang="en-GB"/>
          </a:p>
          <a:p>
            <a:pPr marL="171450" indent="-171450">
              <a:buFont typeface="Arial"/>
              <a:buChar char="•"/>
            </a:pPr>
            <a:r>
              <a:rPr lang="en-GB" dirty="0"/>
              <a:t>Studies on Wales reiterate concerns over the </a:t>
            </a:r>
            <a:r>
              <a:rPr lang="en-GB" b="1" dirty="0"/>
              <a:t>politicisation of policing</a:t>
            </a:r>
            <a:r>
              <a:rPr lang="en-GB" dirty="0"/>
              <a:t>, emphasising historically low public engagement in PCC elections and persistent debates about their legitimacy. </a:t>
            </a:r>
            <a:r>
              <a:rPr lang="en-GB" dirty="0">
                <a:hlinkClick r:id="rId3"/>
              </a:rPr>
              <a:t>[</a:t>
            </a:r>
            <a:r>
              <a:rPr lang="en-GB" dirty="0" err="1">
                <a:hlinkClick r:id="rId3"/>
              </a:rPr>
              <a:t>research.s</a:t>
            </a:r>
            <a:r>
              <a:rPr lang="en-GB" dirty="0">
                <a:hlinkClick r:id="rId3"/>
              </a:rPr>
              <a:t>...</a:t>
            </a:r>
            <a:r>
              <a:rPr lang="en-GB" dirty="0" err="1">
                <a:hlinkClick r:id="rId3"/>
              </a:rPr>
              <a:t>nedd.wales</a:t>
            </a:r>
            <a:r>
              <a:rPr lang="en-GB" dirty="0">
                <a:hlinkClick r:id="rId3"/>
              </a:rPr>
              <a:t>]</a:t>
            </a:r>
            <a:endParaRPr lang="en-GB"/>
          </a:p>
          <a:p>
            <a:r>
              <a:rPr lang="en-GB" b="1"/>
              <a:t>1.2 Historical and structural context</a:t>
            </a:r>
            <a:endParaRPr lang="en-GB"/>
          </a:p>
          <a:p>
            <a:r>
              <a:rPr lang="en-GB"/>
              <a:t>Scholarship such as Malik (2025) situates PCCs within decades-long debates about </a:t>
            </a:r>
            <a:r>
              <a:rPr lang="en-GB" b="1"/>
              <a:t>constitutional police governance</a:t>
            </a:r>
            <a:r>
              <a:rPr lang="en-GB"/>
              <a:t>, noting the longstanding </a:t>
            </a:r>
            <a:r>
              <a:rPr lang="en-GB" i="1"/>
              <a:t>tripartite</a:t>
            </a:r>
            <a:r>
              <a:rPr lang="en-GB"/>
              <a:t> model (Home Office, Chief Constables, and Police Authorities). The shift to PCCs is framed as part of a broader reconfiguration of democratic accountability. </a:t>
            </a:r>
            <a:r>
              <a:rPr lang="en-GB" dirty="0">
                <a:hlinkClick r:id="rId6"/>
              </a:rPr>
              <a:t>[cambridge.org]</a:t>
            </a:r>
            <a:endParaRPr lang="en-GB"/>
          </a:p>
          <a:p>
            <a:r>
              <a:rPr lang="en-GB"/>
              <a:t>Earlier scholarship (e.g., Cooper’s 2018 thesis) also argues that PCC-based governance may be </a:t>
            </a:r>
            <a:r>
              <a:rPr lang="en-GB" b="1"/>
              <a:t>variable, unstable, and overly reliant on elections for accountability</a:t>
            </a:r>
            <a:r>
              <a:rPr lang="en-GB"/>
              <a:t>, raising questions about long‑term suitability. </a:t>
            </a:r>
            <a:r>
              <a:rPr lang="en-GB" dirty="0">
                <a:hlinkClick r:id="rId7"/>
              </a:rPr>
              <a:t>[repository...ssex.ac.uk]</a:t>
            </a:r>
            <a:endParaRPr lang="en-GB"/>
          </a:p>
          <a:p>
            <a:endParaRPr lang="en-GB" dirty="0"/>
          </a:p>
          <a:p>
            <a:r>
              <a:rPr lang="en-GB"/>
              <a:t>What is the professional view?</a:t>
            </a:r>
            <a:endParaRPr lang="en-GB" dirty="0"/>
          </a:p>
          <a:p>
            <a:r>
              <a:rPr lang="en-GB"/>
              <a:t>The government also argues that PCCs have </a:t>
            </a:r>
            <a:r>
              <a:rPr lang="en-GB" b="1"/>
              <a:t>failed to deliver effective accountability</a:t>
            </a:r>
            <a:r>
              <a:rPr lang="en-GB"/>
              <a:t> and have suffered from </a:t>
            </a:r>
            <a:r>
              <a:rPr lang="en-GB" b="1"/>
              <a:t>low public recognition and engagement</a:t>
            </a:r>
            <a:r>
              <a:rPr lang="en-GB" dirty="0"/>
              <a:t>:</a:t>
            </a:r>
            <a:endParaRPr lang="en-US" dirty="0">
              <a:solidFill>
                <a:srgbClr val="444444"/>
              </a:solidFill>
            </a:endParaRPr>
          </a:p>
          <a:p>
            <a:r>
              <a:rPr lang="en-GB" b="1"/>
              <a:t>Low public awareness:</a:t>
            </a:r>
            <a:r>
              <a:rPr lang="en-GB"/>
              <a:t> Around </a:t>
            </a:r>
            <a:r>
              <a:rPr lang="en-GB" i="1"/>
              <a:t>two in five people do not know PCCs exist</a:t>
            </a:r>
            <a:r>
              <a:rPr lang="en-GB"/>
              <a:t> and election turnout has routinely been below 25%. </a:t>
            </a:r>
            <a:r>
              <a:rPr lang="en-GB" dirty="0">
                <a:solidFill>
                  <a:srgbClr val="444444"/>
                </a:solidFill>
                <a:hlinkClick r:id="rId8"/>
              </a:rPr>
              <a:t>[gov.uk]</a:t>
            </a:r>
            <a:r>
              <a:rPr lang="en-GB"/>
              <a:t>, </a:t>
            </a:r>
            <a:r>
              <a:rPr lang="en-GB" dirty="0">
                <a:solidFill>
                  <a:srgbClr val="444444"/>
                </a:solidFill>
                <a:hlinkClick r:id="rId9"/>
              </a:rPr>
              <a:t>[news.sky.com]</a:t>
            </a:r>
            <a:endParaRPr lang="en-GB">
              <a:solidFill>
                <a:srgbClr val="444444"/>
              </a:solidFill>
            </a:endParaRPr>
          </a:p>
          <a:p>
            <a:r>
              <a:rPr lang="en-GB" b="1" dirty="0"/>
              <a:t>Weak accountability:</a:t>
            </a:r>
            <a:r>
              <a:rPr lang="en-GB" dirty="0"/>
              <a:t> The Home Office stated the model has </a:t>
            </a:r>
            <a:r>
              <a:rPr lang="en-GB" i="1" dirty="0"/>
              <a:t>“weakened local police accountability”</a:t>
            </a:r>
            <a:r>
              <a:rPr lang="en-GB" dirty="0"/>
              <a:t> and created </a:t>
            </a:r>
            <a:r>
              <a:rPr lang="en-GB" i="1" dirty="0"/>
              <a:t>“perverse impacts”</a:t>
            </a:r>
            <a:r>
              <a:rPr lang="en-GB" dirty="0"/>
              <a:t> in chief constable recruitment. </a:t>
            </a:r>
            <a:r>
              <a:rPr lang="en-GB" dirty="0">
                <a:solidFill>
                  <a:srgbClr val="444444"/>
                </a:solidFill>
                <a:hlinkClick r:id="rId9"/>
              </a:rPr>
              <a:t>[news.sky.com]</a:t>
            </a:r>
            <a:endParaRPr lang="en-GB">
              <a:solidFill>
                <a:srgbClr val="444444"/>
              </a:solidFill>
            </a:endParaRPr>
          </a:p>
          <a:p>
            <a:r>
              <a:rPr lang="en-GB" b="1" dirty="0"/>
              <a:t>Limited strategic influence:</a:t>
            </a:r>
            <a:r>
              <a:rPr lang="en-GB" dirty="0"/>
              <a:t> PCCs lacked the ability to address broader drivers of crime across services like housing, health, and education—areas where mayors have greater coordinating power. </a:t>
            </a:r>
            <a:r>
              <a:rPr lang="en-GB" dirty="0">
                <a:solidFill>
                  <a:srgbClr val="444444"/>
                </a:solidFill>
                <a:hlinkClick r:id="rId10"/>
              </a:rPr>
              <a:t>[</a:t>
            </a:r>
            <a:r>
              <a:rPr lang="en-GB" dirty="0" err="1">
                <a:solidFill>
                  <a:srgbClr val="444444"/>
                </a:solidFill>
                <a:hlinkClick r:id="rId10"/>
              </a:rPr>
              <a:t>institutef</a:t>
            </a:r>
            <a:r>
              <a:rPr lang="en-GB" dirty="0">
                <a:solidFill>
                  <a:srgbClr val="444444"/>
                </a:solidFill>
                <a:hlinkClick r:id="rId10"/>
              </a:rPr>
              <a:t>...ent.org.uk]</a:t>
            </a:r>
            <a:endParaRPr lang="en-GB">
              <a:solidFill>
                <a:srgbClr val="444444"/>
              </a:solidFill>
            </a:endParaRPr>
          </a:p>
          <a:p>
            <a:r>
              <a:rPr lang="en-GB" dirty="0"/>
              <a:t>The government labelled the PCC system a </a:t>
            </a:r>
            <a:r>
              <a:rPr lang="en-GB" b="1" dirty="0"/>
              <a:t>“failed experiment”</a:t>
            </a:r>
            <a:r>
              <a:rPr lang="en-GB" dirty="0"/>
              <a:t>, stating that the shift will improve consistency, efficiency, and public confidence in local policing governance. </a:t>
            </a:r>
            <a:r>
              <a:rPr lang="en-GB" dirty="0">
                <a:solidFill>
                  <a:srgbClr val="444444"/>
                </a:solidFill>
                <a:hlinkClick r:id="rId8"/>
              </a:rPr>
              <a:t>[gov.uk]</a:t>
            </a:r>
            <a:endParaRPr lang="en-GB">
              <a:solidFill>
                <a:srgbClr val="444444"/>
              </a:solidFill>
            </a:endParaRPr>
          </a:p>
          <a:p>
            <a:endParaRPr lang="en-GB" dirty="0"/>
          </a:p>
          <a:p>
            <a:r>
              <a:rPr lang="en-GB" dirty="0"/>
              <a:t>Any observat</a:t>
            </a:r>
            <a:r>
              <a:rPr lang="en-GB"/>
              <a:t>ions on the PCC/PCP discussion from the group?</a:t>
            </a:r>
            <a:endParaRPr lang="en-GB" dirty="0"/>
          </a:p>
        </p:txBody>
      </p:sp>
      <p:sp>
        <p:nvSpPr>
          <p:cNvPr id="4" name="Slide Number Placeholder 3"/>
          <p:cNvSpPr>
            <a:spLocks noGrp="1"/>
          </p:cNvSpPr>
          <p:nvPr>
            <p:ph type="sldNum" sz="quarter" idx="5"/>
          </p:nvPr>
        </p:nvSpPr>
        <p:spPr/>
        <p:txBody>
          <a:bodyPr/>
          <a:lstStyle/>
          <a:p>
            <a:fld id="{07F9789A-5B2E-494E-AC1E-56EDD63B4F43}" type="slidenum">
              <a:rPr lang="en-GB" smtClean="0"/>
              <a:t>4</a:t>
            </a:fld>
            <a:endParaRPr lang="en-GB"/>
          </a:p>
        </p:txBody>
      </p:sp>
    </p:spTree>
    <p:extLst>
      <p:ext uri="{BB962C8B-B14F-4D97-AF65-F5344CB8AC3E}">
        <p14:creationId xmlns:p14="http://schemas.microsoft.com/office/powerpoint/2010/main" val="2134437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Regional governance.</a:t>
            </a:r>
          </a:p>
          <a:p>
            <a:endParaRPr lang="en-GB" dirty="0"/>
          </a:p>
          <a:p>
            <a:r>
              <a:rPr lang="en-GB" dirty="0"/>
              <a:t>To whom do collaborative units remain accountable? Is regional activity in different forces evidence based / drive or politically driven?</a:t>
            </a:r>
          </a:p>
          <a:p>
            <a:endParaRPr lang="en-GB" dirty="0"/>
          </a:p>
          <a:p>
            <a:r>
              <a:rPr lang="en-GB" dirty="0"/>
              <a:t>West Mercia / Warwickshire – divorced.</a:t>
            </a:r>
          </a:p>
          <a:p>
            <a:endParaRPr lang="en-GB" dirty="0"/>
          </a:p>
          <a:p>
            <a:r>
              <a:rPr lang="en-GB" dirty="0"/>
              <a:t>Very different views </a:t>
            </a:r>
          </a:p>
          <a:p>
            <a:endParaRPr lang="en-GB" dirty="0"/>
          </a:p>
          <a:p>
            <a:r>
              <a:rPr lang="en-GB" dirty="0"/>
              <a:t>Norfolk / Suffolk example?</a:t>
            </a:r>
          </a:p>
          <a:p>
            <a:endParaRPr lang="en-GB" dirty="0"/>
          </a:p>
          <a:p>
            <a:endParaRPr lang="en-GB"/>
          </a:p>
        </p:txBody>
      </p:sp>
      <p:sp>
        <p:nvSpPr>
          <p:cNvPr id="4" name="Slide Number Placeholder 3"/>
          <p:cNvSpPr>
            <a:spLocks noGrp="1"/>
          </p:cNvSpPr>
          <p:nvPr>
            <p:ph type="sldNum" sz="quarter" idx="5"/>
          </p:nvPr>
        </p:nvSpPr>
        <p:spPr/>
        <p:txBody>
          <a:bodyPr/>
          <a:lstStyle/>
          <a:p>
            <a:fld id="{07F9789A-5B2E-494E-AC1E-56EDD63B4F43}" type="slidenum">
              <a:rPr lang="en-GB" smtClean="0"/>
              <a:t>5</a:t>
            </a:fld>
            <a:endParaRPr lang="en-GB"/>
          </a:p>
        </p:txBody>
      </p:sp>
    </p:spTree>
    <p:extLst>
      <p:ext uri="{BB962C8B-B14F-4D97-AF65-F5344CB8AC3E}">
        <p14:creationId xmlns:p14="http://schemas.microsoft.com/office/powerpoint/2010/main" val="40861019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series of sporadic arrangements – based around work strands in the main. Whilst there is some connectivity , those agencies remain very separate.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National level – Government oversight. SPR – national capabilities in terms of skills &amp; Competencies managed by </a:t>
            </a:r>
            <a:r>
              <a:rPr lang="en-GB" dirty="0" err="1"/>
              <a:t>NPoCC</a:t>
            </a:r>
            <a:r>
              <a:rPr lang="en-GB" dirty="0"/>
              <a:t> (Not to be confused with NPCC).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NPCC brings together Chief Officer teams in attempt to coordinate policing activity in response to national issues, identify collaborative opportunities as part of the system of public safety and to communicate shared expertise within Policing. </a:t>
            </a:r>
          </a:p>
          <a:p>
            <a:endParaRPr lang="en-GB" dirty="0"/>
          </a:p>
          <a:p>
            <a:r>
              <a:rPr lang="en-GB" dirty="0"/>
              <a:t>Similar arrangement for APCC.</a:t>
            </a:r>
          </a:p>
          <a:p>
            <a:endParaRPr lang="en-GB" dirty="0"/>
          </a:p>
          <a:p>
            <a:r>
              <a:rPr lang="en-GB" dirty="0"/>
              <a:t>College of Policing is responsible for </a:t>
            </a:r>
            <a:r>
              <a:rPr lang="en-GB" dirty="0" err="1"/>
              <a:t>overssing</a:t>
            </a:r>
            <a:r>
              <a:rPr lang="en-GB" dirty="0"/>
              <a:t> skills and competencies.</a:t>
            </a:r>
          </a:p>
          <a:p>
            <a:endParaRPr lang="en-GB" dirty="0"/>
          </a:p>
          <a:p>
            <a:r>
              <a:rPr lang="en-GB" dirty="0"/>
              <a:t>HMICRS – Inspection regime - PEEL</a:t>
            </a:r>
          </a:p>
          <a:p>
            <a:endParaRPr lang="en-GB" dirty="0"/>
          </a:p>
          <a:p>
            <a:r>
              <a:rPr lang="en-GB" dirty="0"/>
              <a:t>Regional oversight – SPR – Tactical oversight &amp; Governance by RICC – Regional Information &amp; Coordination Centre. Manage mutual aid deployments  of resources (People &amp; equipment) etc.</a:t>
            </a:r>
          </a:p>
          <a:p>
            <a:r>
              <a:rPr lang="en-GB" dirty="0"/>
              <a:t>Mayoral oversight – </a:t>
            </a:r>
            <a:r>
              <a:rPr lang="en-GB" dirty="0" err="1"/>
              <a:t>aometimes</a:t>
            </a:r>
            <a:r>
              <a:rPr lang="en-GB" dirty="0"/>
              <a:t> overseeing multiple forces and millions of residents.  Question – any gaps at this level.</a:t>
            </a:r>
          </a:p>
          <a:p>
            <a:r>
              <a:rPr lang="en-GB" dirty="0"/>
              <a:t>Regional boards </a:t>
            </a:r>
            <a:r>
              <a:rPr lang="en-GB" dirty="0" err="1"/>
              <a:t>eg</a:t>
            </a:r>
            <a:r>
              <a:rPr lang="en-GB" dirty="0"/>
              <a:t> – National CT Board.</a:t>
            </a:r>
          </a:p>
          <a:p>
            <a:endParaRPr lang="en-GB" dirty="0"/>
          </a:p>
          <a:p>
            <a:r>
              <a:rPr lang="en-GB" dirty="0"/>
              <a:t>Local governance – PCC etc. IAG / CCG as part of CSP.</a:t>
            </a:r>
          </a:p>
          <a:p>
            <a:endParaRPr lang="en-GB" dirty="0"/>
          </a:p>
          <a:p>
            <a:r>
              <a:rPr lang="en-GB" dirty="0"/>
              <a:t>Hyper local governance arrangements? PACT meetings.</a:t>
            </a:r>
          </a:p>
          <a:p>
            <a:endParaRPr lang="en-GB" dirty="0"/>
          </a:p>
        </p:txBody>
      </p:sp>
      <p:sp>
        <p:nvSpPr>
          <p:cNvPr id="4" name="Slide Number Placeholder 3"/>
          <p:cNvSpPr>
            <a:spLocks noGrp="1"/>
          </p:cNvSpPr>
          <p:nvPr>
            <p:ph type="sldNum" sz="quarter" idx="5"/>
          </p:nvPr>
        </p:nvSpPr>
        <p:spPr/>
        <p:txBody>
          <a:bodyPr/>
          <a:lstStyle/>
          <a:p>
            <a:fld id="{07F9789A-5B2E-494E-AC1E-56EDD63B4F43}" type="slidenum">
              <a:rPr lang="en-GB" smtClean="0"/>
              <a:t>6</a:t>
            </a:fld>
            <a:endParaRPr lang="en-GB"/>
          </a:p>
        </p:txBody>
      </p:sp>
    </p:spTree>
    <p:extLst>
      <p:ext uri="{BB962C8B-B14F-4D97-AF65-F5344CB8AC3E}">
        <p14:creationId xmlns:p14="http://schemas.microsoft.com/office/powerpoint/2010/main" val="726773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F9789A-5B2E-494E-AC1E-56EDD63B4F43}" type="slidenum">
              <a:rPr lang="en-GB" smtClean="0"/>
              <a:t>7</a:t>
            </a:fld>
            <a:endParaRPr lang="en-GB"/>
          </a:p>
        </p:txBody>
      </p:sp>
    </p:spTree>
    <p:extLst>
      <p:ext uri="{BB962C8B-B14F-4D97-AF65-F5344CB8AC3E}">
        <p14:creationId xmlns:p14="http://schemas.microsoft.com/office/powerpoint/2010/main" val="4256051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F9789A-5B2E-494E-AC1E-56EDD63B4F43}" type="slidenum">
              <a:rPr lang="en-GB" smtClean="0"/>
              <a:t>8</a:t>
            </a:fld>
            <a:endParaRPr lang="en-GB"/>
          </a:p>
        </p:txBody>
      </p:sp>
    </p:spTree>
    <p:extLst>
      <p:ext uri="{BB962C8B-B14F-4D97-AF65-F5344CB8AC3E}">
        <p14:creationId xmlns:p14="http://schemas.microsoft.com/office/powerpoint/2010/main" val="26980060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F9789A-5B2E-494E-AC1E-56EDD63B4F43}" type="slidenum">
              <a:rPr lang="en-GB" smtClean="0"/>
              <a:t>9</a:t>
            </a:fld>
            <a:endParaRPr lang="en-GB"/>
          </a:p>
        </p:txBody>
      </p:sp>
    </p:spTree>
    <p:extLst>
      <p:ext uri="{BB962C8B-B14F-4D97-AF65-F5344CB8AC3E}">
        <p14:creationId xmlns:p14="http://schemas.microsoft.com/office/powerpoint/2010/main" val="19493589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does the future hold?</a:t>
            </a:r>
            <a:endParaRPr lang="en-US" dirty="0"/>
          </a:p>
          <a:p>
            <a:endParaRPr lang="en-GB" dirty="0"/>
          </a:p>
          <a:p>
            <a:r>
              <a:rPr lang="en-GB"/>
              <a:t>The</a:t>
            </a:r>
            <a:r>
              <a:rPr lang="en-GB" sz="1200" b="0" i="0" kern="1200">
                <a:solidFill>
                  <a:schemeClr val="tx1"/>
                </a:solidFill>
                <a:effectLst/>
                <a:latin typeface="+mn-lt"/>
                <a:ea typeface="+mn-ea"/>
                <a:cs typeface="+mn-cs"/>
              </a:rPr>
              <a:t> reforms would create a </a:t>
            </a:r>
            <a:r>
              <a:rPr lang="en-GB" sz="1200" b="1" i="0" kern="1200" dirty="0">
                <a:solidFill>
                  <a:schemeClr val="tx1"/>
                </a:solidFill>
                <a:effectLst/>
                <a:latin typeface="+mn-lt"/>
                <a:ea typeface="+mn-ea"/>
                <a:cs typeface="+mn-cs"/>
              </a:rPr>
              <a:t>National Policing Service</a:t>
            </a:r>
            <a:r>
              <a:rPr lang="en-GB" sz="1200" b="0" i="0" kern="1200" dirty="0">
                <a:solidFill>
                  <a:schemeClr val="tx1"/>
                </a:solidFill>
                <a:effectLst/>
                <a:latin typeface="+mn-lt"/>
                <a:ea typeface="+mn-ea"/>
                <a:cs typeface="+mn-cs"/>
              </a:rPr>
              <a:t> led by a "supreme commander" with the power to direct local forces, potentially diminishing the role of regional Chief Constables. </a:t>
            </a:r>
            <a:endParaRPr lang="en-US"/>
          </a:p>
          <a:p>
            <a:endParaRPr lang="en-GB" dirty="0"/>
          </a:p>
        </p:txBody>
      </p:sp>
      <p:sp>
        <p:nvSpPr>
          <p:cNvPr id="4" name="Slide Number Placeholder 3"/>
          <p:cNvSpPr>
            <a:spLocks noGrp="1"/>
          </p:cNvSpPr>
          <p:nvPr>
            <p:ph type="sldNum" sz="quarter" idx="5"/>
          </p:nvPr>
        </p:nvSpPr>
        <p:spPr/>
        <p:txBody>
          <a:bodyPr/>
          <a:lstStyle/>
          <a:p>
            <a:fld id="{07F9789A-5B2E-494E-AC1E-56EDD63B4F43}" type="slidenum">
              <a:rPr lang="en-GB" smtClean="0"/>
              <a:t>10</a:t>
            </a:fld>
            <a:endParaRPr lang="en-GB"/>
          </a:p>
        </p:txBody>
      </p:sp>
    </p:spTree>
    <p:extLst>
      <p:ext uri="{BB962C8B-B14F-4D97-AF65-F5344CB8AC3E}">
        <p14:creationId xmlns:p14="http://schemas.microsoft.com/office/powerpoint/2010/main" val="25278329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7F9789A-5B2E-494E-AC1E-56EDD63B4F43}" type="slidenum">
              <a:rPr lang="en-GB" smtClean="0"/>
              <a:t>11</a:t>
            </a:fld>
            <a:endParaRPr lang="en-GB"/>
          </a:p>
        </p:txBody>
      </p:sp>
    </p:spTree>
    <p:extLst>
      <p:ext uri="{BB962C8B-B14F-4D97-AF65-F5344CB8AC3E}">
        <p14:creationId xmlns:p14="http://schemas.microsoft.com/office/powerpoint/2010/main" val="1112071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dirty="0"/>
          </a:p>
        </p:txBody>
      </p:sp>
      <p:sp>
        <p:nvSpPr>
          <p:cNvPr id="4" name="Slide Number Placeholder 3"/>
          <p:cNvSpPr>
            <a:spLocks noGrp="1"/>
          </p:cNvSpPr>
          <p:nvPr>
            <p:ph type="sldNum" sz="quarter" idx="5"/>
          </p:nvPr>
        </p:nvSpPr>
        <p:spPr/>
        <p:txBody>
          <a:bodyPr/>
          <a:lstStyle/>
          <a:p>
            <a:fld id="{07F9789A-5B2E-494E-AC1E-56EDD63B4F43}" type="slidenum">
              <a:rPr lang="en-GB" smtClean="0"/>
              <a:t>12</a:t>
            </a:fld>
            <a:endParaRPr lang="en-GB"/>
          </a:p>
        </p:txBody>
      </p:sp>
    </p:spTree>
    <p:extLst>
      <p:ext uri="{BB962C8B-B14F-4D97-AF65-F5344CB8AC3E}">
        <p14:creationId xmlns:p14="http://schemas.microsoft.com/office/powerpoint/2010/main" val="42011563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b="1" dirty="0"/>
          </a:p>
        </p:txBody>
      </p:sp>
      <p:sp>
        <p:nvSpPr>
          <p:cNvPr id="4" name="Slide Number Placeholder 3"/>
          <p:cNvSpPr>
            <a:spLocks noGrp="1"/>
          </p:cNvSpPr>
          <p:nvPr>
            <p:ph type="sldNum" sz="quarter" idx="5"/>
          </p:nvPr>
        </p:nvSpPr>
        <p:spPr/>
        <p:txBody>
          <a:bodyPr/>
          <a:lstStyle/>
          <a:p>
            <a:fld id="{07F9789A-5B2E-494E-AC1E-56EDD63B4F43}" type="slidenum">
              <a:rPr lang="en-GB" smtClean="0"/>
              <a:t>13</a:t>
            </a:fld>
            <a:endParaRPr lang="en-GB"/>
          </a:p>
        </p:txBody>
      </p:sp>
    </p:spTree>
    <p:extLst>
      <p:ext uri="{BB962C8B-B14F-4D97-AF65-F5344CB8AC3E}">
        <p14:creationId xmlns:p14="http://schemas.microsoft.com/office/powerpoint/2010/main" val="37072654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b="1" dirty="0"/>
          </a:p>
        </p:txBody>
      </p:sp>
      <p:sp>
        <p:nvSpPr>
          <p:cNvPr id="4" name="Slide Number Placeholder 3"/>
          <p:cNvSpPr>
            <a:spLocks noGrp="1"/>
          </p:cNvSpPr>
          <p:nvPr>
            <p:ph type="sldNum" sz="quarter" idx="5"/>
          </p:nvPr>
        </p:nvSpPr>
        <p:spPr/>
        <p:txBody>
          <a:bodyPr/>
          <a:lstStyle/>
          <a:p>
            <a:fld id="{07F9789A-5B2E-494E-AC1E-56EDD63B4F43}" type="slidenum">
              <a:rPr lang="en-GB" smtClean="0"/>
              <a:t>14</a:t>
            </a:fld>
            <a:endParaRPr lang="en-GB"/>
          </a:p>
        </p:txBody>
      </p:sp>
    </p:spTree>
    <p:extLst>
      <p:ext uri="{BB962C8B-B14F-4D97-AF65-F5344CB8AC3E}">
        <p14:creationId xmlns:p14="http://schemas.microsoft.com/office/powerpoint/2010/main" val="34290078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Q's?</a:t>
            </a:r>
          </a:p>
        </p:txBody>
      </p:sp>
      <p:sp>
        <p:nvSpPr>
          <p:cNvPr id="4" name="Slide Number Placeholder 3"/>
          <p:cNvSpPr>
            <a:spLocks noGrp="1"/>
          </p:cNvSpPr>
          <p:nvPr>
            <p:ph type="sldNum" sz="quarter" idx="5"/>
          </p:nvPr>
        </p:nvSpPr>
        <p:spPr/>
        <p:txBody>
          <a:bodyPr/>
          <a:lstStyle/>
          <a:p>
            <a:fld id="{07F9789A-5B2E-494E-AC1E-56EDD63B4F43}" type="slidenum">
              <a:rPr lang="en-GB" smtClean="0"/>
              <a:t>15</a:t>
            </a:fld>
            <a:endParaRPr lang="en-GB"/>
          </a:p>
        </p:txBody>
      </p:sp>
    </p:spTree>
    <p:extLst>
      <p:ext uri="{BB962C8B-B14F-4D97-AF65-F5344CB8AC3E}">
        <p14:creationId xmlns:p14="http://schemas.microsoft.com/office/powerpoint/2010/main" val="3633469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11E68-4646-F434-FA0F-5DFE472D91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8AEEB7-1343-0FA3-025F-F3897382CB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4685CC-36FE-A7B3-2A20-0D44CF1D19F8}"/>
              </a:ext>
            </a:extLst>
          </p:cNvPr>
          <p:cNvSpPr>
            <a:spLocks noGrp="1"/>
          </p:cNvSpPr>
          <p:nvPr>
            <p:ph type="dt" sz="half" idx="10"/>
          </p:nvPr>
        </p:nvSpPr>
        <p:spPr/>
        <p:txBody>
          <a:bodyPr/>
          <a:lstStyle/>
          <a:p>
            <a:fld id="{5C878DDA-57C3-47D8-B0E9-0679983AF15E}" type="datetimeFigureOut">
              <a:rPr lang="en-GB" smtClean="0"/>
              <a:t>02/03/2026</a:t>
            </a:fld>
            <a:endParaRPr lang="en-GB"/>
          </a:p>
        </p:txBody>
      </p:sp>
      <p:sp>
        <p:nvSpPr>
          <p:cNvPr id="5" name="Footer Placeholder 4">
            <a:extLst>
              <a:ext uri="{FF2B5EF4-FFF2-40B4-BE49-F238E27FC236}">
                <a16:creationId xmlns:a16="http://schemas.microsoft.com/office/drawing/2014/main" id="{2D4A7D9D-7796-1BFB-498B-58F2E322A8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AC130-2D00-9DC6-2A48-F68A3154C7D4}"/>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597026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C0387-A2E0-A868-3627-607F2EEA5B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5E3BA0-60C2-167C-4BD9-84101D0054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A0E8FF-DFDF-5571-B541-D69785AE3155}"/>
              </a:ext>
            </a:extLst>
          </p:cNvPr>
          <p:cNvSpPr>
            <a:spLocks noGrp="1"/>
          </p:cNvSpPr>
          <p:nvPr>
            <p:ph type="dt" sz="half" idx="10"/>
          </p:nvPr>
        </p:nvSpPr>
        <p:spPr/>
        <p:txBody>
          <a:bodyPr/>
          <a:lstStyle/>
          <a:p>
            <a:fld id="{5C878DDA-57C3-47D8-B0E9-0679983AF15E}" type="datetimeFigureOut">
              <a:rPr lang="en-GB" smtClean="0"/>
              <a:t>02/03/2026</a:t>
            </a:fld>
            <a:endParaRPr lang="en-GB"/>
          </a:p>
        </p:txBody>
      </p:sp>
      <p:sp>
        <p:nvSpPr>
          <p:cNvPr id="5" name="Footer Placeholder 4">
            <a:extLst>
              <a:ext uri="{FF2B5EF4-FFF2-40B4-BE49-F238E27FC236}">
                <a16:creationId xmlns:a16="http://schemas.microsoft.com/office/drawing/2014/main" id="{BC6362C3-B99D-D456-AACB-FED850D8AC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32DDC1-909E-A79D-DD14-E84058F2724D}"/>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1022058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85E36-7345-C181-2A23-126B3E8828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9F6F2E-A834-B407-3BBE-A6741EEDA2D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4C7E45-2F8A-35D8-7B0A-73DDF5677FA9}"/>
              </a:ext>
            </a:extLst>
          </p:cNvPr>
          <p:cNvSpPr>
            <a:spLocks noGrp="1"/>
          </p:cNvSpPr>
          <p:nvPr>
            <p:ph type="dt" sz="half" idx="10"/>
          </p:nvPr>
        </p:nvSpPr>
        <p:spPr/>
        <p:txBody>
          <a:bodyPr/>
          <a:lstStyle/>
          <a:p>
            <a:fld id="{5C878DDA-57C3-47D8-B0E9-0679983AF15E}" type="datetimeFigureOut">
              <a:rPr lang="en-GB" smtClean="0"/>
              <a:t>02/03/2026</a:t>
            </a:fld>
            <a:endParaRPr lang="en-GB"/>
          </a:p>
        </p:txBody>
      </p:sp>
      <p:sp>
        <p:nvSpPr>
          <p:cNvPr id="5" name="Footer Placeholder 4">
            <a:extLst>
              <a:ext uri="{FF2B5EF4-FFF2-40B4-BE49-F238E27FC236}">
                <a16:creationId xmlns:a16="http://schemas.microsoft.com/office/drawing/2014/main" id="{2C806216-AF27-55F9-EF19-B19D25E7A7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F588E8-D22F-33A5-9566-669C0CE62183}"/>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727493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56BC1-626F-5BEF-8F04-65B46E9FF9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D8A536-7E51-770B-C769-59D725BB99C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85D74A9-0AC8-A397-DC64-95E3822BC9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CB8EB0-FCD2-63D6-0B38-95584E3C7B28}"/>
              </a:ext>
            </a:extLst>
          </p:cNvPr>
          <p:cNvSpPr>
            <a:spLocks noGrp="1"/>
          </p:cNvSpPr>
          <p:nvPr>
            <p:ph type="dt" sz="half" idx="10"/>
          </p:nvPr>
        </p:nvSpPr>
        <p:spPr/>
        <p:txBody>
          <a:bodyPr/>
          <a:lstStyle/>
          <a:p>
            <a:fld id="{5C878DDA-57C3-47D8-B0E9-0679983AF15E}" type="datetimeFigureOut">
              <a:rPr lang="en-GB" smtClean="0"/>
              <a:t>02/03/2026</a:t>
            </a:fld>
            <a:endParaRPr lang="en-GB"/>
          </a:p>
        </p:txBody>
      </p:sp>
      <p:sp>
        <p:nvSpPr>
          <p:cNvPr id="6" name="Footer Placeholder 5">
            <a:extLst>
              <a:ext uri="{FF2B5EF4-FFF2-40B4-BE49-F238E27FC236}">
                <a16:creationId xmlns:a16="http://schemas.microsoft.com/office/drawing/2014/main" id="{B686A55D-301C-4F7B-103B-EC472B4A9A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11F41A-55BD-C5F3-DD6C-2B711B732045}"/>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2772207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38B66-C22D-6672-FA1D-71C10AE8A02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F98A76-2C02-C2DE-4707-BB69A7FD7A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0689FF-945D-1D8C-64B0-9638D2E39E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DC2BF5-F276-E792-867E-561A4E8173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72E193-4A53-849D-0E4F-D133F24645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778A27-E3F9-747B-B452-EF5116856CC8}"/>
              </a:ext>
            </a:extLst>
          </p:cNvPr>
          <p:cNvSpPr>
            <a:spLocks noGrp="1"/>
          </p:cNvSpPr>
          <p:nvPr>
            <p:ph type="dt" sz="half" idx="10"/>
          </p:nvPr>
        </p:nvSpPr>
        <p:spPr/>
        <p:txBody>
          <a:bodyPr/>
          <a:lstStyle/>
          <a:p>
            <a:fld id="{5C878DDA-57C3-47D8-B0E9-0679983AF15E}" type="datetimeFigureOut">
              <a:rPr lang="en-GB" smtClean="0"/>
              <a:t>02/03/2026</a:t>
            </a:fld>
            <a:endParaRPr lang="en-GB"/>
          </a:p>
        </p:txBody>
      </p:sp>
      <p:sp>
        <p:nvSpPr>
          <p:cNvPr id="8" name="Footer Placeholder 7">
            <a:extLst>
              <a:ext uri="{FF2B5EF4-FFF2-40B4-BE49-F238E27FC236}">
                <a16:creationId xmlns:a16="http://schemas.microsoft.com/office/drawing/2014/main" id="{5BE08819-5DF8-7BAB-187F-5D3494C370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36FCD8-38B8-0273-6FDC-D2B1B5DCE36F}"/>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1481257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90F73-ECF3-D7E0-E155-3B530CDB8E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2AEF81-9AAB-937B-3A0B-447B4B1F756E}"/>
              </a:ext>
            </a:extLst>
          </p:cNvPr>
          <p:cNvSpPr>
            <a:spLocks noGrp="1"/>
          </p:cNvSpPr>
          <p:nvPr>
            <p:ph type="dt" sz="half" idx="10"/>
          </p:nvPr>
        </p:nvSpPr>
        <p:spPr/>
        <p:txBody>
          <a:bodyPr/>
          <a:lstStyle/>
          <a:p>
            <a:fld id="{5C878DDA-57C3-47D8-B0E9-0679983AF15E}" type="datetimeFigureOut">
              <a:rPr lang="en-GB" smtClean="0"/>
              <a:t>02/03/2026</a:t>
            </a:fld>
            <a:endParaRPr lang="en-GB"/>
          </a:p>
        </p:txBody>
      </p:sp>
      <p:sp>
        <p:nvSpPr>
          <p:cNvPr id="4" name="Footer Placeholder 3">
            <a:extLst>
              <a:ext uri="{FF2B5EF4-FFF2-40B4-BE49-F238E27FC236}">
                <a16:creationId xmlns:a16="http://schemas.microsoft.com/office/drawing/2014/main" id="{FA7313EC-B545-CFEC-72FB-6D41062D7F7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5B5B902-D5BD-B354-5151-3EC5A4105596}"/>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570160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27998E-D328-FFE6-7EE1-A8F6BF78FFB6}"/>
              </a:ext>
            </a:extLst>
          </p:cNvPr>
          <p:cNvSpPr>
            <a:spLocks noGrp="1"/>
          </p:cNvSpPr>
          <p:nvPr>
            <p:ph type="dt" sz="half" idx="10"/>
          </p:nvPr>
        </p:nvSpPr>
        <p:spPr/>
        <p:txBody>
          <a:bodyPr/>
          <a:lstStyle/>
          <a:p>
            <a:fld id="{5C878DDA-57C3-47D8-B0E9-0679983AF15E}" type="datetimeFigureOut">
              <a:rPr lang="en-GB" smtClean="0"/>
              <a:t>02/03/2026</a:t>
            </a:fld>
            <a:endParaRPr lang="en-GB"/>
          </a:p>
        </p:txBody>
      </p:sp>
      <p:sp>
        <p:nvSpPr>
          <p:cNvPr id="3" name="Footer Placeholder 2">
            <a:extLst>
              <a:ext uri="{FF2B5EF4-FFF2-40B4-BE49-F238E27FC236}">
                <a16:creationId xmlns:a16="http://schemas.microsoft.com/office/drawing/2014/main" id="{B13D0926-DF8E-3DF8-3905-4F6FCC528D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EDDE6E-9FC8-D941-4936-38F231025333}"/>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1315059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3838A-D47D-4D02-E350-26A46072AF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72506B-06E3-5F62-2170-C464CA0718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3D64C62-348E-42C8-1895-FC8F20334F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330420-1787-D8E1-E587-DA842A6C60EC}"/>
              </a:ext>
            </a:extLst>
          </p:cNvPr>
          <p:cNvSpPr>
            <a:spLocks noGrp="1"/>
          </p:cNvSpPr>
          <p:nvPr>
            <p:ph type="dt" sz="half" idx="10"/>
          </p:nvPr>
        </p:nvSpPr>
        <p:spPr/>
        <p:txBody>
          <a:bodyPr/>
          <a:lstStyle/>
          <a:p>
            <a:fld id="{5C878DDA-57C3-47D8-B0E9-0679983AF15E}" type="datetimeFigureOut">
              <a:rPr lang="en-GB" smtClean="0"/>
              <a:t>02/03/2026</a:t>
            </a:fld>
            <a:endParaRPr lang="en-GB"/>
          </a:p>
        </p:txBody>
      </p:sp>
      <p:sp>
        <p:nvSpPr>
          <p:cNvPr id="6" name="Footer Placeholder 5">
            <a:extLst>
              <a:ext uri="{FF2B5EF4-FFF2-40B4-BE49-F238E27FC236}">
                <a16:creationId xmlns:a16="http://schemas.microsoft.com/office/drawing/2014/main" id="{B126CC3D-4689-6B46-3EE3-632CCB360C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6E4CAA-D11A-B4CB-2609-32AD95946F49}"/>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2944590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74114-B672-8F3D-67DF-390CA57B7D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AB706B-32B7-3508-F0FE-F7BBF4B096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BB543A-466C-CF84-79B9-85910A57A6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211A28-B697-8DDE-19A3-691920986865}"/>
              </a:ext>
            </a:extLst>
          </p:cNvPr>
          <p:cNvSpPr>
            <a:spLocks noGrp="1"/>
          </p:cNvSpPr>
          <p:nvPr>
            <p:ph type="dt" sz="half" idx="10"/>
          </p:nvPr>
        </p:nvSpPr>
        <p:spPr/>
        <p:txBody>
          <a:bodyPr/>
          <a:lstStyle/>
          <a:p>
            <a:fld id="{5C878DDA-57C3-47D8-B0E9-0679983AF15E}" type="datetimeFigureOut">
              <a:rPr lang="en-GB" smtClean="0"/>
              <a:t>02/03/2026</a:t>
            </a:fld>
            <a:endParaRPr lang="en-GB"/>
          </a:p>
        </p:txBody>
      </p:sp>
      <p:sp>
        <p:nvSpPr>
          <p:cNvPr id="6" name="Footer Placeholder 5">
            <a:extLst>
              <a:ext uri="{FF2B5EF4-FFF2-40B4-BE49-F238E27FC236}">
                <a16:creationId xmlns:a16="http://schemas.microsoft.com/office/drawing/2014/main" id="{AA75F07A-08FB-56CA-F8FF-A82664D097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03C3BD-EFDC-24FF-0CAD-6146BA7383F0}"/>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1481152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F9734-24C5-D48A-4197-3F82FFF6A8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C1952C-4F58-6C78-D81F-28CD60A3BA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128948-F1D8-33A3-7115-F4EC422DC3D9}"/>
              </a:ext>
            </a:extLst>
          </p:cNvPr>
          <p:cNvSpPr>
            <a:spLocks noGrp="1"/>
          </p:cNvSpPr>
          <p:nvPr>
            <p:ph type="dt" sz="half" idx="10"/>
          </p:nvPr>
        </p:nvSpPr>
        <p:spPr/>
        <p:txBody>
          <a:bodyPr/>
          <a:lstStyle/>
          <a:p>
            <a:fld id="{5C878DDA-57C3-47D8-B0E9-0679983AF15E}" type="datetimeFigureOut">
              <a:rPr lang="en-GB" smtClean="0"/>
              <a:t>02/03/2026</a:t>
            </a:fld>
            <a:endParaRPr lang="en-GB"/>
          </a:p>
        </p:txBody>
      </p:sp>
      <p:sp>
        <p:nvSpPr>
          <p:cNvPr id="5" name="Footer Placeholder 4">
            <a:extLst>
              <a:ext uri="{FF2B5EF4-FFF2-40B4-BE49-F238E27FC236}">
                <a16:creationId xmlns:a16="http://schemas.microsoft.com/office/drawing/2014/main" id="{4EC5FBB3-DE23-BE64-A0F8-1E17F8BCAB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EEC56E-9413-4C45-ADD2-EE1A284FC4A2}"/>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796773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7D20E7-CB4F-6925-6C91-6A7C57D05D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8B4B7B-B047-DF80-5BCD-C78B7C44F9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E6485E-135C-7BD2-36AD-F0B6EB8BCE3E}"/>
              </a:ext>
            </a:extLst>
          </p:cNvPr>
          <p:cNvSpPr>
            <a:spLocks noGrp="1"/>
          </p:cNvSpPr>
          <p:nvPr>
            <p:ph type="dt" sz="half" idx="10"/>
          </p:nvPr>
        </p:nvSpPr>
        <p:spPr/>
        <p:txBody>
          <a:bodyPr/>
          <a:lstStyle/>
          <a:p>
            <a:fld id="{5C878DDA-57C3-47D8-B0E9-0679983AF15E}" type="datetimeFigureOut">
              <a:rPr lang="en-GB" smtClean="0"/>
              <a:t>02/03/2026</a:t>
            </a:fld>
            <a:endParaRPr lang="en-GB"/>
          </a:p>
        </p:txBody>
      </p:sp>
      <p:sp>
        <p:nvSpPr>
          <p:cNvPr id="5" name="Footer Placeholder 4">
            <a:extLst>
              <a:ext uri="{FF2B5EF4-FFF2-40B4-BE49-F238E27FC236}">
                <a16:creationId xmlns:a16="http://schemas.microsoft.com/office/drawing/2014/main" id="{E76A37EB-9847-6B6B-22C3-92B610A7E6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64AAAA-0D2C-F100-EC70-2D201D94C299}"/>
              </a:ext>
            </a:extLst>
          </p:cNvPr>
          <p:cNvSpPr>
            <a:spLocks noGrp="1"/>
          </p:cNvSpPr>
          <p:nvPr>
            <p:ph type="sldNum" sz="quarter" idx="12"/>
          </p:nvPr>
        </p:nvSpPr>
        <p:spPr/>
        <p:txBody>
          <a:bodyPr/>
          <a:lstStyle/>
          <a:p>
            <a:fld id="{28AF559D-1345-403E-B81D-AC01C7BC39B5}" type="slidenum">
              <a:rPr lang="en-GB" smtClean="0"/>
              <a:t>‹#›</a:t>
            </a:fld>
            <a:endParaRPr lang="en-GB"/>
          </a:p>
        </p:txBody>
      </p:sp>
    </p:spTree>
    <p:extLst>
      <p:ext uri="{BB962C8B-B14F-4D97-AF65-F5344CB8AC3E}">
        <p14:creationId xmlns:p14="http://schemas.microsoft.com/office/powerpoint/2010/main" val="534000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3F0D38-B8F8-8BB5-FB84-F44CE734C6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5E7F0A-F372-3F44-E7DF-14B5CFC5E7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7816CA-9DFE-9467-055C-ACC24A96D55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C878DDA-57C3-47D8-B0E9-0679983AF15E}" type="datetimeFigureOut">
              <a:rPr lang="en-GB" smtClean="0"/>
              <a:t>02/03/2026</a:t>
            </a:fld>
            <a:endParaRPr lang="en-GB"/>
          </a:p>
        </p:txBody>
      </p:sp>
      <p:sp>
        <p:nvSpPr>
          <p:cNvPr id="5" name="Footer Placeholder 4">
            <a:extLst>
              <a:ext uri="{FF2B5EF4-FFF2-40B4-BE49-F238E27FC236}">
                <a16:creationId xmlns:a16="http://schemas.microsoft.com/office/drawing/2014/main" id="{9E1ADE36-B991-38E5-151F-7CA992E48C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B1F8129-7530-7ABE-DCC0-21206E572A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8AF559D-1345-403E-B81D-AC01C7BC39B5}" type="slidenum">
              <a:rPr lang="en-GB" smtClean="0"/>
              <a:t>‹#›</a:t>
            </a:fld>
            <a:endParaRPr lang="en-GB"/>
          </a:p>
        </p:txBody>
      </p:sp>
    </p:spTree>
    <p:extLst>
      <p:ext uri="{BB962C8B-B14F-4D97-AF65-F5344CB8AC3E}">
        <p14:creationId xmlns:p14="http://schemas.microsoft.com/office/powerpoint/2010/main" val="32182918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D09F16C-F4A6-2503-8508-2E8C59AF9DCE}"/>
              </a:ext>
            </a:extLst>
          </p:cNvPr>
          <p:cNvPicPr>
            <a:picLocks noChangeAspect="1"/>
          </p:cNvPicPr>
          <p:nvPr/>
        </p:nvPicPr>
        <p:blipFill>
          <a:blip r:embed="rId2"/>
          <a:srcRect t="5466"/>
          <a:stretch>
            <a:fillRect/>
          </a:stretch>
        </p:blipFill>
        <p:spPr>
          <a:xfrm>
            <a:off x="457200" y="457200"/>
            <a:ext cx="11277600" cy="5943600"/>
          </a:xfrm>
          <a:prstGeom prst="rect">
            <a:avLst/>
          </a:prstGeom>
        </p:spPr>
      </p:pic>
      <p:pic>
        <p:nvPicPr>
          <p:cNvPr id="7" name="Picture 6">
            <a:extLst>
              <a:ext uri="{FF2B5EF4-FFF2-40B4-BE49-F238E27FC236}">
                <a16:creationId xmlns:a16="http://schemas.microsoft.com/office/drawing/2014/main" id="{680F4DE7-09FB-F0B0-9F32-3394511E0A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7230" y="5929354"/>
            <a:ext cx="2534004" cy="943107"/>
          </a:xfrm>
          <a:prstGeom prst="rect">
            <a:avLst/>
          </a:prstGeom>
        </p:spPr>
      </p:pic>
    </p:spTree>
    <p:extLst>
      <p:ext uri="{BB962C8B-B14F-4D97-AF65-F5344CB8AC3E}">
        <p14:creationId xmlns:p14="http://schemas.microsoft.com/office/powerpoint/2010/main" val="2523125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DECCEF4-88DD-B93E-A7A1-DC2C3F621A08}"/>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757057EB-69EF-E4EC-E1FA-601298AF31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205884" y="6133552"/>
            <a:ext cx="1985350" cy="738909"/>
          </a:xfrm>
          <a:prstGeom prst="rect">
            <a:avLst/>
          </a:prstGeom>
        </p:spPr>
      </p:pic>
    </p:spTree>
    <p:extLst>
      <p:ext uri="{BB962C8B-B14F-4D97-AF65-F5344CB8AC3E}">
        <p14:creationId xmlns:p14="http://schemas.microsoft.com/office/powerpoint/2010/main" val="344473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E8DFA55-4B2A-7425-C329-3D9F29E80E01}"/>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28E0ECC5-F458-549F-40F1-A60D36AB10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230" y="5929354"/>
            <a:ext cx="2534004" cy="943107"/>
          </a:xfrm>
          <a:prstGeom prst="rect">
            <a:avLst/>
          </a:prstGeom>
        </p:spPr>
      </p:pic>
    </p:spTree>
    <p:extLst>
      <p:ext uri="{BB962C8B-B14F-4D97-AF65-F5344CB8AC3E}">
        <p14:creationId xmlns:p14="http://schemas.microsoft.com/office/powerpoint/2010/main" val="4128183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7EF4DA7-2600-A8D7-70CE-420CE31B8832}"/>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4" name="Picture 3">
            <a:extLst>
              <a:ext uri="{FF2B5EF4-FFF2-40B4-BE49-F238E27FC236}">
                <a16:creationId xmlns:a16="http://schemas.microsoft.com/office/drawing/2014/main" id="{0797F137-9F62-F0C3-EEF3-31E6DE9F89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67279" y="6178446"/>
            <a:ext cx="1824721" cy="679126"/>
          </a:xfrm>
          <a:prstGeom prst="rect">
            <a:avLst/>
          </a:prstGeom>
        </p:spPr>
      </p:pic>
    </p:spTree>
    <p:extLst>
      <p:ext uri="{BB962C8B-B14F-4D97-AF65-F5344CB8AC3E}">
        <p14:creationId xmlns:p14="http://schemas.microsoft.com/office/powerpoint/2010/main" val="1615448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D4D3CA9-F683-B2D7-C862-E3F7BEA7C6F5}"/>
              </a:ext>
            </a:extLst>
          </p:cNvPr>
          <p:cNvPicPr>
            <a:picLocks noChangeAspect="1"/>
          </p:cNvPicPr>
          <p:nvPr/>
        </p:nvPicPr>
        <p:blipFill>
          <a:blip r:embed="rId3"/>
          <a:srcRect b="5466"/>
          <a:stretch>
            <a:fillRect/>
          </a:stretch>
        </p:blipFill>
        <p:spPr>
          <a:xfrm>
            <a:off x="457200" y="457200"/>
            <a:ext cx="11277600" cy="5943600"/>
          </a:xfrm>
          <a:prstGeom prst="rect">
            <a:avLst/>
          </a:prstGeom>
        </p:spPr>
      </p:pic>
      <p:pic>
        <p:nvPicPr>
          <p:cNvPr id="4" name="Picture 3">
            <a:extLst>
              <a:ext uri="{FF2B5EF4-FFF2-40B4-BE49-F238E27FC236}">
                <a16:creationId xmlns:a16="http://schemas.microsoft.com/office/drawing/2014/main" id="{9936920B-82E1-56BF-B34E-119EC9DAE4C1}"/>
              </a:ext>
            </a:extLst>
          </p:cNvPr>
          <p:cNvPicPr>
            <a:picLocks noChangeAspect="1"/>
          </p:cNvPicPr>
          <p:nvPr/>
        </p:nvPicPr>
        <p:blipFill>
          <a:blip r:embed="rId4"/>
          <a:stretch>
            <a:fillRect/>
          </a:stretch>
        </p:blipFill>
        <p:spPr>
          <a:xfrm>
            <a:off x="10368372" y="6071314"/>
            <a:ext cx="1822862" cy="676715"/>
          </a:xfrm>
          <a:prstGeom prst="rect">
            <a:avLst/>
          </a:prstGeom>
        </p:spPr>
      </p:pic>
    </p:spTree>
    <p:extLst>
      <p:ext uri="{BB962C8B-B14F-4D97-AF65-F5344CB8AC3E}">
        <p14:creationId xmlns:p14="http://schemas.microsoft.com/office/powerpoint/2010/main" val="3936729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68513FC-22A6-2C49-D8D1-82A7F8A6494A}"/>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BCFE098C-AF29-CE09-EA01-69A15D83A9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535478" y="6241046"/>
            <a:ext cx="1656522" cy="616526"/>
          </a:xfrm>
          <a:prstGeom prst="rect">
            <a:avLst/>
          </a:prstGeom>
        </p:spPr>
      </p:pic>
    </p:spTree>
    <p:extLst>
      <p:ext uri="{BB962C8B-B14F-4D97-AF65-F5344CB8AC3E}">
        <p14:creationId xmlns:p14="http://schemas.microsoft.com/office/powerpoint/2010/main" val="15638529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9E3ACD7-CD52-CF2E-602D-579FEE4175C3}"/>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4F2AF9B3-32C6-088D-82BA-5D247F6BDE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67279" y="6178446"/>
            <a:ext cx="1824721" cy="679126"/>
          </a:xfrm>
          <a:prstGeom prst="rect">
            <a:avLst/>
          </a:prstGeom>
        </p:spPr>
      </p:pic>
    </p:spTree>
    <p:extLst>
      <p:ext uri="{BB962C8B-B14F-4D97-AF65-F5344CB8AC3E}">
        <p14:creationId xmlns:p14="http://schemas.microsoft.com/office/powerpoint/2010/main" val="249085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7965B1FB-686B-63D5-81AD-6E966920DA0E}"/>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6FA11E4B-73B3-BC04-2C82-37508CAD44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67279" y="6178446"/>
            <a:ext cx="1824721" cy="679126"/>
          </a:xfrm>
          <a:prstGeom prst="rect">
            <a:avLst/>
          </a:prstGeom>
        </p:spPr>
      </p:pic>
    </p:spTree>
    <p:extLst>
      <p:ext uri="{BB962C8B-B14F-4D97-AF65-F5344CB8AC3E}">
        <p14:creationId xmlns:p14="http://schemas.microsoft.com/office/powerpoint/2010/main" val="1442755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974A765-B7C9-2116-D902-9B7E4E8BB4BD}"/>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3F9B225A-6EFE-130A-1979-FE890AF93D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67279" y="6178446"/>
            <a:ext cx="1824721" cy="679126"/>
          </a:xfrm>
          <a:prstGeom prst="rect">
            <a:avLst/>
          </a:prstGeom>
        </p:spPr>
      </p:pic>
    </p:spTree>
    <p:extLst>
      <p:ext uri="{BB962C8B-B14F-4D97-AF65-F5344CB8AC3E}">
        <p14:creationId xmlns:p14="http://schemas.microsoft.com/office/powerpoint/2010/main" val="3836901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1814506-4D54-B792-C083-7C95C25303C6}"/>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776D8702-1B2B-EE39-B4E7-F1F7C8DAAB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67279" y="6178446"/>
            <a:ext cx="1824721" cy="679126"/>
          </a:xfrm>
          <a:prstGeom prst="rect">
            <a:avLst/>
          </a:prstGeom>
        </p:spPr>
      </p:pic>
    </p:spTree>
    <p:extLst>
      <p:ext uri="{BB962C8B-B14F-4D97-AF65-F5344CB8AC3E}">
        <p14:creationId xmlns:p14="http://schemas.microsoft.com/office/powerpoint/2010/main" val="673077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86FE849-AADE-5BFD-9CE4-0E79A2A4B23A}"/>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BC928603-E8F0-F973-CF62-A77437C0B5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67279" y="6178446"/>
            <a:ext cx="1824721" cy="679126"/>
          </a:xfrm>
          <a:prstGeom prst="rect">
            <a:avLst/>
          </a:prstGeom>
        </p:spPr>
      </p:pic>
    </p:spTree>
    <p:extLst>
      <p:ext uri="{BB962C8B-B14F-4D97-AF65-F5344CB8AC3E}">
        <p14:creationId xmlns:p14="http://schemas.microsoft.com/office/powerpoint/2010/main" val="1659974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02A20A1-9D6D-3025-987D-AA6D16E66C83}"/>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D532D500-9C89-DA24-56E5-A20CEC8156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67279" y="6178446"/>
            <a:ext cx="1824721" cy="679126"/>
          </a:xfrm>
          <a:prstGeom prst="rect">
            <a:avLst/>
          </a:prstGeom>
        </p:spPr>
      </p:pic>
    </p:spTree>
    <p:extLst>
      <p:ext uri="{BB962C8B-B14F-4D97-AF65-F5344CB8AC3E}">
        <p14:creationId xmlns:p14="http://schemas.microsoft.com/office/powerpoint/2010/main" val="1100875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D234AE9-9E4B-8F61-14A0-8F5401D0F8AB}"/>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E755818A-684A-B071-368E-E067934DE99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67279" y="6178446"/>
            <a:ext cx="1824721" cy="679126"/>
          </a:xfrm>
          <a:prstGeom prst="rect">
            <a:avLst/>
          </a:prstGeom>
        </p:spPr>
      </p:pic>
    </p:spTree>
    <p:extLst>
      <p:ext uri="{BB962C8B-B14F-4D97-AF65-F5344CB8AC3E}">
        <p14:creationId xmlns:p14="http://schemas.microsoft.com/office/powerpoint/2010/main" val="6688928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B153588-5019-E796-D91F-F6F407DDB609}"/>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B610C951-5A01-040A-E8D9-091CB3ECDE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67279" y="6178446"/>
            <a:ext cx="1824721" cy="679126"/>
          </a:xfrm>
          <a:prstGeom prst="rect">
            <a:avLst/>
          </a:prstGeom>
        </p:spPr>
      </p:pic>
    </p:spTree>
    <p:extLst>
      <p:ext uri="{BB962C8B-B14F-4D97-AF65-F5344CB8AC3E}">
        <p14:creationId xmlns:p14="http://schemas.microsoft.com/office/powerpoint/2010/main" val="39572985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11F378D-CD54-69C6-39D7-5CFC5E3F0D1D}"/>
              </a:ext>
            </a:extLst>
          </p:cNvPr>
          <p:cNvPicPr>
            <a:picLocks noChangeAspect="1"/>
          </p:cNvPicPr>
          <p:nvPr/>
        </p:nvPicPr>
        <p:blipFill>
          <a:blip r:embed="rId3"/>
          <a:stretch>
            <a:fillRect/>
          </a:stretch>
        </p:blipFill>
        <p:spPr>
          <a:xfrm>
            <a:off x="765416" y="457200"/>
            <a:ext cx="10661168" cy="5943600"/>
          </a:xfrm>
          <a:prstGeom prst="rect">
            <a:avLst/>
          </a:prstGeom>
        </p:spPr>
      </p:pic>
      <p:pic>
        <p:nvPicPr>
          <p:cNvPr id="3" name="Picture 2">
            <a:extLst>
              <a:ext uri="{FF2B5EF4-FFF2-40B4-BE49-F238E27FC236}">
                <a16:creationId xmlns:a16="http://schemas.microsoft.com/office/drawing/2014/main" id="{51A70912-D72A-7F3B-9595-29781B8186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67279" y="6178446"/>
            <a:ext cx="1824721" cy="679126"/>
          </a:xfrm>
          <a:prstGeom prst="rect">
            <a:avLst/>
          </a:prstGeom>
        </p:spPr>
      </p:pic>
    </p:spTree>
    <p:extLst>
      <p:ext uri="{BB962C8B-B14F-4D97-AF65-F5344CB8AC3E}">
        <p14:creationId xmlns:p14="http://schemas.microsoft.com/office/powerpoint/2010/main" val="40829414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60</TotalTime>
  <Words>4188</Words>
  <Application>Microsoft Office PowerPoint</Application>
  <PresentationFormat>Widescreen</PresentationFormat>
  <Paragraphs>249</Paragraphs>
  <Slides>15</Slides>
  <Notes>14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Justin Evans</dc:creator>
  <cp:lastModifiedBy>Justin Evans</cp:lastModifiedBy>
  <cp:revision>111</cp:revision>
  <dcterms:created xsi:type="dcterms:W3CDTF">2026-02-26T10:26:06Z</dcterms:created>
  <dcterms:modified xsi:type="dcterms:W3CDTF">2026-03-02T13:07:35Z</dcterms:modified>
</cp:coreProperties>
</file>