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4" r:id="rId1"/>
  </p:sldMasterIdLst>
  <p:notesMasterIdLst>
    <p:notesMasterId r:id="rId3"/>
  </p:notesMasterIdLst>
  <p:sldIdLst>
    <p:sldId id="256" r:id="rId2"/>
  </p:sldIdLst>
  <p:sldSz cx="42803763" cy="30275213"/>
  <p:notesSz cx="6797675" cy="9926638"/>
  <p:defaultTextStyle>
    <a:defPPr>
      <a:defRPr lang="en-US"/>
    </a:defPPr>
    <a:lvl1pPr marL="0" algn="l" defTabSz="4175882" rtl="0" eaLnBrk="1" latinLnBrk="0" hangingPunct="1">
      <a:defRPr sz="8220" kern="1200">
        <a:solidFill>
          <a:schemeClr val="tx1"/>
        </a:solidFill>
        <a:latin typeface="+mn-lt"/>
        <a:ea typeface="+mn-ea"/>
        <a:cs typeface="+mn-cs"/>
      </a:defRPr>
    </a:lvl1pPr>
    <a:lvl2pPr marL="2087941" algn="l" defTabSz="4175882" rtl="0" eaLnBrk="1" latinLnBrk="0" hangingPunct="1">
      <a:defRPr sz="8220" kern="1200">
        <a:solidFill>
          <a:schemeClr val="tx1"/>
        </a:solidFill>
        <a:latin typeface="+mn-lt"/>
        <a:ea typeface="+mn-ea"/>
        <a:cs typeface="+mn-cs"/>
      </a:defRPr>
    </a:lvl2pPr>
    <a:lvl3pPr marL="4175882" algn="l" defTabSz="4175882" rtl="0" eaLnBrk="1" latinLnBrk="0" hangingPunct="1">
      <a:defRPr sz="8220" kern="1200">
        <a:solidFill>
          <a:schemeClr val="tx1"/>
        </a:solidFill>
        <a:latin typeface="+mn-lt"/>
        <a:ea typeface="+mn-ea"/>
        <a:cs typeface="+mn-cs"/>
      </a:defRPr>
    </a:lvl3pPr>
    <a:lvl4pPr marL="6263823" algn="l" defTabSz="4175882" rtl="0" eaLnBrk="1" latinLnBrk="0" hangingPunct="1">
      <a:defRPr sz="8220" kern="1200">
        <a:solidFill>
          <a:schemeClr val="tx1"/>
        </a:solidFill>
        <a:latin typeface="+mn-lt"/>
        <a:ea typeface="+mn-ea"/>
        <a:cs typeface="+mn-cs"/>
      </a:defRPr>
    </a:lvl4pPr>
    <a:lvl5pPr marL="8351764" algn="l" defTabSz="4175882" rtl="0" eaLnBrk="1" latinLnBrk="0" hangingPunct="1">
      <a:defRPr sz="8220" kern="1200">
        <a:solidFill>
          <a:schemeClr val="tx1"/>
        </a:solidFill>
        <a:latin typeface="+mn-lt"/>
        <a:ea typeface="+mn-ea"/>
        <a:cs typeface="+mn-cs"/>
      </a:defRPr>
    </a:lvl5pPr>
    <a:lvl6pPr marL="10439705" algn="l" defTabSz="4175882" rtl="0" eaLnBrk="1" latinLnBrk="0" hangingPunct="1">
      <a:defRPr sz="8220" kern="1200">
        <a:solidFill>
          <a:schemeClr val="tx1"/>
        </a:solidFill>
        <a:latin typeface="+mn-lt"/>
        <a:ea typeface="+mn-ea"/>
        <a:cs typeface="+mn-cs"/>
      </a:defRPr>
    </a:lvl6pPr>
    <a:lvl7pPr marL="12527646" algn="l" defTabSz="4175882" rtl="0" eaLnBrk="1" latinLnBrk="0" hangingPunct="1">
      <a:defRPr sz="8220" kern="1200">
        <a:solidFill>
          <a:schemeClr val="tx1"/>
        </a:solidFill>
        <a:latin typeface="+mn-lt"/>
        <a:ea typeface="+mn-ea"/>
        <a:cs typeface="+mn-cs"/>
      </a:defRPr>
    </a:lvl7pPr>
    <a:lvl8pPr marL="14615587" algn="l" defTabSz="4175882" rtl="0" eaLnBrk="1" latinLnBrk="0" hangingPunct="1">
      <a:defRPr sz="8220" kern="1200">
        <a:solidFill>
          <a:schemeClr val="tx1"/>
        </a:solidFill>
        <a:latin typeface="+mn-lt"/>
        <a:ea typeface="+mn-ea"/>
        <a:cs typeface="+mn-cs"/>
      </a:defRPr>
    </a:lvl8pPr>
    <a:lvl9pPr marL="16703528" algn="l" defTabSz="4175882" rtl="0" eaLnBrk="1" latinLnBrk="0" hangingPunct="1">
      <a:defRPr sz="822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6" userDrawn="1">
          <p15:clr>
            <a:srgbClr val="A4A3A4"/>
          </p15:clr>
        </p15:guide>
        <p15:guide id="2" pos="1348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FDA403"/>
    <a:srgbClr val="FF99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61E84D-4AF8-8EDC-B9A6-13AC9E2F6C74}" v="8" dt="2025-02-27T10:19:51.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43" autoAdjust="0"/>
    <p:restoredTop sz="89785" autoAdjust="0"/>
  </p:normalViewPr>
  <p:slideViewPr>
    <p:cSldViewPr>
      <p:cViewPr varScale="1">
        <p:scale>
          <a:sx n="16" d="100"/>
          <a:sy n="16" d="100"/>
        </p:scale>
        <p:origin x="2011" y="91"/>
      </p:cViewPr>
      <p:guideLst>
        <p:guide orient="horz" pos="9536"/>
        <p:guide pos="1348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BD8FAE3-7F45-4936-9839-8E877554BD8D}" type="datetimeFigureOut">
              <a:rPr lang="en-GB" smtClean="0"/>
              <a:pPr/>
              <a:t>24/08/2026</a:t>
            </a:fld>
            <a:endParaRPr lang="en-GB"/>
          </a:p>
        </p:txBody>
      </p:sp>
      <p:sp>
        <p:nvSpPr>
          <p:cNvPr id="4" name="Slide Image Placeholder 3"/>
          <p:cNvSpPr>
            <a:spLocks noGrp="1" noRot="1" noChangeAspect="1"/>
          </p:cNvSpPr>
          <p:nvPr>
            <p:ph type="sldImg" idx="2"/>
          </p:nvPr>
        </p:nvSpPr>
        <p:spPr>
          <a:xfrm>
            <a:off x="1031875" y="1241425"/>
            <a:ext cx="47339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7579922D-56D8-40C0-9A2D-F02F13A883B7}" type="slidenum">
              <a:rPr lang="en-GB" smtClean="0"/>
              <a:pPr/>
              <a:t>‹#›</a:t>
            </a:fld>
            <a:endParaRPr lang="en-GB"/>
          </a:p>
        </p:txBody>
      </p:sp>
    </p:spTree>
    <p:extLst>
      <p:ext uri="{BB962C8B-B14F-4D97-AF65-F5344CB8AC3E}">
        <p14:creationId xmlns:p14="http://schemas.microsoft.com/office/powerpoint/2010/main" val="3434027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75" y="1241425"/>
            <a:ext cx="47339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79922D-56D8-40C0-9A2D-F02F13A883B7}" type="slidenum">
              <a:rPr lang="en-GB" smtClean="0"/>
              <a:pPr/>
              <a:t>1</a:t>
            </a:fld>
            <a:endParaRPr lang="en-GB"/>
          </a:p>
        </p:txBody>
      </p:sp>
    </p:spTree>
    <p:extLst>
      <p:ext uri="{BB962C8B-B14F-4D97-AF65-F5344CB8AC3E}">
        <p14:creationId xmlns:p14="http://schemas.microsoft.com/office/powerpoint/2010/main" val="4105398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3" y="0"/>
            <a:ext cx="42803758" cy="22670784"/>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2" name="Title 1"/>
          <p:cNvSpPr>
            <a:spLocks noGrp="1"/>
          </p:cNvSpPr>
          <p:nvPr>
            <p:ph type="ctrTitle"/>
          </p:nvPr>
        </p:nvSpPr>
        <p:spPr>
          <a:xfrm>
            <a:off x="3210282" y="14814671"/>
            <a:ext cx="37809991" cy="7387152"/>
          </a:xfrm>
        </p:spPr>
        <p:txBody>
          <a:bodyPr vert="horz" lIns="417588" tIns="0" rIns="208794" bIns="0" rtlCol="0" anchor="t">
            <a:normAutofit/>
            <a:scene3d>
              <a:camera prst="orthographicFront"/>
              <a:lightRig rig="threePt" dir="t">
                <a:rot lat="0" lon="0" rev="4800000"/>
              </a:lightRig>
            </a:scene3d>
            <a:sp3d prstMaterial="matte">
              <a:bevelT w="50800" h="10160"/>
            </a:sp3d>
          </a:bodyPr>
          <a:lstStyle>
            <a:lvl1pPr algn="l">
              <a:defRPr sz="21500" b="1"/>
            </a:lvl1pPr>
            <a:extLst/>
          </a:lstStyle>
          <a:p>
            <a:r>
              <a:rPr kumimoji="0" lang="en-US"/>
              <a:t>Click to edit Master title style</a:t>
            </a:r>
          </a:p>
        </p:txBody>
      </p:sp>
      <p:sp>
        <p:nvSpPr>
          <p:cNvPr id="3" name="Subtitle 2"/>
          <p:cNvSpPr>
            <a:spLocks noGrp="1"/>
          </p:cNvSpPr>
          <p:nvPr>
            <p:ph type="subTitle" idx="1"/>
          </p:nvPr>
        </p:nvSpPr>
        <p:spPr>
          <a:xfrm>
            <a:off x="3210282" y="8073390"/>
            <a:ext cx="37809991" cy="6620180"/>
          </a:xfrm>
        </p:spPr>
        <p:txBody>
          <a:bodyPr lIns="542865" tIns="0" rIns="208794" bIns="0" anchor="b"/>
          <a:lstStyle>
            <a:lvl1pPr marL="0" indent="0" algn="l">
              <a:buNone/>
              <a:defRPr sz="9100">
                <a:solidFill>
                  <a:srgbClr val="FFFFFF"/>
                </a:solidFill>
              </a:defRPr>
            </a:lvl1pPr>
            <a:lvl2pPr marL="2087941" indent="0" algn="ctr">
              <a:buNone/>
              <a:defRPr>
                <a:solidFill>
                  <a:schemeClr val="tx1">
                    <a:tint val="75000"/>
                  </a:schemeClr>
                </a:solidFill>
              </a:defRPr>
            </a:lvl2pPr>
            <a:lvl3pPr marL="4175882" indent="0" algn="ctr">
              <a:buNone/>
              <a:defRPr>
                <a:solidFill>
                  <a:schemeClr val="tx1">
                    <a:tint val="75000"/>
                  </a:schemeClr>
                </a:solidFill>
              </a:defRPr>
            </a:lvl3pPr>
            <a:lvl4pPr marL="6263823" indent="0" algn="ctr">
              <a:buNone/>
              <a:defRPr>
                <a:solidFill>
                  <a:schemeClr val="tx1">
                    <a:tint val="75000"/>
                  </a:schemeClr>
                </a:solidFill>
              </a:defRPr>
            </a:lvl4pPr>
            <a:lvl5pPr marL="8351764" indent="0" algn="ctr">
              <a:buNone/>
              <a:defRPr>
                <a:solidFill>
                  <a:schemeClr val="tx1">
                    <a:tint val="75000"/>
                  </a:schemeClr>
                </a:solidFill>
              </a:defRPr>
            </a:lvl5pPr>
            <a:lvl6pPr marL="10439705" indent="0" algn="ctr">
              <a:buNone/>
              <a:defRPr>
                <a:solidFill>
                  <a:schemeClr val="tx1">
                    <a:tint val="75000"/>
                  </a:schemeClr>
                </a:solidFill>
              </a:defRPr>
            </a:lvl6pPr>
            <a:lvl7pPr marL="12527646" indent="0" algn="ctr">
              <a:buNone/>
              <a:defRPr>
                <a:solidFill>
                  <a:schemeClr val="tx1">
                    <a:tint val="75000"/>
                  </a:schemeClr>
                </a:solidFill>
              </a:defRPr>
            </a:lvl7pPr>
            <a:lvl8pPr marL="14615587" indent="0" algn="ctr">
              <a:buNone/>
              <a:defRPr>
                <a:solidFill>
                  <a:schemeClr val="tx1">
                    <a:tint val="75000"/>
                  </a:schemeClr>
                </a:solidFill>
              </a:defRPr>
            </a:lvl8pPr>
            <a:lvl9pPr marL="16703528"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3E3D967-E50D-4E91-A51F-F65DA5023419}" type="slidenum">
              <a:rPr lang="en-GB" smtClean="0"/>
              <a:pPr/>
              <a:t>‹#›</a:t>
            </a:fld>
            <a:endParaRPr lang="en-GB" dirty="0"/>
          </a:p>
        </p:txBody>
      </p:sp>
      <p:sp>
        <p:nvSpPr>
          <p:cNvPr id="10" name="Rectangle 9"/>
          <p:cNvSpPr/>
          <p:nvPr/>
        </p:nvSpPr>
        <p:spPr bwMode="invGray">
          <a:xfrm>
            <a:off x="0" y="22639458"/>
            <a:ext cx="42803763" cy="201835"/>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40188" y="686238"/>
            <a:ext cx="38523387" cy="5530272"/>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4"/>
            <a:ext cx="42803763" cy="11489042"/>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12" name="Rectangle 11"/>
          <p:cNvSpPr/>
          <p:nvPr/>
        </p:nvSpPr>
        <p:spPr bwMode="invGray">
          <a:xfrm>
            <a:off x="0" y="11489041"/>
            <a:ext cx="42803763" cy="201835"/>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2" name="Title 1"/>
          <p:cNvSpPr>
            <a:spLocks noGrp="1"/>
          </p:cNvSpPr>
          <p:nvPr>
            <p:ph type="title"/>
          </p:nvPr>
        </p:nvSpPr>
        <p:spPr>
          <a:xfrm>
            <a:off x="3509909" y="524770"/>
            <a:ext cx="37510364" cy="7225684"/>
          </a:xfrm>
        </p:spPr>
        <p:txBody>
          <a:bodyPr vert="horz" lIns="417588" tIns="0" rIns="417588" bIns="0" rtlCol="0" anchor="b">
            <a:normAutofit/>
            <a:scene3d>
              <a:camera prst="orthographicFront"/>
              <a:lightRig rig="threePt" dir="t">
                <a:rot lat="0" lon="0" rev="4800000"/>
              </a:lightRig>
            </a:scene3d>
            <a:sp3d prstMaterial="matte">
              <a:bevelT w="50800" h="10160"/>
            </a:sp3d>
          </a:bodyPr>
          <a:lstStyle>
            <a:lvl1pPr algn="l">
              <a:defRPr sz="21500" b="1" cap="none" baseline="0"/>
            </a:lvl1pPr>
            <a:extLst/>
          </a:lstStyle>
          <a:p>
            <a:r>
              <a:rPr kumimoji="0" lang="en-US"/>
              <a:t>Click to edit Master title style</a:t>
            </a:r>
          </a:p>
        </p:txBody>
      </p:sp>
      <p:sp>
        <p:nvSpPr>
          <p:cNvPr id="3" name="Text Placeholder 2"/>
          <p:cNvSpPr>
            <a:spLocks noGrp="1"/>
          </p:cNvSpPr>
          <p:nvPr>
            <p:ph type="body" idx="1"/>
          </p:nvPr>
        </p:nvSpPr>
        <p:spPr>
          <a:xfrm>
            <a:off x="3467105" y="8073390"/>
            <a:ext cx="37553168" cy="3027521"/>
          </a:xfrm>
        </p:spPr>
        <p:txBody>
          <a:bodyPr lIns="668141" tIns="0" rIns="208794" bIns="0" anchor="t"/>
          <a:lstStyle>
            <a:lvl1pPr marL="0" indent="0">
              <a:buNone/>
              <a:defRPr sz="9100">
                <a:solidFill>
                  <a:srgbClr val="FFFFFF"/>
                </a:solidFill>
              </a:defRPr>
            </a:lvl1pPr>
            <a:lvl2pPr marL="2087941" indent="0">
              <a:buNone/>
              <a:defRPr sz="8200">
                <a:solidFill>
                  <a:schemeClr val="tx1">
                    <a:tint val="75000"/>
                  </a:schemeClr>
                </a:solidFill>
              </a:defRPr>
            </a:lvl2pPr>
            <a:lvl3pPr marL="4175882" indent="0">
              <a:buNone/>
              <a:defRPr sz="7300">
                <a:solidFill>
                  <a:schemeClr val="tx1">
                    <a:tint val="75000"/>
                  </a:schemeClr>
                </a:solidFill>
              </a:defRPr>
            </a:lvl3pPr>
            <a:lvl4pPr marL="6263823" indent="0">
              <a:buNone/>
              <a:defRPr sz="6400">
                <a:solidFill>
                  <a:schemeClr val="tx1">
                    <a:tint val="75000"/>
                  </a:schemeClr>
                </a:solidFill>
              </a:defRPr>
            </a:lvl4pPr>
            <a:lvl5pPr marL="8351764" indent="0">
              <a:buNone/>
              <a:defRPr sz="6400">
                <a:solidFill>
                  <a:schemeClr val="tx1">
                    <a:tint val="75000"/>
                  </a:schemeClr>
                </a:solidFill>
              </a:defRPr>
            </a:lvl5pPr>
            <a:lvl6pPr marL="10439705" indent="0">
              <a:buNone/>
              <a:defRPr sz="6400">
                <a:solidFill>
                  <a:schemeClr val="tx1">
                    <a:tint val="75000"/>
                  </a:schemeClr>
                </a:solidFill>
              </a:defRPr>
            </a:lvl6pPr>
            <a:lvl7pPr marL="12527646" indent="0">
              <a:buNone/>
              <a:defRPr sz="6400">
                <a:solidFill>
                  <a:schemeClr val="tx1">
                    <a:tint val="75000"/>
                  </a:schemeClr>
                </a:solidFill>
              </a:defRPr>
            </a:lvl7pPr>
            <a:lvl8pPr marL="14615587" indent="0">
              <a:buNone/>
              <a:defRPr sz="6400">
                <a:solidFill>
                  <a:schemeClr val="tx1">
                    <a:tint val="75000"/>
                  </a:schemeClr>
                </a:solidFill>
              </a:defRPr>
            </a:lvl8pPr>
            <a:lvl9pPr marL="16703528" indent="0">
              <a:buNone/>
              <a:defRPr sz="6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2140188" y="7831189"/>
            <a:ext cx="18904995" cy="20412221"/>
          </a:xfrm>
        </p:spPr>
        <p:txBody>
          <a:bodyPr lIns="417588"/>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21758580" y="7831189"/>
            <a:ext cx="18904995" cy="20412221"/>
          </a:xfrm>
        </p:spPr>
        <p:txBody>
          <a:bodyPr/>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2140188" y="7500322"/>
            <a:ext cx="18912429" cy="3157994"/>
          </a:xfrm>
        </p:spPr>
        <p:txBody>
          <a:bodyPr lIns="668141" anchor="ctr"/>
          <a:lstStyle>
            <a:lvl1pPr marL="0" indent="0">
              <a:buNone/>
              <a:defRPr sz="10500" b="1" cap="all" baseline="0"/>
            </a:lvl1pPr>
            <a:lvl2pPr marL="2087941" indent="0">
              <a:buNone/>
              <a:defRPr sz="9100" b="1"/>
            </a:lvl2pPr>
            <a:lvl3pPr marL="4175882" indent="0">
              <a:buNone/>
              <a:defRPr sz="8200" b="1"/>
            </a:lvl3pPr>
            <a:lvl4pPr marL="6263823" indent="0">
              <a:buNone/>
              <a:defRPr sz="7300" b="1"/>
            </a:lvl4pPr>
            <a:lvl5pPr marL="8351764" indent="0">
              <a:buNone/>
              <a:defRPr sz="7300" b="1"/>
            </a:lvl5pPr>
            <a:lvl6pPr marL="10439705" indent="0">
              <a:buNone/>
              <a:defRPr sz="7300" b="1"/>
            </a:lvl6pPr>
            <a:lvl7pPr marL="12527646" indent="0">
              <a:buNone/>
              <a:defRPr sz="7300" b="1"/>
            </a:lvl7pPr>
            <a:lvl8pPr marL="14615587" indent="0">
              <a:buNone/>
              <a:defRPr sz="7300" b="1"/>
            </a:lvl8pPr>
            <a:lvl9pPr marL="16703528" indent="0">
              <a:buNone/>
              <a:defRPr sz="73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2140188" y="10813575"/>
            <a:ext cx="18912429" cy="17443290"/>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21743719" y="7500322"/>
            <a:ext cx="18919858" cy="3157994"/>
          </a:xfrm>
        </p:spPr>
        <p:txBody>
          <a:bodyPr lIns="668141" anchor="ctr"/>
          <a:lstStyle>
            <a:lvl1pPr marL="0" indent="0">
              <a:buNone/>
              <a:defRPr sz="10500" b="1" cap="all" baseline="0"/>
            </a:lvl1pPr>
            <a:lvl2pPr marL="2087941" indent="0">
              <a:buNone/>
              <a:defRPr sz="9100" b="1"/>
            </a:lvl2pPr>
            <a:lvl3pPr marL="4175882" indent="0">
              <a:buNone/>
              <a:defRPr sz="8200" b="1"/>
            </a:lvl3pPr>
            <a:lvl4pPr marL="6263823" indent="0">
              <a:buNone/>
              <a:defRPr sz="7300" b="1"/>
            </a:lvl4pPr>
            <a:lvl5pPr marL="8351764" indent="0">
              <a:buNone/>
              <a:defRPr sz="7300" b="1"/>
            </a:lvl5pPr>
            <a:lvl6pPr marL="10439705" indent="0">
              <a:buNone/>
              <a:defRPr sz="7300" b="1"/>
            </a:lvl6pPr>
            <a:lvl7pPr marL="12527646" indent="0">
              <a:buNone/>
              <a:defRPr sz="7300" b="1"/>
            </a:lvl7pPr>
            <a:lvl8pPr marL="14615587" indent="0">
              <a:buNone/>
              <a:defRPr sz="7300" b="1"/>
            </a:lvl8pPr>
            <a:lvl9pPr marL="16703528" indent="0">
              <a:buNone/>
              <a:defRPr sz="73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21743719" y="10813575"/>
            <a:ext cx="18919858" cy="17443290"/>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5662" y="672782"/>
            <a:ext cx="11813839" cy="4319264"/>
          </a:xfrm>
        </p:spPr>
        <p:txBody>
          <a:bodyPr vert="horz" lIns="334071" rIns="208794" bIns="0" rtlCol="0" anchor="b">
            <a:normAutofit/>
            <a:sp3d prstMaterial="matte"/>
          </a:bodyPr>
          <a:lstStyle>
            <a:lvl1pPr algn="l">
              <a:defRPr sz="9100" b="0"/>
            </a:lvl1pPr>
            <a:extLst/>
          </a:lstStyle>
          <a:p>
            <a:r>
              <a:rPr kumimoji="0" lang="en-US"/>
              <a:t>Click to edit Master title style</a:t>
            </a:r>
          </a:p>
        </p:txBody>
      </p:sp>
      <p:sp>
        <p:nvSpPr>
          <p:cNvPr id="3" name="Content Placeholder 2"/>
          <p:cNvSpPr>
            <a:spLocks noGrp="1"/>
          </p:cNvSpPr>
          <p:nvPr>
            <p:ph idx="1"/>
          </p:nvPr>
        </p:nvSpPr>
        <p:spPr>
          <a:xfrm>
            <a:off x="14133937" y="7695208"/>
            <a:ext cx="27714973" cy="20125578"/>
          </a:xfrm>
        </p:spPr>
        <p:txBody>
          <a:bodyPr/>
          <a:lstStyle>
            <a:lvl1pPr>
              <a:defRPr sz="14600"/>
            </a:lvl1pPr>
            <a:lvl2pPr>
              <a:defRPr sz="12800"/>
            </a:lvl2pPr>
            <a:lvl3pPr>
              <a:defRPr sz="11000"/>
            </a:lvl3pPr>
            <a:lvl4pPr>
              <a:defRPr sz="9100"/>
            </a:lvl4pPr>
            <a:lvl5pPr>
              <a:defRPr sz="9100"/>
            </a:lvl5pPr>
            <a:lvl6pPr>
              <a:defRPr sz="9100"/>
            </a:lvl6pPr>
            <a:lvl7pPr>
              <a:defRPr sz="9100"/>
            </a:lvl7pPr>
            <a:lvl8pPr>
              <a:defRPr sz="9100"/>
            </a:lvl8pPr>
            <a:lvl9pPr>
              <a:defRPr sz="91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785663" y="7637309"/>
            <a:ext cx="11557016" cy="20183475"/>
          </a:xfrm>
        </p:spPr>
        <p:txBody>
          <a:bodyPr/>
          <a:lstStyle>
            <a:lvl1pPr marL="0" indent="0">
              <a:buNone/>
              <a:defRPr sz="6400"/>
            </a:lvl1pPr>
            <a:lvl2pPr marL="2087941" indent="0">
              <a:buNone/>
              <a:defRPr sz="5500"/>
            </a:lvl2pPr>
            <a:lvl3pPr marL="4175882" indent="0">
              <a:buNone/>
              <a:defRPr sz="4600"/>
            </a:lvl3pPr>
            <a:lvl4pPr marL="6263823" indent="0">
              <a:buNone/>
              <a:defRPr sz="4100"/>
            </a:lvl4pPr>
            <a:lvl5pPr marL="8351764" indent="0">
              <a:buNone/>
              <a:defRPr sz="4100"/>
            </a:lvl5pPr>
            <a:lvl6pPr marL="10439705" indent="0">
              <a:buNone/>
              <a:defRPr sz="4100"/>
            </a:lvl6pPr>
            <a:lvl7pPr marL="12527646" indent="0">
              <a:buNone/>
              <a:defRPr sz="4100"/>
            </a:lvl7pPr>
            <a:lvl8pPr marL="14615587" indent="0">
              <a:buNone/>
              <a:defRPr sz="4100"/>
            </a:lvl8pPr>
            <a:lvl9pPr marL="16703528" indent="0">
              <a:buNone/>
              <a:defRPr sz="41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3E3D967-E50D-4E91-A51F-F65DA5023419}" type="slidenum">
              <a:rPr lang="en-GB" smtClean="0"/>
              <a:pPr/>
              <a:t>‹#›</a:t>
            </a:fld>
            <a:endParaRPr lang="en-GB" dirty="0"/>
          </a:p>
        </p:txBody>
      </p:sp>
      <p:sp>
        <p:nvSpPr>
          <p:cNvPr id="12" name="Rectangle 11"/>
          <p:cNvSpPr/>
          <p:nvPr/>
        </p:nvSpPr>
        <p:spPr bwMode="invGray">
          <a:xfrm>
            <a:off x="13367923" y="0"/>
            <a:ext cx="214019" cy="6418345"/>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9" name="Rectangle 8"/>
          <p:cNvSpPr/>
          <p:nvPr/>
        </p:nvSpPr>
        <p:spPr bwMode="invGray">
          <a:xfrm>
            <a:off x="13367923" y="0"/>
            <a:ext cx="214019" cy="6418345"/>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70468" y="686238"/>
            <a:ext cx="11820420" cy="4319264"/>
          </a:xfrm>
        </p:spPr>
        <p:txBody>
          <a:bodyPr lIns="334071" bIns="0" anchor="b">
            <a:sp3d prstMaterial="matte"/>
          </a:bodyPr>
          <a:lstStyle>
            <a:lvl1pPr algn="l">
              <a:defRPr sz="9100" b="0"/>
            </a:lvl1pPr>
            <a:extLst/>
          </a:lstStyle>
          <a:p>
            <a:r>
              <a:rPr kumimoji="0" lang="en-US"/>
              <a:t>Click to edit Master title style</a:t>
            </a:r>
          </a:p>
        </p:txBody>
      </p:sp>
      <p:sp>
        <p:nvSpPr>
          <p:cNvPr id="3" name="Picture Placeholder 2"/>
          <p:cNvSpPr>
            <a:spLocks noGrp="1"/>
          </p:cNvSpPr>
          <p:nvPr>
            <p:ph type="pic" idx="1"/>
          </p:nvPr>
        </p:nvSpPr>
        <p:spPr>
          <a:xfrm>
            <a:off x="13592935" y="6554809"/>
            <a:ext cx="29244543" cy="23720404"/>
          </a:xfrm>
          <a:solidFill>
            <a:schemeClr val="bg2">
              <a:shade val="75000"/>
            </a:schemeClr>
          </a:solidFill>
        </p:spPr>
        <p:txBody>
          <a:bodyPr/>
          <a:lstStyle>
            <a:lvl1pPr marL="0" indent="0">
              <a:buNone/>
              <a:defRPr sz="14600"/>
            </a:lvl1pPr>
            <a:lvl2pPr marL="2087941" indent="0">
              <a:buNone/>
              <a:defRPr sz="12800"/>
            </a:lvl2pPr>
            <a:lvl3pPr marL="4175882" indent="0">
              <a:buNone/>
              <a:defRPr sz="11000"/>
            </a:lvl3pPr>
            <a:lvl4pPr marL="6263823" indent="0">
              <a:buNone/>
              <a:defRPr sz="9100"/>
            </a:lvl4pPr>
            <a:lvl5pPr marL="8351764" indent="0">
              <a:buNone/>
              <a:defRPr sz="9100"/>
            </a:lvl5pPr>
            <a:lvl6pPr marL="10439705" indent="0">
              <a:buNone/>
              <a:defRPr sz="9100"/>
            </a:lvl6pPr>
            <a:lvl7pPr marL="12527646" indent="0">
              <a:buNone/>
              <a:defRPr sz="9100"/>
            </a:lvl7pPr>
            <a:lvl8pPr marL="14615587" indent="0">
              <a:buNone/>
              <a:defRPr sz="9100"/>
            </a:lvl8pPr>
            <a:lvl9pPr marL="16703528" indent="0">
              <a:buNone/>
              <a:defRPr sz="91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770468" y="7629354"/>
            <a:ext cx="11557016" cy="20183475"/>
          </a:xfrm>
        </p:spPr>
        <p:txBody>
          <a:bodyPr/>
          <a:lstStyle>
            <a:lvl1pPr marL="0" indent="0">
              <a:buNone/>
              <a:defRPr sz="6400"/>
            </a:lvl1pPr>
            <a:lvl2pPr marL="2087941" indent="0">
              <a:buNone/>
              <a:defRPr sz="5500"/>
            </a:lvl2pPr>
            <a:lvl3pPr marL="4175882" indent="0">
              <a:buNone/>
              <a:defRPr sz="4600"/>
            </a:lvl3pPr>
            <a:lvl4pPr marL="6263823" indent="0">
              <a:buNone/>
              <a:defRPr sz="4100"/>
            </a:lvl4pPr>
            <a:lvl5pPr marL="8351764" indent="0">
              <a:buNone/>
              <a:defRPr sz="4100"/>
            </a:lvl5pPr>
            <a:lvl6pPr marL="10439705" indent="0">
              <a:buNone/>
              <a:defRPr sz="4100"/>
            </a:lvl6pPr>
            <a:lvl7pPr marL="12527646" indent="0">
              <a:buNone/>
              <a:defRPr sz="4100"/>
            </a:lvl7pPr>
            <a:lvl8pPr marL="14615587" indent="0">
              <a:buNone/>
              <a:defRPr sz="4100"/>
            </a:lvl8pPr>
            <a:lvl9pPr marL="16703528" indent="0">
              <a:buNone/>
              <a:defRPr sz="41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770468" y="5166970"/>
            <a:ext cx="11813839" cy="888073"/>
          </a:xfrm>
        </p:spPr>
        <p:txBody>
          <a:bodyPr/>
          <a:lstStyle/>
          <a:p>
            <a:fld id="{66955FA3-627D-43A0-BACF-41EB961F2AEF}" type="datetimeFigureOut">
              <a:rPr lang="en-GB" smtClean="0"/>
              <a:pPr/>
              <a:t>24/08/2026</a:t>
            </a:fld>
            <a:endParaRPr lang="en-GB" dirty="0"/>
          </a:p>
        </p:txBody>
      </p:sp>
      <p:sp>
        <p:nvSpPr>
          <p:cNvPr id="11" name="Rectangle 10"/>
          <p:cNvSpPr/>
          <p:nvPr/>
        </p:nvSpPr>
        <p:spPr>
          <a:xfrm>
            <a:off x="13367923" y="0"/>
            <a:ext cx="214019" cy="30275213"/>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9" name="Rectangle 8"/>
          <p:cNvSpPr/>
          <p:nvPr/>
        </p:nvSpPr>
        <p:spPr bwMode="invGray">
          <a:xfrm>
            <a:off x="13367923" y="0"/>
            <a:ext cx="214019" cy="30275213"/>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6" name="Footer Placeholder 5"/>
          <p:cNvSpPr>
            <a:spLocks noGrp="1"/>
          </p:cNvSpPr>
          <p:nvPr>
            <p:ph type="ftr" sz="quarter" idx="11"/>
          </p:nvPr>
        </p:nvSpPr>
        <p:spPr>
          <a:xfrm>
            <a:off x="14210850" y="5166970"/>
            <a:ext cx="24312537" cy="888073"/>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39037032" y="5166970"/>
            <a:ext cx="3435273" cy="888073"/>
          </a:xfrm>
        </p:spPr>
        <p:txBody>
          <a:bodyPr/>
          <a:lstStyle/>
          <a:p>
            <a:fld id="{C3E3D967-E50D-4E91-A51F-F65DA502341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30890049" y="0"/>
            <a:ext cx="214019" cy="30275213"/>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8" name="Rectangle 7"/>
          <p:cNvSpPr/>
          <p:nvPr/>
        </p:nvSpPr>
        <p:spPr bwMode="ltGray">
          <a:xfrm>
            <a:off x="31118333" y="0"/>
            <a:ext cx="11771040" cy="302752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2" name="Vertical Title 1"/>
          <p:cNvSpPr>
            <a:spLocks noGrp="1"/>
          </p:cNvSpPr>
          <p:nvPr>
            <p:ph type="title" orient="vert"/>
          </p:nvPr>
        </p:nvSpPr>
        <p:spPr>
          <a:xfrm>
            <a:off x="31746124" y="1212423"/>
            <a:ext cx="8917451" cy="2583204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2140188" y="1345567"/>
            <a:ext cx="28179144" cy="2583204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6955FA3-627D-43A0-BACF-41EB961F2AEF}" type="datetimeFigureOut">
              <a:rPr lang="en-GB" smtClean="0"/>
              <a:pPr/>
              <a:t>24/08/2026</a:t>
            </a:fld>
            <a:endParaRPr lang="en-GB" dirty="0"/>
          </a:p>
        </p:txBody>
      </p:sp>
      <p:sp>
        <p:nvSpPr>
          <p:cNvPr id="5" name="Footer Placeholder 4"/>
          <p:cNvSpPr>
            <a:spLocks noGrp="1"/>
          </p:cNvSpPr>
          <p:nvPr>
            <p:ph type="ftr" sz="quarter" idx="11"/>
          </p:nvPr>
        </p:nvSpPr>
        <p:spPr>
          <a:xfrm>
            <a:off x="12360837" y="28153827"/>
            <a:ext cx="17958500" cy="1611875"/>
          </a:xfrm>
        </p:spPr>
        <p:txBody>
          <a:bodyPr/>
          <a:lstStyle/>
          <a:p>
            <a:endParaRPr lang="en-GB" dirty="0"/>
          </a:p>
        </p:txBody>
      </p:sp>
      <p:sp>
        <p:nvSpPr>
          <p:cNvPr id="6" name="Slide Number Placeholder 5"/>
          <p:cNvSpPr>
            <a:spLocks noGrp="1"/>
          </p:cNvSpPr>
          <p:nvPr>
            <p:ph type="sldNum" sz="quarter" idx="12"/>
          </p:nvPr>
        </p:nvSpPr>
        <p:spPr/>
        <p:txBody>
          <a:bodyPr/>
          <a:lstStyle/>
          <a:p>
            <a:fld id="{C3E3D967-E50D-4E91-A51F-F65DA502341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6338878"/>
            <a:ext cx="42803763" cy="201835"/>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7" name="Rectangle 6"/>
          <p:cNvSpPr/>
          <p:nvPr/>
        </p:nvSpPr>
        <p:spPr bwMode="ltGray">
          <a:xfrm>
            <a:off x="3" y="2"/>
            <a:ext cx="42803758" cy="6329334"/>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lIns="417588" tIns="208794" rIns="417588" bIns="208794" rtlCol="0" anchor="ctr"/>
          <a:lstStyle/>
          <a:p>
            <a:pPr algn="ctr" eaLnBrk="1" latinLnBrk="0" hangingPunct="1"/>
            <a:endParaRPr kumimoji="0" lang="en-US"/>
          </a:p>
        </p:txBody>
      </p:sp>
      <p:sp>
        <p:nvSpPr>
          <p:cNvPr id="2" name="Title Placeholder 1"/>
          <p:cNvSpPr>
            <a:spLocks noGrp="1"/>
          </p:cNvSpPr>
          <p:nvPr>
            <p:ph type="title"/>
          </p:nvPr>
        </p:nvSpPr>
        <p:spPr>
          <a:xfrm>
            <a:off x="2140188" y="672782"/>
            <a:ext cx="38523387" cy="5522918"/>
          </a:xfrm>
          <a:prstGeom prst="rect">
            <a:avLst/>
          </a:prstGeom>
        </p:spPr>
        <p:txBody>
          <a:bodyPr vert="horz" lIns="417588" tIns="208794" rIns="208794" bIns="208794"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2140188" y="7836731"/>
            <a:ext cx="38523387" cy="20420137"/>
          </a:xfrm>
          <a:prstGeom prst="rect">
            <a:avLst/>
          </a:prstGeom>
        </p:spPr>
        <p:txBody>
          <a:bodyPr vert="horz" lIns="250553" tIns="417588" rIns="417588" bIns="208794"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2140188" y="28593252"/>
            <a:ext cx="9987545" cy="1211009"/>
          </a:xfrm>
          <a:prstGeom prst="rect">
            <a:avLst/>
          </a:prstGeom>
        </p:spPr>
        <p:txBody>
          <a:bodyPr vert="horz" lIns="501106" tIns="208794" rIns="208794" bIns="0" rtlCol="0" anchor="b"/>
          <a:lstStyle>
            <a:lvl1pPr algn="l" eaLnBrk="1" latinLnBrk="0" hangingPunct="1">
              <a:defRPr kumimoji="0" sz="5500">
                <a:solidFill>
                  <a:schemeClr val="tx1">
                    <a:tint val="95000"/>
                  </a:schemeClr>
                </a:solidFill>
              </a:defRPr>
            </a:lvl1pPr>
            <a:extLst/>
          </a:lstStyle>
          <a:p>
            <a:fld id="{66955FA3-627D-43A0-BACF-41EB961F2AEF}" type="datetimeFigureOut">
              <a:rPr lang="en-GB" smtClean="0"/>
              <a:pPr/>
              <a:t>24/08/2026</a:t>
            </a:fld>
            <a:endParaRPr lang="en-GB" dirty="0"/>
          </a:p>
        </p:txBody>
      </p:sp>
      <p:sp>
        <p:nvSpPr>
          <p:cNvPr id="5" name="Footer Placeholder 4"/>
          <p:cNvSpPr>
            <a:spLocks noGrp="1"/>
          </p:cNvSpPr>
          <p:nvPr>
            <p:ph type="ftr" sz="quarter" idx="3"/>
          </p:nvPr>
        </p:nvSpPr>
        <p:spPr>
          <a:xfrm>
            <a:off x="12360834" y="28593252"/>
            <a:ext cx="25782054" cy="1211009"/>
          </a:xfrm>
          <a:prstGeom prst="rect">
            <a:avLst/>
          </a:prstGeom>
        </p:spPr>
        <p:txBody>
          <a:bodyPr vert="horz" lIns="208794" tIns="208794" rIns="208794" bIns="0" rtlCol="0" anchor="b"/>
          <a:lstStyle>
            <a:lvl1pPr algn="l" eaLnBrk="1" latinLnBrk="0" hangingPunct="1">
              <a:defRPr kumimoji="0" sz="55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38405405" y="28593252"/>
            <a:ext cx="3435273" cy="1211009"/>
          </a:xfrm>
          <a:prstGeom prst="rect">
            <a:avLst/>
          </a:prstGeom>
        </p:spPr>
        <p:txBody>
          <a:bodyPr vert="horz" lIns="417588" tIns="208794" rIns="417588" bIns="0" rtlCol="0" anchor="b"/>
          <a:lstStyle>
            <a:lvl1pPr algn="r" eaLnBrk="1" latinLnBrk="0" hangingPunct="1">
              <a:defRPr kumimoji="0" sz="5500">
                <a:solidFill>
                  <a:schemeClr val="tx1">
                    <a:tint val="95000"/>
                  </a:schemeClr>
                </a:solidFill>
              </a:defRPr>
            </a:lvl1pPr>
            <a:extLst/>
          </a:lstStyle>
          <a:p>
            <a:fld id="{C3E3D967-E50D-4E91-A51F-F65DA502341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20600" b="1" kern="1200">
          <a:solidFill>
            <a:schemeClr val="accent1">
              <a:satMod val="150000"/>
            </a:schemeClr>
          </a:solidFill>
          <a:effectLst/>
          <a:latin typeface="+mj-lt"/>
          <a:ea typeface="+mj-ea"/>
          <a:cs typeface="+mj-cs"/>
        </a:defRPr>
      </a:lvl1pPr>
      <a:extLst/>
    </p:titleStyle>
    <p:bodyStyle>
      <a:lvl1pPr marL="2004423" indent="-1461559" algn="l" rtl="0" eaLnBrk="1" latinLnBrk="0" hangingPunct="1">
        <a:spcBef>
          <a:spcPts val="0"/>
        </a:spcBef>
        <a:buClr>
          <a:schemeClr val="accent1"/>
        </a:buClr>
        <a:buSzPct val="80000"/>
        <a:buFont typeface="Wingdings 2"/>
        <a:buChar char=""/>
        <a:defRPr kumimoji="0" sz="14600" kern="1200">
          <a:solidFill>
            <a:schemeClr val="tx1"/>
          </a:solidFill>
          <a:latin typeface="+mn-lt"/>
          <a:ea typeface="+mn-ea"/>
          <a:cs typeface="+mn-cs"/>
        </a:defRPr>
      </a:lvl1pPr>
      <a:lvl2pPr marL="3340706" indent="-1252765" algn="l" rtl="0" eaLnBrk="1" latinLnBrk="0" hangingPunct="1">
        <a:spcBef>
          <a:spcPct val="20000"/>
        </a:spcBef>
        <a:buClr>
          <a:schemeClr val="accent2"/>
        </a:buClr>
        <a:buSzPct val="90000"/>
        <a:buFont typeface="Wingdings"/>
        <a:buChar char=""/>
        <a:defRPr kumimoji="0" sz="12800" kern="1200">
          <a:solidFill>
            <a:schemeClr val="tx1"/>
          </a:solidFill>
          <a:latin typeface="+mn-lt"/>
          <a:ea typeface="+mn-ea"/>
          <a:cs typeface="+mn-cs"/>
        </a:defRPr>
      </a:lvl2pPr>
      <a:lvl3pPr marL="4551711" indent="-1043970" algn="l" rtl="0" eaLnBrk="1" latinLnBrk="0" hangingPunct="1">
        <a:spcBef>
          <a:spcPct val="20000"/>
        </a:spcBef>
        <a:buClr>
          <a:schemeClr val="accent3"/>
        </a:buClr>
        <a:buFont typeface="Arial"/>
        <a:buChar char="▪"/>
        <a:defRPr kumimoji="0" sz="11000" kern="1200">
          <a:solidFill>
            <a:schemeClr val="tx1"/>
          </a:solidFill>
          <a:latin typeface="+mn-lt"/>
          <a:ea typeface="+mn-ea"/>
          <a:cs typeface="+mn-cs"/>
        </a:defRPr>
      </a:lvl3pPr>
      <a:lvl4pPr marL="5553923" indent="-835176" algn="l" rtl="0" eaLnBrk="1" latinLnBrk="0" hangingPunct="1">
        <a:spcBef>
          <a:spcPct val="20000"/>
        </a:spcBef>
        <a:buClr>
          <a:schemeClr val="accent4"/>
        </a:buClr>
        <a:buFont typeface="Arial"/>
        <a:buChar char="▪"/>
        <a:defRPr kumimoji="0" sz="9100" kern="1200">
          <a:solidFill>
            <a:schemeClr val="tx1"/>
          </a:solidFill>
          <a:latin typeface="+mn-lt"/>
          <a:ea typeface="+mn-ea"/>
          <a:cs typeface="+mn-cs"/>
        </a:defRPr>
      </a:lvl4pPr>
      <a:lvl5pPr marL="6514376" indent="-835176" algn="l" rtl="0" eaLnBrk="1" latinLnBrk="0" hangingPunct="1">
        <a:spcBef>
          <a:spcPct val="20000"/>
        </a:spcBef>
        <a:buClr>
          <a:schemeClr val="accent5"/>
        </a:buClr>
        <a:buFont typeface="Wingdings 3"/>
        <a:buChar char=""/>
        <a:defRPr kumimoji="0" lang="en-US" sz="9100" kern="1200" smtClean="0">
          <a:solidFill>
            <a:schemeClr val="tx1"/>
          </a:solidFill>
          <a:latin typeface="+mn-lt"/>
          <a:ea typeface="+mn-ea"/>
          <a:cs typeface="+mn-cs"/>
        </a:defRPr>
      </a:lvl5pPr>
      <a:lvl6pPr marL="7433070" indent="-835176" algn="l" rtl="0" eaLnBrk="1" latinLnBrk="0" hangingPunct="1">
        <a:spcBef>
          <a:spcPct val="20000"/>
        </a:spcBef>
        <a:buClr>
          <a:schemeClr val="accent6"/>
        </a:buClr>
        <a:buSzPct val="100000"/>
        <a:buFont typeface="Wingdings 2"/>
        <a:buChar char=""/>
        <a:defRPr kumimoji="0" sz="9100" kern="1200">
          <a:solidFill>
            <a:schemeClr val="tx1"/>
          </a:solidFill>
          <a:latin typeface="+mn-lt"/>
          <a:ea typeface="+mn-ea"/>
          <a:cs typeface="+mn-cs"/>
        </a:defRPr>
      </a:lvl6pPr>
      <a:lvl7pPr marL="8351764" indent="-835176" algn="l" rtl="0" eaLnBrk="1" latinLnBrk="0" hangingPunct="1">
        <a:spcBef>
          <a:spcPct val="20000"/>
        </a:spcBef>
        <a:buClr>
          <a:schemeClr val="accent1"/>
        </a:buClr>
        <a:buSzPct val="100000"/>
        <a:buFont typeface="Wingdings 2"/>
        <a:buChar char=""/>
        <a:defRPr kumimoji="0" sz="8200" kern="1200">
          <a:solidFill>
            <a:schemeClr val="tx1"/>
          </a:solidFill>
          <a:latin typeface="+mn-lt"/>
          <a:ea typeface="+mn-ea"/>
          <a:cs typeface="+mn-cs"/>
        </a:defRPr>
      </a:lvl7pPr>
      <a:lvl8pPr marL="9270458" indent="-835176" algn="l" rtl="0" eaLnBrk="1" latinLnBrk="0" hangingPunct="1">
        <a:spcBef>
          <a:spcPct val="20000"/>
        </a:spcBef>
        <a:buClr>
          <a:schemeClr val="accent2"/>
        </a:buClr>
        <a:buFont typeface="Wingdings 2" pitchFamily="18" charset="2"/>
        <a:buChar char=""/>
        <a:defRPr kumimoji="0" sz="8200" kern="1200">
          <a:solidFill>
            <a:schemeClr val="tx1"/>
          </a:solidFill>
          <a:latin typeface="+mn-lt"/>
          <a:ea typeface="+mn-ea"/>
          <a:cs typeface="+mn-cs"/>
        </a:defRPr>
      </a:lvl8pPr>
      <a:lvl9pPr marL="10189152" indent="-835176" algn="l" rtl="0" eaLnBrk="1" latinLnBrk="0" hangingPunct="1">
        <a:spcBef>
          <a:spcPct val="20000"/>
        </a:spcBef>
        <a:buClr>
          <a:schemeClr val="accent3"/>
        </a:buClr>
        <a:buFont typeface="Wingdings 2" pitchFamily="18" charset="2"/>
        <a:buChar char=""/>
        <a:defRPr kumimoji="0" sz="82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2087941" algn="l" rtl="0" eaLnBrk="1" latinLnBrk="0" hangingPunct="1">
        <a:defRPr kumimoji="0" kern="1200">
          <a:solidFill>
            <a:schemeClr val="tx1"/>
          </a:solidFill>
          <a:latin typeface="+mn-lt"/>
          <a:ea typeface="+mn-ea"/>
          <a:cs typeface="+mn-cs"/>
        </a:defRPr>
      </a:lvl2pPr>
      <a:lvl3pPr marL="4175882" algn="l" rtl="0" eaLnBrk="1" latinLnBrk="0" hangingPunct="1">
        <a:defRPr kumimoji="0" kern="1200">
          <a:solidFill>
            <a:schemeClr val="tx1"/>
          </a:solidFill>
          <a:latin typeface="+mn-lt"/>
          <a:ea typeface="+mn-ea"/>
          <a:cs typeface="+mn-cs"/>
        </a:defRPr>
      </a:lvl3pPr>
      <a:lvl4pPr marL="6263823" algn="l" rtl="0" eaLnBrk="1" latinLnBrk="0" hangingPunct="1">
        <a:defRPr kumimoji="0" kern="1200">
          <a:solidFill>
            <a:schemeClr val="tx1"/>
          </a:solidFill>
          <a:latin typeface="+mn-lt"/>
          <a:ea typeface="+mn-ea"/>
          <a:cs typeface="+mn-cs"/>
        </a:defRPr>
      </a:lvl4pPr>
      <a:lvl5pPr marL="8351764" algn="l" rtl="0" eaLnBrk="1" latinLnBrk="0" hangingPunct="1">
        <a:defRPr kumimoji="0" kern="1200">
          <a:solidFill>
            <a:schemeClr val="tx1"/>
          </a:solidFill>
          <a:latin typeface="+mn-lt"/>
          <a:ea typeface="+mn-ea"/>
          <a:cs typeface="+mn-cs"/>
        </a:defRPr>
      </a:lvl5pPr>
      <a:lvl6pPr marL="10439705" algn="l" rtl="0" eaLnBrk="1" latinLnBrk="0" hangingPunct="1">
        <a:defRPr kumimoji="0" kern="1200">
          <a:solidFill>
            <a:schemeClr val="tx1"/>
          </a:solidFill>
          <a:latin typeface="+mn-lt"/>
          <a:ea typeface="+mn-ea"/>
          <a:cs typeface="+mn-cs"/>
        </a:defRPr>
      </a:lvl6pPr>
      <a:lvl7pPr marL="12527646" algn="l" rtl="0" eaLnBrk="1" latinLnBrk="0" hangingPunct="1">
        <a:defRPr kumimoji="0" kern="1200">
          <a:solidFill>
            <a:schemeClr val="tx1"/>
          </a:solidFill>
          <a:latin typeface="+mn-lt"/>
          <a:ea typeface="+mn-ea"/>
          <a:cs typeface="+mn-cs"/>
        </a:defRPr>
      </a:lvl7pPr>
      <a:lvl8pPr marL="14615587" algn="l" rtl="0" eaLnBrk="1" latinLnBrk="0" hangingPunct="1">
        <a:defRPr kumimoji="0" kern="1200">
          <a:solidFill>
            <a:schemeClr val="tx1"/>
          </a:solidFill>
          <a:latin typeface="+mn-lt"/>
          <a:ea typeface="+mn-ea"/>
          <a:cs typeface="+mn-cs"/>
        </a:defRPr>
      </a:lvl8pPr>
      <a:lvl9pPr marL="16703528"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link.springer.com/content/pdf/10.1186/s41239-023-00390-w.pdf" TargetMode="External"/><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space.uzhnu.edu.ua/bitstreams/730aa1f6-1b6e-422b-b7a2-5869f6b5ee42/download" TargetMode="External"/><Relationship Id="rId5" Type="http://schemas.openxmlformats.org/officeDocument/2006/relationships/hyperlink" Target="https://researchportal.helsinki.fi/files/245830420/INTED2022_paper_ID1093_1.2.pdf" TargetMode="External"/><Relationship Id="rId4" Type="http://schemas.openxmlformats.org/officeDocument/2006/relationships/hyperlink" Target="https://files.eric.ed.gov/fulltext/EJ141527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0" y="5610350"/>
            <a:ext cx="42971069" cy="24664863"/>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endParaRPr lang="en-GB" dirty="0">
              <a:latin typeface="Arial" panose="020B0604020202020204" pitchFamily="34" charset="0"/>
              <a:cs typeface="Arial" panose="020B0604020202020204" pitchFamily="34" charset="0"/>
            </a:endParaRPr>
          </a:p>
        </p:txBody>
      </p:sp>
      <p:sp>
        <p:nvSpPr>
          <p:cNvPr id="11" name="TextBox 10"/>
          <p:cNvSpPr txBox="1"/>
          <p:nvPr/>
        </p:nvSpPr>
        <p:spPr>
          <a:xfrm>
            <a:off x="0" y="0"/>
            <a:ext cx="42803764" cy="674030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US" sz="4800" b="1" dirty="0">
                <a:latin typeface="Times New Roman" pitchFamily="18" charset="0"/>
                <a:cs typeface="Times New Roman" pitchFamily="18" charset="0"/>
              </a:rPr>
              <a:t>MODULE CODE: BMSW4013</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MODULE TITLE: Academic Skills for the Digital Era</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 </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 </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STUDENT NAME</a:t>
            </a:r>
            <a:r>
              <a:rPr lang="en-US" sz="4800" b="1">
                <a:latin typeface="Times New Roman" pitchFamily="18" charset="0"/>
                <a:cs typeface="Times New Roman" pitchFamily="18" charset="0"/>
              </a:rPr>
              <a:t>: Rosana Gomes </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STUDENT ID: 2518986</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 </a:t>
            </a:r>
            <a:endParaRPr lang="en-US" sz="4800" dirty="0">
              <a:latin typeface="Times New Roman" pitchFamily="18" charset="0"/>
              <a:cs typeface="Times New Roman" pitchFamily="18" charset="0"/>
            </a:endParaRPr>
          </a:p>
          <a:p>
            <a:pPr algn="ctr"/>
            <a:r>
              <a:rPr lang="en-US" sz="4800" b="1" dirty="0">
                <a:latin typeface="Times New Roman" pitchFamily="18" charset="0"/>
                <a:cs typeface="Times New Roman" pitchFamily="18" charset="0"/>
              </a:rPr>
              <a:t>WORD COUNT: </a:t>
            </a:r>
          </a:p>
          <a:p>
            <a:pPr algn="ctr"/>
            <a:r>
              <a:rPr lang="en-US" sz="4800" b="1" dirty="0">
                <a:latin typeface="Times New Roman" pitchFamily="18" charset="0"/>
                <a:cs typeface="Times New Roman" pitchFamily="18" charset="0"/>
              </a:rPr>
              <a:t>How Can Students Adapt to Succeed in the Digital Era?	</a:t>
            </a:r>
          </a:p>
        </p:txBody>
      </p:sp>
      <p:sp>
        <p:nvSpPr>
          <p:cNvPr id="12" name="TextBox 11"/>
          <p:cNvSpPr txBox="1"/>
          <p:nvPr/>
        </p:nvSpPr>
        <p:spPr>
          <a:xfrm>
            <a:off x="370681" y="7136606"/>
            <a:ext cx="14020800" cy="12526506"/>
          </a:xfrm>
          <a:prstGeom prst="rect">
            <a:avLst/>
          </a:prstGeom>
          <a:ln/>
        </p:spPr>
        <p:style>
          <a:lnRef idx="1">
            <a:schemeClr val="accent1"/>
          </a:lnRef>
          <a:fillRef idx="3">
            <a:schemeClr val="accent1"/>
          </a:fillRef>
          <a:effectRef idx="2">
            <a:schemeClr val="accent1"/>
          </a:effectRef>
          <a:fontRef idx="minor">
            <a:schemeClr val="lt1"/>
          </a:fontRef>
        </p:style>
        <p:txBody>
          <a:bodyPr wrap="square" rtlCol="0">
            <a:spAutoFit/>
          </a:bodyPr>
          <a:lstStyle/>
          <a:p>
            <a:pPr algn="just"/>
            <a:r>
              <a:rPr lang="en-US" sz="4400" b="1" dirty="0">
                <a:solidFill>
                  <a:schemeClr val="tx1"/>
                </a:solidFill>
                <a:latin typeface="Times New Roman" pitchFamily="18" charset="0"/>
                <a:cs typeface="Times New Roman" pitchFamily="18" charset="0"/>
              </a:rPr>
              <a:t>Digital Competence</a:t>
            </a:r>
          </a:p>
          <a:p>
            <a:pPr algn="just">
              <a:buFont typeface="Arial" pitchFamily="34" charset="0"/>
              <a:buChar char="•"/>
            </a:pPr>
            <a:r>
              <a:rPr lang="en-US" sz="4000" dirty="0">
                <a:solidFill>
                  <a:schemeClr val="tx1"/>
                </a:solidFill>
                <a:latin typeface="Times New Roman" pitchFamily="18" charset="0"/>
                <a:cs typeface="Times New Roman" pitchFamily="18" charset="0"/>
              </a:rPr>
              <a:t>The importance of digital competence lies in making it easier for students to use digital resources and online learning platforms and academic technologies and communication tools in an effective way. </a:t>
            </a:r>
          </a:p>
          <a:p>
            <a:pPr algn="just">
              <a:buFont typeface="Arial" pitchFamily="34" charset="0"/>
              <a:buChar char="•"/>
            </a:pPr>
            <a:r>
              <a:rPr lang="en-US" sz="4000" dirty="0">
                <a:solidFill>
                  <a:schemeClr val="tx1"/>
                </a:solidFill>
                <a:latin typeface="Times New Roman" pitchFamily="18" charset="0"/>
                <a:cs typeface="Times New Roman" pitchFamily="18" charset="0"/>
              </a:rPr>
              <a:t>It is beneficial for accessing peer reviewed articles and application of digital information by students in higher education. </a:t>
            </a:r>
          </a:p>
          <a:p>
            <a:pPr algn="just">
              <a:buFont typeface="Arial" pitchFamily="34" charset="0"/>
              <a:buChar char="•"/>
            </a:pPr>
            <a:r>
              <a:rPr lang="en-US" sz="4000" dirty="0">
                <a:solidFill>
                  <a:schemeClr val="tx1"/>
                </a:solidFill>
                <a:latin typeface="Times New Roman" pitchFamily="18" charset="0"/>
                <a:cs typeface="Times New Roman" pitchFamily="18" charset="0"/>
              </a:rPr>
              <a:t>As mentioned by </a:t>
            </a:r>
            <a:r>
              <a:rPr lang="en-US" sz="4000" dirty="0" err="1">
                <a:solidFill>
                  <a:schemeClr val="tx1"/>
                </a:solidFill>
                <a:latin typeface="Times New Roman" pitchFamily="18" charset="0"/>
                <a:cs typeface="Times New Roman" pitchFamily="18" charset="0"/>
              </a:rPr>
              <a:t>Kolumbayeva</a:t>
            </a:r>
            <a:r>
              <a:rPr lang="en-US" sz="4000" dirty="0">
                <a:solidFill>
                  <a:schemeClr val="tx1"/>
                </a:solidFill>
                <a:latin typeface="Times New Roman" pitchFamily="18" charset="0"/>
                <a:cs typeface="Times New Roman" pitchFamily="18" charset="0"/>
              </a:rPr>
              <a:t> </a:t>
            </a:r>
            <a:r>
              <a:rPr lang="en-US" sz="4000" i="1" dirty="0">
                <a:solidFill>
                  <a:schemeClr val="tx1"/>
                </a:solidFill>
                <a:latin typeface="Times New Roman" pitchFamily="18" charset="0"/>
                <a:cs typeface="Times New Roman" pitchFamily="18" charset="0"/>
              </a:rPr>
              <a:t>et al. </a:t>
            </a:r>
            <a:r>
              <a:rPr lang="en-US" sz="4000" dirty="0">
                <a:solidFill>
                  <a:schemeClr val="tx1"/>
                </a:solidFill>
                <a:latin typeface="Times New Roman" pitchFamily="18" charset="0"/>
                <a:cs typeface="Times New Roman" pitchFamily="18" charset="0"/>
              </a:rPr>
              <a:t>(2023) digital competence is one of the most significant factors impacting acceptance of digital learning by students. </a:t>
            </a:r>
          </a:p>
          <a:p>
            <a:pPr algn="just">
              <a:buFont typeface="Arial" pitchFamily="34" charset="0"/>
              <a:buChar char="•"/>
            </a:pPr>
            <a:r>
              <a:rPr lang="en-US" sz="4000" dirty="0">
                <a:solidFill>
                  <a:schemeClr val="tx1"/>
                </a:solidFill>
                <a:latin typeface="Times New Roman" pitchFamily="18" charset="0"/>
                <a:cs typeface="Times New Roman" pitchFamily="18" charset="0"/>
              </a:rPr>
              <a:t>Position of stronger digital competencies contributes to better positioning of students along with fostering active engagement with digital learning environments, resulting in adaptability to technology oriented education (</a:t>
            </a:r>
            <a:r>
              <a:rPr lang="en-US" sz="4000" dirty="0" err="1">
                <a:solidFill>
                  <a:schemeClr val="tx1"/>
                </a:solidFill>
                <a:latin typeface="Times New Roman" pitchFamily="18" charset="0"/>
                <a:cs typeface="Times New Roman" pitchFamily="18" charset="0"/>
              </a:rPr>
              <a:t>Raffaghelli</a:t>
            </a:r>
            <a:r>
              <a:rPr lang="en-US" sz="4000" dirty="0">
                <a:solidFill>
                  <a:schemeClr val="tx1"/>
                </a:solidFill>
                <a:latin typeface="Times New Roman" pitchFamily="18" charset="0"/>
                <a:cs typeface="Times New Roman" pitchFamily="18" charset="0"/>
              </a:rPr>
              <a:t> </a:t>
            </a:r>
            <a:r>
              <a:rPr lang="en-US" sz="4000" i="1" dirty="0">
                <a:solidFill>
                  <a:schemeClr val="tx1"/>
                </a:solidFill>
                <a:latin typeface="Times New Roman" pitchFamily="18" charset="0"/>
                <a:cs typeface="Times New Roman" pitchFamily="18" charset="0"/>
              </a:rPr>
              <a:t>et al. </a:t>
            </a:r>
            <a:r>
              <a:rPr lang="en-US" sz="4000" dirty="0">
                <a:solidFill>
                  <a:schemeClr val="tx1"/>
                </a:solidFill>
                <a:latin typeface="Times New Roman" pitchFamily="18" charset="0"/>
                <a:cs typeface="Times New Roman" pitchFamily="18" charset="0"/>
              </a:rPr>
              <a:t>2022). </a:t>
            </a:r>
          </a:p>
          <a:p>
            <a:pPr algn="just">
              <a:buFont typeface="Arial" pitchFamily="34" charset="0"/>
              <a:buChar char="•"/>
            </a:pPr>
            <a:r>
              <a:rPr lang="en-US" sz="4000" dirty="0">
                <a:solidFill>
                  <a:schemeClr val="tx1"/>
                </a:solidFill>
                <a:latin typeface="Times New Roman" pitchFamily="18" charset="0"/>
                <a:cs typeface="Times New Roman" pitchFamily="18" charset="0"/>
              </a:rPr>
              <a:t>The application should result in development of confidence in the virtual and online learning environment. Digital tools should be learned effectively for communication and research and academic presentations. </a:t>
            </a:r>
          </a:p>
          <a:p>
            <a:pPr algn="just">
              <a:buFont typeface="Arial" pitchFamily="34" charset="0"/>
              <a:buChar char="•"/>
            </a:pPr>
            <a:r>
              <a:rPr lang="en-US" sz="4000" dirty="0">
                <a:solidFill>
                  <a:schemeClr val="tx1"/>
                </a:solidFill>
                <a:latin typeface="Times New Roman" pitchFamily="18" charset="0"/>
                <a:cs typeface="Times New Roman" pitchFamily="18" charset="0"/>
              </a:rPr>
              <a:t>It is also important to develop digital literacy through tutorials and training and practice at frequent intervals.</a:t>
            </a:r>
          </a:p>
        </p:txBody>
      </p:sp>
      <p:sp>
        <p:nvSpPr>
          <p:cNvPr id="13" name="TextBox 12"/>
          <p:cNvSpPr txBox="1"/>
          <p:nvPr/>
        </p:nvSpPr>
        <p:spPr>
          <a:xfrm>
            <a:off x="15077281" y="15747206"/>
            <a:ext cx="11489865" cy="8833187"/>
          </a:xfrm>
          <a:prstGeom prst="rect">
            <a:avLst/>
          </a:prstGeom>
          <a:ln/>
        </p:spPr>
        <p:style>
          <a:lnRef idx="3">
            <a:schemeClr val="lt1"/>
          </a:lnRef>
          <a:fillRef idx="1">
            <a:schemeClr val="accent3"/>
          </a:fillRef>
          <a:effectRef idx="1">
            <a:schemeClr val="accent3"/>
          </a:effectRef>
          <a:fontRef idx="minor">
            <a:schemeClr val="lt1"/>
          </a:fontRef>
        </p:style>
        <p:txBody>
          <a:bodyPr wrap="square" rtlCol="0">
            <a:spAutoFit/>
          </a:bodyPr>
          <a:lstStyle/>
          <a:p>
            <a:pPr algn="just"/>
            <a:r>
              <a:rPr lang="en-US" sz="4400" b="1" dirty="0">
                <a:solidFill>
                  <a:schemeClr val="tx1"/>
                </a:solidFill>
                <a:latin typeface="Times New Roman" pitchFamily="18" charset="0"/>
                <a:cs typeface="Times New Roman" pitchFamily="18" charset="0"/>
              </a:rPr>
              <a:t>Self-</a:t>
            </a:r>
            <a:r>
              <a:rPr lang="en-US" sz="4400" b="1" dirty="0" err="1">
                <a:solidFill>
                  <a:schemeClr val="tx1"/>
                </a:solidFill>
                <a:latin typeface="Times New Roman" pitchFamily="18" charset="0"/>
                <a:cs typeface="Times New Roman" pitchFamily="18" charset="0"/>
              </a:rPr>
              <a:t>Organisation</a:t>
            </a:r>
            <a:r>
              <a:rPr lang="en-US" sz="4400" b="1" dirty="0">
                <a:solidFill>
                  <a:schemeClr val="tx1"/>
                </a:solidFill>
                <a:latin typeface="Times New Roman" pitchFamily="18" charset="0"/>
                <a:cs typeface="Times New Roman" pitchFamily="18" charset="0"/>
              </a:rPr>
              <a:t> and Independent Learning</a:t>
            </a:r>
          </a:p>
          <a:p>
            <a:pPr algn="just">
              <a:buFont typeface="Arial" pitchFamily="34" charset="0"/>
              <a:buChar char="•"/>
            </a:pPr>
            <a:r>
              <a:rPr lang="en-US" sz="4000" dirty="0">
                <a:solidFill>
                  <a:schemeClr val="tx1"/>
                </a:solidFill>
                <a:latin typeface="Times New Roman" pitchFamily="18" charset="0"/>
                <a:cs typeface="Times New Roman" pitchFamily="18" charset="0"/>
              </a:rPr>
              <a:t>Independent learning and self </a:t>
            </a:r>
            <a:r>
              <a:rPr lang="en-US" sz="4000" dirty="0" err="1">
                <a:solidFill>
                  <a:schemeClr val="tx1"/>
                </a:solidFill>
                <a:latin typeface="Times New Roman" pitchFamily="18" charset="0"/>
                <a:cs typeface="Times New Roman" pitchFamily="18" charset="0"/>
              </a:rPr>
              <a:t>organisation</a:t>
            </a:r>
            <a:r>
              <a:rPr lang="en-US" sz="4000" dirty="0">
                <a:solidFill>
                  <a:schemeClr val="tx1"/>
                </a:solidFill>
                <a:latin typeface="Times New Roman" pitchFamily="18" charset="0"/>
                <a:cs typeface="Times New Roman" pitchFamily="18" charset="0"/>
              </a:rPr>
              <a:t> are beneficial for students in time management along with maintenance of consistency and </a:t>
            </a:r>
            <a:r>
              <a:rPr lang="en-US" sz="4000" dirty="0" err="1">
                <a:solidFill>
                  <a:schemeClr val="tx1"/>
                </a:solidFill>
                <a:latin typeface="Times New Roman" pitchFamily="18" charset="0"/>
                <a:cs typeface="Times New Roman" pitchFamily="18" charset="0"/>
              </a:rPr>
              <a:t>prioritisation</a:t>
            </a:r>
            <a:r>
              <a:rPr lang="en-US" sz="4000" dirty="0">
                <a:solidFill>
                  <a:schemeClr val="tx1"/>
                </a:solidFill>
                <a:latin typeface="Times New Roman" pitchFamily="18" charset="0"/>
                <a:cs typeface="Times New Roman" pitchFamily="18" charset="0"/>
              </a:rPr>
              <a:t> of academic tasks. </a:t>
            </a:r>
          </a:p>
          <a:p>
            <a:pPr algn="just">
              <a:buFont typeface="Arial" pitchFamily="34" charset="0"/>
              <a:buChar char="•"/>
            </a:pPr>
            <a:r>
              <a:rPr lang="en-US" sz="4000" dirty="0">
                <a:solidFill>
                  <a:schemeClr val="tx1"/>
                </a:solidFill>
                <a:latin typeface="Times New Roman" pitchFamily="18" charset="0"/>
                <a:cs typeface="Times New Roman" pitchFamily="18" charset="0"/>
              </a:rPr>
              <a:t>As stated by </a:t>
            </a:r>
            <a:r>
              <a:rPr lang="en-US" sz="4000" dirty="0" err="1">
                <a:solidFill>
                  <a:schemeClr val="tx1"/>
                </a:solidFill>
                <a:latin typeface="Times New Roman" pitchFamily="18" charset="0"/>
                <a:cs typeface="Times New Roman" pitchFamily="18" charset="0"/>
              </a:rPr>
              <a:t>Shuliakov</a:t>
            </a:r>
            <a:r>
              <a:rPr lang="en-US" sz="4000" dirty="0">
                <a:solidFill>
                  <a:schemeClr val="tx1"/>
                </a:solidFill>
                <a:latin typeface="Times New Roman" pitchFamily="18" charset="0"/>
                <a:cs typeface="Times New Roman" pitchFamily="18" charset="0"/>
              </a:rPr>
              <a:t> </a:t>
            </a:r>
            <a:r>
              <a:rPr lang="en-US" sz="4000" i="1" dirty="0">
                <a:solidFill>
                  <a:schemeClr val="tx1"/>
                </a:solidFill>
                <a:latin typeface="Times New Roman" pitchFamily="18" charset="0"/>
                <a:cs typeface="Times New Roman" pitchFamily="18" charset="0"/>
              </a:rPr>
              <a:t>et al. </a:t>
            </a:r>
            <a:r>
              <a:rPr lang="en-US" sz="4000" dirty="0">
                <a:solidFill>
                  <a:schemeClr val="tx1"/>
                </a:solidFill>
                <a:latin typeface="Times New Roman" pitchFamily="18" charset="0"/>
                <a:cs typeface="Times New Roman" pitchFamily="18" charset="0"/>
              </a:rPr>
              <a:t>(2024) independent learning and self </a:t>
            </a:r>
            <a:r>
              <a:rPr lang="en-US" sz="4000" dirty="0" err="1">
                <a:solidFill>
                  <a:schemeClr val="tx1"/>
                </a:solidFill>
                <a:latin typeface="Times New Roman" pitchFamily="18" charset="0"/>
                <a:cs typeface="Times New Roman" pitchFamily="18" charset="0"/>
              </a:rPr>
              <a:t>organisation</a:t>
            </a:r>
            <a:r>
              <a:rPr lang="en-US" sz="4000" dirty="0">
                <a:solidFill>
                  <a:schemeClr val="tx1"/>
                </a:solidFill>
                <a:latin typeface="Times New Roman" pitchFamily="18" charset="0"/>
                <a:cs typeface="Times New Roman" pitchFamily="18" charset="0"/>
              </a:rPr>
              <a:t>, skills are beneficial for students in accepting learning through knowledge and skills. </a:t>
            </a:r>
          </a:p>
          <a:p>
            <a:pPr algn="just">
              <a:buFont typeface="Arial" pitchFamily="34" charset="0"/>
              <a:buChar char="•"/>
            </a:pPr>
            <a:r>
              <a:rPr lang="en-US" sz="4000" dirty="0">
                <a:solidFill>
                  <a:schemeClr val="tx1"/>
                </a:solidFill>
                <a:latin typeface="Times New Roman" pitchFamily="18" charset="0"/>
                <a:cs typeface="Times New Roman" pitchFamily="18" charset="0"/>
              </a:rPr>
              <a:t>The application of the skills could be done in realistic ways through weekly study schedules along with </a:t>
            </a:r>
            <a:r>
              <a:rPr lang="en-US" sz="4000" dirty="0" err="1">
                <a:solidFill>
                  <a:schemeClr val="tx1"/>
                </a:solidFill>
                <a:latin typeface="Times New Roman" pitchFamily="18" charset="0"/>
                <a:cs typeface="Times New Roman" pitchFamily="18" charset="0"/>
              </a:rPr>
              <a:t>prioritisation</a:t>
            </a:r>
            <a:r>
              <a:rPr lang="en-US" sz="4000" dirty="0">
                <a:solidFill>
                  <a:schemeClr val="tx1"/>
                </a:solidFill>
                <a:latin typeface="Times New Roman" pitchFamily="18" charset="0"/>
                <a:cs typeface="Times New Roman" pitchFamily="18" charset="0"/>
              </a:rPr>
              <a:t> of assessment deadlines. </a:t>
            </a:r>
          </a:p>
          <a:p>
            <a:pPr algn="just">
              <a:buFont typeface="Arial" pitchFamily="34" charset="0"/>
              <a:buChar char="•"/>
            </a:pPr>
            <a:r>
              <a:rPr lang="en-US" sz="4000" dirty="0">
                <a:solidFill>
                  <a:schemeClr val="tx1"/>
                </a:solidFill>
                <a:latin typeface="Times New Roman" pitchFamily="18" charset="0"/>
                <a:cs typeface="Times New Roman" pitchFamily="18" charset="0"/>
              </a:rPr>
              <a:t>Personal deadlines should be set prior to formal submission </a:t>
            </a:r>
            <a:r>
              <a:rPr lang="en-US" sz="4400" dirty="0">
                <a:solidFill>
                  <a:schemeClr val="tx1"/>
                </a:solidFill>
                <a:latin typeface="Times New Roman" pitchFamily="18" charset="0"/>
                <a:cs typeface="Times New Roman" pitchFamily="18" charset="0"/>
              </a:rPr>
              <a:t>dates.</a:t>
            </a:r>
          </a:p>
        </p:txBody>
      </p:sp>
      <p:sp>
        <p:nvSpPr>
          <p:cNvPr id="27" name="TextBox 26"/>
          <p:cNvSpPr txBox="1"/>
          <p:nvPr/>
        </p:nvSpPr>
        <p:spPr>
          <a:xfrm>
            <a:off x="370681" y="25424606"/>
            <a:ext cx="41833800" cy="4524315"/>
          </a:xfrm>
          <a:prstGeom prst="rect">
            <a:avLst/>
          </a:prstGeom>
          <a:gradFill flip="none" rotWithShape="1">
            <a:gsLst>
              <a:gs pos="0">
                <a:schemeClr val="accent4">
                  <a:lumMod val="60000"/>
                  <a:lumOff val="40000"/>
                  <a:tint val="66000"/>
                  <a:satMod val="160000"/>
                </a:schemeClr>
              </a:gs>
              <a:gs pos="50000">
                <a:schemeClr val="accent4">
                  <a:lumMod val="60000"/>
                  <a:lumOff val="40000"/>
                  <a:tint val="44500"/>
                  <a:satMod val="160000"/>
                </a:schemeClr>
              </a:gs>
              <a:gs pos="100000">
                <a:schemeClr val="accent4">
                  <a:lumMod val="60000"/>
                  <a:lumOff val="40000"/>
                  <a:tint val="23500"/>
                  <a:satMod val="160000"/>
                </a:schemeClr>
              </a:gs>
            </a:gsLst>
            <a:path path="circle">
              <a:fillToRect l="50000" t="50000" r="50000" b="50000"/>
            </a:path>
            <a:tileRect/>
          </a:gradFill>
          <a:ln>
            <a:solidFill>
              <a:srgbClr val="002060"/>
            </a:solidFill>
          </a:ln>
        </p:spPr>
        <p:txBody>
          <a:bodyPr wrap="square" rtlCol="0">
            <a:spAutoFit/>
          </a:bodyPr>
          <a:lstStyle/>
          <a:p>
            <a:r>
              <a:rPr lang="en-US" sz="3200" b="1" dirty="0">
                <a:latin typeface="Times New Roman" pitchFamily="18" charset="0"/>
                <a:cs typeface="Times New Roman" pitchFamily="18" charset="0"/>
              </a:rPr>
              <a:t>Reference List </a:t>
            </a:r>
          </a:p>
          <a:p>
            <a:r>
              <a:rPr lang="en-US" sz="3200" dirty="0" err="1">
                <a:latin typeface="Times New Roman" pitchFamily="18" charset="0"/>
                <a:cs typeface="Times New Roman" pitchFamily="18" charset="0"/>
              </a:rPr>
              <a:t>Dziubaniuk</a:t>
            </a:r>
            <a:r>
              <a:rPr lang="en-US" sz="3200" dirty="0">
                <a:latin typeface="Times New Roman" pitchFamily="18" charset="0"/>
                <a:cs typeface="Times New Roman" pitchFamily="18" charset="0"/>
              </a:rPr>
              <a:t>, O., </a:t>
            </a:r>
            <a:r>
              <a:rPr lang="en-US" sz="3200" dirty="0" err="1">
                <a:latin typeface="Times New Roman" pitchFamily="18" charset="0"/>
                <a:cs typeface="Times New Roman" pitchFamily="18" charset="0"/>
              </a:rPr>
              <a:t>Ivanova-Gongne</a:t>
            </a:r>
            <a:r>
              <a:rPr lang="en-US" sz="3200" dirty="0">
                <a:latin typeface="Times New Roman" pitchFamily="18" charset="0"/>
                <a:cs typeface="Times New Roman" pitchFamily="18" charset="0"/>
              </a:rPr>
              <a:t>, M. and </a:t>
            </a:r>
            <a:r>
              <a:rPr lang="en-US" sz="3200" dirty="0" err="1">
                <a:latin typeface="Times New Roman" pitchFamily="18" charset="0"/>
                <a:cs typeface="Times New Roman" pitchFamily="18" charset="0"/>
              </a:rPr>
              <a:t>Nyholm</a:t>
            </a:r>
            <a:r>
              <a:rPr lang="en-US" sz="3200" dirty="0">
                <a:latin typeface="Times New Roman" pitchFamily="18" charset="0"/>
                <a:cs typeface="Times New Roman" pitchFamily="18" charset="0"/>
              </a:rPr>
              <a:t>, M., (2023). Learning and teaching sustainable business in the digital era: a </a:t>
            </a:r>
            <a:r>
              <a:rPr lang="en-US" sz="3200" dirty="0" err="1">
                <a:latin typeface="Times New Roman" pitchFamily="18" charset="0"/>
                <a:cs typeface="Times New Roman" pitchFamily="18" charset="0"/>
              </a:rPr>
              <a:t>connectivism</a:t>
            </a:r>
            <a:r>
              <a:rPr lang="en-US" sz="3200" dirty="0">
                <a:latin typeface="Times New Roman" pitchFamily="18" charset="0"/>
                <a:cs typeface="Times New Roman" pitchFamily="18" charset="0"/>
              </a:rPr>
              <a:t> theory approach. </a:t>
            </a:r>
            <a:r>
              <a:rPr lang="en-US" sz="3200" i="1" dirty="0">
                <a:latin typeface="Times New Roman" pitchFamily="18" charset="0"/>
                <a:cs typeface="Times New Roman" pitchFamily="18" charset="0"/>
              </a:rPr>
              <a:t>International journal of educational technology in Higher education</a:t>
            </a:r>
            <a:r>
              <a:rPr lang="en-US" sz="3200" dirty="0">
                <a:latin typeface="Times New Roman" pitchFamily="18" charset="0"/>
                <a:cs typeface="Times New Roman" pitchFamily="18" charset="0"/>
              </a:rPr>
              <a:t>, </a:t>
            </a:r>
            <a:r>
              <a:rPr lang="en-US" sz="3200" i="1" dirty="0">
                <a:latin typeface="Times New Roman" pitchFamily="18" charset="0"/>
                <a:cs typeface="Times New Roman" pitchFamily="18" charset="0"/>
              </a:rPr>
              <a:t>20</a:t>
            </a:r>
            <a:r>
              <a:rPr lang="en-US" sz="3200" dirty="0">
                <a:latin typeface="Times New Roman" pitchFamily="18" charset="0"/>
                <a:cs typeface="Times New Roman" pitchFamily="18" charset="0"/>
              </a:rPr>
              <a:t>(1), p.20. Available at:</a:t>
            </a:r>
            <a:r>
              <a:rPr lang="en-US" sz="3200" dirty="0">
                <a:latin typeface="Times New Roman" pitchFamily="18" charset="0"/>
                <a:cs typeface="Times New Roman" pitchFamily="18" charset="0"/>
                <a:hlinkClick r:id="rId3"/>
              </a:rPr>
              <a:t> https://link.springer.com/content/pdf/10.1186/s41239-023-00390-w.pdf</a:t>
            </a:r>
            <a:r>
              <a:rPr lang="en-US" sz="3200" dirty="0">
                <a:latin typeface="Times New Roman" pitchFamily="18" charset="0"/>
                <a:cs typeface="Times New Roman" pitchFamily="18" charset="0"/>
              </a:rPr>
              <a:t> [Accessed on 16 August 2026]</a:t>
            </a:r>
          </a:p>
          <a:p>
            <a:r>
              <a:rPr lang="en-US" sz="3200" dirty="0" err="1">
                <a:latin typeface="Times New Roman" pitchFamily="18" charset="0"/>
                <a:cs typeface="Times New Roman" pitchFamily="18" charset="0"/>
              </a:rPr>
              <a:t>Kolumbayeva</a:t>
            </a:r>
            <a:r>
              <a:rPr lang="en-US" sz="3200" dirty="0">
                <a:latin typeface="Times New Roman" pitchFamily="18" charset="0"/>
                <a:cs typeface="Times New Roman" pitchFamily="18" charset="0"/>
              </a:rPr>
              <a:t>, S., </a:t>
            </a:r>
            <a:r>
              <a:rPr lang="en-US" sz="3200" dirty="0" err="1">
                <a:latin typeface="Times New Roman" pitchFamily="18" charset="0"/>
                <a:cs typeface="Times New Roman" pitchFamily="18" charset="0"/>
              </a:rPr>
              <a:t>Aitenova</a:t>
            </a:r>
            <a:r>
              <a:rPr lang="en-US" sz="3200" dirty="0">
                <a:latin typeface="Times New Roman" pitchFamily="18" charset="0"/>
                <a:cs typeface="Times New Roman" pitchFamily="18" charset="0"/>
              </a:rPr>
              <a:t>, E., </a:t>
            </a:r>
            <a:r>
              <a:rPr lang="en-US" sz="3200" dirty="0" err="1">
                <a:latin typeface="Times New Roman" pitchFamily="18" charset="0"/>
                <a:cs typeface="Times New Roman" pitchFamily="18" charset="0"/>
              </a:rPr>
              <a:t>Tanatova</a:t>
            </a:r>
            <a:r>
              <a:rPr lang="en-US" sz="3200" dirty="0">
                <a:latin typeface="Times New Roman" pitchFamily="18" charset="0"/>
                <a:cs typeface="Times New Roman" pitchFamily="18" charset="0"/>
              </a:rPr>
              <a:t>, A., </a:t>
            </a:r>
            <a:r>
              <a:rPr lang="en-US" sz="3200" dirty="0" err="1">
                <a:latin typeface="Times New Roman" pitchFamily="18" charset="0"/>
                <a:cs typeface="Times New Roman" pitchFamily="18" charset="0"/>
              </a:rPr>
              <a:t>Zhekeyeva</a:t>
            </a:r>
            <a:r>
              <a:rPr lang="en-US" sz="3200" dirty="0">
                <a:latin typeface="Times New Roman" pitchFamily="18" charset="0"/>
                <a:cs typeface="Times New Roman" pitchFamily="18" charset="0"/>
              </a:rPr>
              <a:t>, A. and </a:t>
            </a:r>
            <a:r>
              <a:rPr lang="en-US" sz="3200" dirty="0" err="1">
                <a:latin typeface="Times New Roman" pitchFamily="18" charset="0"/>
                <a:cs typeface="Times New Roman" pitchFamily="18" charset="0"/>
              </a:rPr>
              <a:t>Kosshygulova</a:t>
            </a:r>
            <a:r>
              <a:rPr lang="en-US" sz="3200" dirty="0">
                <a:latin typeface="Times New Roman" pitchFamily="18" charset="0"/>
                <a:cs typeface="Times New Roman" pitchFamily="18" charset="0"/>
              </a:rPr>
              <a:t>, A., (2023). Ways of Increasing Students' Self-</a:t>
            </a:r>
            <a:r>
              <a:rPr lang="en-US" sz="3200" dirty="0" err="1">
                <a:latin typeface="Times New Roman" pitchFamily="18" charset="0"/>
                <a:cs typeface="Times New Roman" pitchFamily="18" charset="0"/>
              </a:rPr>
              <a:t>Organisation</a:t>
            </a:r>
            <a:r>
              <a:rPr lang="en-US" sz="3200" dirty="0">
                <a:latin typeface="Times New Roman" pitchFamily="18" charset="0"/>
                <a:cs typeface="Times New Roman" pitchFamily="18" charset="0"/>
              </a:rPr>
              <a:t> for Self-Study. </a:t>
            </a:r>
            <a:r>
              <a:rPr lang="en-US" sz="3200" i="1" dirty="0">
                <a:latin typeface="Times New Roman" pitchFamily="18" charset="0"/>
                <a:cs typeface="Times New Roman" pitchFamily="18" charset="0"/>
              </a:rPr>
              <a:t>Journal of Education and e-Learning Research</a:t>
            </a:r>
            <a:r>
              <a:rPr lang="en-US" sz="3200" dirty="0">
                <a:latin typeface="Times New Roman" pitchFamily="18" charset="0"/>
                <a:cs typeface="Times New Roman" pitchFamily="18" charset="0"/>
              </a:rPr>
              <a:t>, </a:t>
            </a:r>
            <a:r>
              <a:rPr lang="en-US" sz="3200" i="1" dirty="0">
                <a:latin typeface="Times New Roman" pitchFamily="18" charset="0"/>
                <a:cs typeface="Times New Roman" pitchFamily="18" charset="0"/>
              </a:rPr>
              <a:t>10</a:t>
            </a:r>
            <a:r>
              <a:rPr lang="en-US" sz="3200" dirty="0">
                <a:latin typeface="Times New Roman" pitchFamily="18" charset="0"/>
                <a:cs typeface="Times New Roman" pitchFamily="18" charset="0"/>
              </a:rPr>
              <a:t>(4), pp.719-727. Available at:</a:t>
            </a:r>
            <a:r>
              <a:rPr lang="en-US" sz="3200" dirty="0">
                <a:latin typeface="Times New Roman" pitchFamily="18" charset="0"/>
                <a:cs typeface="Times New Roman" pitchFamily="18" charset="0"/>
                <a:hlinkClick r:id="rId4"/>
              </a:rPr>
              <a:t> https://files.eric.ed.gov/fulltext/EJ1415273.pdf</a:t>
            </a:r>
            <a:r>
              <a:rPr lang="en-US" sz="3200" dirty="0">
                <a:latin typeface="Times New Roman" pitchFamily="18" charset="0"/>
                <a:cs typeface="Times New Roman" pitchFamily="18" charset="0"/>
              </a:rPr>
              <a:t> [Accessed on 18 August 2026]</a:t>
            </a:r>
          </a:p>
          <a:p>
            <a:r>
              <a:rPr lang="en-US" sz="3200" dirty="0" err="1">
                <a:latin typeface="Times New Roman" pitchFamily="18" charset="0"/>
                <a:cs typeface="Times New Roman" pitchFamily="18" charset="0"/>
              </a:rPr>
              <a:t>Raffaghelli</a:t>
            </a:r>
            <a:r>
              <a:rPr lang="en-US" sz="3200" dirty="0">
                <a:latin typeface="Times New Roman" pitchFamily="18" charset="0"/>
                <a:cs typeface="Times New Roman" pitchFamily="18" charset="0"/>
              </a:rPr>
              <a:t>, J., </a:t>
            </a:r>
            <a:r>
              <a:rPr lang="en-US" sz="3200" dirty="0" err="1">
                <a:latin typeface="Times New Roman" pitchFamily="18" charset="0"/>
                <a:cs typeface="Times New Roman" pitchFamily="18" charset="0"/>
              </a:rPr>
              <a:t>Español-Fernández</a:t>
            </a:r>
            <a:r>
              <a:rPr lang="en-US" sz="3200" dirty="0">
                <a:latin typeface="Times New Roman" pitchFamily="18" charset="0"/>
                <a:cs typeface="Times New Roman" pitchFamily="18" charset="0"/>
              </a:rPr>
              <a:t>, D., Romero-</a:t>
            </a:r>
            <a:r>
              <a:rPr lang="en-US" sz="3200" dirty="0" err="1">
                <a:latin typeface="Times New Roman" pitchFamily="18" charset="0"/>
                <a:cs typeface="Times New Roman" pitchFamily="18" charset="0"/>
              </a:rPr>
              <a:t>Carbonell</a:t>
            </a:r>
            <a:r>
              <a:rPr lang="en-US" sz="3200" dirty="0">
                <a:latin typeface="Times New Roman" pitchFamily="18" charset="0"/>
                <a:cs typeface="Times New Roman" pitchFamily="18" charset="0"/>
              </a:rPr>
              <a:t>, M., </a:t>
            </a:r>
            <a:r>
              <a:rPr lang="en-US" sz="3200" dirty="0" err="1">
                <a:latin typeface="Times New Roman" pitchFamily="18" charset="0"/>
                <a:cs typeface="Times New Roman" pitchFamily="18" charset="0"/>
              </a:rPr>
              <a:t>Romeu-Fontanillas</a:t>
            </a:r>
            <a:r>
              <a:rPr lang="en-US" sz="3200" dirty="0">
                <a:latin typeface="Times New Roman" pitchFamily="18" charset="0"/>
                <a:cs typeface="Times New Roman" pitchFamily="18" charset="0"/>
              </a:rPr>
              <a:t>, T., </a:t>
            </a:r>
            <a:r>
              <a:rPr lang="en-US" sz="3200" dirty="0" err="1">
                <a:latin typeface="Times New Roman" pitchFamily="18" charset="0"/>
                <a:cs typeface="Times New Roman" pitchFamily="18" charset="0"/>
              </a:rPr>
              <a:t>Lakkala</a:t>
            </a:r>
            <a:r>
              <a:rPr lang="en-US" sz="3200" dirty="0">
                <a:latin typeface="Times New Roman" pitchFamily="18" charset="0"/>
                <a:cs typeface="Times New Roman" pitchFamily="18" charset="0"/>
              </a:rPr>
              <a:t>, M., </a:t>
            </a:r>
            <a:r>
              <a:rPr lang="en-US" sz="3200" dirty="0" err="1">
                <a:latin typeface="Times New Roman" pitchFamily="18" charset="0"/>
                <a:cs typeface="Times New Roman" pitchFamily="18" charset="0"/>
              </a:rPr>
              <a:t>Roffi</a:t>
            </a:r>
            <a:r>
              <a:rPr lang="en-US" sz="3200" dirty="0">
                <a:latin typeface="Times New Roman" pitchFamily="18" charset="0"/>
                <a:cs typeface="Times New Roman" pitchFamily="18" charset="0"/>
              </a:rPr>
              <a:t>, A. and </a:t>
            </a:r>
            <a:r>
              <a:rPr lang="en-US" sz="3200" dirty="0" err="1">
                <a:latin typeface="Times New Roman" pitchFamily="18" charset="0"/>
                <a:cs typeface="Times New Roman" pitchFamily="18" charset="0"/>
              </a:rPr>
              <a:t>Gouseti</a:t>
            </a:r>
            <a:r>
              <a:rPr lang="en-US" sz="3200" dirty="0">
                <a:latin typeface="Times New Roman" pitchFamily="18" charset="0"/>
                <a:cs typeface="Times New Roman" pitchFamily="18" charset="0"/>
              </a:rPr>
              <a:t>, A., (2022). “SOLET”, a self-</a:t>
            </a:r>
            <a:r>
              <a:rPr lang="en-US" sz="3200" dirty="0" err="1">
                <a:latin typeface="Times New Roman" pitchFamily="18" charset="0"/>
                <a:cs typeface="Times New Roman" pitchFamily="18" charset="0"/>
              </a:rPr>
              <a:t>organised</a:t>
            </a:r>
            <a:r>
              <a:rPr lang="en-US" sz="3200" dirty="0">
                <a:latin typeface="Times New Roman" pitchFamily="18" charset="0"/>
                <a:cs typeface="Times New Roman" pitchFamily="18" charset="0"/>
              </a:rPr>
              <a:t> learning environment for teachers about critical digital </a:t>
            </a:r>
            <a:r>
              <a:rPr lang="en-US" sz="3200" dirty="0" err="1">
                <a:latin typeface="Times New Roman" pitchFamily="18" charset="0"/>
                <a:cs typeface="Times New Roman" pitchFamily="18" charset="0"/>
              </a:rPr>
              <a:t>literacies</a:t>
            </a:r>
            <a:r>
              <a:rPr lang="en-US" sz="3200" dirty="0">
                <a:latin typeface="Times New Roman" pitchFamily="18" charset="0"/>
                <a:cs typeface="Times New Roman" pitchFamily="18" charset="0"/>
              </a:rPr>
              <a:t>: proposal and validation. In </a:t>
            </a:r>
            <a:r>
              <a:rPr lang="en-US" sz="3200" i="1" dirty="0">
                <a:latin typeface="Times New Roman" pitchFamily="18" charset="0"/>
                <a:cs typeface="Times New Roman" pitchFamily="18" charset="0"/>
              </a:rPr>
              <a:t>INTED2022 Proceedings</a:t>
            </a:r>
            <a:r>
              <a:rPr lang="en-US" sz="3200" dirty="0">
                <a:latin typeface="Times New Roman" pitchFamily="18" charset="0"/>
                <a:cs typeface="Times New Roman" pitchFamily="18" charset="0"/>
              </a:rPr>
              <a:t> (pp. 3993-4003). IATED. Available at:</a:t>
            </a:r>
            <a:r>
              <a:rPr lang="en-US" sz="3200" dirty="0">
                <a:latin typeface="Times New Roman" pitchFamily="18" charset="0"/>
                <a:cs typeface="Times New Roman" pitchFamily="18" charset="0"/>
                <a:hlinkClick r:id="rId5"/>
              </a:rPr>
              <a:t> https://researchportal.helsinki.fi/files/245830420/INTED2022_paper_ID1093_1.2.pdf</a:t>
            </a:r>
            <a:r>
              <a:rPr lang="en-US" sz="3200" dirty="0">
                <a:latin typeface="Times New Roman" pitchFamily="18" charset="0"/>
                <a:cs typeface="Times New Roman" pitchFamily="18" charset="0"/>
              </a:rPr>
              <a:t> [Accessed on 19 August 2026]</a:t>
            </a:r>
          </a:p>
          <a:p>
            <a:r>
              <a:rPr lang="en-US" sz="3200" dirty="0" err="1">
                <a:latin typeface="Times New Roman" pitchFamily="18" charset="0"/>
                <a:cs typeface="Times New Roman" pitchFamily="18" charset="0"/>
              </a:rPr>
              <a:t>Shuliakov</a:t>
            </a:r>
            <a:r>
              <a:rPr lang="en-US" sz="3200" dirty="0">
                <a:latin typeface="Times New Roman" pitchFamily="18" charset="0"/>
                <a:cs typeface="Times New Roman" pitchFamily="18" charset="0"/>
              </a:rPr>
              <a:t>, I., </a:t>
            </a:r>
            <a:r>
              <a:rPr lang="en-US" sz="3200" dirty="0" err="1">
                <a:latin typeface="Times New Roman" pitchFamily="18" charset="0"/>
                <a:cs typeface="Times New Roman" pitchFamily="18" charset="0"/>
              </a:rPr>
              <a:t>Lohvynenko</a:t>
            </a:r>
            <a:r>
              <a:rPr lang="en-US" sz="3200" dirty="0">
                <a:latin typeface="Times New Roman" pitchFamily="18" charset="0"/>
                <a:cs typeface="Times New Roman" pitchFamily="18" charset="0"/>
              </a:rPr>
              <a:t>, T., </a:t>
            </a:r>
            <a:r>
              <a:rPr lang="en-US" sz="3200" dirty="0" err="1">
                <a:latin typeface="Times New Roman" pitchFamily="18" charset="0"/>
                <a:cs typeface="Times New Roman" pitchFamily="18" charset="0"/>
              </a:rPr>
              <a:t>Chernyak</a:t>
            </a:r>
            <a:r>
              <a:rPr lang="en-US" sz="3200" dirty="0">
                <a:latin typeface="Times New Roman" pitchFamily="18" charset="0"/>
                <a:cs typeface="Times New Roman" pitchFamily="18" charset="0"/>
              </a:rPr>
              <a:t>, D., </a:t>
            </a:r>
            <a:r>
              <a:rPr lang="en-US" sz="3200" dirty="0" err="1">
                <a:latin typeface="Times New Roman" pitchFamily="18" charset="0"/>
                <a:cs typeface="Times New Roman" pitchFamily="18" charset="0"/>
              </a:rPr>
              <a:t>Stoika</a:t>
            </a:r>
            <a:r>
              <a:rPr lang="en-US" sz="3200" dirty="0">
                <a:latin typeface="Times New Roman" pitchFamily="18" charset="0"/>
                <a:cs typeface="Times New Roman" pitchFamily="18" charset="0"/>
              </a:rPr>
              <a:t>, O. and </a:t>
            </a:r>
            <a:r>
              <a:rPr lang="en-US" sz="3200" dirty="0" err="1">
                <a:latin typeface="Times New Roman" pitchFamily="18" charset="0"/>
                <a:cs typeface="Times New Roman" pitchFamily="18" charset="0"/>
              </a:rPr>
              <a:t>Oliinyk</a:t>
            </a:r>
            <a:r>
              <a:rPr lang="en-US" sz="3200" dirty="0">
                <a:latin typeface="Times New Roman" pitchFamily="18" charset="0"/>
                <a:cs typeface="Times New Roman" pitchFamily="18" charset="0"/>
              </a:rPr>
              <a:t>, O., (2024). Development of digital competences in university students as a necessary condition for their professional training. Available at:</a:t>
            </a:r>
            <a:r>
              <a:rPr lang="en-US" sz="3200" dirty="0">
                <a:latin typeface="Times New Roman" pitchFamily="18" charset="0"/>
                <a:cs typeface="Times New Roman" pitchFamily="18" charset="0"/>
                <a:hlinkClick r:id="rId6"/>
              </a:rPr>
              <a:t> https://dspace.uzhnu.edu.ua/bitstreams/730aa1f6-1b6e-422b-b7a2-5869f6b5ee42/download</a:t>
            </a:r>
            <a:r>
              <a:rPr lang="en-US" sz="3200" dirty="0">
                <a:latin typeface="Times New Roman" pitchFamily="18" charset="0"/>
                <a:cs typeface="Times New Roman" pitchFamily="18" charset="0"/>
              </a:rPr>
              <a:t> [Accessed on 19 August 2026]</a:t>
            </a:r>
          </a:p>
        </p:txBody>
      </p:sp>
      <p:sp>
        <p:nvSpPr>
          <p:cNvPr id="16" name="TextBox 15">
            <a:extLst>
              <a:ext uri="{FF2B5EF4-FFF2-40B4-BE49-F238E27FC236}">
                <a16:creationId xmlns:a16="http://schemas.microsoft.com/office/drawing/2014/main" id="{2E0F0DF0-36F8-4A56-8285-66F2D782275F}"/>
              </a:ext>
            </a:extLst>
          </p:cNvPr>
          <p:cNvSpPr txBox="1"/>
          <p:nvPr/>
        </p:nvSpPr>
        <p:spPr>
          <a:xfrm>
            <a:off x="27040681" y="7212806"/>
            <a:ext cx="15240000" cy="87716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4400" b="1" dirty="0">
                <a:latin typeface="Times New Roman" pitchFamily="18" charset="0"/>
                <a:cs typeface="Times New Roman" pitchFamily="18" charset="0"/>
              </a:rPr>
              <a:t>Critical Research and Evaluation</a:t>
            </a:r>
          </a:p>
          <a:p>
            <a:pPr>
              <a:buFont typeface="Arial" pitchFamily="34" charset="0"/>
              <a:buChar char="•"/>
            </a:pPr>
            <a:r>
              <a:rPr lang="en-US" sz="4000" dirty="0">
                <a:latin typeface="Times New Roman" pitchFamily="18" charset="0"/>
                <a:cs typeface="Times New Roman" pitchFamily="18" charset="0"/>
              </a:rPr>
              <a:t>In the current era of technological advantage students have the accessibility to amount of information. </a:t>
            </a:r>
          </a:p>
          <a:p>
            <a:pPr>
              <a:buFont typeface="Arial" pitchFamily="34" charset="0"/>
              <a:buChar char="•"/>
            </a:pPr>
            <a:r>
              <a:rPr lang="en-US" sz="4000" dirty="0">
                <a:latin typeface="Times New Roman" pitchFamily="18" charset="0"/>
                <a:cs typeface="Times New Roman" pitchFamily="18" charset="0"/>
              </a:rPr>
              <a:t>However, the issue lies in the lack of reliability of all online information. The importance of critical research lies in the enhanced ability of students to distinguish between credible and inaccurate academic sources. </a:t>
            </a:r>
          </a:p>
          <a:p>
            <a:pPr>
              <a:buFont typeface="Arial" pitchFamily="34" charset="0"/>
              <a:buChar char="•"/>
            </a:pPr>
            <a:r>
              <a:rPr lang="en-US" sz="4000" dirty="0">
                <a:latin typeface="Times New Roman" pitchFamily="18" charset="0"/>
                <a:cs typeface="Times New Roman" pitchFamily="18" charset="0"/>
              </a:rPr>
              <a:t>According to </a:t>
            </a:r>
            <a:r>
              <a:rPr lang="en-US" sz="4000" dirty="0" err="1">
                <a:latin typeface="Times New Roman" pitchFamily="18" charset="0"/>
                <a:cs typeface="Times New Roman" pitchFamily="18" charset="0"/>
              </a:rPr>
              <a:t>Dziubaniuk</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et </a:t>
            </a:r>
            <a:r>
              <a:rPr lang="en-US" sz="4000" i="1" dirty="0" err="1">
                <a:latin typeface="Times New Roman" pitchFamily="18" charset="0"/>
                <a:cs typeface="Times New Roman" pitchFamily="18" charset="0"/>
              </a:rPr>
              <a:t>aal</a:t>
            </a:r>
            <a:r>
              <a:rPr lang="en-US" sz="4000" i="1" dirty="0">
                <a:latin typeface="Times New Roman" pitchFamily="18" charset="0"/>
                <a:cs typeface="Times New Roman" pitchFamily="18" charset="0"/>
              </a:rPr>
              <a:t>. </a:t>
            </a:r>
            <a:r>
              <a:rPr lang="en-US" sz="4000" dirty="0">
                <a:latin typeface="Times New Roman" pitchFamily="18" charset="0"/>
                <a:cs typeface="Times New Roman" pitchFamily="18" charset="0"/>
              </a:rPr>
              <a:t>(2023) the importance of academic and critical thinking skills lies in the development of a sustainable digital learning environment through pedagogical and technological and </a:t>
            </a:r>
            <a:r>
              <a:rPr lang="en-US" sz="4000" dirty="0" err="1">
                <a:latin typeface="Times New Roman" pitchFamily="18" charset="0"/>
                <a:cs typeface="Times New Roman" pitchFamily="18" charset="0"/>
              </a:rPr>
              <a:t>organisational</a:t>
            </a:r>
            <a:r>
              <a:rPr lang="en-US" sz="4000" dirty="0">
                <a:latin typeface="Times New Roman" pitchFamily="18" charset="0"/>
                <a:cs typeface="Times New Roman" pitchFamily="18" charset="0"/>
              </a:rPr>
              <a:t> skills. </a:t>
            </a:r>
          </a:p>
          <a:p>
            <a:pPr>
              <a:buFont typeface="Arial" pitchFamily="34" charset="0"/>
              <a:buChar char="•"/>
            </a:pPr>
            <a:r>
              <a:rPr lang="en-US" sz="4000" dirty="0">
                <a:latin typeface="Times New Roman" pitchFamily="18" charset="0"/>
                <a:cs typeface="Times New Roman" pitchFamily="18" charset="0"/>
              </a:rPr>
              <a:t>The application could be done through </a:t>
            </a:r>
            <a:r>
              <a:rPr lang="en-US" sz="4000" dirty="0" err="1">
                <a:latin typeface="Times New Roman" pitchFamily="18" charset="0"/>
                <a:cs typeface="Times New Roman" pitchFamily="18" charset="0"/>
              </a:rPr>
              <a:t>prioritisation</a:t>
            </a:r>
            <a:r>
              <a:rPr lang="en-US" sz="4000" dirty="0">
                <a:latin typeface="Times New Roman" pitchFamily="18" charset="0"/>
                <a:cs typeface="Times New Roman" pitchFamily="18" charset="0"/>
              </a:rPr>
              <a:t> of academic books and credible articles and peer reviewed sources. </a:t>
            </a:r>
          </a:p>
          <a:p>
            <a:pPr>
              <a:buFont typeface="Arial" pitchFamily="34" charset="0"/>
              <a:buChar char="•"/>
            </a:pPr>
            <a:r>
              <a:rPr lang="en-US" sz="4000" dirty="0">
                <a:latin typeface="Times New Roman" pitchFamily="18" charset="0"/>
                <a:cs typeface="Times New Roman" pitchFamily="18" charset="0"/>
              </a:rPr>
              <a:t>Frameworks such as the CRAAP test could also be used for evaluation and comparison of evidence.</a:t>
            </a:r>
          </a:p>
        </p:txBody>
      </p:sp>
      <p:sp>
        <p:nvSpPr>
          <p:cNvPr id="17" name="TextBox 16"/>
          <p:cNvSpPr txBox="1"/>
          <p:nvPr/>
        </p:nvSpPr>
        <p:spPr>
          <a:xfrm>
            <a:off x="27040681" y="16509206"/>
            <a:ext cx="14935200" cy="4462760"/>
          </a:xfrm>
          <a:prstGeom prst="rect">
            <a:avLst/>
          </a:prstGeom>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2700000" scaled="1"/>
            <a:tileRect/>
          </a:gradFill>
          <a:ln>
            <a:solidFill>
              <a:schemeClr val="accent6">
                <a:lumMod val="75000"/>
              </a:schemeClr>
            </a:solidFill>
          </a:ln>
        </p:spPr>
        <p:txBody>
          <a:bodyPr wrap="square" rtlCol="0">
            <a:spAutoFit/>
          </a:bodyPr>
          <a:lstStyle/>
          <a:p>
            <a:r>
              <a:rPr lang="en-US" sz="4400" b="1" dirty="0">
                <a:latin typeface="Times New Roman" pitchFamily="18" charset="0"/>
                <a:cs typeface="Times New Roman" pitchFamily="18" charset="0"/>
              </a:rPr>
              <a:t>Key Message</a:t>
            </a:r>
          </a:p>
          <a:p>
            <a:pPr>
              <a:buFont typeface="Arial" pitchFamily="34" charset="0"/>
              <a:buChar char="•"/>
            </a:pPr>
            <a:r>
              <a:rPr lang="en-US" sz="4000" dirty="0">
                <a:latin typeface="Times New Roman" pitchFamily="18" charset="0"/>
                <a:cs typeface="Times New Roman" pitchFamily="18" charset="0"/>
              </a:rPr>
              <a:t>In order to effectively learn in the digital area, students required self </a:t>
            </a:r>
            <a:r>
              <a:rPr lang="en-US" sz="4000" dirty="0" err="1">
                <a:latin typeface="Times New Roman" pitchFamily="18" charset="0"/>
                <a:cs typeface="Times New Roman" pitchFamily="18" charset="0"/>
              </a:rPr>
              <a:t>organisation</a:t>
            </a:r>
            <a:r>
              <a:rPr lang="en-US" sz="4000" dirty="0">
                <a:latin typeface="Times New Roman" pitchFamily="18" charset="0"/>
                <a:cs typeface="Times New Roman" pitchFamily="18" charset="0"/>
              </a:rPr>
              <a:t> and critical analytic and digital competence skills. </a:t>
            </a:r>
          </a:p>
          <a:p>
            <a:pPr>
              <a:buFont typeface="Arial" pitchFamily="34" charset="0"/>
              <a:buChar char="•"/>
            </a:pPr>
            <a:r>
              <a:rPr lang="en-US" sz="4000" dirty="0">
                <a:latin typeface="Times New Roman" pitchFamily="18" charset="0"/>
                <a:cs typeface="Times New Roman" pitchFamily="18" charset="0"/>
              </a:rPr>
              <a:t>Significant opportunities are created by technological advancement in terms of accessibility and flexibility in learning.</a:t>
            </a:r>
          </a:p>
          <a:p>
            <a:pPr>
              <a:buFont typeface="Arial" pitchFamily="34" charset="0"/>
              <a:buChar char="•"/>
            </a:pPr>
            <a:r>
              <a:rPr lang="en-US" sz="4000" dirty="0">
                <a:latin typeface="Times New Roman" pitchFamily="18" charset="0"/>
                <a:cs typeface="Times New Roman" pitchFamily="18" charset="0"/>
              </a:rPr>
              <a:t>It is important for students to develop the skills important for leveraging these opportunities.</a:t>
            </a:r>
          </a:p>
        </p:txBody>
      </p:sp>
      <p:sp>
        <p:nvSpPr>
          <p:cNvPr id="19" name="TextBox 18"/>
          <p:cNvSpPr txBox="1"/>
          <p:nvPr/>
        </p:nvSpPr>
        <p:spPr>
          <a:xfrm>
            <a:off x="27116881" y="21614606"/>
            <a:ext cx="14935200" cy="2985433"/>
          </a:xfrm>
          <a:prstGeom prst="rect">
            <a:avLst/>
          </a:prstGeom>
          <a:ln/>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US" sz="4400" b="1" dirty="0">
                <a:solidFill>
                  <a:schemeClr val="tx1"/>
                </a:solidFill>
                <a:latin typeface="Times New Roman" pitchFamily="18" charset="0"/>
                <a:cs typeface="Times New Roman" pitchFamily="18" charset="0"/>
              </a:rPr>
              <a:t>Conclusion</a:t>
            </a:r>
            <a:endParaRPr lang="en-US" sz="3600" b="1" dirty="0">
              <a:solidFill>
                <a:schemeClr val="tx1"/>
              </a:solidFill>
              <a:latin typeface="Times New Roman" pitchFamily="18" charset="0"/>
              <a:cs typeface="Times New Roman" pitchFamily="18" charset="0"/>
            </a:endParaRPr>
          </a:p>
          <a:p>
            <a:pPr>
              <a:buFont typeface="Arial" pitchFamily="34" charset="0"/>
              <a:buChar char="•"/>
            </a:pPr>
            <a:r>
              <a:rPr lang="en-US" sz="3600" dirty="0">
                <a:solidFill>
                  <a:schemeClr val="tx1"/>
                </a:solidFill>
                <a:latin typeface="Times New Roman" pitchFamily="18" charset="0"/>
                <a:cs typeface="Times New Roman" pitchFamily="18" charset="0"/>
              </a:rPr>
              <a:t>The success of digital technology and learning is not confined to the usage of technology only.</a:t>
            </a:r>
          </a:p>
          <a:p>
            <a:pPr>
              <a:buFont typeface="Arial" pitchFamily="34" charset="0"/>
              <a:buChar char="•"/>
            </a:pPr>
            <a:r>
              <a:rPr lang="en-US" sz="3600" dirty="0">
                <a:solidFill>
                  <a:schemeClr val="tx1"/>
                </a:solidFill>
                <a:latin typeface="Times New Roman" pitchFamily="18" charset="0"/>
                <a:cs typeface="Times New Roman" pitchFamily="18" charset="0"/>
              </a:rPr>
              <a:t>It also requires the development of academic skills by students for critical use of technology in an independent manner. </a:t>
            </a:r>
          </a:p>
        </p:txBody>
      </p:sp>
      <p:pic>
        <p:nvPicPr>
          <p:cNvPr id="2" name="Picture 2"/>
          <p:cNvPicPr>
            <a:picLocks noChangeAspect="1" noChangeArrowheads="1"/>
          </p:cNvPicPr>
          <p:nvPr/>
        </p:nvPicPr>
        <p:blipFill>
          <a:blip r:embed="rId7"/>
          <a:srcRect/>
          <a:stretch>
            <a:fillRect/>
          </a:stretch>
        </p:blipFill>
        <p:spPr bwMode="auto">
          <a:xfrm>
            <a:off x="15077281" y="7136605"/>
            <a:ext cx="11506200" cy="8309567"/>
          </a:xfrm>
          <a:prstGeom prst="rect">
            <a:avLst/>
          </a:prstGeom>
          <a:noFill/>
          <a:ln w="9525">
            <a:noFill/>
            <a:miter lim="800000"/>
            <a:headEnd/>
            <a:tailEnd/>
          </a:ln>
          <a:effectLst/>
        </p:spPr>
      </p:pic>
      <p:pic>
        <p:nvPicPr>
          <p:cNvPr id="3" name="Picture 3"/>
          <p:cNvPicPr>
            <a:picLocks noChangeAspect="1" noChangeArrowheads="1"/>
          </p:cNvPicPr>
          <p:nvPr/>
        </p:nvPicPr>
        <p:blipFill>
          <a:blip r:embed="rId8"/>
          <a:srcRect/>
          <a:stretch>
            <a:fillRect/>
          </a:stretch>
        </p:blipFill>
        <p:spPr bwMode="auto">
          <a:xfrm>
            <a:off x="446881" y="20014406"/>
            <a:ext cx="13908290" cy="4572000"/>
          </a:xfrm>
          <a:prstGeom prst="rect">
            <a:avLst/>
          </a:prstGeom>
          <a:noFill/>
          <a:ln w="9525">
            <a:noFill/>
            <a:miter lim="800000"/>
            <a:headEnd/>
            <a:tailEnd/>
          </a:ln>
          <a:effectLst/>
        </p:spPr>
      </p:pic>
    </p:spTree>
    <p:extLst>
      <p:ext uri="{BB962C8B-B14F-4D97-AF65-F5344CB8AC3E}">
        <p14:creationId xmlns:p14="http://schemas.microsoft.com/office/powerpoint/2010/main" val="28898414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Module</Template>
  <TotalTime>0</TotalTime>
  <Words>811</Words>
  <Application>Microsoft Office PowerPoint</Application>
  <PresentationFormat>Particularizare</PresentationFormat>
  <Paragraphs>40</Paragraphs>
  <Slides>1</Slides>
  <Notes>1</Notes>
  <HiddenSlides>0</HiddenSlides>
  <MMClips>0</MMClips>
  <ScaleCrop>false</ScaleCrop>
  <HeadingPairs>
    <vt:vector size="6" baseType="variant">
      <vt:variant>
        <vt:lpstr>Fonturi utilizate</vt:lpstr>
      </vt:variant>
      <vt:variant>
        <vt:i4>7</vt:i4>
      </vt:variant>
      <vt:variant>
        <vt:lpstr>Temă</vt:lpstr>
      </vt:variant>
      <vt:variant>
        <vt:i4>1</vt:i4>
      </vt:variant>
      <vt:variant>
        <vt:lpstr>Titluri diapozitive</vt:lpstr>
      </vt:variant>
      <vt:variant>
        <vt:i4>1</vt:i4>
      </vt:variant>
    </vt:vector>
  </HeadingPairs>
  <TitlesOfParts>
    <vt:vector size="9" baseType="lpstr">
      <vt:lpstr>Arial</vt:lpstr>
      <vt:lpstr>Calibri</vt:lpstr>
      <vt:lpstr>Corbel</vt:lpstr>
      <vt:lpstr>Times New Roman</vt:lpstr>
      <vt:lpstr>Wingdings</vt:lpstr>
      <vt:lpstr>Wingdings 2</vt:lpstr>
      <vt:lpstr>Wingdings 3</vt:lpstr>
      <vt:lpstr>Module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2026-07-07T13:51:14Z</dcterms:created>
  <dcterms:modified xsi:type="dcterms:W3CDTF">2026-08-24T07:40:35Z</dcterms:modified>
</cp:coreProperties>
</file>