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19" r:id="rId24"/>
    <p:sldId id="787" r:id="rId25"/>
    <p:sldId id="772" r:id="rId26"/>
    <p:sldId id="773" r:id="rId27"/>
    <p:sldId id="778" r:id="rId28"/>
    <p:sldId id="802" r:id="rId29"/>
    <p:sldId id="779" r:id="rId30"/>
    <p:sldId id="780" r:id="rId31"/>
    <p:sldId id="774" r:id="rId32"/>
    <p:sldId id="781" r:id="rId33"/>
    <p:sldId id="803" r:id="rId34"/>
    <p:sldId id="782" r:id="rId35"/>
    <p:sldId id="783" r:id="rId36"/>
    <p:sldId id="784" r:id="rId37"/>
    <p:sldId id="786" r:id="rId38"/>
    <p:sldId id="785" r:id="rId39"/>
    <p:sldId id="804" r:id="rId40"/>
    <p:sldId id="732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E008315-F5E1-4DA5-BBF1-F300AB53B4F3}"/>
    <pc:docChg chg="undo custSel delSld modSld">
      <pc:chgData name="Jenifer Prince Devaraj" userId="c3fb109c-09d1-42a6-93f4-69472d709861" providerId="ADAL" clId="{1E008315-F5E1-4DA5-BBF1-F300AB53B4F3}" dt="2024-03-11T13:27:38.748" v="32" actId="47"/>
      <pc:docMkLst>
        <pc:docMk/>
      </pc:docMkLst>
      <pc:sldChg chg="del">
        <pc:chgData name="Jenifer Prince Devaraj" userId="c3fb109c-09d1-42a6-93f4-69472d709861" providerId="ADAL" clId="{1E008315-F5E1-4DA5-BBF1-F300AB53B4F3}" dt="2024-03-11T13:27:30.098" v="10" actId="47"/>
        <pc:sldMkLst>
          <pc:docMk/>
          <pc:sldMk cId="2008570622" sldId="768"/>
        </pc:sldMkLst>
      </pc:sldChg>
      <pc:sldChg chg="del">
        <pc:chgData name="Jenifer Prince Devaraj" userId="c3fb109c-09d1-42a6-93f4-69472d709861" providerId="ADAL" clId="{1E008315-F5E1-4DA5-BBF1-F300AB53B4F3}" dt="2024-03-11T13:27:30.566" v="12" actId="47"/>
        <pc:sldMkLst>
          <pc:docMk/>
          <pc:sldMk cId="4018761230" sldId="770"/>
        </pc:sldMkLst>
      </pc:sldChg>
      <pc:sldChg chg="del">
        <pc:chgData name="Jenifer Prince Devaraj" userId="c3fb109c-09d1-42a6-93f4-69472d709861" providerId="ADAL" clId="{1E008315-F5E1-4DA5-BBF1-F300AB53B4F3}" dt="2024-03-11T13:27:30.829" v="13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1E008315-F5E1-4DA5-BBF1-F300AB53B4F3}" dt="2024-03-11T13:27:31.084" v="14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1E008315-F5E1-4DA5-BBF1-F300AB53B4F3}" dt="2024-03-11T13:27:31.355" v="15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1E008315-F5E1-4DA5-BBF1-F300AB53B4F3}" dt="2024-03-11T13:27:31.614" v="16" actId="47"/>
        <pc:sldMkLst>
          <pc:docMk/>
          <pc:sldMk cId="2646607128" sldId="777"/>
        </pc:sldMkLst>
      </pc:sldChg>
      <pc:sldChg chg="modSp mod">
        <pc:chgData name="Jenifer Prince Devaraj" userId="c3fb109c-09d1-42a6-93f4-69472d709861" providerId="ADAL" clId="{1E008315-F5E1-4DA5-BBF1-F300AB53B4F3}" dt="2024-03-11T13:27:23.616" v="3"/>
        <pc:sldMkLst>
          <pc:docMk/>
          <pc:sldMk cId="3991503241" sldId="787"/>
        </pc:sldMkLst>
        <pc:spChg chg="mod">
          <ac:chgData name="Jenifer Prince Devaraj" userId="c3fb109c-09d1-42a6-93f4-69472d709861" providerId="ADAL" clId="{1E008315-F5E1-4DA5-BBF1-F300AB53B4F3}" dt="2024-03-11T13:27:23.616" v="3"/>
          <ac:spMkLst>
            <pc:docMk/>
            <pc:sldMk cId="3991503241" sldId="787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1E008315-F5E1-4DA5-BBF1-F300AB53B4F3}" dt="2024-03-11T13:27:27.525" v="4" actId="47"/>
        <pc:sldMkLst>
          <pc:docMk/>
          <pc:sldMk cId="4042161691" sldId="788"/>
        </pc:sldMkLst>
      </pc:sldChg>
      <pc:sldChg chg="del">
        <pc:chgData name="Jenifer Prince Devaraj" userId="c3fb109c-09d1-42a6-93f4-69472d709861" providerId="ADAL" clId="{1E008315-F5E1-4DA5-BBF1-F300AB53B4F3}" dt="2024-03-11T13:27:29.054" v="6" actId="47"/>
        <pc:sldMkLst>
          <pc:docMk/>
          <pc:sldMk cId="1786678917" sldId="789"/>
        </pc:sldMkLst>
      </pc:sldChg>
      <pc:sldChg chg="del">
        <pc:chgData name="Jenifer Prince Devaraj" userId="c3fb109c-09d1-42a6-93f4-69472d709861" providerId="ADAL" clId="{1E008315-F5E1-4DA5-BBF1-F300AB53B4F3}" dt="2024-03-11T13:27:29.265" v="7" actId="47"/>
        <pc:sldMkLst>
          <pc:docMk/>
          <pc:sldMk cId="229123777" sldId="790"/>
        </pc:sldMkLst>
      </pc:sldChg>
      <pc:sldChg chg="del">
        <pc:chgData name="Jenifer Prince Devaraj" userId="c3fb109c-09d1-42a6-93f4-69472d709861" providerId="ADAL" clId="{1E008315-F5E1-4DA5-BBF1-F300AB53B4F3}" dt="2024-03-11T13:27:29.512" v="8" actId="47"/>
        <pc:sldMkLst>
          <pc:docMk/>
          <pc:sldMk cId="833527117" sldId="791"/>
        </pc:sldMkLst>
      </pc:sldChg>
      <pc:sldChg chg="del">
        <pc:chgData name="Jenifer Prince Devaraj" userId="c3fb109c-09d1-42a6-93f4-69472d709861" providerId="ADAL" clId="{1E008315-F5E1-4DA5-BBF1-F300AB53B4F3}" dt="2024-03-11T13:27:28.732" v="5" actId="47"/>
        <pc:sldMkLst>
          <pc:docMk/>
          <pc:sldMk cId="4176789665" sldId="792"/>
        </pc:sldMkLst>
      </pc:sldChg>
      <pc:sldChg chg="del">
        <pc:chgData name="Jenifer Prince Devaraj" userId="c3fb109c-09d1-42a6-93f4-69472d709861" providerId="ADAL" clId="{1E008315-F5E1-4DA5-BBF1-F300AB53B4F3}" dt="2024-03-11T13:27:29.817" v="9" actId="47"/>
        <pc:sldMkLst>
          <pc:docMk/>
          <pc:sldMk cId="620099100" sldId="793"/>
        </pc:sldMkLst>
      </pc:sldChg>
      <pc:sldChg chg="del">
        <pc:chgData name="Jenifer Prince Devaraj" userId="c3fb109c-09d1-42a6-93f4-69472d709861" providerId="ADAL" clId="{1E008315-F5E1-4DA5-BBF1-F300AB53B4F3}" dt="2024-03-11T13:27:30.303" v="11" actId="47"/>
        <pc:sldMkLst>
          <pc:docMk/>
          <pc:sldMk cId="2705203518" sldId="794"/>
        </pc:sldMkLst>
      </pc:sldChg>
      <pc:sldChg chg="del">
        <pc:chgData name="Jenifer Prince Devaraj" userId="c3fb109c-09d1-42a6-93f4-69472d709861" providerId="ADAL" clId="{1E008315-F5E1-4DA5-BBF1-F300AB53B4F3}" dt="2024-03-11T13:27:35.295" v="27" actId="47"/>
        <pc:sldMkLst>
          <pc:docMk/>
          <pc:sldMk cId="540932057" sldId="795"/>
        </pc:sldMkLst>
      </pc:sldChg>
      <pc:sldChg chg="del">
        <pc:chgData name="Jenifer Prince Devaraj" userId="c3fb109c-09d1-42a6-93f4-69472d709861" providerId="ADAL" clId="{1E008315-F5E1-4DA5-BBF1-F300AB53B4F3}" dt="2024-03-11T13:27:35.657" v="28" actId="47"/>
        <pc:sldMkLst>
          <pc:docMk/>
          <pc:sldMk cId="4279595729" sldId="796"/>
        </pc:sldMkLst>
      </pc:sldChg>
      <pc:sldChg chg="del">
        <pc:chgData name="Jenifer Prince Devaraj" userId="c3fb109c-09d1-42a6-93f4-69472d709861" providerId="ADAL" clId="{1E008315-F5E1-4DA5-BBF1-F300AB53B4F3}" dt="2024-03-11T13:27:36.244" v="29" actId="47"/>
        <pc:sldMkLst>
          <pc:docMk/>
          <pc:sldMk cId="3816851577" sldId="797"/>
        </pc:sldMkLst>
      </pc:sldChg>
      <pc:sldChg chg="del">
        <pc:chgData name="Jenifer Prince Devaraj" userId="c3fb109c-09d1-42a6-93f4-69472d709861" providerId="ADAL" clId="{1E008315-F5E1-4DA5-BBF1-F300AB53B4F3}" dt="2024-03-11T13:27:36.891" v="30" actId="47"/>
        <pc:sldMkLst>
          <pc:docMk/>
          <pc:sldMk cId="738471869" sldId="798"/>
        </pc:sldMkLst>
      </pc:sldChg>
      <pc:sldChg chg="del">
        <pc:chgData name="Jenifer Prince Devaraj" userId="c3fb109c-09d1-42a6-93f4-69472d709861" providerId="ADAL" clId="{1E008315-F5E1-4DA5-BBF1-F300AB53B4F3}" dt="2024-03-11T13:27:37.660" v="31" actId="47"/>
        <pc:sldMkLst>
          <pc:docMk/>
          <pc:sldMk cId="2722166206" sldId="799"/>
        </pc:sldMkLst>
      </pc:sldChg>
      <pc:sldChg chg="del">
        <pc:chgData name="Jenifer Prince Devaraj" userId="c3fb109c-09d1-42a6-93f4-69472d709861" providerId="ADAL" clId="{1E008315-F5E1-4DA5-BBF1-F300AB53B4F3}" dt="2024-03-11T13:27:38.748" v="32" actId="47"/>
        <pc:sldMkLst>
          <pc:docMk/>
          <pc:sldMk cId="3046852003" sldId="800"/>
        </pc:sldMkLst>
      </pc:sldChg>
      <pc:sldChg chg="del">
        <pc:chgData name="Jenifer Prince Devaraj" userId="c3fb109c-09d1-42a6-93f4-69472d709861" providerId="ADAL" clId="{1E008315-F5E1-4DA5-BBF1-F300AB53B4F3}" dt="2024-03-11T13:27:34.839" v="26" actId="47"/>
        <pc:sldMkLst>
          <pc:docMk/>
          <pc:sldMk cId="203365942" sldId="801"/>
        </pc:sldMkLst>
      </pc:sldChg>
      <pc:sldChg chg="del">
        <pc:chgData name="Jenifer Prince Devaraj" userId="c3fb109c-09d1-42a6-93f4-69472d709861" providerId="ADAL" clId="{1E008315-F5E1-4DA5-BBF1-F300AB53B4F3}" dt="2024-03-11T13:27:31.809" v="17" actId="47"/>
        <pc:sldMkLst>
          <pc:docMk/>
          <pc:sldMk cId="1587268842" sldId="805"/>
        </pc:sldMkLst>
      </pc:sldChg>
      <pc:sldChg chg="del">
        <pc:chgData name="Jenifer Prince Devaraj" userId="c3fb109c-09d1-42a6-93f4-69472d709861" providerId="ADAL" clId="{1E008315-F5E1-4DA5-BBF1-F300AB53B4F3}" dt="2024-03-11T13:27:32.079" v="18" actId="47"/>
        <pc:sldMkLst>
          <pc:docMk/>
          <pc:sldMk cId="3635986773" sldId="806"/>
        </pc:sldMkLst>
      </pc:sldChg>
      <pc:sldChg chg="del">
        <pc:chgData name="Jenifer Prince Devaraj" userId="c3fb109c-09d1-42a6-93f4-69472d709861" providerId="ADAL" clId="{1E008315-F5E1-4DA5-BBF1-F300AB53B4F3}" dt="2024-03-11T13:27:32.836" v="21" actId="47"/>
        <pc:sldMkLst>
          <pc:docMk/>
          <pc:sldMk cId="3654577929" sldId="807"/>
        </pc:sldMkLst>
      </pc:sldChg>
      <pc:sldChg chg="del">
        <pc:chgData name="Jenifer Prince Devaraj" userId="c3fb109c-09d1-42a6-93f4-69472d709861" providerId="ADAL" clId="{1E008315-F5E1-4DA5-BBF1-F300AB53B4F3}" dt="2024-03-11T13:27:33.088" v="22" actId="47"/>
        <pc:sldMkLst>
          <pc:docMk/>
          <pc:sldMk cId="705991487" sldId="808"/>
        </pc:sldMkLst>
      </pc:sldChg>
      <pc:sldChg chg="del">
        <pc:chgData name="Jenifer Prince Devaraj" userId="c3fb109c-09d1-42a6-93f4-69472d709861" providerId="ADAL" clId="{1E008315-F5E1-4DA5-BBF1-F300AB53B4F3}" dt="2024-03-11T13:27:33.318" v="23" actId="47"/>
        <pc:sldMkLst>
          <pc:docMk/>
          <pc:sldMk cId="3103913527" sldId="809"/>
        </pc:sldMkLst>
      </pc:sldChg>
      <pc:sldChg chg="del">
        <pc:chgData name="Jenifer Prince Devaraj" userId="c3fb109c-09d1-42a6-93f4-69472d709861" providerId="ADAL" clId="{1E008315-F5E1-4DA5-BBF1-F300AB53B4F3}" dt="2024-03-11T13:27:33.585" v="24" actId="47"/>
        <pc:sldMkLst>
          <pc:docMk/>
          <pc:sldMk cId="1452856404" sldId="810"/>
        </pc:sldMkLst>
      </pc:sldChg>
      <pc:sldChg chg="del">
        <pc:chgData name="Jenifer Prince Devaraj" userId="c3fb109c-09d1-42a6-93f4-69472d709861" providerId="ADAL" clId="{1E008315-F5E1-4DA5-BBF1-F300AB53B4F3}" dt="2024-03-11T13:27:34.170" v="25" actId="47"/>
        <pc:sldMkLst>
          <pc:docMk/>
          <pc:sldMk cId="2537851557" sldId="811"/>
        </pc:sldMkLst>
      </pc:sldChg>
      <pc:sldChg chg="del">
        <pc:chgData name="Jenifer Prince Devaraj" userId="c3fb109c-09d1-42a6-93f4-69472d709861" providerId="ADAL" clId="{1E008315-F5E1-4DA5-BBF1-F300AB53B4F3}" dt="2024-03-11T13:27:32.568" v="20" actId="47"/>
        <pc:sldMkLst>
          <pc:docMk/>
          <pc:sldMk cId="1065958845" sldId="812"/>
        </pc:sldMkLst>
      </pc:sldChg>
      <pc:sldChg chg="del">
        <pc:chgData name="Jenifer Prince Devaraj" userId="c3fb109c-09d1-42a6-93f4-69472d709861" providerId="ADAL" clId="{1E008315-F5E1-4DA5-BBF1-F300AB53B4F3}" dt="2024-03-11T13:27:32.353" v="19" actId="47"/>
        <pc:sldMkLst>
          <pc:docMk/>
          <pc:sldMk cId="956734658" sldId="81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Communication Systems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18135" y="1239822"/>
            <a:ext cx="9347950" cy="54725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Communication</a:t>
            </a:r>
          </a:p>
          <a:p>
            <a:pPr marL="1900238" lvl="2" indent="-265113" algn="just" hangingPunct="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Serial Communication</a:t>
            </a:r>
          </a:p>
          <a:p>
            <a:pPr marL="1177925" lvl="1" algn="just" hangingPunct="0">
              <a:spcAft>
                <a:spcPts val="1000"/>
              </a:spcAft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	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- SPI</a:t>
            </a:r>
          </a:p>
          <a:p>
            <a:pPr marL="1900238" lvl="3" indent="-269875" algn="just" hangingPunct="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Parallel Communication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503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4680" y="2755220"/>
            <a:ext cx="11193648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data bits are transmitted and received at both the ends by using a synchronized clock signal.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start and the stop bits in frame of asynchronous format represents wasted over heads that reduces the overall character rate.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70650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Serial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595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5496" y="2429432"/>
            <a:ext cx="5789864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The data bits are transmitted and received at both the ends by using a synchronized clock signal.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start and the stop bits in frame of asynchronous format are not found in Synchronous Serial Communication.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408271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Serial Communication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F2B229-94ED-AC34-B169-70290CA9BD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951946"/>
            <a:ext cx="6034664" cy="21432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474A22-BBFC-E6E1-8790-F2ED143EA73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8F4AC87-490E-C065-FF88-02C699E032C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1805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74579" y="2563149"/>
            <a:ext cx="6658544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 SPI is a full duplex interface. It works under the </a:t>
            </a:r>
            <a:r>
              <a:rPr lang="en-GB" sz="2400" b="1" dirty="0">
                <a:latin typeface="Cambria"/>
                <a:ea typeface="Cambria"/>
              </a:rPr>
              <a:t>master- slave mechanism.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slave units are limited by the number of select signals.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SPI is a synchronous communication protocol.</a:t>
            </a:r>
          </a:p>
          <a:p>
            <a:pPr marL="808038"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endParaRPr lang="en-GB" sz="2400" dirty="0">
              <a:latin typeface="Cambria"/>
              <a:ea typeface="Cambria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705119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Serial Peripheral Interface (SPI)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155EBE-051F-F9D0-6038-0582816663EA}"/>
              </a:ext>
            </a:extLst>
          </p:cNvPr>
          <p:cNvSpPr txBox="1"/>
          <p:nvPr/>
        </p:nvSpPr>
        <p:spPr>
          <a:xfrm>
            <a:off x="7091478" y="4194316"/>
            <a:ext cx="7721600" cy="17029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SCK - Transfer clock, 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MOSI - Master output, slave input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MISO - Master input, Slave output</a:t>
            </a:r>
          </a:p>
          <a:p>
            <a:pPr marL="808038" algn="just">
              <a:lnSpc>
                <a:spcPct val="150000"/>
              </a:lnSpc>
            </a:pPr>
            <a:r>
              <a:rPr lang="en-GB" sz="1800" dirty="0" err="1">
                <a:latin typeface="Cambria"/>
                <a:ea typeface="Cambria"/>
              </a:rPr>
              <a:t>SSn</a:t>
            </a:r>
            <a:r>
              <a:rPr lang="en-GB" sz="1800" dirty="0">
                <a:latin typeface="Cambria"/>
                <a:ea typeface="Cambria"/>
              </a:rPr>
              <a:t> - Slave select 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BF702B2-771E-E422-0528-FC78A65BF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702" y="1736081"/>
            <a:ext cx="4110537" cy="21805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E0CE10-BBCF-87E7-78A7-5BA3E61487C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8994D30-6506-866D-0CBF-A2E2B5CA3B53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427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2368" y="1267408"/>
            <a:ext cx="6710680" cy="5188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Shift Registers - Working</a:t>
            </a:r>
          </a:p>
          <a:p>
            <a:pPr marL="538163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shift register is a digital circuit that stores and shifts data serially. </a:t>
            </a:r>
          </a:p>
          <a:p>
            <a:pPr marL="538163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It consists of flip-flops connected in series, allowing data to move through the register. </a:t>
            </a:r>
          </a:p>
          <a:p>
            <a:pPr marL="538163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Clock pulses trigger the sequential transfer of bits, enabling functions like data storage and shift operations.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E0CE10-BBCF-87E7-78A7-5BA3E61487C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8994D30-6506-866D-0CBF-A2E2B5CA3B53}"/>
              </a:ext>
            </a:extLst>
          </p:cNvPr>
          <p:cNvSpPr txBox="1">
            <a:spLocks/>
          </p:cNvSpPr>
          <p:nvPr/>
        </p:nvSpPr>
        <p:spPr>
          <a:xfrm>
            <a:off x="3270368" y="52672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 descr="A diagram of a shift register&#10;&#10;Description automatically generated">
            <a:extLst>
              <a:ext uri="{FF2B5EF4-FFF2-40B4-BE49-F238E27FC236}">
                <a16:creationId xmlns:a16="http://schemas.microsoft.com/office/drawing/2014/main" id="{64145EBA-DBD5-9A91-A095-F20344957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189" y="2353906"/>
            <a:ext cx="4688731" cy="2502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001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5880" y="1319039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SPI - Operation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4C81BDD-DEC3-C276-EA06-2E6BC89B5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1893" y="2335293"/>
            <a:ext cx="6920107" cy="25516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6EE341-0797-52DD-C2BD-9C00FA13FE94}"/>
              </a:ext>
            </a:extLst>
          </p:cNvPr>
          <p:cNvSpPr txBox="1"/>
          <p:nvPr/>
        </p:nvSpPr>
        <p:spPr>
          <a:xfrm>
            <a:off x="348007" y="2111355"/>
            <a:ext cx="4660873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Both Master and slave contains shift registers which operate in parallel with the SCK clock.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Master Shift in the MISO signal while Slave Shifts in the MOSI signal.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41B4AD-67EC-9FEB-4A76-01BA1B5D241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3A10539-9A2A-5771-A822-D18FE3752A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56062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3520" y="1273772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SPI - Operation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606811" y="1932278"/>
            <a:ext cx="10978377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 begin communication, the master configures the clock using a frequency supported by the slave device that is few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MHz.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master selects the slave device with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logic 0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on the select line.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During each clock cycle, a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full duplex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transmission occurs.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Master sends a bit on the MOSI line and slave reads it a. Similarly, slave send a bit on the MISO line and master reads 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the task is completed, the master sends stops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toggling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the clock signal and typically deselect the slave.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EC620B-D738-363F-41BF-5494A5454AB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876F031-B8E3-FE42-EF36-2995DFD71DF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61493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72965" y="1446036"/>
            <a:ext cx="11003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Vs Synchronous  Serial Communication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D4AE43-74D6-0CE2-531F-B7666590FB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171" y="2077524"/>
            <a:ext cx="10452868" cy="39155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F94EAD-4271-E29D-003D-82D4259D90A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41C33684-88B2-E4FB-DC14-98F5B600FC0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182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284" y="1169762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Parallel Communication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558B94-F2FF-F2E5-DDAB-63B5D3CF159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F15F7E6-48ED-7A8E-46F4-27DE3E27642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 descr="A diagram of a bus&#10;&#10;Description automatically generated">
            <a:extLst>
              <a:ext uri="{FF2B5EF4-FFF2-40B4-BE49-F238E27FC236}">
                <a16:creationId xmlns:a16="http://schemas.microsoft.com/office/drawing/2014/main" id="{8898874E-BA20-4354-9F35-5E89108FB0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9384" y="1813574"/>
            <a:ext cx="9507855" cy="4431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616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20" y="1389664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Parallel Communication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148191" y="2151727"/>
            <a:ext cx="7182249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parallel communication the various data bits are simultaneously transmitted using multiple communication links between sender and receiver.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Here, despite using a single channel between sender and receiver, various links are used and each bit of data is transmitted separately over all the communication link.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4B1AB9-79A1-6D53-ACD7-F57016B69A2A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7404196" y="2982617"/>
            <a:ext cx="4483541" cy="15792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B558B94-F2FF-F2E5-DDAB-63B5D3CF159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F15F7E6-48ED-7A8E-46F4-27DE3E27642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9882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50800" y="1271462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Printer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280622" y="1931123"/>
            <a:ext cx="8365537" cy="4455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DB-25, Centronics connector used  to create communication in a special cable to connect the printer to the computer.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PC sends data to a printer or other device using a parallel port, it sends 8 bits of data (1 byte) at a time.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These 8 bits are transmitted parallel to each other, as opposed to the same eight bits being transmitted serially through a serial port.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54D24E-1C6A-5D93-E8EC-F5931DD9A3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4450" y="2282913"/>
            <a:ext cx="3280887" cy="21440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3E2EE4-DF74-5379-D34F-692A55A688C3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42AEC311-C4EE-899A-76AB-4A9A5A322F22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7935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0" y="1094368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Printer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346663" y="1863550"/>
            <a:ext cx="7939693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Pin 1 carries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strobe signal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It maintains a level of between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2.8 and 5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volts but drops below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0.5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volts whenever the computer sends a byte of data. This drop in voltage tells the printer that data is being sent.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Pins 2 through 9 are used 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carry data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To indicate that a bit has a value of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a charge of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5 volts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is sent through the correct pin. No charge on a pin indicates a value of 0.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D013C6A-F1A8-BE96-B1A2-8D666BB0AE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4450" y="2282913"/>
            <a:ext cx="3280887" cy="2144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935E63D-8699-3042-FAF7-D2DC3856F82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2FC3C44-A48E-0727-1483-9FF7DE342BF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5010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16840" y="1339366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Printer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696395" y="2125234"/>
            <a:ext cx="10799209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Pin 10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sends the acknowledge signal from the printer to the computer. Like Pin 1, it maintains a charge and drops the voltage below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0.5 volts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 let the computer know that the data was received.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the printer is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busy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it will charge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Pin 11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Then, it will drop the voltage below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0.5 volts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 let the computer know it is ready to receive more data.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printer lets the computer know if it is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out of paper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by sending a charge on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Pin 12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80F307-298F-6FDF-C746-F9D74313C01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471D8FF-34FA-41AB-D1A3-02D5C1006F6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5169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16840" y="1339366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Printer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696395" y="2125234"/>
            <a:ext cx="10799209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the computer is receiving a charge on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Pin 13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it knows that the device is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online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computer sends an auto feed signal to the printer through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Pin 14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using a 5-volt charge.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the printer has any problems, it drops the voltage to less than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0.5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volts on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Pin 15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 let the computer know that there is an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error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BE85BE-6CA8-0EE5-9BEE-C2779AB0F6E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C87B54E-16A9-EEB9-EB45-3CAA9497DCAA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1034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16840" y="1339366"/>
            <a:ext cx="8935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: Printer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0CA29C-353B-D813-E03F-99893866AF65}"/>
              </a:ext>
            </a:extLst>
          </p:cNvPr>
          <p:cNvSpPr txBox="1"/>
          <p:nvPr/>
        </p:nvSpPr>
        <p:spPr>
          <a:xfrm>
            <a:off x="696395" y="2125234"/>
            <a:ext cx="10799209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Whenever a new print job is ready, the computer drops the charge on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Pin 16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to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initialize the printer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Pin 17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is used by the computer to remotely take the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printer offline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This is accomplished by sending a charge to the printer and maintaining it as long as you want the printer offline.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Pins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18-25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are grounds and are used as a reference signal for the low (below 0.5 volts) charge.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01BAB8-BC37-C0CB-DF11-44FB359C925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D7D47B-61F1-F630-0A9D-E012C13B09A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31652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32080" y="1267753"/>
            <a:ext cx="8935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mbria" panose="02040503050406030204" pitchFamily="18" charset="0"/>
                <a:ea typeface="Cambria" panose="02040503050406030204" pitchFamily="18" charset="0"/>
              </a:rPr>
              <a:t>Pins and Operations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01BAB8-BC37-C0CB-DF11-44FB359C925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D7D47B-61F1-F630-0A9D-E012C13B09A4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Communication 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A960BC3-A118-D2F2-4D89-38111413AA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167084"/>
              </p:ext>
            </p:extLst>
          </p:nvPr>
        </p:nvGraphicFramePr>
        <p:xfrm>
          <a:off x="2765232" y="1536292"/>
          <a:ext cx="7323648" cy="51967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07504">
                  <a:extLst>
                    <a:ext uri="{9D8B030D-6E8A-4147-A177-3AD203B41FA5}">
                      <a16:colId xmlns:a16="http://schemas.microsoft.com/office/drawing/2014/main" val="4230504132"/>
                    </a:ext>
                  </a:extLst>
                </a:gridCol>
                <a:gridCol w="1932704">
                  <a:extLst>
                    <a:ext uri="{9D8B030D-6E8A-4147-A177-3AD203B41FA5}">
                      <a16:colId xmlns:a16="http://schemas.microsoft.com/office/drawing/2014/main" val="2345566818"/>
                    </a:ext>
                  </a:extLst>
                </a:gridCol>
                <a:gridCol w="2141720">
                  <a:extLst>
                    <a:ext uri="{9D8B030D-6E8A-4147-A177-3AD203B41FA5}">
                      <a16:colId xmlns:a16="http://schemas.microsoft.com/office/drawing/2014/main" val="3197949156"/>
                    </a:ext>
                  </a:extLst>
                </a:gridCol>
                <a:gridCol w="2141720">
                  <a:extLst>
                    <a:ext uri="{9D8B030D-6E8A-4147-A177-3AD203B41FA5}">
                      <a16:colId xmlns:a16="http://schemas.microsoft.com/office/drawing/2014/main" val="4038682095"/>
                    </a:ext>
                  </a:extLst>
                </a:gridCol>
              </a:tblGrid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Pins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Operations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Comments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3605403"/>
                  </a:ext>
                </a:extLst>
              </a:tr>
              <a:tr h="245165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Strobe Signal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Maintains 2.8 to 5 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0.5 V when computer sends byte of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16259400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carry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if bit is 1(high)---&gt;5V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 bit( low)---&gt; 0V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3663974097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carry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if bit is 1(high)---&gt;5V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 bit( low)---&gt; 0V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43892355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carry data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if bit is 1(high)---&gt;5V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 bit( low)---&gt; 0V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1128710865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carry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if bit is 1(high)---&gt;5V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 bit( low)---&gt; 0V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201833938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carry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if bit is 1(high)---&gt;5V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 bit( low)---&gt; 0V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1415221732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carry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if bit is 1(high)---&gt;5V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 bit( low)---&gt; 0V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149791145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carry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if bit is 1(high)---&gt;5V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 bit( low)---&gt; 0V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356778619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carry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if bit is 1(high)---&gt;5V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 bit( low)---&gt; 0V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extLst>
                  <a:ext uri="{0D108BD9-81ED-4DB2-BD59-A6C34878D82A}">
                    <a16:rowId xmlns:a16="http://schemas.microsoft.com/office/drawing/2014/main" val="1011587208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Printer Acks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0.5V : data was received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8584571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Printer Busy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0.5V : ready to receive data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1436557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Out of paper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5V to computer 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1077377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printer is online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5V to computer 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6383862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auto feed signal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5V to printer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390033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Error signal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dropping to 0.5V to computer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862230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Pin16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new print Job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drops 0.5V to the printer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2869412"/>
                  </a:ext>
                </a:extLst>
              </a:tr>
              <a:tr h="195076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Pin17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printer offline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computer remotely makes printer in offline by giving a charge of 0.5V to printer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9252810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Pin18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Grounds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used as a reference signal for the low (below 0.5 volts) charge.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4650788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Pin19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Grounds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used as a reference signal for the low (below 0.5 volts) charge.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4565714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Pin20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Grounds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used as a reference signal for the low (below 0.5 volts) charge.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4646422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Pin21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Grounds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used as a reference signal for the low (below 0.5 volts) charge.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300982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Pin22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Grounds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used as a reference signal for the low (below 0.5 volts) charge.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7692358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Pin23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Grounds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used as a reference signal for the low (below 0.5 volts) charge.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9974093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Pin24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Grounds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used as a reference signal for the low (below 0.5 volts) charge.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0777863"/>
                  </a:ext>
                </a:extLst>
              </a:tr>
              <a:tr h="197379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Pin25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>
                          <a:effectLst/>
                        </a:rPr>
                        <a:t>Grounds</a:t>
                      </a:r>
                      <a:endParaRPr lang="en-GB" sz="10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462" marR="3462" marT="3462" marB="0" anchor="b"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effectLst/>
                        </a:rPr>
                        <a:t>used as a reference signal for the low (below 0.5 volts) charge.</a:t>
                      </a:r>
                      <a:endParaRPr lang="en-GB" sz="1000" b="0" i="0" u="none" strike="noStrike" dirty="0">
                        <a:solidFill>
                          <a:srgbClr val="000000"/>
                        </a:solidFill>
                        <a:effectLst/>
                        <a:latin typeface="Cambria" panose="02040503050406030204" pitchFamily="18" charset="0"/>
                      </a:endParaRPr>
                    </a:p>
                  </a:txBody>
                  <a:tcPr marL="3462" marR="3462" marT="3462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6335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735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1375</Words>
  <Application>Microsoft Office PowerPoint</Application>
  <PresentationFormat>Widescreen</PresentationFormat>
  <Paragraphs>200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Communication 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2024-03-11T13:27:45Z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