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custom.xml" ContentType="application/vnd.openxmlformats-officedocument.custom-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ppt/theme/theme1.xml" ContentType="application/vnd.openxmlformats-officedocument.theme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11.xml" ContentType="application/vnd.openxmlformats-officedocument.presentationml.slide+xml"/>
  <Override PartName="/ppt/slides/slide8.xml" ContentType="application/vnd.openxmlformats-officedocument.presentationml.slide+xml"/>
  <Override PartName="/ppt/slides/slide10.xml" ContentType="application/vnd.openxmlformats-officedocument.presentationml.slide+xml"/>
  <Override PartName="/ppt/slides/slide9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media/image8.svg" ContentType="image/svg"/>
  <Override PartName="/ppt/media/image4.svg" ContentType="image/svg"/>
  <Override PartName="/ppt/media/image6.svg" ContentType="image/svg"/>
  <Override PartName="/ppt/media/image10.svg" ContentType="image/svg"/>
  <Override PartName="/ppt/media/image12.svg" ContentType="image/svg"/>
  <Override PartName="/ppt/presProps.xml" ContentType="application/vnd.openxmlformats-officedocument.presentationml.presProps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custom-properties" Target="docProps/custom.xml"/><Relationship Id="rId4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</p:sldIdLst>
  <p:sldSz cx="12192000" cy="6858000"/>
  <p:notesSz cx="7559675" cy="10691813"/>
</p:presentation>
</file>

<file path=ppt/presProps.xml><?xml version="1.0" encoding="utf-8"?>
<p:presentationPr xmlns:a="http://schemas.openxmlformats.org/drawingml/2006/main" xmlns:p="http://schemas.openxmlformats.org/presentationml/2006/main" xmlns:r="http://schemas.openxmlformats.org/officeDocument/2006/relationships">
  <p:showPr showNarration="1"/>
</p:presentationPr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" Target="slides/slide1.xml"/><Relationship Id="rId4" Type="http://schemas.openxmlformats.org/officeDocument/2006/relationships/slide" Target="slides/slide2.xml"/><Relationship Id="rId5" Type="http://schemas.openxmlformats.org/officeDocument/2006/relationships/slide" Target="slides/slide3.xml"/><Relationship Id="rId6" Type="http://schemas.openxmlformats.org/officeDocument/2006/relationships/slide" Target="slides/slide4.xml"/><Relationship Id="rId7" Type="http://schemas.openxmlformats.org/officeDocument/2006/relationships/slide" Target="slides/slide5.xml"/><Relationship Id="rId8" Type="http://schemas.openxmlformats.org/officeDocument/2006/relationships/slide" Target="slides/slide6.xml"/><Relationship Id="rId9" Type="http://schemas.openxmlformats.org/officeDocument/2006/relationships/slide" Target="slides/slide7.xml"/><Relationship Id="rId10" Type="http://schemas.openxmlformats.org/officeDocument/2006/relationships/slide" Target="slides/slide8.xml"/><Relationship Id="rId11" Type="http://schemas.openxmlformats.org/officeDocument/2006/relationships/slide" Target="slides/slide9.xml"/><Relationship Id="rId12" Type="http://schemas.openxmlformats.org/officeDocument/2006/relationships/slide" Target="slides/slide10.xml"/><Relationship Id="rId13" Type="http://schemas.openxmlformats.org/officeDocument/2006/relationships/slide" Target="slides/slide11.xml"/><Relationship Id="rId14" Type="http://schemas.openxmlformats.org/officeDocument/2006/relationships/slide" Target="slides/slide12.xml"/><Relationship Id="rId15" Type="http://schemas.openxmlformats.org/officeDocument/2006/relationships/slide" Target="slides/slide13.xml"/><Relationship Id="rId16" Type="http://schemas.openxmlformats.org/officeDocument/2006/relationships/slide" Target="slides/slide14.xml"/><Relationship Id="rId17" Type="http://schemas.openxmlformats.org/officeDocument/2006/relationships/slide" Target="slides/slide15.xml"/><Relationship Id="rId18" Type="http://schemas.openxmlformats.org/officeDocument/2006/relationships/presProps" Target="presProps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">
    <p:bg>
      <p:bgPr>
        <a:blipFill rotWithShape="0">
          <a:blip r:embed="rId2"/>
          <a:stretch>
            <a:fillRect l="-7997" r="-799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dt" idx="1"/>
          </p:nvPr>
        </p:nvSpPr>
        <p:spPr>
          <a:xfrm>
            <a:off x="838080" y="6356520"/>
            <a:ext cx="274248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l" defTabSz="914400">
              <a:lnSpc>
                <a:spcPct val="100000"/>
              </a:lnSpc>
              <a:buNone/>
              <a:tabLst>
                <a:tab pos="0" algn="l"/>
              </a:tabLst>
              <a:def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defRPr>
            </a:lvl1pPr>
          </a:lstStyle>
          <a:p>
            <a:pPr indent="0" algn="l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rPr>
              <a:t>&lt;date/time&gt;</a:t>
            </a:r>
            <a:endParaRPr lang="en-GB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2"/>
          </p:nvPr>
        </p:nvSpPr>
        <p:spPr>
          <a:xfrm>
            <a:off x="4038480" y="6356520"/>
            <a:ext cx="411408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pos="0" algn="l"/>
              </a:tabLst>
              <a:def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  <a:endParaRPr lang="en-GB" sz="14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sldNum" idx="3"/>
          </p:nvPr>
        </p:nvSpPr>
        <p:spPr>
          <a:xfrm>
            <a:off x="8610480" y="6356520"/>
            <a:ext cx="274248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CD033B9C-4A83-478C-AB33-D9970FD8BF9F}" type="slidenum">
              <a: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rPr>
              <a:t>&lt;number&gt;</a:t>
            </a:fld>
            <a:endParaRPr lang="en-GB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080" cy="1144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>
            <a:lvl1pPr indent="0" algn="l">
              <a:lnSpc>
                <a:spcPct val="100000"/>
              </a:lnSpc>
              <a:buNone/>
              <a:tabLst>
                <a:tab pos="0" algn="l"/>
              </a:tabLst>
              <a:defRPr lang="en-US" sz="18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1pPr>
          </a:lstStyle>
          <a:p>
            <a:pPr indent="0" algn="l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Click to edit the title text format</a:t>
            </a:r>
            <a:endParaRPr lang="en-US" sz="18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080" cy="3976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>
            <a:lvl1pPr algn="l">
              <a:lnSpc>
                <a:spcPct val="9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defRPr lang="en-US" sz="28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1pPr>
            <a:lvl2pPr lvl="1" algn="l">
              <a:lnSpc>
                <a:spcPct val="9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defRPr lang="en-US" sz="20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2pPr>
            <a:lvl3pPr lvl="2" algn="l">
              <a:lnSpc>
                <a:spcPct val="9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 lang="en-US" sz="18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3pPr>
            <a:lvl4pPr lvl="3" algn="l">
              <a:lnSpc>
                <a:spcPct val="9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defRPr lang="en-US" sz="18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4pPr>
            <a:lvl5pPr lvl="4" algn="l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defRPr lang="en-US" sz="20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5pPr>
            <a:lvl6pPr lvl="5" algn="l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defRPr lang="en-US" sz="20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6pPr>
            <a:lvl7pPr lvl="6" algn="l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defRPr lang="en-US" sz="20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7pPr>
          </a:lstStyle>
          <a:p>
            <a:pPr marL="432000" indent="-324000" algn="l">
              <a:lnSpc>
                <a:spcPct val="9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Click to edit the outline text format</a:t>
            </a:r>
            <a:endParaRPr lang="en-US" sz="28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864000" lvl="1" indent="-324000" algn="l">
              <a:lnSpc>
                <a:spcPct val="9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Second Outline Level</a:t>
            </a:r>
            <a:endParaRPr lang="en-US" sz="20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1296000" lvl="2" indent="-288000" algn="l">
              <a:lnSpc>
                <a:spcPct val="9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Third Outline Level</a:t>
            </a:r>
            <a:endParaRPr lang="en-US" sz="18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1728000" lvl="3" indent="-216000" algn="l">
              <a:lnSpc>
                <a:spcPct val="9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Fourth Outline Level</a:t>
            </a:r>
            <a:endParaRPr lang="en-US" sz="18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2160000" lvl="4" indent="-216000" algn="l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Fifth Outline Level</a:t>
            </a:r>
            <a:endParaRPr lang="en-US" sz="20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2592000" lvl="5" indent="-216000" algn="l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Sixth Outline Level</a:t>
            </a:r>
            <a:endParaRPr lang="en-US" sz="20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3024000" lvl="6" indent="-216000" algn="l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Seventh Outline Level</a:t>
            </a:r>
            <a:endParaRPr lang="en-US" sz="20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</p:txBody>
      </p:sp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Content with Caption">
    <p:bg>
      <p:bgPr>
        <a:blipFill rotWithShape="0">
          <a:blip r:embed="rId2"/>
          <a:stretch>
            <a:fillRect l="-7997" r="-799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839880" y="457200"/>
            <a:ext cx="3931560" cy="15994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l" defTabSz="914400">
              <a:lnSpc>
                <a:spcPct val="90000"/>
              </a:lnSpc>
              <a:buNone/>
              <a:tabLst>
                <a:tab pos="0" algn="l"/>
              </a:tabLst>
              <a:defRPr lang="en-US" sz="3200" b="0" u="none" strike="noStrike">
                <a:solidFill>
                  <a:schemeClr val="dk1"/>
                </a:solidFill>
                <a:effectLst/>
                <a:uFillTx/>
                <a:latin typeface="Aptos Display"/>
              </a:defRPr>
            </a:lvl1pPr>
          </a:lstStyle>
          <a:p>
            <a:pPr indent="0" algn="l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en-US" sz="3200" b="0" u="none" strike="noStrike">
                <a:solidFill>
                  <a:schemeClr val="dk1"/>
                </a:solidFill>
                <a:effectLst/>
                <a:uFillTx/>
                <a:latin typeface="Aptos Display"/>
              </a:rPr>
              <a:t>Click to edit Master title style</a:t>
            </a:r>
            <a:endParaRPr lang="en-US" sz="3200" b="0" u="none" strike="noStrike">
              <a:solidFill>
                <a:schemeClr val="dk1"/>
              </a:solidFill>
              <a:effectLst/>
              <a:uFillTx/>
              <a:latin typeface="Aptos Display"/>
            </a:endParaRPr>
          </a:p>
        </p:txBody>
      </p:sp>
      <p:sp>
        <p:nvSpPr>
          <p:cNvPr id="8" name="PlaceHolder 2"/>
          <p:cNvSpPr>
            <a:spLocks noGrp="1"/>
          </p:cNvSpPr>
          <p:nvPr>
            <p:ph type="body"/>
          </p:nvPr>
        </p:nvSpPr>
        <p:spPr>
          <a:xfrm>
            <a:off x="5183280" y="987480"/>
            <a:ext cx="6171480" cy="487296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algn="l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  <a:defRPr lang="en-US" sz="32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1pPr>
            <a:lvl2pPr lvl="1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en-US" sz="28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2pPr>
            <a:lvl3pPr lvl="2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en-US" sz="24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3pPr>
            <a:lvl4pPr lvl="3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en-US" sz="20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4pPr>
            <a:lvl5pPr lvl="4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en-US" sz="20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5pPr>
          </a:lstStyle>
          <a:p>
            <a:pPr marL="228600" indent="-228600" algn="l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US" sz="32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Click to edit Master text styles</a:t>
            </a:r>
            <a:endParaRPr lang="en-US" sz="32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685800" lvl="1" indent="-228600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8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Second level</a:t>
            </a:r>
            <a:endParaRPr lang="en-US" sz="28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1143000" lvl="2" indent="-228600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Third level</a:t>
            </a:r>
            <a:endParaRPr lang="en-US" sz="24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1600200" lvl="3" indent="-228600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Fourth level</a:t>
            </a:r>
            <a:endParaRPr lang="en-US" sz="20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2057400" lvl="4" indent="-228600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Fifth level</a:t>
            </a:r>
            <a:endParaRPr lang="en-US" sz="20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</p:txBody>
      </p:sp>
      <p:sp>
        <p:nvSpPr>
          <p:cNvPr id="9" name="PlaceHolder 3"/>
          <p:cNvSpPr>
            <a:spLocks noGrp="1"/>
          </p:cNvSpPr>
          <p:nvPr>
            <p:ph type="body"/>
          </p:nvPr>
        </p:nvSpPr>
        <p:spPr>
          <a:xfrm>
            <a:off x="839880" y="2057400"/>
            <a:ext cx="3931560" cy="381096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indent="0" algn="l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  <a:defRPr lang="en-US" sz="16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1pPr>
          </a:lstStyle>
          <a:p>
            <a:pPr indent="0" algn="l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r>
              <a:rPr lang="en-US" sz="16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Click to edit Master text styles</a:t>
            </a:r>
            <a:endParaRPr lang="en-US" sz="16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</p:txBody>
      </p:sp>
      <p:sp>
        <p:nvSpPr>
          <p:cNvPr id="10" name="PlaceHolder 4"/>
          <p:cNvSpPr>
            <a:spLocks noGrp="1"/>
          </p:cNvSpPr>
          <p:nvPr>
            <p:ph type="dt" idx="4"/>
          </p:nvPr>
        </p:nvSpPr>
        <p:spPr>
          <a:xfrm>
            <a:off x="838080" y="6356520"/>
            <a:ext cx="274248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l" defTabSz="914400">
              <a:lnSpc>
                <a:spcPct val="100000"/>
              </a:lnSpc>
              <a:buNone/>
              <a:tabLst>
                <a:tab pos="0" algn="l"/>
              </a:tabLst>
              <a:def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defRPr>
            </a:lvl1pPr>
          </a:lstStyle>
          <a:p>
            <a:pPr indent="0" algn="l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rPr>
              <a:t>&lt;date/time&gt;</a:t>
            </a:r>
            <a:endParaRPr lang="en-GB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11" name="PlaceHolder 5"/>
          <p:cNvSpPr>
            <a:spLocks noGrp="1"/>
          </p:cNvSpPr>
          <p:nvPr>
            <p:ph type="ftr" idx="5"/>
          </p:nvPr>
        </p:nvSpPr>
        <p:spPr>
          <a:xfrm>
            <a:off x="4038480" y="6356520"/>
            <a:ext cx="411408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pos="0" algn="l"/>
              </a:tabLst>
              <a:def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  <a:endParaRPr lang="en-GB" sz="14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12" name="PlaceHolder 6"/>
          <p:cNvSpPr>
            <a:spLocks noGrp="1"/>
          </p:cNvSpPr>
          <p:nvPr>
            <p:ph type="sldNum" idx="6"/>
          </p:nvPr>
        </p:nvSpPr>
        <p:spPr>
          <a:xfrm>
            <a:off x="8610480" y="6356520"/>
            <a:ext cx="274248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33DAE3C1-41A3-4652-B5DE-93A2AA677F5F}" type="slidenum">
              <a: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rPr>
              <a:t>&lt;number&gt;</a:t>
            </a:fld>
            <a:endParaRPr lang="en-GB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Picture with Caption">
    <p:bg>
      <p:bgPr>
        <a:blipFill rotWithShape="0">
          <a:blip r:embed="rId2"/>
          <a:stretch>
            <a:fillRect l="-7997" r="-799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title"/>
          </p:nvPr>
        </p:nvSpPr>
        <p:spPr>
          <a:xfrm>
            <a:off x="839880" y="457200"/>
            <a:ext cx="3931560" cy="15994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l" defTabSz="914400">
              <a:lnSpc>
                <a:spcPct val="90000"/>
              </a:lnSpc>
              <a:buNone/>
              <a:tabLst>
                <a:tab pos="0" algn="l"/>
              </a:tabLst>
              <a:defRPr lang="en-US" sz="3200" b="0" u="none" strike="noStrike">
                <a:solidFill>
                  <a:schemeClr val="dk1"/>
                </a:solidFill>
                <a:effectLst/>
                <a:uFillTx/>
                <a:latin typeface="Aptos Display"/>
              </a:defRPr>
            </a:lvl1pPr>
          </a:lstStyle>
          <a:p>
            <a:pPr indent="0" algn="l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en-US" sz="3200" b="0" u="none" strike="noStrike">
                <a:solidFill>
                  <a:schemeClr val="dk1"/>
                </a:solidFill>
                <a:effectLst/>
                <a:uFillTx/>
                <a:latin typeface="Aptos Display"/>
              </a:rPr>
              <a:t>Click to edit Master title style</a:t>
            </a:r>
            <a:endParaRPr lang="en-US" sz="3200" b="0" u="none" strike="noStrike">
              <a:solidFill>
                <a:schemeClr val="dk1"/>
              </a:solidFill>
              <a:effectLst/>
              <a:uFillTx/>
              <a:latin typeface="Aptos Display"/>
            </a:endParaRPr>
          </a:p>
        </p:txBody>
      </p:sp>
      <p:sp>
        <p:nvSpPr>
          <p:cNvPr id="14" name="PlaceHolder 2"/>
          <p:cNvSpPr>
            <a:spLocks noGrp="1"/>
          </p:cNvSpPr>
          <p:nvPr>
            <p:ph type="body"/>
          </p:nvPr>
        </p:nvSpPr>
        <p:spPr>
          <a:xfrm>
            <a:off x="5183280" y="987480"/>
            <a:ext cx="6171480" cy="48729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 algn="l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0" algn="l"/>
              </a:tabLst>
              <a:defRPr lang="en-US" sz="32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1pPr>
            <a:lvl2pPr lvl="1" algn="l" defTabSz="914400">
              <a:lnSpc>
                <a:spcPct val="9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0" algn="l"/>
              </a:tabLst>
              <a:defRPr lang="en-US" sz="32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2pPr>
            <a:lvl3pPr lvl="2" algn="l" defTabSz="914400">
              <a:lnSpc>
                <a:spcPct val="9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0" algn="l"/>
              </a:tabLst>
              <a:defRPr lang="en-US" sz="32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3pPr>
            <a:lvl4pPr lvl="3" algn="l" defTabSz="914400">
              <a:lnSpc>
                <a:spcPct val="9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0" algn="l"/>
              </a:tabLst>
              <a:defRPr lang="en-US" sz="32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4pPr>
            <a:lvl5pPr lvl="4" algn="l" defTabSz="9144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0" algn="l"/>
              </a:tabLst>
              <a:defRPr lang="en-US" sz="32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5pPr>
            <a:lvl6pPr lvl="5" algn="l" defTabSz="9144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0" algn="l"/>
              </a:tabLst>
              <a:defRPr lang="en-US" sz="32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6pPr>
            <a:lvl7pPr lvl="6" algn="l" defTabSz="9144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0" algn="l"/>
              </a:tabLst>
              <a:defRPr lang="en-US" sz="32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7pPr>
          </a:lstStyle>
          <a:p>
            <a:pPr marL="432000" indent="-324000" algn="l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0" algn="l"/>
              </a:tabLst>
            </a:pPr>
            <a:r>
              <a:rPr lang="en-US" sz="32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Click to edit the outline text format</a:t>
            </a:r>
            <a:endParaRPr lang="en-US" sz="32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457200" lvl="1" indent="-324000" algn="l" defTabSz="914400">
              <a:lnSpc>
                <a:spcPct val="9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0" algn="l"/>
              </a:tabLst>
            </a:pPr>
            <a:r>
              <a:rPr lang="en-US" sz="32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Second Outline Level</a:t>
            </a:r>
            <a:endParaRPr lang="en-US" sz="32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914400" lvl="2" indent="-288000" algn="l" defTabSz="914400">
              <a:lnSpc>
                <a:spcPct val="9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0" algn="l"/>
              </a:tabLst>
            </a:pPr>
            <a:r>
              <a:rPr lang="en-US" sz="32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Third Outline Level</a:t>
            </a:r>
            <a:endParaRPr lang="en-US" sz="32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1371600" lvl="3" indent="-216000" algn="l" defTabSz="914400">
              <a:lnSpc>
                <a:spcPct val="9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0" algn="l"/>
              </a:tabLst>
            </a:pPr>
            <a:r>
              <a:rPr lang="en-US" sz="32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Fourth Outline Level</a:t>
            </a:r>
            <a:endParaRPr lang="en-US" sz="32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1828800" lvl="4" indent="-216000" algn="l" defTabSz="9144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0" algn="l"/>
              </a:tabLst>
            </a:pPr>
            <a:r>
              <a:rPr lang="en-US" sz="32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Fifth Outline Level</a:t>
            </a:r>
            <a:endParaRPr lang="en-US" sz="32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2286000" lvl="5" indent="-216000" algn="l" defTabSz="9144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0" algn="l"/>
              </a:tabLst>
            </a:pPr>
            <a:r>
              <a:rPr lang="en-US" sz="32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Sixth Outline Level</a:t>
            </a:r>
            <a:endParaRPr lang="en-US" sz="32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2743200" lvl="6" indent="-216000" algn="l" defTabSz="914400">
              <a:lnSpc>
                <a:spcPct val="9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0" algn="l"/>
              </a:tabLst>
            </a:pPr>
            <a:r>
              <a:rPr lang="en-US" sz="32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Seventh Outline Level</a:t>
            </a:r>
            <a:endParaRPr lang="en-US" sz="32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</p:txBody>
      </p:sp>
      <p:sp>
        <p:nvSpPr>
          <p:cNvPr id="15" name="PlaceHolder 3"/>
          <p:cNvSpPr>
            <a:spLocks noGrp="1"/>
          </p:cNvSpPr>
          <p:nvPr>
            <p:ph type="body"/>
          </p:nvPr>
        </p:nvSpPr>
        <p:spPr>
          <a:xfrm>
            <a:off x="839880" y="2057400"/>
            <a:ext cx="3931560" cy="381096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indent="0" algn="l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  <a:defRPr lang="en-US" sz="16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1pPr>
          </a:lstStyle>
          <a:p>
            <a:pPr indent="0" algn="l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r>
              <a:rPr lang="en-US" sz="16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Click to edit Master text styles</a:t>
            </a:r>
            <a:endParaRPr lang="en-US" sz="16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</p:txBody>
      </p:sp>
      <p:sp>
        <p:nvSpPr>
          <p:cNvPr id="16" name="PlaceHolder 4"/>
          <p:cNvSpPr>
            <a:spLocks noGrp="1"/>
          </p:cNvSpPr>
          <p:nvPr>
            <p:ph type="dt" idx="7"/>
          </p:nvPr>
        </p:nvSpPr>
        <p:spPr>
          <a:xfrm>
            <a:off x="838080" y="6356520"/>
            <a:ext cx="274248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l" defTabSz="914400">
              <a:lnSpc>
                <a:spcPct val="100000"/>
              </a:lnSpc>
              <a:buNone/>
              <a:tabLst>
                <a:tab pos="0" algn="l"/>
              </a:tabLst>
              <a:def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defRPr>
            </a:lvl1pPr>
          </a:lstStyle>
          <a:p>
            <a:pPr indent="0" algn="l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rPr>
              <a:t>&lt;date/time&gt;</a:t>
            </a:r>
            <a:endParaRPr lang="en-GB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17" name="PlaceHolder 5"/>
          <p:cNvSpPr>
            <a:spLocks noGrp="1"/>
          </p:cNvSpPr>
          <p:nvPr>
            <p:ph type="ftr" idx="8"/>
          </p:nvPr>
        </p:nvSpPr>
        <p:spPr>
          <a:xfrm>
            <a:off x="4038480" y="6356520"/>
            <a:ext cx="411408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pos="0" algn="l"/>
              </a:tabLst>
              <a:def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  <a:endParaRPr lang="en-GB" sz="14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18" name="PlaceHolder 6"/>
          <p:cNvSpPr>
            <a:spLocks noGrp="1"/>
          </p:cNvSpPr>
          <p:nvPr>
            <p:ph type="sldNum" idx="9"/>
          </p:nvPr>
        </p:nvSpPr>
        <p:spPr>
          <a:xfrm>
            <a:off x="8610480" y="6356520"/>
            <a:ext cx="274248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6A0D9E18-6B92-45F6-81AA-ADF8193E0A66}" type="slidenum">
              <a: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rPr>
              <a:t>&lt;number&gt;</a:t>
            </a:fld>
            <a:endParaRPr lang="en-GB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" preserve="1">
  <p:cSld name="Title Slide">
    <p:bg>
      <p:bgPr>
        <a:blipFill rotWithShape="0">
          <a:blip r:embed="rId2"/>
          <a:stretch>
            <a:fillRect l="-7997" r="-799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1523880" y="1122480"/>
            <a:ext cx="9143280" cy="23868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ctr" defTabSz="914400">
              <a:lnSpc>
                <a:spcPct val="90000"/>
              </a:lnSpc>
              <a:buNone/>
              <a:tabLst>
                <a:tab pos="0" algn="l"/>
              </a:tabLst>
              <a:defRPr lang="en-US" sz="6000" b="0" u="none" strike="noStrike">
                <a:solidFill>
                  <a:schemeClr val="dk1"/>
                </a:solidFill>
                <a:effectLst/>
                <a:uFillTx/>
                <a:latin typeface="Aptos Display"/>
              </a:defRPr>
            </a:lvl1pPr>
          </a:lstStyle>
          <a:p>
            <a:pPr indent="0" algn="ctr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en-US" sz="6000" b="0" u="none" strike="noStrike">
                <a:solidFill>
                  <a:schemeClr val="dk1"/>
                </a:solidFill>
                <a:effectLst/>
                <a:uFillTx/>
                <a:latin typeface="Aptos Display"/>
              </a:rPr>
              <a:t>Click to edit Master title style</a:t>
            </a:r>
            <a:endParaRPr lang="en-US" sz="6000" b="0" u="none" strike="noStrike">
              <a:solidFill>
                <a:schemeClr val="dk1"/>
              </a:solidFill>
              <a:effectLst/>
              <a:uFillTx/>
              <a:latin typeface="Aptos Display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 type="dt" idx="10"/>
          </p:nvPr>
        </p:nvSpPr>
        <p:spPr>
          <a:xfrm>
            <a:off x="838080" y="6356520"/>
            <a:ext cx="274248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l" defTabSz="914400">
              <a:lnSpc>
                <a:spcPct val="100000"/>
              </a:lnSpc>
              <a:buNone/>
              <a:tabLst>
                <a:tab pos="0" algn="l"/>
              </a:tabLst>
              <a:def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defRPr>
            </a:lvl1pPr>
          </a:lstStyle>
          <a:p>
            <a:pPr indent="0" algn="l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rPr>
              <a:t>&lt;date/time&gt;</a:t>
            </a:r>
            <a:endParaRPr lang="en-GB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21" name="PlaceHolder 3"/>
          <p:cNvSpPr>
            <a:spLocks noGrp="1"/>
          </p:cNvSpPr>
          <p:nvPr>
            <p:ph type="ftr" idx="11"/>
          </p:nvPr>
        </p:nvSpPr>
        <p:spPr>
          <a:xfrm>
            <a:off x="4038480" y="6356520"/>
            <a:ext cx="411408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pos="0" algn="l"/>
              </a:tabLst>
              <a:def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  <a:endParaRPr lang="en-GB" sz="14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22" name="PlaceHolder 4"/>
          <p:cNvSpPr>
            <a:spLocks noGrp="1"/>
          </p:cNvSpPr>
          <p:nvPr>
            <p:ph type="sldNum" idx="12"/>
          </p:nvPr>
        </p:nvSpPr>
        <p:spPr>
          <a:xfrm>
            <a:off x="8610480" y="6356520"/>
            <a:ext cx="274248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0B9C04BB-1D02-4A48-A1E5-23C7268DF9E1}" type="slidenum">
              <a: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rPr>
              <a:t>&lt;number&gt;</a:t>
            </a:fld>
            <a:endParaRPr lang="en-GB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vertTx" preserve="1">
  <p:cSld name="Title and Vertical Text">
    <p:bg>
      <p:bgPr>
        <a:blipFill rotWithShape="0">
          <a:blip r:embed="rId2"/>
          <a:stretch>
            <a:fillRect l="-7997" r="-799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838080" y="365040"/>
            <a:ext cx="10514880" cy="13248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l" defTabSz="914400">
              <a:lnSpc>
                <a:spcPct val="90000"/>
              </a:lnSpc>
              <a:buNone/>
              <a:tabLst>
                <a:tab pos="0" algn="l"/>
              </a:tabLst>
              <a:defRPr lang="en-US" sz="4400" b="0" u="none" strike="noStrike">
                <a:solidFill>
                  <a:schemeClr val="dk1"/>
                </a:solidFill>
                <a:effectLst/>
                <a:uFillTx/>
                <a:latin typeface="Aptos Display"/>
              </a:defRPr>
            </a:lvl1pPr>
          </a:lstStyle>
          <a:p>
            <a:pPr indent="0" algn="l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en-US" sz="4400" b="0" u="none" strike="noStrike">
                <a:solidFill>
                  <a:schemeClr val="dk1"/>
                </a:solidFill>
                <a:effectLst/>
                <a:uFillTx/>
                <a:latin typeface="Aptos Display"/>
              </a:rPr>
              <a:t>Click to edit Master title style</a:t>
            </a:r>
            <a:endParaRPr lang="en-US" sz="4400" b="0" u="none" strike="noStrike">
              <a:solidFill>
                <a:schemeClr val="dk1"/>
              </a:solidFill>
              <a:effectLst/>
              <a:uFillTx/>
              <a:latin typeface="Aptos Display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838080" y="1825560"/>
            <a:ext cx="10514880" cy="4350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 vert="eaVert">
            <a:noAutofit/>
          </a:bodyPr>
          <a:lstStyle>
            <a:lvl1pPr algn="l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  <a:defRPr lang="en-US" sz="28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1pPr>
            <a:lvl2pPr lvl="1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en-US" sz="24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2pPr>
            <a:lvl3pPr lvl="2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en-US" sz="20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3pPr>
            <a:lvl4pPr lvl="3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en-US" sz="18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4pPr>
            <a:lvl5pPr lvl="4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en-US" sz="18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5pPr>
          </a:lstStyle>
          <a:p>
            <a:pPr marL="228600" indent="-228600" algn="l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US" sz="28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Click to edit Master text styles</a:t>
            </a:r>
            <a:endParaRPr lang="en-US" sz="28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685800" lvl="1" indent="-228600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Second level</a:t>
            </a:r>
            <a:endParaRPr lang="en-US" sz="24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1143000" lvl="2" indent="-228600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Third level</a:t>
            </a:r>
            <a:endParaRPr lang="en-US" sz="20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1600200" lvl="3" indent="-228600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Fourth level</a:t>
            </a:r>
            <a:endParaRPr lang="en-US" sz="18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2057400" lvl="4" indent="-228600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Fifth level</a:t>
            </a:r>
            <a:endParaRPr lang="en-US" sz="18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</p:txBody>
      </p:sp>
      <p:sp>
        <p:nvSpPr>
          <p:cNvPr id="25" name="PlaceHolder 3"/>
          <p:cNvSpPr>
            <a:spLocks noGrp="1"/>
          </p:cNvSpPr>
          <p:nvPr>
            <p:ph type="dt" idx="13"/>
          </p:nvPr>
        </p:nvSpPr>
        <p:spPr>
          <a:xfrm>
            <a:off x="838080" y="6356520"/>
            <a:ext cx="274248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l" defTabSz="914400">
              <a:lnSpc>
                <a:spcPct val="100000"/>
              </a:lnSpc>
              <a:buNone/>
              <a:tabLst>
                <a:tab pos="0" algn="l"/>
              </a:tabLst>
              <a:def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defRPr>
            </a:lvl1pPr>
          </a:lstStyle>
          <a:p>
            <a:pPr indent="0" algn="l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rPr>
              <a:t>&lt;date/time&gt;</a:t>
            </a:r>
            <a:endParaRPr lang="en-GB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26" name="PlaceHolder 4"/>
          <p:cNvSpPr>
            <a:spLocks noGrp="1"/>
          </p:cNvSpPr>
          <p:nvPr>
            <p:ph type="ftr" idx="14"/>
          </p:nvPr>
        </p:nvSpPr>
        <p:spPr>
          <a:xfrm>
            <a:off x="4038480" y="6356520"/>
            <a:ext cx="411408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pos="0" algn="l"/>
              </a:tabLst>
              <a:def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  <a:endParaRPr lang="en-GB" sz="14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27" name="PlaceHolder 5"/>
          <p:cNvSpPr>
            <a:spLocks noGrp="1"/>
          </p:cNvSpPr>
          <p:nvPr>
            <p:ph type="sldNum" idx="15"/>
          </p:nvPr>
        </p:nvSpPr>
        <p:spPr>
          <a:xfrm>
            <a:off x="8610480" y="6356520"/>
            <a:ext cx="274248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87EFEE71-9D31-4A8E-87AF-6A5778755D26}" type="slidenum">
              <a: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rPr>
              <a:t>&lt;number&gt;</a:t>
            </a:fld>
            <a:endParaRPr lang="en-GB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vertTitleAndTx" preserve="1">
  <p:cSld name="Vertical Title and Text">
    <p:bg>
      <p:bgPr>
        <a:blipFill rotWithShape="0">
          <a:blip r:embed="rId2"/>
          <a:stretch>
            <a:fillRect l="-7997" r="-799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laceHolder 1"/>
          <p:cNvSpPr>
            <a:spLocks noGrp="1"/>
          </p:cNvSpPr>
          <p:nvPr>
            <p:ph type="title"/>
          </p:nvPr>
        </p:nvSpPr>
        <p:spPr>
          <a:xfrm>
            <a:off x="8724960" y="365040"/>
            <a:ext cx="2628360" cy="58111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 vert="eaVert">
            <a:noAutofit/>
          </a:bodyPr>
          <a:lstStyle>
            <a:lvl1pPr indent="0" algn="l" defTabSz="914400">
              <a:lnSpc>
                <a:spcPct val="90000"/>
              </a:lnSpc>
              <a:buNone/>
              <a:tabLst>
                <a:tab pos="0" algn="l"/>
              </a:tabLst>
              <a:defRPr lang="en-US" sz="4400" b="0" u="none" strike="noStrike">
                <a:solidFill>
                  <a:schemeClr val="dk1"/>
                </a:solidFill>
                <a:effectLst/>
                <a:uFillTx/>
                <a:latin typeface="Aptos Display"/>
              </a:defRPr>
            </a:lvl1pPr>
          </a:lstStyle>
          <a:p>
            <a:pPr indent="0" algn="l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en-US" sz="4400" b="0" u="none" strike="noStrike">
                <a:solidFill>
                  <a:schemeClr val="dk1"/>
                </a:solidFill>
                <a:effectLst/>
                <a:uFillTx/>
                <a:latin typeface="Aptos Display"/>
              </a:rPr>
              <a:t>Click to edit Master title style</a:t>
            </a:r>
            <a:endParaRPr lang="en-US" sz="4400" b="0" u="none" strike="noStrike">
              <a:solidFill>
                <a:schemeClr val="dk1"/>
              </a:solidFill>
              <a:effectLst/>
              <a:uFillTx/>
              <a:latin typeface="Aptos Display"/>
            </a:endParaRPr>
          </a:p>
        </p:txBody>
      </p:sp>
      <p:sp>
        <p:nvSpPr>
          <p:cNvPr id="29" name="PlaceHolder 2"/>
          <p:cNvSpPr>
            <a:spLocks noGrp="1"/>
          </p:cNvSpPr>
          <p:nvPr>
            <p:ph type="body"/>
          </p:nvPr>
        </p:nvSpPr>
        <p:spPr>
          <a:xfrm>
            <a:off x="838080" y="365040"/>
            <a:ext cx="7733520" cy="58111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 vert="eaVert">
            <a:noAutofit/>
          </a:bodyPr>
          <a:lstStyle>
            <a:lvl1pPr algn="l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  <a:defRPr lang="en-US" sz="28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1pPr>
            <a:lvl2pPr lvl="1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en-US" sz="24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2pPr>
            <a:lvl3pPr lvl="2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en-US" sz="20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3pPr>
            <a:lvl4pPr lvl="3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en-US" sz="18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4pPr>
            <a:lvl5pPr lvl="4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en-US" sz="18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5pPr>
          </a:lstStyle>
          <a:p>
            <a:pPr marL="228600" indent="-228600" algn="l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US" sz="28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Click to edit Master text styles</a:t>
            </a:r>
            <a:endParaRPr lang="en-US" sz="28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685800" lvl="1" indent="-228600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Second level</a:t>
            </a:r>
            <a:endParaRPr lang="en-US" sz="24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1143000" lvl="2" indent="-228600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Third level</a:t>
            </a:r>
            <a:endParaRPr lang="en-US" sz="20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1600200" lvl="3" indent="-228600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Fourth level</a:t>
            </a:r>
            <a:endParaRPr lang="en-US" sz="18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2057400" lvl="4" indent="-228600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Fifth level</a:t>
            </a:r>
            <a:endParaRPr lang="en-US" sz="18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</p:txBody>
      </p:sp>
      <p:sp>
        <p:nvSpPr>
          <p:cNvPr id="30" name="PlaceHolder 3"/>
          <p:cNvSpPr>
            <a:spLocks noGrp="1"/>
          </p:cNvSpPr>
          <p:nvPr>
            <p:ph type="dt" idx="16"/>
          </p:nvPr>
        </p:nvSpPr>
        <p:spPr>
          <a:xfrm>
            <a:off x="838080" y="6356520"/>
            <a:ext cx="274248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l" defTabSz="914400">
              <a:lnSpc>
                <a:spcPct val="100000"/>
              </a:lnSpc>
              <a:buNone/>
              <a:tabLst>
                <a:tab pos="0" algn="l"/>
              </a:tabLst>
              <a:def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defRPr>
            </a:lvl1pPr>
          </a:lstStyle>
          <a:p>
            <a:pPr indent="0" algn="l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rPr>
              <a:t>&lt;date/time&gt;</a:t>
            </a:r>
            <a:endParaRPr lang="en-GB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31" name="PlaceHolder 4"/>
          <p:cNvSpPr>
            <a:spLocks noGrp="1"/>
          </p:cNvSpPr>
          <p:nvPr>
            <p:ph type="ftr" idx="17"/>
          </p:nvPr>
        </p:nvSpPr>
        <p:spPr>
          <a:xfrm>
            <a:off x="4038480" y="6356520"/>
            <a:ext cx="411408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pos="0" algn="l"/>
              </a:tabLst>
              <a:def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  <a:endParaRPr lang="en-GB" sz="14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32" name="PlaceHolder 5"/>
          <p:cNvSpPr>
            <a:spLocks noGrp="1"/>
          </p:cNvSpPr>
          <p:nvPr>
            <p:ph type="sldNum" idx="18"/>
          </p:nvPr>
        </p:nvSpPr>
        <p:spPr>
          <a:xfrm>
            <a:off x="8610480" y="6356520"/>
            <a:ext cx="274248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2C9B1A46-9551-43D7-B7F1-1D5E0923A24F}" type="slidenum">
              <a: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rPr>
              <a:t>&lt;number&gt;</a:t>
            </a:fld>
            <a:endParaRPr lang="en-GB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 and Content">
    <p:bg>
      <p:bgPr>
        <a:blipFill rotWithShape="0">
          <a:blip r:embed="rId2"/>
          <a:stretch>
            <a:fillRect l="-7997" r="-799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laceHolder 1"/>
          <p:cNvSpPr>
            <a:spLocks noGrp="1"/>
          </p:cNvSpPr>
          <p:nvPr>
            <p:ph type="title"/>
          </p:nvPr>
        </p:nvSpPr>
        <p:spPr>
          <a:xfrm>
            <a:off x="838080" y="365040"/>
            <a:ext cx="10514880" cy="13248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l" defTabSz="914400">
              <a:lnSpc>
                <a:spcPct val="90000"/>
              </a:lnSpc>
              <a:buNone/>
              <a:tabLst>
                <a:tab pos="0" algn="l"/>
              </a:tabLst>
              <a:defRPr lang="en-US" sz="4400" b="0" u="none" strike="noStrike">
                <a:solidFill>
                  <a:schemeClr val="dk1"/>
                </a:solidFill>
                <a:effectLst/>
                <a:uFillTx/>
                <a:latin typeface="Aptos Display"/>
              </a:defRPr>
            </a:lvl1pPr>
          </a:lstStyle>
          <a:p>
            <a:pPr indent="0" algn="l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en-US" sz="4400" b="0" u="none" strike="noStrike">
                <a:solidFill>
                  <a:schemeClr val="dk1"/>
                </a:solidFill>
                <a:effectLst/>
                <a:uFillTx/>
                <a:latin typeface="Aptos Display"/>
              </a:rPr>
              <a:t>Click to edit Master title style</a:t>
            </a:r>
            <a:endParaRPr lang="en-US" sz="4400" b="0" u="none" strike="noStrike">
              <a:solidFill>
                <a:schemeClr val="dk1"/>
              </a:solidFill>
              <a:effectLst/>
              <a:uFillTx/>
              <a:latin typeface="Aptos Display"/>
            </a:endParaRPr>
          </a:p>
        </p:txBody>
      </p:sp>
      <p:sp>
        <p:nvSpPr>
          <p:cNvPr id="34" name="PlaceHolder 2"/>
          <p:cNvSpPr>
            <a:spLocks noGrp="1"/>
          </p:cNvSpPr>
          <p:nvPr>
            <p:ph type="body"/>
          </p:nvPr>
        </p:nvSpPr>
        <p:spPr>
          <a:xfrm>
            <a:off x="838080" y="1825560"/>
            <a:ext cx="10514880" cy="4350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algn="l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  <a:defRPr lang="en-US" sz="28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1pPr>
            <a:lvl2pPr lvl="1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en-US" sz="24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2pPr>
            <a:lvl3pPr lvl="2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en-US" sz="20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3pPr>
            <a:lvl4pPr lvl="3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en-US" sz="18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4pPr>
            <a:lvl5pPr lvl="4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en-US" sz="18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5pPr>
          </a:lstStyle>
          <a:p>
            <a:pPr marL="228600" indent="-228600" algn="l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US" sz="28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Click to edit Master text styles</a:t>
            </a:r>
            <a:endParaRPr lang="en-US" sz="28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685800" lvl="1" indent="-228600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Second level</a:t>
            </a:r>
            <a:endParaRPr lang="en-US" sz="24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1143000" lvl="2" indent="-228600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Third level</a:t>
            </a:r>
            <a:endParaRPr lang="en-US" sz="20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1600200" lvl="3" indent="-228600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Fourth level</a:t>
            </a:r>
            <a:endParaRPr lang="en-US" sz="18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2057400" lvl="4" indent="-228600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Fifth level</a:t>
            </a:r>
            <a:endParaRPr lang="en-US" sz="18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</p:txBody>
      </p:sp>
      <p:sp>
        <p:nvSpPr>
          <p:cNvPr id="35" name="PlaceHolder 3"/>
          <p:cNvSpPr>
            <a:spLocks noGrp="1"/>
          </p:cNvSpPr>
          <p:nvPr>
            <p:ph type="dt" idx="19"/>
          </p:nvPr>
        </p:nvSpPr>
        <p:spPr>
          <a:xfrm>
            <a:off x="838080" y="6356520"/>
            <a:ext cx="274248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l" defTabSz="914400">
              <a:lnSpc>
                <a:spcPct val="100000"/>
              </a:lnSpc>
              <a:buNone/>
              <a:tabLst>
                <a:tab pos="0" algn="l"/>
              </a:tabLst>
              <a:def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defRPr>
            </a:lvl1pPr>
          </a:lstStyle>
          <a:p>
            <a:pPr indent="0" algn="l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rPr>
              <a:t>&lt;date/time&gt;</a:t>
            </a:r>
            <a:endParaRPr lang="en-GB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36" name="PlaceHolder 4"/>
          <p:cNvSpPr>
            <a:spLocks noGrp="1"/>
          </p:cNvSpPr>
          <p:nvPr>
            <p:ph type="ftr" idx="20"/>
          </p:nvPr>
        </p:nvSpPr>
        <p:spPr>
          <a:xfrm>
            <a:off x="4038480" y="6356520"/>
            <a:ext cx="411408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pos="0" algn="l"/>
              </a:tabLst>
              <a:def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  <a:endParaRPr lang="en-GB" sz="14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37" name="PlaceHolder 5"/>
          <p:cNvSpPr>
            <a:spLocks noGrp="1"/>
          </p:cNvSpPr>
          <p:nvPr>
            <p:ph type="sldNum" idx="21"/>
          </p:nvPr>
        </p:nvSpPr>
        <p:spPr>
          <a:xfrm>
            <a:off x="8610480" y="6356520"/>
            <a:ext cx="274248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083A3F90-24AB-4762-88AA-2FFFB76E9CA1}" type="slidenum">
              <a: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rPr>
              <a:t>&lt;number&gt;</a:t>
            </a:fld>
            <a:endParaRPr lang="en-GB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Section Header">
    <p:bg>
      <p:bgPr>
        <a:blipFill rotWithShape="0">
          <a:blip r:embed="rId2"/>
          <a:stretch>
            <a:fillRect l="-7997" r="-799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831960" y="1709640"/>
            <a:ext cx="10514880" cy="28519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l" defTabSz="914400">
              <a:lnSpc>
                <a:spcPct val="90000"/>
              </a:lnSpc>
              <a:buNone/>
              <a:tabLst>
                <a:tab pos="0" algn="l"/>
              </a:tabLst>
              <a:defRPr lang="en-US" sz="6000" b="0" u="none" strike="noStrike">
                <a:solidFill>
                  <a:schemeClr val="dk1"/>
                </a:solidFill>
                <a:effectLst/>
                <a:uFillTx/>
                <a:latin typeface="Aptos Display"/>
              </a:defRPr>
            </a:lvl1pPr>
          </a:lstStyle>
          <a:p>
            <a:pPr indent="0" algn="l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en-US" sz="6000" b="0" u="none" strike="noStrike">
                <a:solidFill>
                  <a:schemeClr val="dk1"/>
                </a:solidFill>
                <a:effectLst/>
                <a:uFillTx/>
                <a:latin typeface="Aptos Display"/>
              </a:rPr>
              <a:t>Click to edit Master title style</a:t>
            </a:r>
            <a:endParaRPr lang="en-US" sz="6000" b="0" u="none" strike="noStrike">
              <a:solidFill>
                <a:schemeClr val="dk1"/>
              </a:solidFill>
              <a:effectLst/>
              <a:uFillTx/>
              <a:latin typeface="Aptos Display"/>
            </a:endParaRPr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831960" y="4589640"/>
            <a:ext cx="10514880" cy="14994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indent="0" algn="l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  <a:defRPr lang="en-US" sz="24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defRPr>
            </a:lvl1pPr>
          </a:lstStyle>
          <a:p>
            <a:pPr indent="0" algn="l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r>
              <a:rPr lang="en-US" sz="24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rPr>
              <a:t>Click to edit Master text styles</a:t>
            </a:r>
            <a:endParaRPr lang="en-US" sz="2400" b="0" u="none" strike="noStrike">
              <a:solidFill>
                <a:schemeClr val="dk1">
                  <a:tint val="82000"/>
                </a:schemeClr>
              </a:solidFill>
              <a:effectLst/>
              <a:uFillTx/>
              <a:latin typeface="Aptos"/>
            </a:endParaRPr>
          </a:p>
        </p:txBody>
      </p:sp>
      <p:sp>
        <p:nvSpPr>
          <p:cNvPr id="40" name="PlaceHolder 3"/>
          <p:cNvSpPr>
            <a:spLocks noGrp="1"/>
          </p:cNvSpPr>
          <p:nvPr>
            <p:ph type="dt" idx="22"/>
          </p:nvPr>
        </p:nvSpPr>
        <p:spPr>
          <a:xfrm>
            <a:off x="838080" y="6356520"/>
            <a:ext cx="274248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l" defTabSz="914400">
              <a:lnSpc>
                <a:spcPct val="100000"/>
              </a:lnSpc>
              <a:buNone/>
              <a:tabLst>
                <a:tab pos="0" algn="l"/>
              </a:tabLst>
              <a:def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defRPr>
            </a:lvl1pPr>
          </a:lstStyle>
          <a:p>
            <a:pPr indent="0" algn="l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rPr>
              <a:t>&lt;date/time&gt;</a:t>
            </a:r>
            <a:endParaRPr lang="en-GB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41" name="PlaceHolder 4"/>
          <p:cNvSpPr>
            <a:spLocks noGrp="1"/>
          </p:cNvSpPr>
          <p:nvPr>
            <p:ph type="ftr" idx="23"/>
          </p:nvPr>
        </p:nvSpPr>
        <p:spPr>
          <a:xfrm>
            <a:off x="4038480" y="6356520"/>
            <a:ext cx="411408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pos="0" algn="l"/>
              </a:tabLst>
              <a:def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  <a:endParaRPr lang="en-GB" sz="14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42" name="PlaceHolder 5"/>
          <p:cNvSpPr>
            <a:spLocks noGrp="1"/>
          </p:cNvSpPr>
          <p:nvPr>
            <p:ph type="sldNum" idx="24"/>
          </p:nvPr>
        </p:nvSpPr>
        <p:spPr>
          <a:xfrm>
            <a:off x="8610480" y="6356520"/>
            <a:ext cx="274248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9E7FEBBD-9F8B-4351-BC2E-B440C5A576A7}" type="slidenum">
              <a: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rPr>
              <a:t>&lt;number&gt;</a:t>
            </a:fld>
            <a:endParaRPr lang="en-GB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wo Content">
    <p:bg>
      <p:bgPr>
        <a:blipFill rotWithShape="0">
          <a:blip r:embed="rId2"/>
          <a:stretch>
            <a:fillRect l="-7997" r="-799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PlaceHolder 1"/>
          <p:cNvSpPr>
            <a:spLocks noGrp="1"/>
          </p:cNvSpPr>
          <p:nvPr>
            <p:ph type="title"/>
          </p:nvPr>
        </p:nvSpPr>
        <p:spPr>
          <a:xfrm>
            <a:off x="838080" y="365040"/>
            <a:ext cx="10514880" cy="13248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l" defTabSz="914400">
              <a:lnSpc>
                <a:spcPct val="90000"/>
              </a:lnSpc>
              <a:buNone/>
              <a:tabLst>
                <a:tab pos="0" algn="l"/>
              </a:tabLst>
              <a:defRPr lang="en-US" sz="4400" b="0" u="none" strike="noStrike">
                <a:solidFill>
                  <a:schemeClr val="dk1"/>
                </a:solidFill>
                <a:effectLst/>
                <a:uFillTx/>
                <a:latin typeface="Aptos Display"/>
              </a:defRPr>
            </a:lvl1pPr>
          </a:lstStyle>
          <a:p>
            <a:pPr indent="0" algn="l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en-US" sz="4400" b="0" u="none" strike="noStrike">
                <a:solidFill>
                  <a:schemeClr val="dk1"/>
                </a:solidFill>
                <a:effectLst/>
                <a:uFillTx/>
                <a:latin typeface="Aptos Display"/>
              </a:rPr>
              <a:t>Click to edit Master title style</a:t>
            </a:r>
            <a:endParaRPr lang="en-US" sz="4400" b="0" u="none" strike="noStrike">
              <a:solidFill>
                <a:schemeClr val="dk1"/>
              </a:solidFill>
              <a:effectLst/>
              <a:uFillTx/>
              <a:latin typeface="Aptos Display"/>
            </a:endParaRPr>
          </a:p>
        </p:txBody>
      </p:sp>
      <p:sp>
        <p:nvSpPr>
          <p:cNvPr id="44" name="PlaceHolder 2"/>
          <p:cNvSpPr>
            <a:spLocks noGrp="1"/>
          </p:cNvSpPr>
          <p:nvPr>
            <p:ph type="body"/>
          </p:nvPr>
        </p:nvSpPr>
        <p:spPr>
          <a:xfrm>
            <a:off x="838080" y="1825560"/>
            <a:ext cx="5180760" cy="4350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algn="l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  <a:defRPr lang="en-US" sz="28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1pPr>
            <a:lvl2pPr lvl="1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en-US" sz="24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2pPr>
            <a:lvl3pPr lvl="2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en-US" sz="20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3pPr>
            <a:lvl4pPr lvl="3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en-US" sz="18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4pPr>
            <a:lvl5pPr lvl="4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en-US" sz="18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5pPr>
          </a:lstStyle>
          <a:p>
            <a:pPr marL="228600" indent="-228600" algn="l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US" sz="28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Click to edit Master text styles</a:t>
            </a:r>
            <a:endParaRPr lang="en-US" sz="28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685800" lvl="1" indent="-228600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Second level</a:t>
            </a:r>
            <a:endParaRPr lang="en-US" sz="24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1143000" lvl="2" indent="-228600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Third level</a:t>
            </a:r>
            <a:endParaRPr lang="en-US" sz="20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1600200" lvl="3" indent="-228600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Fourth level</a:t>
            </a:r>
            <a:endParaRPr lang="en-US" sz="18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2057400" lvl="4" indent="-228600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Fifth level</a:t>
            </a:r>
            <a:endParaRPr lang="en-US" sz="18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</p:txBody>
      </p:sp>
      <p:sp>
        <p:nvSpPr>
          <p:cNvPr id="45" name="PlaceHolder 3"/>
          <p:cNvSpPr>
            <a:spLocks noGrp="1"/>
          </p:cNvSpPr>
          <p:nvPr>
            <p:ph type="body"/>
          </p:nvPr>
        </p:nvSpPr>
        <p:spPr>
          <a:xfrm>
            <a:off x="6172200" y="1825560"/>
            <a:ext cx="5180760" cy="43506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algn="l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  <a:defRPr lang="en-US" sz="28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1pPr>
            <a:lvl2pPr lvl="1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en-US" sz="24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2pPr>
            <a:lvl3pPr lvl="2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en-US" sz="20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3pPr>
            <a:lvl4pPr lvl="3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en-US" sz="18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4pPr>
            <a:lvl5pPr lvl="4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defRPr lang="en-US" sz="18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5pPr>
          </a:lstStyle>
          <a:p>
            <a:pPr marL="228600" indent="-228600" algn="l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US" sz="28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Click to edit Master text styles</a:t>
            </a:r>
            <a:endParaRPr lang="en-US" sz="28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685800" lvl="1" indent="-228600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Second level</a:t>
            </a:r>
            <a:endParaRPr lang="en-US" sz="24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1143000" lvl="2" indent="-228600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Third level</a:t>
            </a:r>
            <a:endParaRPr lang="en-US" sz="20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1600200" lvl="3" indent="-228600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Fourth level</a:t>
            </a:r>
            <a:endParaRPr lang="en-US" sz="18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2057400" lvl="4" indent="-228600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Fifth level</a:t>
            </a:r>
            <a:endParaRPr lang="en-US" sz="18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</p:txBody>
      </p:sp>
      <p:sp>
        <p:nvSpPr>
          <p:cNvPr id="46" name="PlaceHolder 4"/>
          <p:cNvSpPr>
            <a:spLocks noGrp="1"/>
          </p:cNvSpPr>
          <p:nvPr>
            <p:ph type="dt" idx="25"/>
          </p:nvPr>
        </p:nvSpPr>
        <p:spPr>
          <a:xfrm>
            <a:off x="838080" y="6356520"/>
            <a:ext cx="274248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l" defTabSz="914400">
              <a:lnSpc>
                <a:spcPct val="100000"/>
              </a:lnSpc>
              <a:buNone/>
              <a:tabLst>
                <a:tab pos="0" algn="l"/>
              </a:tabLst>
              <a:def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defRPr>
            </a:lvl1pPr>
          </a:lstStyle>
          <a:p>
            <a:pPr indent="0" algn="l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rPr>
              <a:t>&lt;date/time&gt;</a:t>
            </a:r>
            <a:endParaRPr lang="en-GB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47" name="PlaceHolder 5"/>
          <p:cNvSpPr>
            <a:spLocks noGrp="1"/>
          </p:cNvSpPr>
          <p:nvPr>
            <p:ph type="ftr" idx="26"/>
          </p:nvPr>
        </p:nvSpPr>
        <p:spPr>
          <a:xfrm>
            <a:off x="4038480" y="6356520"/>
            <a:ext cx="411408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pos="0" algn="l"/>
              </a:tabLst>
              <a:def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  <a:endParaRPr lang="en-GB" sz="14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48" name="PlaceHolder 6"/>
          <p:cNvSpPr>
            <a:spLocks noGrp="1"/>
          </p:cNvSpPr>
          <p:nvPr>
            <p:ph type="sldNum" idx="27"/>
          </p:nvPr>
        </p:nvSpPr>
        <p:spPr>
          <a:xfrm>
            <a:off x="8610480" y="6356520"/>
            <a:ext cx="274248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2C4D2246-B9CF-403D-8BD0-5590FD34FE41}" type="slidenum">
              <a: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rPr>
              <a:t>&lt;number&gt;</a:t>
            </a:fld>
            <a:endParaRPr lang="en-GB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Comparison">
    <p:bg>
      <p:bgPr>
        <a:blipFill rotWithShape="0">
          <a:blip r:embed="rId2"/>
          <a:stretch>
            <a:fillRect l="-7997" r="-799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839880" y="365040"/>
            <a:ext cx="10514880" cy="13248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l" defTabSz="914400">
              <a:lnSpc>
                <a:spcPct val="90000"/>
              </a:lnSpc>
              <a:buNone/>
              <a:tabLst>
                <a:tab pos="0" algn="l"/>
              </a:tabLst>
              <a:defRPr lang="en-US" sz="4400" b="0" u="none" strike="noStrike">
                <a:solidFill>
                  <a:schemeClr val="dk1"/>
                </a:solidFill>
                <a:effectLst/>
                <a:uFillTx/>
                <a:latin typeface="Aptos Display"/>
              </a:defRPr>
            </a:lvl1pPr>
          </a:lstStyle>
          <a:p>
            <a:pPr indent="0" algn="l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en-US" sz="4400" b="0" u="none" strike="noStrike">
                <a:solidFill>
                  <a:schemeClr val="dk1"/>
                </a:solidFill>
                <a:effectLst/>
                <a:uFillTx/>
                <a:latin typeface="Aptos Display"/>
              </a:rPr>
              <a:t>Click to edit Master title style</a:t>
            </a:r>
            <a:endParaRPr lang="en-US" sz="4400" b="0" u="none" strike="noStrike">
              <a:solidFill>
                <a:schemeClr val="dk1"/>
              </a:solidFill>
              <a:effectLst/>
              <a:uFillTx/>
              <a:latin typeface="Aptos Display"/>
            </a:endParaRPr>
          </a:p>
        </p:txBody>
      </p:sp>
      <p:sp>
        <p:nvSpPr>
          <p:cNvPr id="50" name="PlaceHolder 2"/>
          <p:cNvSpPr>
            <a:spLocks noGrp="1"/>
          </p:cNvSpPr>
          <p:nvPr>
            <p:ph type="body"/>
          </p:nvPr>
        </p:nvSpPr>
        <p:spPr>
          <a:xfrm>
            <a:off x="839880" y="1681200"/>
            <a:ext cx="5157000" cy="823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l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  <a:defRPr lang="en-US" sz="2400" b="1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1pPr>
          </a:lstStyle>
          <a:p>
            <a:pPr indent="0" algn="l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r>
              <a:rPr lang="en-US" sz="2400" b="1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Click to edit Master text styles</a:t>
            </a:r>
            <a:endParaRPr lang="en-US" sz="24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</p:txBody>
      </p:sp>
      <p:sp>
        <p:nvSpPr>
          <p:cNvPr id="51" name="PlaceHolder 3"/>
          <p:cNvSpPr>
            <a:spLocks noGrp="1"/>
          </p:cNvSpPr>
          <p:nvPr>
            <p:ph type="body"/>
          </p:nvPr>
        </p:nvSpPr>
        <p:spPr>
          <a:xfrm>
            <a:off x="839880" y="2505240"/>
            <a:ext cx="5157000" cy="36838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algn="l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  <a:defRPr lang="en-US" sz="28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1pPr>
            <a:lvl2pPr lvl="1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  <a:defRPr lang="en-US" sz="24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2pPr>
            <a:lvl3pPr lvl="2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  <a:defRPr lang="en-US" sz="20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3pPr>
            <a:lvl4pPr lvl="3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  <a:defRPr lang="en-US" sz="18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4pPr>
            <a:lvl5pPr lvl="4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  <a:defRPr lang="en-US" sz="18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5pPr>
          </a:lstStyle>
          <a:p>
            <a:pPr marL="228600" indent="-228600" algn="l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</a:pPr>
            <a:r>
              <a:rPr lang="en-US" sz="28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Click to edit Master text styles</a:t>
            </a:r>
            <a:endParaRPr lang="en-US" sz="28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685800" lvl="1" indent="-228600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Second level</a:t>
            </a:r>
            <a:endParaRPr lang="en-US" sz="24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1143000" lvl="2" indent="-228600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Third level</a:t>
            </a:r>
            <a:endParaRPr lang="en-US" sz="20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1600200" lvl="3" indent="-228600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Fourth level</a:t>
            </a:r>
            <a:endParaRPr lang="en-US" sz="18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2057400" lvl="4" indent="-228600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Fifth level</a:t>
            </a:r>
            <a:endParaRPr lang="en-US" sz="18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</p:txBody>
      </p:sp>
      <p:sp>
        <p:nvSpPr>
          <p:cNvPr id="52" name="PlaceHolder 4"/>
          <p:cNvSpPr>
            <a:spLocks noGrp="1"/>
          </p:cNvSpPr>
          <p:nvPr>
            <p:ph type="body"/>
          </p:nvPr>
        </p:nvSpPr>
        <p:spPr>
          <a:xfrm>
            <a:off x="6172200" y="1681200"/>
            <a:ext cx="5182560" cy="823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l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  <a:defRPr lang="en-US" sz="2400" b="1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1pPr>
          </a:lstStyle>
          <a:p>
            <a:pPr indent="0" algn="l" defTabSz="914400">
              <a:lnSpc>
                <a:spcPct val="90000"/>
              </a:lnSpc>
              <a:spcBef>
                <a:spcPts val="1001"/>
              </a:spcBef>
              <a:buNone/>
              <a:tabLst>
                <a:tab pos="0" algn="l"/>
              </a:tabLst>
            </a:pPr>
            <a:r>
              <a:rPr lang="en-US" sz="2400" b="1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Click to edit Master text styles</a:t>
            </a:r>
            <a:endParaRPr lang="en-US" sz="24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</p:txBody>
      </p:sp>
      <p:sp>
        <p:nvSpPr>
          <p:cNvPr id="53" name="PlaceHolder 5"/>
          <p:cNvSpPr>
            <a:spLocks noGrp="1"/>
          </p:cNvSpPr>
          <p:nvPr>
            <p:ph type="body"/>
          </p:nvPr>
        </p:nvSpPr>
        <p:spPr>
          <a:xfrm>
            <a:off x="6172200" y="2505240"/>
            <a:ext cx="5182560" cy="36838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lvl1pPr algn="l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  <a:defRPr lang="en-US" sz="28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1pPr>
            <a:lvl2pPr lvl="1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  <a:defRPr lang="en-US" sz="24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2pPr>
            <a:lvl3pPr lvl="2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  <a:defRPr lang="en-US" sz="20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3pPr>
            <a:lvl4pPr lvl="3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  <a:defRPr lang="en-US" sz="18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4pPr>
            <a:lvl5pPr lvl="4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  <a:defRPr lang="en-US" sz="1800" b="0" u="none" strike="noStrike">
                <a:solidFill>
                  <a:schemeClr val="dk1"/>
                </a:solidFill>
                <a:effectLst/>
                <a:uFillTx/>
                <a:latin typeface="Aptos"/>
              </a:defRPr>
            </a:lvl5pPr>
          </a:lstStyle>
          <a:p>
            <a:pPr marL="228600" indent="-228600" algn="l" defTabSz="91440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</a:pPr>
            <a:r>
              <a:rPr lang="en-US" sz="28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Click to edit Master text styles</a:t>
            </a:r>
            <a:endParaRPr lang="en-US" sz="28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685800" lvl="1" indent="-228600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Second level</a:t>
            </a:r>
            <a:endParaRPr lang="en-US" sz="24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1143000" lvl="2" indent="-228600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Third level</a:t>
            </a:r>
            <a:endParaRPr lang="en-US" sz="20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1600200" lvl="3" indent="-228600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Fourth level</a:t>
            </a:r>
            <a:endParaRPr lang="en-US" sz="18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  <a:p>
            <a:pPr marL="2057400" lvl="4" indent="-228600" algn="l" defTabSz="914400">
              <a:lnSpc>
                <a:spcPct val="90000"/>
              </a:lnSpc>
              <a:spcBef>
                <a:spcPts val="499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Fifth level</a:t>
            </a:r>
            <a:endParaRPr lang="en-US" sz="18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</p:txBody>
      </p:sp>
      <p:sp>
        <p:nvSpPr>
          <p:cNvPr id="54" name="PlaceHolder 6"/>
          <p:cNvSpPr>
            <a:spLocks noGrp="1"/>
          </p:cNvSpPr>
          <p:nvPr>
            <p:ph type="dt" idx="28"/>
          </p:nvPr>
        </p:nvSpPr>
        <p:spPr>
          <a:xfrm>
            <a:off x="838080" y="6356520"/>
            <a:ext cx="274248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l" defTabSz="914400">
              <a:lnSpc>
                <a:spcPct val="100000"/>
              </a:lnSpc>
              <a:buNone/>
              <a:tabLst>
                <a:tab pos="0" algn="l"/>
              </a:tabLst>
              <a:def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defRPr>
            </a:lvl1pPr>
          </a:lstStyle>
          <a:p>
            <a:pPr indent="0" algn="l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rPr>
              <a:t>&lt;date/time&gt;</a:t>
            </a:r>
            <a:endParaRPr lang="en-GB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55" name="PlaceHolder 7"/>
          <p:cNvSpPr>
            <a:spLocks noGrp="1"/>
          </p:cNvSpPr>
          <p:nvPr>
            <p:ph type="ftr" idx="29"/>
          </p:nvPr>
        </p:nvSpPr>
        <p:spPr>
          <a:xfrm>
            <a:off x="4038480" y="6356520"/>
            <a:ext cx="411408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pos="0" algn="l"/>
              </a:tabLst>
              <a:def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  <a:endParaRPr lang="en-GB" sz="14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56" name="PlaceHolder 8"/>
          <p:cNvSpPr>
            <a:spLocks noGrp="1"/>
          </p:cNvSpPr>
          <p:nvPr>
            <p:ph type="sldNum" idx="30"/>
          </p:nvPr>
        </p:nvSpPr>
        <p:spPr>
          <a:xfrm>
            <a:off x="8610480" y="6356520"/>
            <a:ext cx="274248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D840E167-3AC1-4211-855E-2D68B9B89195}" type="slidenum">
              <a: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rPr>
              <a:t>&lt;number&gt;</a:t>
            </a:fld>
            <a:endParaRPr lang="en-GB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bg>
      <p:bgPr>
        <a:blipFill rotWithShape="0">
          <a:blip r:embed="rId2"/>
          <a:stretch>
            <a:fillRect l="-7997" r="-799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838080" y="365040"/>
            <a:ext cx="10514880" cy="13248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l" defTabSz="914400">
              <a:lnSpc>
                <a:spcPct val="90000"/>
              </a:lnSpc>
              <a:buNone/>
              <a:tabLst>
                <a:tab pos="0" algn="l"/>
              </a:tabLst>
              <a:defRPr lang="en-US" sz="4400" b="0" u="none" strike="noStrike">
                <a:solidFill>
                  <a:schemeClr val="dk1"/>
                </a:solidFill>
                <a:effectLst/>
                <a:uFillTx/>
                <a:latin typeface="Aptos Display"/>
              </a:defRPr>
            </a:lvl1pPr>
          </a:lstStyle>
          <a:p>
            <a:pPr indent="0" algn="l" defTabSz="914400">
              <a:lnSpc>
                <a:spcPct val="90000"/>
              </a:lnSpc>
              <a:buNone/>
              <a:tabLst>
                <a:tab pos="0" algn="l"/>
              </a:tabLst>
            </a:pPr>
            <a:r>
              <a:rPr lang="en-US" sz="4400" b="0" u="none" strike="noStrike">
                <a:solidFill>
                  <a:schemeClr val="dk1"/>
                </a:solidFill>
                <a:effectLst/>
                <a:uFillTx/>
                <a:latin typeface="Aptos Display"/>
              </a:rPr>
              <a:t>Click to edit Master title style</a:t>
            </a:r>
            <a:endParaRPr lang="en-US" sz="4400" b="0" u="none" strike="noStrike">
              <a:solidFill>
                <a:schemeClr val="dk1"/>
              </a:solidFill>
              <a:effectLst/>
              <a:uFillTx/>
              <a:latin typeface="Aptos Display"/>
            </a:endParaRPr>
          </a:p>
        </p:txBody>
      </p:sp>
      <p:sp>
        <p:nvSpPr>
          <p:cNvPr id="58" name="PlaceHolder 2"/>
          <p:cNvSpPr>
            <a:spLocks noGrp="1"/>
          </p:cNvSpPr>
          <p:nvPr>
            <p:ph type="dt" idx="31"/>
          </p:nvPr>
        </p:nvSpPr>
        <p:spPr>
          <a:xfrm>
            <a:off x="838080" y="6356520"/>
            <a:ext cx="274248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l" defTabSz="914400">
              <a:lnSpc>
                <a:spcPct val="100000"/>
              </a:lnSpc>
              <a:buNone/>
              <a:tabLst>
                <a:tab pos="0" algn="l"/>
              </a:tabLst>
              <a:def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defRPr>
            </a:lvl1pPr>
          </a:lstStyle>
          <a:p>
            <a:pPr indent="0" algn="l" defTabSz="914400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rPr>
              <a:t>&lt;date/time&gt;</a:t>
            </a:r>
            <a:endParaRPr lang="en-GB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59" name="PlaceHolder 3"/>
          <p:cNvSpPr>
            <a:spLocks noGrp="1"/>
          </p:cNvSpPr>
          <p:nvPr>
            <p:ph type="ftr" idx="32"/>
          </p:nvPr>
        </p:nvSpPr>
        <p:spPr>
          <a:xfrm>
            <a:off x="4038480" y="6356520"/>
            <a:ext cx="411408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lnSpc>
                <a:spcPct val="100000"/>
              </a:lnSpc>
              <a:buNone/>
              <a:tabLst>
                <a:tab pos="0" algn="l"/>
              </a:tabLst>
              <a:def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lnSpc>
                <a:spcPct val="100000"/>
              </a:lnSpc>
              <a:buNone/>
              <a:tabLst>
                <a:tab pos="0" algn="l"/>
              </a:tabLst>
            </a:pPr>
            <a:r>
              <a:rPr lang="en-GB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  <a:endParaRPr lang="en-GB" sz="14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60" name="PlaceHolder 4"/>
          <p:cNvSpPr>
            <a:spLocks noGrp="1"/>
          </p:cNvSpPr>
          <p:nvPr>
            <p:ph type="sldNum" idx="33"/>
          </p:nvPr>
        </p:nvSpPr>
        <p:spPr>
          <a:xfrm>
            <a:off x="8610480" y="6356520"/>
            <a:ext cx="2742480" cy="36432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914400">
              <a:lnSpc>
                <a:spcPct val="100000"/>
              </a:lnSpc>
              <a:buNone/>
              <a:tabLst>
                <a:tab pos="0" algn="l"/>
              </a:tabLst>
              <a:def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  <a:tabLst>
                <a:tab pos="0" algn="l"/>
              </a:tabLst>
            </a:pPr>
            <a:fld id="{B16D3145-B321-4E13-9CFC-A25A16B75457}" type="slidenum">
              <a:rPr lang="en-US" sz="1200" b="0" u="none" strike="noStrike">
                <a:solidFill>
                  <a:schemeClr val="dk1">
                    <a:tint val="82000"/>
                  </a:schemeClr>
                </a:solidFill>
                <a:effectLst/>
                <a:uFillTx/>
                <a:latin typeface="Aptos"/>
              </a:rPr>
              <a:t>&lt;number&gt;</a:t>
            </a:fld>
            <a:endParaRPr lang="en-GB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slideLayout" Target="../slideLayouts/slideLayout1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3.png"/><Relationship Id="rId2" Type="http://schemas.openxmlformats.org/officeDocument/2006/relationships/image" Target="../media/image4.svg"/><Relationship Id="rId3" Type="http://schemas.openxmlformats.org/officeDocument/2006/relationships/image" Target="../media/image5.png"/><Relationship Id="rId4" Type="http://schemas.openxmlformats.org/officeDocument/2006/relationships/image" Target="../media/image6.svg"/><Relationship Id="rId5" Type="http://schemas.openxmlformats.org/officeDocument/2006/relationships/image" Target="../media/image7.png"/><Relationship Id="rId6" Type="http://schemas.openxmlformats.org/officeDocument/2006/relationships/image" Target="../media/image8.svg"/><Relationship Id="rId7" Type="http://schemas.openxmlformats.org/officeDocument/2006/relationships/image" Target="../media/image9.png"/><Relationship Id="rId8" Type="http://schemas.openxmlformats.org/officeDocument/2006/relationships/image" Target="../media/image10.svg"/><Relationship Id="rId9" Type="http://schemas.openxmlformats.org/officeDocument/2006/relationships/slideLayout" Target="../slideLayouts/slideLayout1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
</Relationships>
</file>

<file path=ppt/slides/_rels/slide13.xml.rels><?xml version="1.0" encoding="UTF-8"?>
<Relationships xmlns="http://schemas.openxmlformats.org/package/2006/relationships"><Relationship Id="rId1" Type="http://schemas.openxmlformats.org/officeDocument/2006/relationships/image" Target="../media/image11.png"/><Relationship Id="rId2" Type="http://schemas.openxmlformats.org/officeDocument/2006/relationships/image" Target="../media/image12.svg"/><Relationship Id="rId3" Type="http://schemas.openxmlformats.org/officeDocument/2006/relationships/slideLayout" Target="../slideLayouts/slideLayout1.xml"/>
</Relationships>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
</Relationships>
</file>

<file path=ppt/slides/_rels/slide15.xml.rels><?xml version="1.0" encoding="UTF-8"?>
<Relationships xmlns="http://schemas.openxmlformats.org/package/2006/relationships"><Relationship Id="rId1" Type="http://schemas.openxmlformats.org/officeDocument/2006/relationships/hyperlink" Target="https://www.dreamstime.com/" TargetMode="External"/><Relationship Id="rId2" Type="http://schemas.openxmlformats.org/officeDocument/2006/relationships/slideLayout" Target="../slideLayouts/slideLayout1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TextBox 2"/>
          <p:cNvSpPr/>
          <p:nvPr/>
        </p:nvSpPr>
        <p:spPr>
          <a:xfrm>
            <a:off x="900000" y="335520"/>
            <a:ext cx="10619640" cy="3170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lang="en-US" sz="3200" b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LCLM4003 Effective Teamwork and Communication</a:t>
            </a:r>
            <a:endParaRPr lang="en-GB" sz="32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en-US" sz="3200" b="1" u="none" strike="noStrike">
                <a:solidFill>
                  <a:schemeClr val="dk1"/>
                </a:solidFill>
                <a:effectLst/>
                <a:uFillTx/>
                <a:latin typeface="Arial"/>
                <a:ea typeface="Aptos"/>
              </a:rPr>
              <a:t>Assignment 2: Group Presentation</a:t>
            </a:r>
            <a:endParaRPr lang="en-GB" sz="32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en-US" sz="3200" b="1" u="none" strike="noStrike">
                <a:solidFill>
                  <a:schemeClr val="dk1"/>
                </a:solidFill>
                <a:effectLst/>
                <a:uFillTx/>
                <a:latin typeface="Arial"/>
                <a:ea typeface="Aptos"/>
              </a:rPr>
              <a:t>Communication Problems at Flight Foods Ltd.</a:t>
            </a:r>
            <a:endParaRPr lang="en-GB" sz="32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GB" sz="2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GB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GB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algn="ctr" defTabSz="914400">
              <a:lnSpc>
                <a:spcPct val="100000"/>
              </a:lnSpc>
            </a:pPr>
            <a:endParaRPr lang="en-GB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62" name="TextBox 3"/>
          <p:cNvSpPr/>
          <p:nvPr/>
        </p:nvSpPr>
        <p:spPr>
          <a:xfrm>
            <a:off x="4910760" y="1985760"/>
            <a:ext cx="2742480" cy="51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lang="en-US" sz="2800" b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Group 3/D</a:t>
            </a:r>
            <a:endParaRPr lang="en-GB" sz="2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63" name="TextBox 5"/>
          <p:cNvSpPr/>
          <p:nvPr/>
        </p:nvSpPr>
        <p:spPr>
          <a:xfrm>
            <a:off x="1911240" y="2691000"/>
            <a:ext cx="4812480" cy="374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lang="en-US" sz="2400" b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Group members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457200" indent="-457200" defTabSz="914400">
              <a:lnSpc>
                <a:spcPct val="100000"/>
              </a:lnSpc>
              <a:buClr>
                <a:srgbClr val="000000"/>
              </a:buClr>
              <a:buFont typeface="OpenSymbol"/>
              <a:buAutoNum type="arabicPeriod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Dorina Sfintes                    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457200" indent="-457200" defTabSz="914400">
              <a:lnSpc>
                <a:spcPct val="100000"/>
              </a:lnSpc>
              <a:buClr>
                <a:srgbClr val="000000"/>
              </a:buClr>
              <a:buFont typeface="OpenSymbol"/>
              <a:buAutoNum type="arabicPeriod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Livia Ioana Pop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457200" indent="-457200" defTabSz="914400">
              <a:lnSpc>
                <a:spcPct val="100000"/>
              </a:lnSpc>
              <a:buClr>
                <a:srgbClr val="000000"/>
              </a:buClr>
              <a:buFont typeface="OpenSymbol"/>
              <a:buAutoNum type="arabicPeriod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Marzena Gizli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457200" indent="-457200" defTabSz="914400">
              <a:lnSpc>
                <a:spcPct val="100000"/>
              </a:lnSpc>
              <a:buClr>
                <a:srgbClr val="000000"/>
              </a:buClr>
              <a:buFont typeface="OpenSymbol"/>
              <a:buAutoNum type="arabicPeriod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Oleh Mykhailenko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457200" indent="-457200" defTabSz="914400">
              <a:lnSpc>
                <a:spcPct val="100000"/>
              </a:lnSpc>
              <a:buClr>
                <a:srgbClr val="000000"/>
              </a:buClr>
              <a:buFont typeface="OpenSymbol"/>
              <a:buAutoNum type="arabicPeriod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Rashad Koura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64" name="TextBox 6"/>
          <p:cNvSpPr/>
          <p:nvPr/>
        </p:nvSpPr>
        <p:spPr>
          <a:xfrm>
            <a:off x="1917000" y="5609520"/>
            <a:ext cx="4368960" cy="457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lang="en-US" sz="2400" b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Tutor's Name: Lloyd Beharry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65" name="TextBox 7"/>
          <p:cNvSpPr/>
          <p:nvPr/>
        </p:nvSpPr>
        <p:spPr>
          <a:xfrm>
            <a:off x="7303320" y="2685240"/>
            <a:ext cx="2742480" cy="457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lang="en-US" sz="2400" b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Student ID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66" name="TextBox 8"/>
          <p:cNvSpPr/>
          <p:nvPr/>
        </p:nvSpPr>
        <p:spPr>
          <a:xfrm>
            <a:off x="7310160" y="3430800"/>
            <a:ext cx="2742480" cy="1938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ID No: 2524541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ID No: 2524542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ID No: 2527732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ID No: 2527180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ID No: 2522954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TextBox 1"/>
          <p:cNvSpPr/>
          <p:nvPr/>
        </p:nvSpPr>
        <p:spPr>
          <a:xfrm>
            <a:off x="720000" y="1080000"/>
            <a:ext cx="3038040" cy="64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lang="en-US" sz="3600" b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OVERVIEW</a:t>
            </a:r>
            <a:endParaRPr lang="en-GB" sz="3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68" name="TextBox 4"/>
          <p:cNvSpPr/>
          <p:nvPr/>
        </p:nvSpPr>
        <p:spPr>
          <a:xfrm>
            <a:off x="531360" y="1757520"/>
            <a:ext cx="11396160" cy="526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defTabSz="914400">
              <a:lnSpc>
                <a:spcPct val="100000"/>
              </a:lnSpc>
            </a:pP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457200" indent="-457200" defTabSz="914400">
              <a:lnSpc>
                <a:spcPct val="100000"/>
              </a:lnSpc>
              <a:buClr>
                <a:srgbClr val="000000"/>
              </a:buClr>
              <a:buFont typeface="OpenSymbol"/>
              <a:buAutoNum type="arabicPeriod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  Slide 1 - Title Page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457200" indent="-457200" defTabSz="914400">
              <a:lnSpc>
                <a:spcPct val="100000"/>
              </a:lnSpc>
              <a:buClr>
                <a:srgbClr val="000000"/>
              </a:buClr>
              <a:buFont typeface="OpenSymbol"/>
              <a:buAutoNum type="arabicPeriod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  Slide 2 - Overview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457200" indent="-457200" defTabSz="914400">
              <a:lnSpc>
                <a:spcPct val="100000"/>
              </a:lnSpc>
              <a:buClr>
                <a:srgbClr val="000000"/>
              </a:buClr>
              <a:buFont typeface="OpenSymbol"/>
              <a:buAutoNum type="arabicPeriod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  Slide 3 - Introduction - Dorina Sfintes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343080" indent="-343080" defTabSz="914400">
              <a:lnSpc>
                <a:spcPct val="100000"/>
              </a:lnSpc>
              <a:buClr>
                <a:srgbClr val="000000"/>
              </a:buClr>
              <a:buFont typeface="OpenSymbol"/>
              <a:buAutoNum type="arabicPeriod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   Slides 4-5 - Cultural Standards and Practice Barrier - Student Dorina Sfintes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343080" indent="-343080" defTabSz="914400">
              <a:lnSpc>
                <a:spcPct val="100000"/>
              </a:lnSpc>
              <a:buClr>
                <a:srgbClr val="000000"/>
              </a:buClr>
              <a:buFont typeface="OpenSymbol"/>
              <a:buAutoNum type="arabicPeriod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   Slides 6-7 - Language/Communication/Body language Barrier - Livia I. Pop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343080" indent="-343080" defTabSz="914400">
              <a:lnSpc>
                <a:spcPct val="100000"/>
              </a:lnSpc>
              <a:buClr>
                <a:srgbClr val="000000"/>
              </a:buClr>
              <a:buFont typeface="OpenSymbol"/>
              <a:buAutoNum type="arabicPeriod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   Slides 8-9 - Emotional Barrier - Marzena Gizli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343080" indent="-343080" defTabSz="914400">
              <a:lnSpc>
                <a:spcPct val="100000"/>
              </a:lnSpc>
              <a:buClr>
                <a:srgbClr val="000000"/>
              </a:buClr>
              <a:buFont typeface="OpenSymbol"/>
              <a:buAutoNum type="arabicPeriod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   Slides 10-11 - Environmental/Noise Barrier - Oleh Mykhailenko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343080" indent="-343080" defTabSz="914400">
              <a:lnSpc>
                <a:spcPct val="100000"/>
              </a:lnSpc>
              <a:buClr>
                <a:srgbClr val="000000"/>
              </a:buClr>
              <a:buFont typeface="OpenSymbol"/>
              <a:buAutoNum type="arabicPeriod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   Slides 12-13 - Age/ Generational Barrier - Rashad Koura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343080" indent="-343080" defTabSz="914400">
              <a:lnSpc>
                <a:spcPct val="100000"/>
              </a:lnSpc>
              <a:buClr>
                <a:srgbClr val="000000"/>
              </a:buClr>
              <a:buFont typeface="OpenSymbol"/>
              <a:buAutoNum type="arabicPeriod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   Slide 14 - Conclusion / Recommendations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343080" indent="-343080" defTabSz="914400">
              <a:lnSpc>
                <a:spcPct val="100000"/>
              </a:lnSpc>
              <a:buClr>
                <a:srgbClr val="000000"/>
              </a:buClr>
              <a:buFont typeface="OpenSymbol"/>
              <a:buAutoNum type="arabicPeriod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  Slide 15 - References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" name="Rectangle 8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0000" y="2340000"/>
            <a:ext cx="5939640" cy="359964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p>
            <a:endParaRPr lang="en-US" sz="1800" b="0" u="none" strike="noStrike">
              <a:solidFill>
                <a:schemeClr val="lt1"/>
              </a:solidFill>
              <a:effectLst/>
              <a:uFillTx/>
              <a:latin typeface="Aptos"/>
            </a:endParaRPr>
          </a:p>
        </p:txBody>
      </p:sp>
      <p:sp>
        <p:nvSpPr>
          <p:cNvPr id="70" name="Picture 1"/>
          <p:cNvSpPr/>
          <p:nvPr/>
        </p:nvSpPr>
        <p:spPr>
          <a:xfrm>
            <a:off x="6310800" y="0"/>
            <a:ext cx="5961960" cy="6840000"/>
          </a:xfrm>
          <a:custGeom>
            <a:avLst/>
            <a:gdLst>
              <a:gd name="textAreaLeft" fmla="*/ 0 w 5961960"/>
              <a:gd name="textAreaRight" fmla="*/ 5962680 w 5961960"/>
              <a:gd name="textAreaTop" fmla="*/ 0 h 6840000"/>
              <a:gd name="textAreaBottom" fmla="*/ 6840360 h 6840000"/>
            </a:gdLst>
            <a:ahLst/>
            <a:cxnLst/>
            <a:rect l="textAreaLeft" t="textAreaTop" r="textAreaRight" b="textAreaBottom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blipFill rotWithShape="0">
            <a:blip r:embed="rId1"/>
            <a:srcRect/>
            <a:stretch/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p>
            <a:endParaRPr lang="en-GB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71" name="TextBox 2"/>
          <p:cNvSpPr/>
          <p:nvPr/>
        </p:nvSpPr>
        <p:spPr>
          <a:xfrm>
            <a:off x="515520" y="708120"/>
            <a:ext cx="8819640" cy="217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ctr">
            <a:normAutofit/>
          </a:bodyPr>
          <a:p>
            <a:pPr defTabSz="914400">
              <a:lnSpc>
                <a:spcPct val="90000"/>
              </a:lnSpc>
              <a:spcAft>
                <a:spcPts val="601"/>
              </a:spcAft>
            </a:pPr>
            <a:r>
              <a:rPr lang="en-US" sz="4100" b="1" u="none" strike="noStrike">
                <a:solidFill>
                  <a:schemeClr val="dk1"/>
                </a:solidFill>
                <a:effectLst/>
                <a:uFillTx/>
                <a:latin typeface="Aptos Display"/>
              </a:rPr>
              <a:t>          </a:t>
            </a:r>
            <a:r>
              <a:rPr lang="en-US" sz="4100" b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Introduction</a:t>
            </a:r>
            <a:r>
              <a:rPr lang="en-US" sz="4100" b="1" u="none" strike="noStrike">
                <a:solidFill>
                  <a:schemeClr val="dk1"/>
                </a:solidFill>
                <a:effectLst/>
                <a:uFillTx/>
                <a:latin typeface="Aptos Display"/>
              </a:rPr>
              <a:t>                          </a:t>
            </a:r>
            <a:r>
              <a:rPr lang="en-US" sz="4100" b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Company Background</a:t>
            </a:r>
            <a:endParaRPr lang="en-GB" sz="41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90000"/>
              </a:lnSpc>
              <a:spcAft>
                <a:spcPts val="601"/>
              </a:spcAft>
            </a:pPr>
            <a:endParaRPr lang="en-GB" sz="41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90000"/>
              </a:lnSpc>
              <a:spcAft>
                <a:spcPts val="601"/>
              </a:spcAft>
            </a:pPr>
            <a:endParaRPr lang="en-GB" sz="41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72" name="TextBox 3"/>
          <p:cNvSpPr/>
          <p:nvPr/>
        </p:nvSpPr>
        <p:spPr>
          <a:xfrm>
            <a:off x="900000" y="1980000"/>
            <a:ext cx="4618800" cy="3843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normAutofit fontScale="85000" lnSpcReduction="9999"/>
          </a:bodyPr>
          <a:p>
            <a:pPr marL="216000" indent="-228600" defTabSz="914400">
              <a:lnSpc>
                <a:spcPct val="90000"/>
              </a:lnSpc>
              <a:spcAft>
                <a:spcPts val="601"/>
              </a:spcAft>
              <a:buClr>
                <a:srgbClr val="000000"/>
              </a:buClr>
              <a:buFont typeface="Arial"/>
              <a:buChar char="•"/>
            </a:pPr>
            <a:r>
              <a:rPr lang="en-US" sz="1900" b="1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 </a:t>
            </a:r>
            <a:r>
              <a:rPr lang="en-US" sz="2400" b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Flight Foods Ltd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90000"/>
              </a:lnSpc>
              <a:spcAft>
                <a:spcPts val="601"/>
              </a:spcAft>
            </a:pPr>
            <a:endParaRPr lang="en-GB" sz="19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343080" indent="-228600" defTabSz="914400">
              <a:lnSpc>
                <a:spcPct val="90000"/>
              </a:lnSpc>
              <a:spcAft>
                <a:spcPts val="601"/>
              </a:spcAft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Medium-sized food company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343080" indent="-228600" defTabSz="914400">
              <a:lnSpc>
                <a:spcPct val="90000"/>
              </a:lnSpc>
              <a:spcAft>
                <a:spcPts val="601"/>
              </a:spcAft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Produces ready meals for airlines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343080" indent="-228600" defTabSz="914400">
              <a:lnSpc>
                <a:spcPct val="90000"/>
              </a:lnSpc>
              <a:spcAft>
                <a:spcPts val="601"/>
              </a:spcAft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Losing customers because of food quality problems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343080" indent="-228600" defTabSz="914400">
              <a:lnSpc>
                <a:spcPct val="90000"/>
              </a:lnSpc>
              <a:spcAft>
                <a:spcPts val="601"/>
              </a:spcAft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Staff have different ages, languages and cultures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343080" indent="-228600" defTabSz="914400">
              <a:lnSpc>
                <a:spcPct val="90000"/>
              </a:lnSpc>
              <a:spcAft>
                <a:spcPts val="601"/>
              </a:spcAft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Poor communication affects daily work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343080" indent="-228600" defTabSz="914400">
              <a:lnSpc>
                <a:spcPct val="90000"/>
              </a:lnSpc>
              <a:spcAft>
                <a:spcPts val="601"/>
              </a:spcAft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This presentation explains the main  communication barriers and possible solutions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90000"/>
              </a:lnSpc>
              <a:spcAft>
                <a:spcPts val="601"/>
              </a:spcAft>
            </a:pP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90000"/>
              </a:lnSpc>
              <a:spcAft>
                <a:spcPts val="601"/>
              </a:spcAft>
            </a:pP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73" name=""/>
          <p:cNvSpPr txBox="1"/>
          <p:nvPr/>
        </p:nvSpPr>
        <p:spPr>
          <a:xfrm>
            <a:off x="9180000" y="6480000"/>
            <a:ext cx="1699200" cy="232200"/>
          </a:xfrm>
          <a:prstGeom prst="rect">
            <a:avLst/>
          </a:prstGeom>
          <a:noFill/>
          <a:ln w="0">
            <a:noFill/>
          </a:ln>
        </p:spPr>
        <p:txBody>
          <a:bodyPr wrap="none" lIns="90000" tIns="45000" rIns="90000" bIns="45000" anchor="t">
            <a:spAutoFit/>
          </a:bodyPr>
          <a:p>
            <a:r>
              <a:rPr lang="en-GB" sz="1000" b="0" i="1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Image source: Dreamstime</a:t>
            </a:r>
            <a:endParaRPr lang="en-GB" sz="1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TextBox 3"/>
          <p:cNvSpPr/>
          <p:nvPr/>
        </p:nvSpPr>
        <p:spPr>
          <a:xfrm>
            <a:off x="693000" y="1207080"/>
            <a:ext cx="9780120" cy="155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lang="en-US" sz="3600" b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Barrier 1:  Cultural Standards and Practice   </a:t>
            </a:r>
            <a:r>
              <a:rPr lang="en-US" sz="36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​</a:t>
            </a:r>
            <a:endParaRPr lang="en-GB" sz="3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en-US" sz="2400" b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   Main Issues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75" name="TextBox 4"/>
          <p:cNvSpPr/>
          <p:nvPr/>
        </p:nvSpPr>
        <p:spPr>
          <a:xfrm>
            <a:off x="848520" y="2779560"/>
            <a:ext cx="9411120" cy="3700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marL="285840" indent="-228600" defTabSz="914400">
              <a:lnSpc>
                <a:spcPct val="90000"/>
              </a:lnSpc>
              <a:spcAft>
                <a:spcPts val="601"/>
              </a:spcAft>
              <a:buClr>
                <a:srgbClr val="000000"/>
              </a:buClr>
              <a:buFont typeface="Arial,Sans-Serif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40 staff from 5 cultural groups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28600" defTabSz="914400">
              <a:lnSpc>
                <a:spcPct val="90000"/>
              </a:lnSpc>
              <a:spcAft>
                <a:spcPts val="601"/>
              </a:spcAft>
              <a:buClr>
                <a:srgbClr val="000000"/>
              </a:buClr>
              <a:buFont typeface="Arial,Sans-Serif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Different habits around hygiene and asking questions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28600" defTabSz="914400">
              <a:lnSpc>
                <a:spcPct val="90000"/>
              </a:lnSpc>
              <a:spcAft>
                <a:spcPts val="601"/>
              </a:spcAft>
              <a:buClr>
                <a:srgbClr val="000000"/>
              </a:buClr>
              <a:buFont typeface="Arial,Sans-Serif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Workers do not always understand Gary's instructions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28600" defTabSz="914400">
              <a:lnSpc>
                <a:spcPct val="90000"/>
              </a:lnSpc>
              <a:spcAft>
                <a:spcPts val="601"/>
              </a:spcAft>
              <a:buClr>
                <a:srgbClr val="000000"/>
              </a:buClr>
              <a:buFont typeface="Arial,Sans-Serif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Diverse cultural backgrounds can cause confusion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28600" defTabSz="914400">
              <a:lnSpc>
                <a:spcPct val="90000"/>
              </a:lnSpc>
              <a:spcAft>
                <a:spcPts val="601"/>
              </a:spcAft>
              <a:buClr>
                <a:srgbClr val="000000"/>
              </a:buClr>
              <a:buFont typeface="Arial,Sans-Serif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Communication is sometimes misunderstood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28600" defTabSz="914400">
              <a:lnSpc>
                <a:spcPct val="90000"/>
              </a:lnSpc>
              <a:spcAft>
                <a:spcPts val="601"/>
              </a:spcAft>
              <a:buClr>
                <a:srgbClr val="000000"/>
              </a:buClr>
              <a:buFont typeface="Arial,Sans-Serif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Teamwork becomes more difficult 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28600" defTabSz="914400">
              <a:lnSpc>
                <a:spcPct val="90000"/>
              </a:lnSpc>
              <a:spcAft>
                <a:spcPts val="601"/>
              </a:spcAft>
              <a:buClr>
                <a:srgbClr val="000000"/>
              </a:buClr>
              <a:buFont typeface="Arial,Sans-Serif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Food quality is affected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90000"/>
              </a:lnSpc>
              <a:spcAft>
                <a:spcPts val="601"/>
              </a:spcAft>
            </a:pP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TextBox 2"/>
          <p:cNvSpPr/>
          <p:nvPr/>
        </p:nvSpPr>
        <p:spPr>
          <a:xfrm>
            <a:off x="565200" y="900000"/>
            <a:ext cx="9154440" cy="640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lang="en-US" sz="3600" b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Cultural Barrier: Theory and Solutions</a:t>
            </a:r>
            <a:endParaRPr lang="en-GB" sz="3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77" name="TextBox 3"/>
          <p:cNvSpPr/>
          <p:nvPr/>
        </p:nvSpPr>
        <p:spPr>
          <a:xfrm>
            <a:off x="580320" y="1883160"/>
            <a:ext cx="9816480" cy="4114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lang="en-US" sz="2400" b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Theory – Schramm's Communication Model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343080" indent="-34308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People understand messages through their own experience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343080" indent="-34308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Different cultural backgrounds can lead to misunderstandings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343080" indent="-34308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Create mixed teams to support communication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343080" indent="-34308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Use pictures and symbols with  instructions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343080" indent="-34308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Explain why food safety rules are important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343080" indent="-34308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Encourage questions and feedback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78" name="TextBox 5"/>
          <p:cNvSpPr/>
          <p:nvPr/>
        </p:nvSpPr>
        <p:spPr>
          <a:xfrm>
            <a:off x="586080" y="3726360"/>
            <a:ext cx="2742480" cy="46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lang="en-US" sz="2400" b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Solutions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79" name="TextBox 6"/>
          <p:cNvSpPr/>
          <p:nvPr/>
        </p:nvSpPr>
        <p:spPr>
          <a:xfrm>
            <a:off x="586080" y="6218280"/>
            <a:ext cx="5938200" cy="24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lang="en-US" sz="10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(Schramm, 1954, Flight Foods Ltd Case Study, 2026)</a:t>
            </a:r>
            <a:endParaRPr lang="en-GB" sz="1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TextBox 1"/>
          <p:cNvSpPr/>
          <p:nvPr/>
        </p:nvSpPr>
        <p:spPr>
          <a:xfrm>
            <a:off x="908640" y="1035720"/>
            <a:ext cx="10791000" cy="57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lang="en-US" sz="3200" b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Barrier 2: Language/Communication/Body Language</a:t>
            </a:r>
            <a:endParaRPr lang="en-GB" sz="32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81" name="TextBox 2"/>
          <p:cNvSpPr/>
          <p:nvPr/>
        </p:nvSpPr>
        <p:spPr>
          <a:xfrm>
            <a:off x="1037160" y="1980000"/>
            <a:ext cx="2742480" cy="46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lang="en-US" sz="2400" b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Main Issue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82" name="TextBox 4"/>
          <p:cNvSpPr/>
          <p:nvPr/>
        </p:nvSpPr>
        <p:spPr>
          <a:xfrm>
            <a:off x="900000" y="2592360"/>
            <a:ext cx="8290800" cy="341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Workers speak different languages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Some employees do not understand English well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Instructions are sometimes misunderstood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Important messages are not always clear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Gary uses idioms, speaks too fast and uses inconsistent body language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Signs are only in English, with no translation or visual support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TextBox 4"/>
          <p:cNvSpPr/>
          <p:nvPr/>
        </p:nvSpPr>
        <p:spPr>
          <a:xfrm>
            <a:off x="1540800" y="492480"/>
            <a:ext cx="9438840" cy="1127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lang="en-US" sz="3600" b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Language Barrier: Theory and Solutions</a:t>
            </a:r>
            <a:endParaRPr lang="en-GB" sz="3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algn="ctr" defTabSz="914400">
              <a:lnSpc>
                <a:spcPct val="100000"/>
              </a:lnSpc>
            </a:pPr>
            <a:endParaRPr lang="en-GB" sz="32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pic>
        <p:nvPicPr>
          <p:cNvPr id="84" name="Graphic 10"/>
          <p:cNvPicPr/>
          <p:nvPr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/>
        </p:blipFill>
        <p:spPr>
          <a:xfrm>
            <a:off x="1260000" y="1803240"/>
            <a:ext cx="333720" cy="35640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85" name="Graphic 11"/>
          <p:cNvPicPr/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/>
        </p:blipFill>
        <p:spPr>
          <a:xfrm>
            <a:off x="3240000" y="1931040"/>
            <a:ext cx="309960" cy="22860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86" name="Graphic 12"/>
          <p:cNvPicPr/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/>
        </p:blipFill>
        <p:spPr>
          <a:xfrm>
            <a:off x="5220000" y="1800000"/>
            <a:ext cx="379080" cy="413280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87" name="Graphic 13"/>
          <p:cNvPicPr/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/>
        </p:blipFill>
        <p:spPr>
          <a:xfrm>
            <a:off x="7326360" y="1848960"/>
            <a:ext cx="413280" cy="31104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88" name="TextBox 1"/>
          <p:cNvSpPr/>
          <p:nvPr/>
        </p:nvSpPr>
        <p:spPr>
          <a:xfrm>
            <a:off x="720000" y="1338840"/>
            <a:ext cx="4611600" cy="46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lang="en-US" sz="2400" b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Theory: David Berlo's Model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89" name="TextBox 20"/>
          <p:cNvSpPr/>
          <p:nvPr/>
        </p:nvSpPr>
        <p:spPr>
          <a:xfrm>
            <a:off x="730440" y="2769480"/>
            <a:ext cx="7564680" cy="822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Words must be simple and shared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Sender and receiver need similar language skills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90" name="TextBox 22"/>
          <p:cNvSpPr/>
          <p:nvPr/>
        </p:nvSpPr>
        <p:spPr>
          <a:xfrm>
            <a:off x="730440" y="3709080"/>
            <a:ext cx="2742480" cy="46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lang="en-US" sz="2400" b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Solutions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91" name="TextBox 23"/>
          <p:cNvSpPr/>
          <p:nvPr/>
        </p:nvSpPr>
        <p:spPr>
          <a:xfrm>
            <a:off x="654840" y="4140000"/>
            <a:ext cx="9064800" cy="1554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Translate signs and instructions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Add visual instructions/pictures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Train Gary to use clear, simple English, no local slangs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Appoint bilingual leader as interpreter/mentor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92" name="TextBox 5"/>
          <p:cNvSpPr/>
          <p:nvPr/>
        </p:nvSpPr>
        <p:spPr>
          <a:xfrm>
            <a:off x="813600" y="5962320"/>
            <a:ext cx="5437800" cy="24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lang="en-US" sz="10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(Berlo, 1960; Flight Foods Ltd Case Study, 2026)</a:t>
            </a:r>
            <a:endParaRPr lang="en-GB" sz="1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93" name=""/>
          <p:cNvSpPr/>
          <p:nvPr/>
        </p:nvSpPr>
        <p:spPr>
          <a:xfrm>
            <a:off x="720000" y="2160000"/>
            <a:ext cx="1979640" cy="359640"/>
          </a:xfrm>
          <a:prstGeom prst="rightArrowCallout">
            <a:avLst>
              <a:gd name="adj1" fmla="val 25002"/>
              <a:gd name="adj2" fmla="val 25000"/>
              <a:gd name="adj3" fmla="val 91667"/>
              <a:gd name="adj4" fmla="val 66667"/>
            </a:avLst>
          </a:prstGeom>
          <a:solidFill>
            <a:srgbClr val="FFFFFF"/>
          </a:solidFill>
          <a:ln w="0">
            <a:solidFill>
              <a:srgbClr val="000000"/>
            </a:solidFill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p>
            <a:pPr algn="ctr">
              <a:lnSpc>
                <a:spcPct val="100000"/>
              </a:lnSpc>
            </a:pPr>
            <a:r>
              <a:rPr lang="en-GB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Sender</a:t>
            </a:r>
            <a:endParaRPr lang="en-GB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94" name=""/>
          <p:cNvSpPr/>
          <p:nvPr/>
        </p:nvSpPr>
        <p:spPr>
          <a:xfrm>
            <a:off x="2700360" y="2160000"/>
            <a:ext cx="1979280" cy="359640"/>
          </a:xfrm>
          <a:prstGeom prst="rightArrowCallout">
            <a:avLst>
              <a:gd name="adj1" fmla="val 25002"/>
              <a:gd name="adj2" fmla="val 25000"/>
              <a:gd name="adj3" fmla="val 91650"/>
              <a:gd name="adj4" fmla="val 66667"/>
            </a:avLst>
          </a:prstGeom>
          <a:solidFill>
            <a:srgbClr val="FFFFFF"/>
          </a:solidFill>
          <a:ln w="0">
            <a:solidFill>
              <a:srgbClr val="000000"/>
            </a:solidFill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p>
            <a:pPr algn="ctr">
              <a:lnSpc>
                <a:spcPct val="100000"/>
              </a:lnSpc>
            </a:pPr>
            <a:r>
              <a:rPr lang="en-GB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Message</a:t>
            </a:r>
            <a:endParaRPr lang="en-GB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95" name=""/>
          <p:cNvSpPr/>
          <p:nvPr/>
        </p:nvSpPr>
        <p:spPr>
          <a:xfrm>
            <a:off x="4680360" y="2160360"/>
            <a:ext cx="1979280" cy="359280"/>
          </a:xfrm>
          <a:prstGeom prst="rightArrowCallout">
            <a:avLst>
              <a:gd name="adj1" fmla="val 25002"/>
              <a:gd name="adj2" fmla="val 25000"/>
              <a:gd name="adj3" fmla="val 91742"/>
              <a:gd name="adj4" fmla="val 66667"/>
            </a:avLst>
          </a:prstGeom>
          <a:solidFill>
            <a:srgbClr val="FFFFFF"/>
          </a:solidFill>
          <a:ln w="0">
            <a:solidFill>
              <a:srgbClr val="000000"/>
            </a:solidFill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p>
            <a:pPr algn="ctr">
              <a:lnSpc>
                <a:spcPct val="100000"/>
              </a:lnSpc>
            </a:pPr>
            <a:r>
              <a:rPr lang="en-GB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Channel</a:t>
            </a:r>
            <a:endParaRPr lang="en-GB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96" name=""/>
          <p:cNvSpPr/>
          <p:nvPr/>
        </p:nvSpPr>
        <p:spPr>
          <a:xfrm>
            <a:off x="6660360" y="2160360"/>
            <a:ext cx="1619280" cy="359280"/>
          </a:xfrm>
          <a:prstGeom prst="flowChartProcess">
            <a:avLst/>
          </a:prstGeom>
          <a:solidFill>
            <a:srgbClr val="FFFFFF"/>
          </a:solidFill>
          <a:ln w="0">
            <a:solidFill>
              <a:srgbClr val="000000"/>
            </a:solidFill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p>
            <a:pPr algn="ctr">
              <a:lnSpc>
                <a:spcPct val="100000"/>
              </a:lnSpc>
            </a:pPr>
            <a:r>
              <a:rPr lang="en-GB" sz="18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Receiver</a:t>
            </a:r>
            <a:endParaRPr lang="en-GB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TextBox 5"/>
          <p:cNvSpPr/>
          <p:nvPr/>
        </p:nvSpPr>
        <p:spPr>
          <a:xfrm>
            <a:off x="990000" y="900000"/>
            <a:ext cx="7109640" cy="64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lang="en-US" sz="3600" b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Barrier 3: Emotional</a:t>
            </a:r>
            <a:endParaRPr lang="en-GB" sz="3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98" name="TextBox 1"/>
          <p:cNvSpPr/>
          <p:nvPr/>
        </p:nvSpPr>
        <p:spPr>
          <a:xfrm>
            <a:off x="1037160" y="1878840"/>
            <a:ext cx="2742480" cy="46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lang="en-US" sz="2400" b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Main Issues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99" name="TextBox 3"/>
          <p:cNvSpPr/>
          <p:nvPr/>
        </p:nvSpPr>
        <p:spPr>
          <a:xfrm>
            <a:off x="977760" y="2399040"/>
            <a:ext cx="8457480" cy="22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Gary feels stressed because he has too much work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Some workers become frustrated and confused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Stress makes communication more difficult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Employees may forget important hygiene rules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Mistakes happen more often under pressure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Team performance becomes weaker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00" name="TextBox 4"/>
          <p:cNvSpPr/>
          <p:nvPr/>
        </p:nvSpPr>
        <p:spPr>
          <a:xfrm>
            <a:off x="972720" y="6315120"/>
            <a:ext cx="2742480" cy="365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endParaRPr lang="en-US" sz="18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TextBox 2"/>
          <p:cNvSpPr/>
          <p:nvPr/>
        </p:nvSpPr>
        <p:spPr>
          <a:xfrm>
            <a:off x="1688760" y="540000"/>
            <a:ext cx="9290880" cy="639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lang="en-US" sz="3600" b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Emotional Barrier: Theory and Solutions</a:t>
            </a:r>
            <a:endParaRPr lang="en-GB" sz="3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02" name="TextBox 3"/>
          <p:cNvSpPr/>
          <p:nvPr/>
        </p:nvSpPr>
        <p:spPr>
          <a:xfrm>
            <a:off x="905040" y="1698840"/>
            <a:ext cx="5754600" cy="46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lang="en-US" sz="2400" b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  Theory – Berlo's SCMR Model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03" name="TextBox 5"/>
          <p:cNvSpPr/>
          <p:nvPr/>
        </p:nvSpPr>
        <p:spPr>
          <a:xfrm>
            <a:off x="1080000" y="2229480"/>
            <a:ext cx="7230960" cy="822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Feelings can affect how people communicate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Stress makes it harder to understand messages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04" name="TextBox 6"/>
          <p:cNvSpPr/>
          <p:nvPr/>
        </p:nvSpPr>
        <p:spPr>
          <a:xfrm>
            <a:off x="1080000" y="3411360"/>
            <a:ext cx="2742480" cy="46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lang="en-US" sz="2400" b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Solutions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05" name="TextBox 7"/>
          <p:cNvSpPr/>
          <p:nvPr/>
        </p:nvSpPr>
        <p:spPr>
          <a:xfrm>
            <a:off x="1022040" y="3872520"/>
            <a:ext cx="7588440" cy="1554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Create a calm and supportive workplace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Give clear instructions and enough time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Encourage workers to ask for help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Recognize good work and provide regular feedback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06" name="TextBox 1"/>
          <p:cNvSpPr/>
          <p:nvPr/>
        </p:nvSpPr>
        <p:spPr>
          <a:xfrm>
            <a:off x="1052640" y="6059160"/>
            <a:ext cx="5563080" cy="24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lang="en-US" sz="10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(Berlo, 1960, Flight Foods Ltd Case Study, 2026)</a:t>
            </a:r>
            <a:endParaRPr lang="en-GB" sz="1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TextBox 3"/>
          <p:cNvSpPr/>
          <p:nvPr/>
        </p:nvSpPr>
        <p:spPr>
          <a:xfrm>
            <a:off x="900000" y="900000"/>
            <a:ext cx="7382880" cy="64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lang="en-US" sz="3600" b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Barrier 4: Environmental noise</a:t>
            </a:r>
            <a:endParaRPr lang="en-GB" sz="3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08" name="TextBox 1"/>
          <p:cNvSpPr/>
          <p:nvPr/>
        </p:nvSpPr>
        <p:spPr>
          <a:xfrm>
            <a:off x="766800" y="1965240"/>
            <a:ext cx="6850080" cy="4114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lang="en-US" sz="2400" b="1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 Main Iss</a:t>
            </a:r>
            <a:r>
              <a:rPr lang="en-US" sz="2400" b="1" u="none" strike="noStrike">
                <a:solidFill>
                  <a:srgbClr val="000000"/>
                </a:solidFill>
                <a:effectLst/>
                <a:uFillTx/>
                <a:latin typeface="Aptos"/>
              </a:rPr>
              <a:t>ues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343080" indent="-34308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The factory has old and noisy machines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343080" indent="-34308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Workers cannot hear Gary clearly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343080" indent="-34308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Important instructions are missed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343080" indent="-34308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Noise causes communication problems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343080" indent="-34308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Mistakes happen during food preparation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343080" indent="-34308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Product quality may become lower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09" name="TextBox 4"/>
          <p:cNvSpPr/>
          <p:nvPr/>
        </p:nvSpPr>
        <p:spPr>
          <a:xfrm>
            <a:off x="5359320" y="1792080"/>
            <a:ext cx="2742480" cy="365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endParaRPr lang="en-US" sz="18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TextBox 2"/>
          <p:cNvSpPr/>
          <p:nvPr/>
        </p:nvSpPr>
        <p:spPr>
          <a:xfrm>
            <a:off x="510840" y="799560"/>
            <a:ext cx="11548800" cy="640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lang="en-US" sz="3600" b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Environmental/ Noise Barrier: Theory and Solutio</a:t>
            </a:r>
            <a:r>
              <a:rPr lang="en-US" sz="3600" b="1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ns</a:t>
            </a:r>
            <a:endParaRPr lang="en-GB" sz="3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11" name="TextBox 3"/>
          <p:cNvSpPr/>
          <p:nvPr/>
        </p:nvSpPr>
        <p:spPr>
          <a:xfrm>
            <a:off x="910440" y="1712880"/>
            <a:ext cx="7030080" cy="155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lang="en-US" sz="2400" b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Theory – Shannon and Weaver Model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343080" indent="-34308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Noise blocks the message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343080" indent="-34308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Workers do not receive the message correctly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12" name="TextBox 4"/>
          <p:cNvSpPr/>
          <p:nvPr/>
        </p:nvSpPr>
        <p:spPr>
          <a:xfrm>
            <a:off x="910440" y="3430800"/>
            <a:ext cx="2742480" cy="46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lang="en-US" sz="2400" b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Solutions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13" name="TextBox 6"/>
          <p:cNvSpPr/>
          <p:nvPr/>
        </p:nvSpPr>
        <p:spPr>
          <a:xfrm>
            <a:off x="1467720" y="4181400"/>
            <a:ext cx="2742480" cy="365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endParaRPr lang="en-US" sz="18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</p:txBody>
      </p:sp>
      <p:sp>
        <p:nvSpPr>
          <p:cNvPr id="114" name="TextBox 7"/>
          <p:cNvSpPr/>
          <p:nvPr/>
        </p:nvSpPr>
        <p:spPr>
          <a:xfrm>
            <a:off x="904680" y="4010760"/>
            <a:ext cx="5934960" cy="1554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Give instructions in a quiet area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Use simple signs and pictures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Repeat important instructions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Ask workers to confirm they understand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15" name="TextBox 5"/>
          <p:cNvSpPr/>
          <p:nvPr/>
        </p:nvSpPr>
        <p:spPr>
          <a:xfrm>
            <a:off x="910440" y="6132960"/>
            <a:ext cx="6563880" cy="24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lang="en-US" sz="10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(Shannon and Weaver, 1949, Flight Foods Ltd Case Study, 2026)</a:t>
            </a:r>
            <a:endParaRPr lang="en-GB" sz="1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TextBox 3"/>
          <p:cNvSpPr/>
          <p:nvPr/>
        </p:nvSpPr>
        <p:spPr>
          <a:xfrm>
            <a:off x="567720" y="974160"/>
            <a:ext cx="6631920" cy="64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algn="ctr" defTabSz="914400">
              <a:lnSpc>
                <a:spcPct val="100000"/>
              </a:lnSpc>
            </a:pPr>
            <a:r>
              <a:rPr lang="en-US" sz="3600" b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Barrier 5: Age/Generatio</a:t>
            </a:r>
            <a:r>
              <a:rPr lang="en-US" sz="3600" b="1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nal</a:t>
            </a:r>
            <a:endParaRPr lang="en-GB" sz="3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17" name="TextBox 1"/>
          <p:cNvSpPr/>
          <p:nvPr/>
        </p:nvSpPr>
        <p:spPr>
          <a:xfrm>
            <a:off x="863640" y="1943280"/>
            <a:ext cx="2742480" cy="46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lang="en-US" sz="2400" b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Main issues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18" name="TextBox 4"/>
          <p:cNvSpPr/>
          <p:nvPr/>
        </p:nvSpPr>
        <p:spPr>
          <a:xfrm>
            <a:off x="869400" y="2575800"/>
            <a:ext cx="7439760" cy="2651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Workers are between </a:t>
            </a:r>
            <a:r>
              <a:rPr lang="en-US" sz="2400" b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16 and 60 years old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Older workers understand Gary's instructions better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Younger workers make more mistakes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Different age groups learn in different ways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Communication is not always clear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Food safety may be at risk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TextBox 2"/>
          <p:cNvSpPr/>
          <p:nvPr/>
        </p:nvSpPr>
        <p:spPr>
          <a:xfrm>
            <a:off x="2594160" y="665640"/>
            <a:ext cx="2742480" cy="365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endParaRPr lang="en-US" sz="1800" b="0" u="none" strike="noStrike">
              <a:solidFill>
                <a:schemeClr val="dk1"/>
              </a:solidFill>
              <a:effectLst/>
              <a:uFillTx/>
              <a:latin typeface="Aptos"/>
            </a:endParaRPr>
          </a:p>
        </p:txBody>
      </p:sp>
      <p:sp>
        <p:nvSpPr>
          <p:cNvPr id="120" name="TextBox 3"/>
          <p:cNvSpPr/>
          <p:nvPr/>
        </p:nvSpPr>
        <p:spPr>
          <a:xfrm>
            <a:off x="900000" y="720000"/>
            <a:ext cx="10873800" cy="640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lang="en-US" sz="3200" b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Age/</a:t>
            </a:r>
            <a:r>
              <a:rPr lang="en-US" sz="3600" b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Generational</a:t>
            </a:r>
            <a:r>
              <a:rPr lang="en-US" sz="3200" b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 Barrier: Theory and Solutions</a:t>
            </a:r>
            <a:endParaRPr lang="en-GB" sz="32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21" name="TextBox 4"/>
          <p:cNvSpPr/>
          <p:nvPr/>
        </p:nvSpPr>
        <p:spPr>
          <a:xfrm>
            <a:off x="455400" y="1712520"/>
            <a:ext cx="8497440" cy="46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lang="en-US" sz="2400" b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Theory – Berlo's SMCR Model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cxnSp>
        <p:nvCxnSpPr>
          <p:cNvPr id="122" name="Straight Arrow Connector 9"/>
          <p:cNvCxnSpPr/>
          <p:nvPr/>
        </p:nvCxnSpPr>
        <p:spPr>
          <a:xfrm flipV="1">
            <a:off x="5940000" y="1980000"/>
            <a:ext cx="426960" cy="3240"/>
          </a:xfrm>
          <a:prstGeom prst="straightConnector1">
            <a:avLst/>
          </a:prstGeom>
          <a:ln w="0">
            <a:solidFill>
              <a:srgbClr val="000000"/>
            </a:solidFill>
            <a:tailEnd len="med" type="triangle" w="med"/>
          </a:ln>
        </p:spPr>
      </p:cxnSp>
      <p:cxnSp>
        <p:nvCxnSpPr>
          <p:cNvPr id="123" name="Straight Arrow Connector 10"/>
          <p:cNvCxnSpPr/>
          <p:nvPr/>
        </p:nvCxnSpPr>
        <p:spPr>
          <a:xfrm flipV="1">
            <a:off x="7470000" y="1994040"/>
            <a:ext cx="415080" cy="3240"/>
          </a:xfrm>
          <a:prstGeom prst="straightConnector1">
            <a:avLst/>
          </a:prstGeom>
          <a:ln w="0">
            <a:solidFill>
              <a:srgbClr val="000000"/>
            </a:solidFill>
            <a:tailEnd len="med" type="triangle" w="med"/>
          </a:ln>
        </p:spPr>
      </p:cxnSp>
      <p:cxnSp>
        <p:nvCxnSpPr>
          <p:cNvPr id="124" name="Straight Arrow Connector 11"/>
          <p:cNvCxnSpPr/>
          <p:nvPr/>
        </p:nvCxnSpPr>
        <p:spPr>
          <a:xfrm flipV="1">
            <a:off x="8960040" y="1986120"/>
            <a:ext cx="403200" cy="3240"/>
          </a:xfrm>
          <a:prstGeom prst="straightConnector1">
            <a:avLst/>
          </a:prstGeom>
          <a:ln w="0">
            <a:solidFill>
              <a:srgbClr val="000000"/>
            </a:solidFill>
            <a:tailEnd len="med" type="triangle" w="med"/>
          </a:ln>
        </p:spPr>
      </p:cxnSp>
      <p:sp>
        <p:nvSpPr>
          <p:cNvPr id="125" name="TextBox 12"/>
          <p:cNvSpPr/>
          <p:nvPr/>
        </p:nvSpPr>
        <p:spPr>
          <a:xfrm>
            <a:off x="5040000" y="1761480"/>
            <a:ext cx="1271880" cy="365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Sender</a:t>
            </a:r>
            <a:endParaRPr lang="en-GB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26" name="TextBox 13"/>
          <p:cNvSpPr/>
          <p:nvPr/>
        </p:nvSpPr>
        <p:spPr>
          <a:xfrm>
            <a:off x="6300000" y="1774800"/>
            <a:ext cx="1439640" cy="365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Message</a:t>
            </a:r>
            <a:endParaRPr lang="en-GB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27" name="TextBox 14"/>
          <p:cNvSpPr/>
          <p:nvPr/>
        </p:nvSpPr>
        <p:spPr>
          <a:xfrm>
            <a:off x="7842240" y="1781640"/>
            <a:ext cx="1337400" cy="368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Channel</a:t>
            </a:r>
            <a:endParaRPr lang="en-GB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28" name="TextBox 15"/>
          <p:cNvSpPr/>
          <p:nvPr/>
        </p:nvSpPr>
        <p:spPr>
          <a:xfrm>
            <a:off x="9317160" y="1790640"/>
            <a:ext cx="2742480" cy="368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Receiver</a:t>
            </a:r>
            <a:endParaRPr lang="en-GB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pic>
        <p:nvPicPr>
          <p:cNvPr id="129" name="Graphic 16"/>
          <p:cNvPicPr/>
          <p:nvPr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/>
        </p:blipFill>
        <p:spPr>
          <a:xfrm>
            <a:off x="10240200" y="1643400"/>
            <a:ext cx="640800" cy="59508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130" name="Speech Bubble: Oval 17"/>
          <p:cNvSpPr/>
          <p:nvPr/>
        </p:nvSpPr>
        <p:spPr>
          <a:xfrm>
            <a:off x="5540760" y="1458000"/>
            <a:ext cx="758880" cy="320040"/>
          </a:xfrm>
          <a:prstGeom prst="wedgeEllipseCallout">
            <a:avLst>
              <a:gd name="adj1" fmla="val -20833"/>
              <a:gd name="adj2" fmla="val 62500"/>
            </a:avLst>
          </a:prstGeom>
          <a:solidFill>
            <a:srgbClr val="FFFFFF">
              <a:alpha val="7000"/>
            </a:srgbClr>
          </a:solidFill>
          <a:ln>
            <a:solidFill>
              <a:srgbClr val="092A3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p>
            <a:endParaRPr lang="en-US" sz="1800" b="0" u="none" strike="noStrike">
              <a:solidFill>
                <a:schemeClr val="lt1"/>
              </a:solidFill>
              <a:effectLst/>
              <a:uFillTx/>
              <a:latin typeface="Aptos"/>
            </a:endParaRPr>
          </a:p>
        </p:txBody>
      </p:sp>
      <p:sp>
        <p:nvSpPr>
          <p:cNvPr id="131" name="TextBox 18"/>
          <p:cNvSpPr/>
          <p:nvPr/>
        </p:nvSpPr>
        <p:spPr>
          <a:xfrm>
            <a:off x="5717160" y="1412640"/>
            <a:ext cx="2742480" cy="368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ptos"/>
              </a:rPr>
              <a:t>...</a:t>
            </a:r>
            <a:endParaRPr lang="en-GB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32" name="TextBox 19"/>
          <p:cNvSpPr/>
          <p:nvPr/>
        </p:nvSpPr>
        <p:spPr>
          <a:xfrm>
            <a:off x="451800" y="2340000"/>
            <a:ext cx="7314480" cy="822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Age and experience affect communication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Younger staff may need more guidance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33" name="TextBox 20"/>
          <p:cNvSpPr/>
          <p:nvPr/>
        </p:nvSpPr>
        <p:spPr>
          <a:xfrm>
            <a:off x="497160" y="3420000"/>
            <a:ext cx="2742480" cy="46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lang="en-US" sz="2400" b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Solutions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34" name="TextBox 21"/>
          <p:cNvSpPr/>
          <p:nvPr/>
        </p:nvSpPr>
        <p:spPr>
          <a:xfrm>
            <a:off x="494640" y="3960000"/>
            <a:ext cx="8505000" cy="1828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Give extra training to new team members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Pair younger workers with experienced staff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Use clear demonstrations and simple language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Check that everyone understands the instructions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GB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35" name="TextBox 22"/>
          <p:cNvSpPr/>
          <p:nvPr/>
        </p:nvSpPr>
        <p:spPr>
          <a:xfrm>
            <a:off x="483840" y="6275160"/>
            <a:ext cx="7109640" cy="24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lang="en-US" sz="10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(Berlo,1960; Flight Foods Ltd Case Study, 2026)</a:t>
            </a:r>
            <a:endParaRPr lang="en-GB" sz="1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TextBox 2"/>
          <p:cNvSpPr/>
          <p:nvPr/>
        </p:nvSpPr>
        <p:spPr>
          <a:xfrm>
            <a:off x="1032480" y="720000"/>
            <a:ext cx="9407160" cy="64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algn="ctr" defTabSz="914400">
              <a:lnSpc>
                <a:spcPct val="100000"/>
              </a:lnSpc>
            </a:pPr>
            <a:r>
              <a:rPr lang="en-US" sz="3600" b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CONCLUSION AND RECOMMENDATIONS</a:t>
            </a:r>
            <a:endParaRPr lang="en-GB" sz="3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37" name="TextBox 3"/>
          <p:cNvSpPr/>
          <p:nvPr/>
        </p:nvSpPr>
        <p:spPr>
          <a:xfrm>
            <a:off x="819360" y="1955880"/>
            <a:ext cx="9612000" cy="452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Communication barriers reduce teamwork and food quality.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Language, culture, age, emotions or noise can cause mistakes and misunderstandings.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Clear instructions and regular training improve teamwork and food safety.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Use simple words, pictures, symbols and ask for feedback.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Respect differences in culture, age and language. 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Reduce noise so everyone can understand what is said.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These changes can improve customer satisfaction and business results.</a:t>
            </a: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GB" sz="2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TextBox 2"/>
          <p:cNvSpPr/>
          <p:nvPr/>
        </p:nvSpPr>
        <p:spPr>
          <a:xfrm>
            <a:off x="3988080" y="489600"/>
            <a:ext cx="4209480" cy="64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algn="ctr" defTabSz="914400">
              <a:lnSpc>
                <a:spcPct val="100000"/>
              </a:lnSpc>
            </a:pPr>
            <a:r>
              <a:rPr lang="en-US" sz="3600" b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REFERENCES</a:t>
            </a:r>
            <a:endParaRPr lang="en-GB" sz="3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39" name="TextBox 3"/>
          <p:cNvSpPr/>
          <p:nvPr/>
        </p:nvSpPr>
        <p:spPr>
          <a:xfrm>
            <a:off x="360000" y="1555560"/>
            <a:ext cx="11520000" cy="4478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lIns="90000" tIns="45000" rIns="90000" bIns="45000" anchor="t">
            <a:spAutoFit/>
          </a:bodyPr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Adair, J. (2022) </a:t>
            </a:r>
            <a:r>
              <a:rPr lang="en-US" sz="1800" b="0" i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Effective Communication</a:t>
            </a: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. London: Pan Macmillan.</a:t>
            </a:r>
            <a:endParaRPr lang="en-GB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Berlo, D.K. (1960) </a:t>
            </a:r>
            <a:r>
              <a:rPr lang="en-US" sz="1800" b="0" i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The Process of Communication: An Introduction to Theory and Practice</a:t>
            </a: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. New York: Holt, Rinehart and Winston.</a:t>
            </a:r>
            <a:endParaRPr lang="en-GB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Bovee, C.L. and Thill, J,V. (2021) </a:t>
            </a:r>
            <a:r>
              <a:rPr lang="en-US" sz="1800" b="0" i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Business Communication Today.</a:t>
            </a: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 15th edn. Harlow: Pearson.</a:t>
            </a:r>
            <a:endParaRPr lang="en-GB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CIPD (2024) </a:t>
            </a:r>
            <a:r>
              <a:rPr lang="en-US" sz="1800" b="0" i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Effective communication in the workplace</a:t>
            </a: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. London: Chartered Institute of Personnel and Development.</a:t>
            </a:r>
            <a:endParaRPr lang="en-GB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Flight Foods Ltd (2026)</a:t>
            </a:r>
            <a:r>
              <a:rPr lang="en-US" sz="1800" b="0" i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 Flight Foods Ltd Case Study</a:t>
            </a: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. LCLM4003 Effective Teamwork and Communication Module.</a:t>
            </a:r>
            <a:endParaRPr lang="en-GB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Pears, R. and Shields, G (2022) Cite Them Right: </a:t>
            </a:r>
            <a:r>
              <a:rPr lang="en-US" sz="1800" b="0" i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The Essential Referencing Guide</a:t>
            </a: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. 12th edn. London: Bloomsbury.</a:t>
            </a:r>
            <a:endParaRPr lang="en-GB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Proctor, T. (2019) </a:t>
            </a:r>
            <a:r>
              <a:rPr lang="en-US" sz="1800" b="0" i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Creative Problem Solving for Managers</a:t>
            </a: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. 4th edn. Abingdon: Rutledge.</a:t>
            </a:r>
            <a:endParaRPr lang="en-GB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Schramm, W. (1954)</a:t>
            </a:r>
            <a:r>
              <a:rPr lang="en-US" sz="1800" b="0" i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 The Process and Effects of Mass Communication</a:t>
            </a: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. Urbana: University of Illinois Press.</a:t>
            </a:r>
            <a:endParaRPr lang="en-GB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Shannon, C.E. and Weaver, W. (1949) </a:t>
            </a:r>
            <a:r>
              <a:rPr lang="en-US" sz="1800" b="0" i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The Mathematical Theory of Communication</a:t>
            </a: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. Urbana: University of Illinois Press.</a:t>
            </a:r>
            <a:endParaRPr lang="en-GB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marL="285840" indent="-285840" defTabSz="91440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Dreamstime (2026) </a:t>
            </a:r>
            <a:r>
              <a:rPr lang="en-US" sz="1800" b="0" i="1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Food packaging background image</a:t>
            </a: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. Available at: </a:t>
            </a: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rial"/>
                <a:hlinkClick r:id="rId1"/>
              </a:rPr>
              <a:t>https://www.dreamstime.com</a:t>
            </a: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  ( Accessed: 5 August 2026).</a:t>
            </a:r>
            <a:endParaRPr lang="en-GB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 Theme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 pitchFamily="0" charset="1"/>
        <a:ea typeface=""/>
        <a:cs typeface=""/>
      </a:majorFont>
      <a:minorFont>
        <a:latin typeface="Aptos" panose="02110004020202020204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Mod val="110000"/>
                <a:tint val="67000"/>
              </a:schemeClr>
            </a:gs>
            <a:gs pos="50000">
              <a:schemeClr val="phClr">
                <a:lumMod val="105000"/>
                <a:tint val="73000"/>
              </a:schemeClr>
            </a:gs>
            <a:gs pos="100000">
              <a:schemeClr val="phClr">
                <a:lumMod val="105000"/>
                <a:tint val="81000"/>
              </a:schemeClr>
            </a:gs>
          </a:gsLst>
          <a:lin ang="5400000" scaled="0"/>
          <a:tileRect l="0" t="0" r="0" b="0"/>
        </a:gradFill>
        <a:gradFill>
          <a:gsLst>
            <a:gs pos="0">
              <a:schemeClr val="phClr">
                <a:lumMod val="102000"/>
                <a:tint val="94000"/>
              </a:schemeClr>
            </a:gs>
            <a:gs pos="50000">
              <a:schemeClr val="phClr">
                <a:lumMod val="100000"/>
                <a:shade val="100000"/>
              </a:schemeClr>
            </a:gs>
            <a:gs pos="100000">
              <a:schemeClr val="phClr">
                <a:lumMod val="99000"/>
                <a:shade val="78000"/>
              </a:schemeClr>
            </a:gs>
          </a:gsLst>
          <a:lin ang="5400000" scaled="0"/>
          <a:tileRect l="0" t="0" r="0" b="0"/>
        </a:gradFill>
      </a:fillStyleLst>
      <a:lnStyleLst>
        <a:ln w="12700" cap="flat" cmpd="sng" algn="ctr">
          <a:prstDash val="solid"/>
          <a:miter lim="800000"/>
        </a:ln>
        <a:ln w="19050" cap="flat" cmpd="sng" algn="ctr">
          <a:prstDash val="solid"/>
          <a:miter lim="800000"/>
        </a:ln>
        <a:ln w="254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  <a:tileRect l="0" t="0" r="0" b="0"/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14</TotalTime>
  <Application>LibreOffice/26.2.0.3$Windows_X86_64 LibreOffice_project/620$Build-3</Application>
  <AppVersion>15.0000</AppVersion>
  <Words>0</Words>
  <Paragraphs>0</Paragraphs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2026-08-02T18:00:07Z</dcterms:created>
  <dc:creator/>
  <dc:description/>
  <dc:language>en-GB</dc:language>
  <cp:lastModifiedBy/>
  <dcterms:modified xsi:type="dcterms:W3CDTF">2026-08-07T20:09:42Z</dcterms:modified>
  <cp:revision>3008</cp:revision>
  <dc:subject/>
  <dc:title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PresentationFormat">
    <vt:lpwstr>Widescreen</vt:lpwstr>
  </property>
  <property fmtid="{D5CDD505-2E9C-101B-9397-08002B2CF9AE}" pid="3" name="Slides">
    <vt:i4>15</vt:i4>
  </property>
</Properties>
</file>