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media/image1.jpeg" ContentType="image/jpeg"/>
  <Override PartName="/ppt/theme/theme2.xml" ContentType="application/vnd.openxmlformats-officedocument.theme+xml"/>
  <Override PartName="/ppt/media/image2.jpeg" ContentType="image/jpeg"/>
  <Override PartName="/ppt/media/image3.jpeg" ContentType="image/jpeg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  <a:latin typeface="+mn-lt"/>
        <a:ea typeface="+mn-ea"/>
        <a:cs typeface="+mn-cs"/>
        <a:sym typeface="Meiryo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F5CECC"/>
          </a:solidFill>
        </a:fill>
      </a:tcStyle>
    </a:wholeTbl>
    <a:band2H>
      <a:tcTxStyle b="def" i="def"/>
      <a:tcStyle>
        <a:tcBdr/>
        <a:fill>
          <a:solidFill>
            <a:srgbClr val="FAE8E7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E8DAD2"/>
          </a:solidFill>
        </a:fill>
      </a:tcStyle>
    </a:wholeTbl>
    <a:band2H>
      <a:tcTxStyle b="def" i="def"/>
      <a:tcStyle>
        <a:tcBdr/>
        <a:fill>
          <a:solidFill>
            <a:srgbClr val="F4EDEA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D8D1D1"/>
          </a:solidFill>
        </a:fill>
      </a:tcStyle>
    </a:wholeTbl>
    <a:band2H>
      <a:tcTxStyle b="def" i="def"/>
      <a:tcStyle>
        <a:tcBdr/>
        <a:fill>
          <a:solidFill>
            <a:srgbClr val="EDE9E9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 b="def" i="def"/>
      <a:tcStyle>
        <a:tcBdr/>
        <a:fill>
          <a:solidFill>
            <a:srgbClr val="EDE1ED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DE1ED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 b="def" i="def"/>
      <a:tcStyle>
        <a:tcBdr/>
        <a:fill>
          <a:solidFill>
            <a:srgbClr val="E6E6E6"/>
          </a:solidFill>
        </a:fill>
      </a:tcStyle>
    </a:band2H>
    <a:firstCol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38100" cap="flat">
              <a:solidFill>
                <a:srgbClr val="EDE1ED"/>
              </a:solidFill>
              <a:prstDash val="solid"/>
              <a:round/>
            </a:ln>
          </a:top>
          <a:bottom>
            <a:ln w="127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inor">
          <a:srgbClr val="EDE1ED"/>
        </a:fontRef>
        <a:srgbClr val="EDE1ED"/>
      </a:tcTxStyle>
      <a:tcStyle>
        <a:tcBdr>
          <a:left>
            <a:ln w="12700" cap="flat">
              <a:solidFill>
                <a:srgbClr val="EDE1ED"/>
              </a:solidFill>
              <a:prstDash val="solid"/>
              <a:round/>
            </a:ln>
          </a:left>
          <a:right>
            <a:ln w="12700" cap="flat">
              <a:solidFill>
                <a:srgbClr val="EDE1ED"/>
              </a:solidFill>
              <a:prstDash val="solid"/>
              <a:round/>
            </a:ln>
          </a:right>
          <a:top>
            <a:ln w="12700" cap="flat">
              <a:solidFill>
                <a:srgbClr val="EDE1ED"/>
              </a:solidFill>
              <a:prstDash val="solid"/>
              <a:round/>
            </a:ln>
          </a:top>
          <a:bottom>
            <a:ln w="38100" cap="flat">
              <a:solidFill>
                <a:srgbClr val="EDE1ED"/>
              </a:solidFill>
              <a:prstDash val="solid"/>
              <a:round/>
            </a:ln>
          </a:bottom>
          <a:insideH>
            <a:ln w="12700" cap="flat">
              <a:solidFill>
                <a:srgbClr val="EDE1ED"/>
              </a:solidFill>
              <a:prstDash val="solid"/>
              <a:round/>
            </a:ln>
          </a:insideH>
          <a:insideV>
            <a:ln w="12700" cap="flat">
              <a:solidFill>
                <a:srgbClr val="EDE1ED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Shape 311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312" name="Shape 312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Meiryo"/>
      </a:defRPr>
    </a:lvl1pPr>
    <a:lvl2pPr indent="228600" latinLnBrk="0">
      <a:defRPr sz="1200">
        <a:latin typeface="+mn-lt"/>
        <a:ea typeface="+mn-ea"/>
        <a:cs typeface="+mn-cs"/>
        <a:sym typeface="Meiryo"/>
      </a:defRPr>
    </a:lvl2pPr>
    <a:lvl3pPr indent="457200" latinLnBrk="0">
      <a:defRPr sz="1200">
        <a:latin typeface="+mn-lt"/>
        <a:ea typeface="+mn-ea"/>
        <a:cs typeface="+mn-cs"/>
        <a:sym typeface="Meiryo"/>
      </a:defRPr>
    </a:lvl3pPr>
    <a:lvl4pPr indent="685800" latinLnBrk="0">
      <a:defRPr sz="1200">
        <a:latin typeface="+mn-lt"/>
        <a:ea typeface="+mn-ea"/>
        <a:cs typeface="+mn-cs"/>
        <a:sym typeface="Meiryo"/>
      </a:defRPr>
    </a:lvl4pPr>
    <a:lvl5pPr indent="914400" latinLnBrk="0">
      <a:defRPr sz="1200">
        <a:latin typeface="+mn-lt"/>
        <a:ea typeface="+mn-ea"/>
        <a:cs typeface="+mn-cs"/>
        <a:sym typeface="Meiryo"/>
      </a:defRPr>
    </a:lvl5pPr>
    <a:lvl6pPr indent="1143000" latinLnBrk="0">
      <a:defRPr sz="1200">
        <a:latin typeface="+mn-lt"/>
        <a:ea typeface="+mn-ea"/>
        <a:cs typeface="+mn-cs"/>
        <a:sym typeface="Meiryo"/>
      </a:defRPr>
    </a:lvl6pPr>
    <a:lvl7pPr indent="1371600" latinLnBrk="0">
      <a:defRPr sz="1200">
        <a:latin typeface="+mn-lt"/>
        <a:ea typeface="+mn-ea"/>
        <a:cs typeface="+mn-cs"/>
        <a:sym typeface="Meiryo"/>
      </a:defRPr>
    </a:lvl7pPr>
    <a:lvl8pPr indent="1600200" latinLnBrk="0">
      <a:defRPr sz="1200">
        <a:latin typeface="+mn-lt"/>
        <a:ea typeface="+mn-ea"/>
        <a:cs typeface="+mn-cs"/>
        <a:sym typeface="Meiryo"/>
      </a:defRPr>
    </a:lvl8pPr>
    <a:lvl9pPr indent="1828800" latinLnBrk="0">
      <a:defRPr sz="1200">
        <a:latin typeface="+mn-lt"/>
        <a:ea typeface="+mn-ea"/>
        <a:cs typeface="+mn-cs"/>
        <a:sym typeface="Meiryo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1" showMasterPhAnim="1">
  <p:cSld name="Title Slide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2" name="Freeform: Shape 2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3" name="Title Text"/>
          <p:cNvSpPr txBox="1"/>
          <p:nvPr>
            <p:ph type="title"/>
          </p:nvPr>
        </p:nvSpPr>
        <p:spPr>
          <a:xfrm>
            <a:off x="4654293" y="1346268"/>
            <a:ext cx="7060139" cy="3285207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20000"/>
              </a:lnSpc>
              <a:defRPr b="1" spc="150" sz="5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4" name="Body Level One…"/>
          <p:cNvSpPr txBox="1"/>
          <p:nvPr>
            <p:ph type="body" sz="quarter" idx="1"/>
          </p:nvPr>
        </p:nvSpPr>
        <p:spPr>
          <a:xfrm>
            <a:off x="4662311" y="4631475"/>
            <a:ext cx="7052121" cy="115020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spc="150" sz="2400">
                <a:solidFill>
                  <a:srgbClr val="262626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" name="Freeform: Shape 3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6" name="Freeform: Shape 4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7" name="Freeform: Shape 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18" name="Slide Number"/>
          <p:cNvSpPr txBox="1"/>
          <p:nvPr>
            <p:ph type="sldNum" sz="quarter" idx="2"/>
          </p:nvPr>
        </p:nvSpPr>
        <p:spPr>
          <a:xfrm>
            <a:off x="11292838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26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7" name="Body Level One…"/>
          <p:cNvSpPr txBox="1"/>
          <p:nvPr>
            <p:ph type="body" sz="half" idx="1"/>
          </p:nvPr>
        </p:nvSpPr>
        <p:spPr>
          <a:xfrm>
            <a:off x="1920238" y="2312273"/>
            <a:ext cx="8770574" cy="365150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8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Section Header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grpSp>
        <p:nvGrpSpPr>
          <p:cNvPr id="40" name="Group 6"/>
          <p:cNvGrpSpPr/>
          <p:nvPr/>
        </p:nvGrpSpPr>
        <p:grpSpPr>
          <a:xfrm>
            <a:off x="3124546" y="-7"/>
            <a:ext cx="4389466" cy="2917358"/>
            <a:chOff x="-5" y="0"/>
            <a:chExt cx="4389464" cy="2917357"/>
          </a:xfrm>
        </p:grpSpPr>
        <p:sp>
          <p:nvSpPr>
            <p:cNvPr id="36" name="Freeform: Shape 48"/>
            <p:cNvSpPr/>
            <p:nvPr/>
          </p:nvSpPr>
          <p:spPr>
            <a:xfrm>
              <a:off x="196079" y="-1"/>
              <a:ext cx="4013343" cy="274214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583" y="0"/>
                  </a:moveTo>
                  <a:lnTo>
                    <a:pt x="20689" y="0"/>
                  </a:lnTo>
                  <a:lnTo>
                    <a:pt x="20950" y="1035"/>
                  </a:lnTo>
                  <a:cubicBezTo>
                    <a:pt x="21376" y="2984"/>
                    <a:pt x="21600" y="5142"/>
                    <a:pt x="21600" y="7414"/>
                  </a:cubicBezTo>
                  <a:cubicBezTo>
                    <a:pt x="21600" y="9227"/>
                    <a:pt x="21254" y="10683"/>
                    <a:pt x="20478" y="12133"/>
                  </a:cubicBezTo>
                  <a:cubicBezTo>
                    <a:pt x="19666" y="13650"/>
                    <a:pt x="18447" y="15048"/>
                    <a:pt x="17155" y="16527"/>
                  </a:cubicBezTo>
                  <a:cubicBezTo>
                    <a:pt x="16917" y="16799"/>
                    <a:pt x="16671" y="17082"/>
                    <a:pt x="16425" y="17367"/>
                  </a:cubicBezTo>
                  <a:cubicBezTo>
                    <a:pt x="14222" y="19924"/>
                    <a:pt x="12614" y="21600"/>
                    <a:pt x="10422" y="21600"/>
                  </a:cubicBezTo>
                  <a:cubicBezTo>
                    <a:pt x="7083" y="21600"/>
                    <a:pt x="4718" y="19542"/>
                    <a:pt x="2515" y="14720"/>
                  </a:cubicBezTo>
                  <a:cubicBezTo>
                    <a:pt x="2227" y="14089"/>
                    <a:pt x="1945" y="13515"/>
                    <a:pt x="1672" y="12960"/>
                  </a:cubicBezTo>
                  <a:cubicBezTo>
                    <a:pt x="543" y="10659"/>
                    <a:pt x="0" y="9463"/>
                    <a:pt x="0" y="7414"/>
                  </a:cubicBezTo>
                  <a:cubicBezTo>
                    <a:pt x="0" y="5380"/>
                    <a:pt x="340" y="3371"/>
                    <a:pt x="1010" y="1442"/>
                  </a:cubicBezTo>
                  <a:cubicBezTo>
                    <a:pt x="1174" y="970"/>
                    <a:pt x="1356" y="509"/>
                    <a:pt x="1555" y="58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7" name="Freeform: Shape 49"/>
            <p:cNvSpPr/>
            <p:nvPr/>
          </p:nvSpPr>
          <p:spPr>
            <a:xfrm>
              <a:off x="441762" y="0"/>
              <a:ext cx="3401427" cy="244049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2114" y="0"/>
                  </a:moveTo>
                  <a:lnTo>
                    <a:pt x="20366" y="0"/>
                  </a:lnTo>
                  <a:lnTo>
                    <a:pt x="20592" y="663"/>
                  </a:lnTo>
                  <a:cubicBezTo>
                    <a:pt x="21251" y="2852"/>
                    <a:pt x="21600" y="5386"/>
                    <a:pt x="21600" y="8091"/>
                  </a:cubicBezTo>
                  <a:cubicBezTo>
                    <a:pt x="21600" y="9818"/>
                    <a:pt x="21254" y="11204"/>
                    <a:pt x="20478" y="12585"/>
                  </a:cubicBezTo>
                  <a:cubicBezTo>
                    <a:pt x="19666" y="14029"/>
                    <a:pt x="18447" y="15360"/>
                    <a:pt x="17155" y="16769"/>
                  </a:cubicBezTo>
                  <a:cubicBezTo>
                    <a:pt x="16917" y="17028"/>
                    <a:pt x="16671" y="17297"/>
                    <a:pt x="16425" y="17569"/>
                  </a:cubicBezTo>
                  <a:cubicBezTo>
                    <a:pt x="14222" y="20004"/>
                    <a:pt x="12614" y="21600"/>
                    <a:pt x="10422" y="21600"/>
                  </a:cubicBezTo>
                  <a:cubicBezTo>
                    <a:pt x="7083" y="21600"/>
                    <a:pt x="4718" y="19641"/>
                    <a:pt x="2515" y="15048"/>
                  </a:cubicBezTo>
                  <a:cubicBezTo>
                    <a:pt x="2227" y="14447"/>
                    <a:pt x="1945" y="13900"/>
                    <a:pt x="1672" y="13372"/>
                  </a:cubicBezTo>
                  <a:cubicBezTo>
                    <a:pt x="543" y="11181"/>
                    <a:pt x="0" y="10042"/>
                    <a:pt x="0" y="8091"/>
                  </a:cubicBezTo>
                  <a:cubicBezTo>
                    <a:pt x="0" y="6154"/>
                    <a:pt x="340" y="4241"/>
                    <a:pt x="1010" y="2404"/>
                  </a:cubicBezTo>
                  <a:cubicBezTo>
                    <a:pt x="1174" y="1955"/>
                    <a:pt x="1356" y="1515"/>
                    <a:pt x="1555" y="108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8" name="Freeform: Shape 50"/>
            <p:cNvSpPr/>
            <p:nvPr/>
          </p:nvSpPr>
          <p:spPr>
            <a:xfrm>
              <a:off x="107932" y="-1"/>
              <a:ext cx="4164610" cy="281720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241" y="0"/>
                  </a:moveTo>
                  <a:lnTo>
                    <a:pt x="20904" y="0"/>
                  </a:lnTo>
                  <a:lnTo>
                    <a:pt x="20950" y="187"/>
                  </a:lnTo>
                  <a:cubicBezTo>
                    <a:pt x="21376" y="2217"/>
                    <a:pt x="21600" y="4463"/>
                    <a:pt x="21600" y="6829"/>
                  </a:cubicBezTo>
                  <a:cubicBezTo>
                    <a:pt x="21600" y="8717"/>
                    <a:pt x="21254" y="10232"/>
                    <a:pt x="20478" y="11743"/>
                  </a:cubicBezTo>
                  <a:cubicBezTo>
                    <a:pt x="19666" y="13322"/>
                    <a:pt x="18447" y="14777"/>
                    <a:pt x="17155" y="16318"/>
                  </a:cubicBezTo>
                  <a:cubicBezTo>
                    <a:pt x="16917" y="16601"/>
                    <a:pt x="16671" y="16895"/>
                    <a:pt x="16425" y="17193"/>
                  </a:cubicBezTo>
                  <a:cubicBezTo>
                    <a:pt x="14222" y="19855"/>
                    <a:pt x="12614" y="21600"/>
                    <a:pt x="10422" y="21600"/>
                  </a:cubicBezTo>
                  <a:cubicBezTo>
                    <a:pt x="7083" y="21600"/>
                    <a:pt x="4718" y="19458"/>
                    <a:pt x="2515" y="14436"/>
                  </a:cubicBezTo>
                  <a:cubicBezTo>
                    <a:pt x="2227" y="13779"/>
                    <a:pt x="1945" y="13181"/>
                    <a:pt x="1672" y="12603"/>
                  </a:cubicBezTo>
                  <a:cubicBezTo>
                    <a:pt x="543" y="10208"/>
                    <a:pt x="0" y="8962"/>
                    <a:pt x="0" y="6829"/>
                  </a:cubicBezTo>
                  <a:cubicBezTo>
                    <a:pt x="0" y="4711"/>
                    <a:pt x="340" y="2619"/>
                    <a:pt x="1010" y="61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9" name="Freeform: Shape 51"/>
            <p:cNvSpPr/>
            <p:nvPr/>
          </p:nvSpPr>
          <p:spPr>
            <a:xfrm>
              <a:off x="-6" y="-1"/>
              <a:ext cx="4389466" cy="291735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29" h="21349" fill="norm" stroke="1" extrusionOk="0">
                  <a:moveTo>
                    <a:pt x="1017" y="0"/>
                  </a:moveTo>
                  <a:lnTo>
                    <a:pt x="20914" y="0"/>
                  </a:lnTo>
                  <a:lnTo>
                    <a:pt x="21166" y="1522"/>
                  </a:lnTo>
                  <a:cubicBezTo>
                    <a:pt x="21425" y="3511"/>
                    <a:pt x="21495" y="5664"/>
                    <a:pt x="21365" y="7896"/>
                  </a:cubicBezTo>
                  <a:cubicBezTo>
                    <a:pt x="21254" y="9797"/>
                    <a:pt x="20823" y="11277"/>
                    <a:pt x="19967" y="12697"/>
                  </a:cubicBezTo>
                  <a:cubicBezTo>
                    <a:pt x="19072" y="14182"/>
                    <a:pt x="17782" y="15488"/>
                    <a:pt x="16415" y="16871"/>
                  </a:cubicBezTo>
                  <a:cubicBezTo>
                    <a:pt x="16163" y="17126"/>
                    <a:pt x="15903" y="17390"/>
                    <a:pt x="15642" y="17658"/>
                  </a:cubicBezTo>
                  <a:cubicBezTo>
                    <a:pt x="13309" y="20052"/>
                    <a:pt x="11617" y="21600"/>
                    <a:pt x="9452" y="21316"/>
                  </a:cubicBezTo>
                  <a:cubicBezTo>
                    <a:pt x="6152" y="20883"/>
                    <a:pt x="3941" y="18420"/>
                    <a:pt x="2059" y="13080"/>
                  </a:cubicBezTo>
                  <a:cubicBezTo>
                    <a:pt x="1812" y="12381"/>
                    <a:pt x="1569" y="11743"/>
                    <a:pt x="1334" y="11126"/>
                  </a:cubicBezTo>
                  <a:cubicBezTo>
                    <a:pt x="358" y="8568"/>
                    <a:pt x="-105" y="7244"/>
                    <a:pt x="20" y="5097"/>
                  </a:cubicBezTo>
                  <a:cubicBezTo>
                    <a:pt x="114" y="3498"/>
                    <a:pt x="395" y="1938"/>
                    <a:pt x="859" y="442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</p:grpSp>
      <p:grpSp>
        <p:nvGrpSpPr>
          <p:cNvPr id="45" name="Group 7"/>
          <p:cNvGrpSpPr/>
          <p:nvPr/>
        </p:nvGrpSpPr>
        <p:grpSpPr>
          <a:xfrm>
            <a:off x="8123204" y="-11"/>
            <a:ext cx="4068811" cy="3547259"/>
            <a:chOff x="43" y="-1"/>
            <a:chExt cx="4068810" cy="3547257"/>
          </a:xfrm>
        </p:grpSpPr>
        <p:sp>
          <p:nvSpPr>
            <p:cNvPr id="41" name="Freeform: Shape 53"/>
            <p:cNvSpPr/>
            <p:nvPr/>
          </p:nvSpPr>
          <p:spPr>
            <a:xfrm>
              <a:off x="43" y="-2"/>
              <a:ext cx="4068810" cy="354725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431" h="21371" fill="norm" stroke="1" extrusionOk="0">
                  <a:moveTo>
                    <a:pt x="1608" y="0"/>
                  </a:moveTo>
                  <a:lnTo>
                    <a:pt x="21431" y="0"/>
                  </a:lnTo>
                  <a:lnTo>
                    <a:pt x="21431" y="17266"/>
                  </a:lnTo>
                  <a:lnTo>
                    <a:pt x="21051" y="17759"/>
                  </a:lnTo>
                  <a:cubicBezTo>
                    <a:pt x="19250" y="19952"/>
                    <a:pt x="17130" y="21065"/>
                    <a:pt x="14393" y="21339"/>
                  </a:cubicBezTo>
                  <a:cubicBezTo>
                    <a:pt x="11780" y="21600"/>
                    <a:pt x="9746" y="20252"/>
                    <a:pt x="6940" y="18166"/>
                  </a:cubicBezTo>
                  <a:cubicBezTo>
                    <a:pt x="6626" y="17933"/>
                    <a:pt x="6313" y="17703"/>
                    <a:pt x="6010" y="17481"/>
                  </a:cubicBezTo>
                  <a:cubicBezTo>
                    <a:pt x="4366" y="16276"/>
                    <a:pt x="2814" y="15138"/>
                    <a:pt x="1740" y="13841"/>
                  </a:cubicBezTo>
                  <a:cubicBezTo>
                    <a:pt x="713" y="12601"/>
                    <a:pt x="198" y="11306"/>
                    <a:pt x="70" y="9640"/>
                  </a:cubicBezTo>
                  <a:cubicBezTo>
                    <a:pt x="-169" y="6509"/>
                    <a:pt x="210" y="3554"/>
                    <a:pt x="1146" y="107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2" name="Freeform: Shape 54"/>
            <p:cNvSpPr/>
            <p:nvPr/>
          </p:nvSpPr>
          <p:spPr>
            <a:xfrm flipH="1">
              <a:off x="196833" y="1"/>
              <a:ext cx="3872022" cy="3321610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338" y="0"/>
                  </a:moveTo>
                  <a:lnTo>
                    <a:pt x="367" y="0"/>
                  </a:lnTo>
                  <a:lnTo>
                    <a:pt x="0" y="387"/>
                  </a:lnTo>
                  <a:lnTo>
                    <a:pt x="0" y="16377"/>
                  </a:lnTo>
                  <a:lnTo>
                    <a:pt x="447" y="17029"/>
                  </a:lnTo>
                  <a:cubicBezTo>
                    <a:pt x="2735" y="20215"/>
                    <a:pt x="5257" y="21600"/>
                    <a:pt x="8644" y="21600"/>
                  </a:cubicBezTo>
                  <a:cubicBezTo>
                    <a:pt x="11184" y="21600"/>
                    <a:pt x="13048" y="20127"/>
                    <a:pt x="15601" y="17879"/>
                  </a:cubicBezTo>
                  <a:cubicBezTo>
                    <a:pt x="15887" y="17628"/>
                    <a:pt x="16172" y="17380"/>
                    <a:pt x="16448" y="17141"/>
                  </a:cubicBezTo>
                  <a:cubicBezTo>
                    <a:pt x="17945" y="15840"/>
                    <a:pt x="19359" y="14612"/>
                    <a:pt x="20299" y="13278"/>
                  </a:cubicBezTo>
                  <a:cubicBezTo>
                    <a:pt x="21199" y="12003"/>
                    <a:pt x="21600" y="10724"/>
                    <a:pt x="21600" y="9130"/>
                  </a:cubicBezTo>
                  <a:cubicBezTo>
                    <a:pt x="21600" y="5635"/>
                    <a:pt x="20806" y="2448"/>
                    <a:pt x="19346" y="13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" name="Freeform: Shape 55"/>
            <p:cNvSpPr/>
            <p:nvPr/>
          </p:nvSpPr>
          <p:spPr>
            <a:xfrm flipH="1">
              <a:off x="606082" y="9274"/>
              <a:ext cx="3462466" cy="30109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8425" y="0"/>
                  </a:moveTo>
                  <a:lnTo>
                    <a:pt x="2980" y="0"/>
                  </a:lnTo>
                  <a:lnTo>
                    <a:pt x="2042" y="816"/>
                  </a:lnTo>
                  <a:cubicBezTo>
                    <a:pt x="1387" y="1439"/>
                    <a:pt x="802" y="2106"/>
                    <a:pt x="290" y="2811"/>
                  </a:cubicBezTo>
                  <a:lnTo>
                    <a:pt x="0" y="3253"/>
                  </a:lnTo>
                  <a:lnTo>
                    <a:pt x="0" y="14946"/>
                  </a:lnTo>
                  <a:lnTo>
                    <a:pt x="165" y="15199"/>
                  </a:lnTo>
                  <a:cubicBezTo>
                    <a:pt x="319" y="15438"/>
                    <a:pt x="476" y="15686"/>
                    <a:pt x="634" y="15945"/>
                  </a:cubicBezTo>
                  <a:cubicBezTo>
                    <a:pt x="3054" y="19909"/>
                    <a:pt x="5652" y="21600"/>
                    <a:pt x="9320" y="21600"/>
                  </a:cubicBezTo>
                  <a:cubicBezTo>
                    <a:pt x="11728" y="21600"/>
                    <a:pt x="13494" y="20222"/>
                    <a:pt x="15915" y="18121"/>
                  </a:cubicBezTo>
                  <a:cubicBezTo>
                    <a:pt x="16185" y="17887"/>
                    <a:pt x="16455" y="17655"/>
                    <a:pt x="16717" y="17431"/>
                  </a:cubicBezTo>
                  <a:cubicBezTo>
                    <a:pt x="18136" y="16215"/>
                    <a:pt x="19476" y="15066"/>
                    <a:pt x="20367" y="13819"/>
                  </a:cubicBezTo>
                  <a:cubicBezTo>
                    <a:pt x="21220" y="12627"/>
                    <a:pt x="21600" y="11432"/>
                    <a:pt x="21600" y="9941"/>
                  </a:cubicBezTo>
                  <a:cubicBezTo>
                    <a:pt x="21600" y="6206"/>
                    <a:pt x="20617" y="2848"/>
                    <a:pt x="18832" y="485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4" name="Freeform: Shape 56"/>
            <p:cNvSpPr/>
            <p:nvPr/>
          </p:nvSpPr>
          <p:spPr>
            <a:xfrm flipH="1">
              <a:off x="120086" y="9273"/>
              <a:ext cx="3948463" cy="3411477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fill="norm" stroke="1" extrusionOk="0">
                  <a:moveTo>
                    <a:pt x="19721" y="0"/>
                  </a:moveTo>
                  <a:lnTo>
                    <a:pt x="0" y="0"/>
                  </a:lnTo>
                  <a:lnTo>
                    <a:pt x="0" y="16842"/>
                  </a:lnTo>
                  <a:lnTo>
                    <a:pt x="10" y="16857"/>
                  </a:lnTo>
                  <a:cubicBezTo>
                    <a:pt x="2346" y="20163"/>
                    <a:pt x="4920" y="21600"/>
                    <a:pt x="8376" y="21600"/>
                  </a:cubicBezTo>
                  <a:cubicBezTo>
                    <a:pt x="10969" y="21600"/>
                    <a:pt x="12871" y="20071"/>
                    <a:pt x="15478" y="17740"/>
                  </a:cubicBezTo>
                  <a:cubicBezTo>
                    <a:pt x="15769" y="17479"/>
                    <a:pt x="16060" y="17222"/>
                    <a:pt x="16342" y="16973"/>
                  </a:cubicBezTo>
                  <a:cubicBezTo>
                    <a:pt x="17870" y="15624"/>
                    <a:pt x="19312" y="14349"/>
                    <a:pt x="20272" y="12966"/>
                  </a:cubicBezTo>
                  <a:cubicBezTo>
                    <a:pt x="21190" y="11643"/>
                    <a:pt x="21600" y="10316"/>
                    <a:pt x="21600" y="8662"/>
                  </a:cubicBezTo>
                  <a:cubicBezTo>
                    <a:pt x="21600" y="5553"/>
                    <a:pt x="21005" y="2680"/>
                    <a:pt x="19896" y="331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</p:grpSp>
      <p:grpSp>
        <p:nvGrpSpPr>
          <p:cNvPr id="50" name="Group 8"/>
          <p:cNvGrpSpPr/>
          <p:nvPr/>
        </p:nvGrpSpPr>
        <p:grpSpPr>
          <a:xfrm>
            <a:off x="-12" y="1355024"/>
            <a:ext cx="4381546" cy="5510938"/>
            <a:chOff x="-1" y="-35"/>
            <a:chExt cx="4381544" cy="5510936"/>
          </a:xfrm>
        </p:grpSpPr>
        <p:sp>
          <p:nvSpPr>
            <p:cNvPr id="46" name="Freeform: Shape 58"/>
            <p:cNvSpPr/>
            <p:nvPr/>
          </p:nvSpPr>
          <p:spPr>
            <a:xfrm>
              <a:off x="0" y="329257"/>
              <a:ext cx="4293071" cy="518164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273" h="21563" fill="norm" stroke="1" extrusionOk="0">
                  <a:moveTo>
                    <a:pt x="5333" y="4"/>
                  </a:moveTo>
                  <a:cubicBezTo>
                    <a:pt x="7224" y="53"/>
                    <a:pt x="9163" y="538"/>
                    <a:pt x="11067" y="1529"/>
                  </a:cubicBezTo>
                  <a:cubicBezTo>
                    <a:pt x="17876" y="5072"/>
                    <a:pt x="21600" y="13635"/>
                    <a:pt x="17674" y="19765"/>
                  </a:cubicBezTo>
                  <a:cubicBezTo>
                    <a:pt x="17306" y="20339"/>
                    <a:pt x="16893" y="20801"/>
                    <a:pt x="16444" y="21186"/>
                  </a:cubicBezTo>
                  <a:lnTo>
                    <a:pt x="15941" y="21563"/>
                  </a:lnTo>
                  <a:lnTo>
                    <a:pt x="0" y="21563"/>
                  </a:lnTo>
                  <a:lnTo>
                    <a:pt x="0" y="1047"/>
                  </a:lnTo>
                  <a:lnTo>
                    <a:pt x="727" y="760"/>
                  </a:lnTo>
                  <a:cubicBezTo>
                    <a:pt x="2196" y="229"/>
                    <a:pt x="3748" y="-37"/>
                    <a:pt x="5333" y="4"/>
                  </a:cubicBezTo>
                  <a:close/>
                </a:path>
              </a:pathLst>
            </a:custGeom>
            <a:solidFill>
              <a:srgbClr val="FFFFFF">
                <a:alpha val="60000"/>
              </a:srgbClr>
            </a:solidFill>
            <a:ln w="12700" cap="flat">
              <a:noFill/>
              <a:miter lim="400000"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7" name="Freeform: Shape 59"/>
            <p:cNvSpPr/>
            <p:nvPr/>
          </p:nvSpPr>
          <p:spPr>
            <a:xfrm>
              <a:off x="1" y="-36"/>
              <a:ext cx="4381543" cy="551093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37" h="21570" fill="norm" stroke="1" extrusionOk="0">
                  <a:moveTo>
                    <a:pt x="4263" y="6"/>
                  </a:moveTo>
                  <a:cubicBezTo>
                    <a:pt x="6268" y="66"/>
                    <a:pt x="8326" y="570"/>
                    <a:pt x="10351" y="1588"/>
                  </a:cubicBezTo>
                  <a:cubicBezTo>
                    <a:pt x="17594" y="5232"/>
                    <a:pt x="21600" y="13967"/>
                    <a:pt x="17480" y="20184"/>
                  </a:cubicBezTo>
                  <a:cubicBezTo>
                    <a:pt x="17191" y="20621"/>
                    <a:pt x="16874" y="20993"/>
                    <a:pt x="16534" y="21316"/>
                  </a:cubicBezTo>
                  <a:lnTo>
                    <a:pt x="16247" y="21570"/>
                  </a:lnTo>
                  <a:lnTo>
                    <a:pt x="0" y="21570"/>
                  </a:lnTo>
                  <a:lnTo>
                    <a:pt x="0" y="567"/>
                  </a:lnTo>
                  <a:lnTo>
                    <a:pt x="738" y="361"/>
                  </a:lnTo>
                  <a:cubicBezTo>
                    <a:pt x="1881" y="93"/>
                    <a:pt x="3062" y="-30"/>
                    <a:pt x="4263" y="6"/>
                  </a:cubicBezTo>
                  <a:close/>
                </a:path>
              </a:pathLst>
            </a:custGeom>
            <a:noFill/>
            <a:ln w="19050" cap="flat">
              <a:solidFill>
                <a:srgbClr val="FFFFFF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8" name="Freeform: Shape 60"/>
            <p:cNvSpPr/>
            <p:nvPr/>
          </p:nvSpPr>
          <p:spPr>
            <a:xfrm>
              <a:off x="-1" y="245506"/>
              <a:ext cx="4144710" cy="526539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181" h="21598" fill="norm" stroke="1" extrusionOk="0">
                  <a:moveTo>
                    <a:pt x="3870" y="3"/>
                  </a:moveTo>
                  <a:cubicBezTo>
                    <a:pt x="4104" y="-2"/>
                    <a:pt x="4339" y="-1"/>
                    <a:pt x="4575" y="6"/>
                  </a:cubicBezTo>
                  <a:cubicBezTo>
                    <a:pt x="6543" y="64"/>
                    <a:pt x="8565" y="553"/>
                    <a:pt x="10554" y="1543"/>
                  </a:cubicBezTo>
                  <a:cubicBezTo>
                    <a:pt x="17666" y="5081"/>
                    <a:pt x="21600" y="13564"/>
                    <a:pt x="17554" y="19602"/>
                  </a:cubicBezTo>
                  <a:cubicBezTo>
                    <a:pt x="16985" y="20451"/>
                    <a:pt x="16311" y="21048"/>
                    <a:pt x="15556" y="21518"/>
                  </a:cubicBezTo>
                  <a:lnTo>
                    <a:pt x="15411" y="21598"/>
                  </a:lnTo>
                  <a:lnTo>
                    <a:pt x="0" y="21598"/>
                  </a:lnTo>
                  <a:lnTo>
                    <a:pt x="0" y="668"/>
                  </a:lnTo>
                  <a:lnTo>
                    <a:pt x="278" y="571"/>
                  </a:lnTo>
                  <a:cubicBezTo>
                    <a:pt x="1436" y="226"/>
                    <a:pt x="2640" y="31"/>
                    <a:pt x="3870" y="3"/>
                  </a:cubicBezTo>
                  <a:close/>
                </a:path>
              </a:pathLst>
            </a:custGeom>
            <a:noFill/>
            <a:ln w="19050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9" name="Freeform: Shape 61"/>
            <p:cNvSpPr/>
            <p:nvPr/>
          </p:nvSpPr>
          <p:spPr>
            <a:xfrm>
              <a:off x="-1" y="800531"/>
              <a:ext cx="3807869" cy="471036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19315" h="21552" fill="norm" stroke="1" extrusionOk="0">
                  <a:moveTo>
                    <a:pt x="5518" y="6"/>
                  </a:moveTo>
                  <a:cubicBezTo>
                    <a:pt x="7377" y="62"/>
                    <a:pt x="9287" y="532"/>
                    <a:pt x="11165" y="1483"/>
                  </a:cubicBezTo>
                  <a:cubicBezTo>
                    <a:pt x="17883" y="4884"/>
                    <a:pt x="21600" y="13039"/>
                    <a:pt x="17778" y="18844"/>
                  </a:cubicBezTo>
                  <a:cubicBezTo>
                    <a:pt x="16883" y="20204"/>
                    <a:pt x="15710" y="20890"/>
                    <a:pt x="14369" y="21462"/>
                  </a:cubicBezTo>
                  <a:lnTo>
                    <a:pt x="14147" y="21552"/>
                  </a:lnTo>
                  <a:lnTo>
                    <a:pt x="0" y="21552"/>
                  </a:lnTo>
                  <a:lnTo>
                    <a:pt x="0" y="1096"/>
                  </a:lnTo>
                  <a:lnTo>
                    <a:pt x="380" y="929"/>
                  </a:lnTo>
                  <a:cubicBezTo>
                    <a:pt x="1999" y="279"/>
                    <a:pt x="3735" y="-48"/>
                    <a:pt x="5518" y="6"/>
                  </a:cubicBezTo>
                  <a:close/>
                </a:path>
              </a:pathLst>
            </a:custGeom>
            <a:noFill/>
            <a:ln w="15875" cap="flat">
              <a:solidFill>
                <a:srgbClr val="DDD7C5"/>
              </a:solidFill>
              <a:prstDash val="solid"/>
              <a:round/>
            </a:ln>
            <a:effectLst/>
          </p:spPr>
          <p:txBody>
            <a:bodyPr wrap="square" lIns="45718" tIns="45718" rIns="45718" bIns="45718" numCol="1" anchor="ctr">
              <a:noAutofit/>
            </a:bodyPr>
            <a:lstStyle/>
            <a:p>
              <a:pPr algn="ctr" defTabSz="457200">
                <a:defRPr>
                  <a:solidFill>
                    <a:srgbClr val="FFFFFF"/>
                  </a:solidFill>
                </a:defRPr>
              </a:pPr>
            </a:p>
          </p:txBody>
        </p:sp>
      </p:grpSp>
      <p:sp>
        <p:nvSpPr>
          <p:cNvPr id="51" name="Title Text"/>
          <p:cNvSpPr txBox="1"/>
          <p:nvPr>
            <p:ph type="title"/>
          </p:nvPr>
        </p:nvSpPr>
        <p:spPr>
          <a:xfrm>
            <a:off x="4654296" y="3420733"/>
            <a:ext cx="6665977" cy="212967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10000"/>
              </a:lnSpc>
              <a:defRPr b="1" spc="150" sz="4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2" name="Body Level One…"/>
          <p:cNvSpPr txBox="1"/>
          <p:nvPr>
            <p:ph type="body" sz="quarter" idx="1"/>
          </p:nvPr>
        </p:nvSpPr>
        <p:spPr>
          <a:xfrm>
            <a:off x="4654293" y="5550408"/>
            <a:ext cx="6665980" cy="512071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wo Content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61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2" name="Body Level One…"/>
          <p:cNvSpPr txBox="1"/>
          <p:nvPr>
            <p:ph type="body" sz="quarter" idx="1"/>
          </p:nvPr>
        </p:nvSpPr>
        <p:spPr>
          <a:xfrm>
            <a:off x="1920238" y="2438399"/>
            <a:ext cx="4160524" cy="3657602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91440" indent="-41148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18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mparis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71" name="Body Level One…"/>
          <p:cNvSpPr txBox="1"/>
          <p:nvPr>
            <p:ph type="body" sz="quarter" idx="1"/>
          </p:nvPr>
        </p:nvSpPr>
        <p:spPr>
          <a:xfrm>
            <a:off x="1920238" y="2456408"/>
            <a:ext cx="4160526" cy="823913"/>
          </a:xfrm>
          <a:prstGeom prst="rect">
            <a:avLst/>
          </a:prstGeom>
        </p:spPr>
        <p:txBody>
          <a:bodyPr lIns="91436" tIns="91436" rIns="91436" bIns="91436" anchor="b"/>
          <a:lstStyle>
            <a:lvl1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30000"/>
              </a:lnSpc>
              <a:spcBef>
                <a:spcPts val="900"/>
              </a:spcBef>
              <a:buSzTx/>
              <a:buFontTx/>
              <a:buNone/>
              <a:defRPr b="1" cap="all" spc="150" sz="1800">
                <a:solidFill>
                  <a:schemeClr val="accent1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2" name="Text Placeholder 4"/>
          <p:cNvSpPr/>
          <p:nvPr>
            <p:ph type="body" sz="quarter" idx="21"/>
          </p:nvPr>
        </p:nvSpPr>
        <p:spPr>
          <a:xfrm>
            <a:off x="6530288" y="2456408"/>
            <a:ext cx="4160527" cy="823914"/>
          </a:xfrm>
          <a:prstGeom prst="rect">
            <a:avLst/>
          </a:prstGeom>
        </p:spPr>
        <p:txBody>
          <a:bodyPr lIns="91436" tIns="91436" rIns="91436" bIns="91436" anchor="b"/>
          <a:lstStyle/>
          <a:p>
            <a:pPr/>
          </a:p>
        </p:txBody>
      </p:sp>
      <p:sp>
        <p:nvSpPr>
          <p:cNvPr id="73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4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82" name="Title Text"/>
          <p:cNvSpPr txBox="1"/>
          <p:nvPr>
            <p:ph type="title"/>
          </p:nvPr>
        </p:nvSpPr>
        <p:spPr>
          <a:xfrm>
            <a:off x="1920238" y="442220"/>
            <a:ext cx="8770574" cy="1345269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30000"/>
              </a:lnSpc>
              <a:defRPr b="1" spc="150" sz="32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lank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1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Content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99" name="Title Text"/>
          <p:cNvSpPr txBox="1"/>
          <p:nvPr>
            <p:ph type="title"/>
          </p:nvPr>
        </p:nvSpPr>
        <p:spPr>
          <a:xfrm>
            <a:off x="8476488" y="640080"/>
            <a:ext cx="3227716" cy="2551753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00" name="Body Level One…"/>
          <p:cNvSpPr txBox="1"/>
          <p:nvPr>
            <p:ph type="body" idx="1"/>
          </p:nvPr>
        </p:nvSpPr>
        <p:spPr>
          <a:xfrm>
            <a:off x="1280160" y="640080"/>
            <a:ext cx="6949441" cy="5455919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900"/>
              </a:spcBef>
              <a:buSzTx/>
              <a:buFontTx/>
              <a:buNone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80008" indent="-40005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137158" indent="-457200">
              <a:lnSpc>
                <a:spcPct val="140000"/>
              </a:lnSpc>
              <a:spcBef>
                <a:spcPts val="900"/>
              </a:spcBef>
              <a:buFontTx/>
              <a:buChar char="–"/>
              <a:defRPr spc="150" sz="20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Text Placeholder 3"/>
          <p:cNvSpPr/>
          <p:nvPr>
            <p:ph type="body" sz="quarter" idx="21"/>
          </p:nvPr>
        </p:nvSpPr>
        <p:spPr>
          <a:xfrm>
            <a:off x="8476487" y="3223803"/>
            <a:ext cx="3227723" cy="2872199"/>
          </a:xfrm>
          <a:prstGeom prst="rect">
            <a:avLst/>
          </a:prstGeom>
        </p:spPr>
        <p:txBody>
          <a:bodyPr lIns="91436" tIns="91436" rIns="91436" bIns="91436"/>
          <a:lstStyle/>
          <a:p>
            <a:pPr/>
          </a:p>
        </p:txBody>
      </p:sp>
      <p:sp>
        <p:nvSpPr>
          <p:cNvPr id="102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Picture with Caption">
    <p:bg>
      <p:bgPr>
        <a:solidFill>
          <a:srgbClr val="EDE1E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Rule LineStraight Connector 8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110" name="Picture Placeholder 2"/>
          <p:cNvSpPr/>
          <p:nvPr>
            <p:ph type="pic" idx="21"/>
          </p:nvPr>
        </p:nvSpPr>
        <p:spPr>
          <a:xfrm>
            <a:off x="0" y="0"/>
            <a:ext cx="8102652" cy="6858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pPr/>
          </a:p>
        </p:txBody>
      </p:sp>
      <p:sp>
        <p:nvSpPr>
          <p:cNvPr id="111" name="Title Text"/>
          <p:cNvSpPr txBox="1"/>
          <p:nvPr>
            <p:ph type="title"/>
          </p:nvPr>
        </p:nvSpPr>
        <p:spPr>
          <a:xfrm>
            <a:off x="8476488" y="1503910"/>
            <a:ext cx="3230629" cy="1687924"/>
          </a:xfrm>
          <a:prstGeom prst="rect">
            <a:avLst/>
          </a:prstGeom>
        </p:spPr>
        <p:txBody>
          <a:bodyPr lIns="91436" tIns="91436" rIns="91436" bIns="91436" anchor="b"/>
          <a:lstStyle>
            <a:lvl1pPr>
              <a:lnSpc>
                <a:spcPct val="104000"/>
              </a:lnSpc>
              <a:defRPr b="1" spc="150" sz="34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12" name="Body Level One…"/>
          <p:cNvSpPr txBox="1"/>
          <p:nvPr>
            <p:ph type="body" sz="quarter" idx="1"/>
          </p:nvPr>
        </p:nvSpPr>
        <p:spPr>
          <a:xfrm>
            <a:off x="8476488" y="3223803"/>
            <a:ext cx="3227835" cy="2872197"/>
          </a:xfrm>
          <a:prstGeom prst="rect">
            <a:avLst/>
          </a:prstGeom>
        </p:spPr>
        <p:txBody>
          <a:bodyPr lIns="91436" tIns="91436" rIns="91436" bIns="91436"/>
          <a:lstStyle>
            <a:lvl1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  <a:lvl2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2pPr>
            <a:lvl3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3pPr>
            <a:lvl4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4pPr>
            <a:lvl5pPr marL="0" indent="0">
              <a:lnSpc>
                <a:spcPct val="140000"/>
              </a:lnSpc>
              <a:spcBef>
                <a:spcPts val="1400"/>
              </a:spcBef>
              <a:buSzTx/>
              <a:buFontTx/>
              <a:buNone/>
              <a:defRPr spc="150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3" name="Slide Number"/>
          <p:cNvSpPr txBox="1"/>
          <p:nvPr>
            <p:ph type="sldNum" sz="quarter" idx="2"/>
          </p:nvPr>
        </p:nvSpPr>
        <p:spPr>
          <a:xfrm>
            <a:off x="10853742" y="6203521"/>
            <a:ext cx="421593" cy="424173"/>
          </a:xfrm>
          <a:prstGeom prst="rect">
            <a:avLst/>
          </a:prstGeom>
        </p:spPr>
        <p:txBody>
          <a:bodyPr lIns="91436" tIns="91436" rIns="91436" bIns="91436" anchor="b"/>
          <a:lstStyle>
            <a:lvl1pPr algn="l">
              <a:defRPr b="1" sz="1600">
                <a:solidFill>
                  <a:srgbClr val="404040"/>
                </a:solidFill>
                <a:latin typeface="+mn-lt"/>
                <a:ea typeface="+mn-ea"/>
                <a:cs typeface="+mn-cs"/>
                <a:sym typeface="Meiry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21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130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1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2"/>
          </a:xfrm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168" name="Group 79"/>
          <p:cNvGrpSpPr/>
          <p:nvPr/>
        </p:nvGrpSpPr>
        <p:grpSpPr>
          <a:xfrm>
            <a:off x="-6223" y="-5"/>
            <a:ext cx="12214846" cy="6858010"/>
            <a:chOff x="0" y="-1"/>
            <a:chExt cx="12214844" cy="6858008"/>
          </a:xfrm>
        </p:grpSpPr>
        <p:sp>
          <p:nvSpPr>
            <p:cNvPr id="139" name="Straight Connector 80"/>
            <p:cNvSpPr/>
            <p:nvPr/>
          </p:nvSpPr>
          <p:spPr>
            <a:xfrm>
              <a:off x="-2" y="668628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0" name="Straight Connector 81"/>
            <p:cNvSpPr/>
            <p:nvPr/>
          </p:nvSpPr>
          <p:spPr>
            <a:xfrm flipH="1">
              <a:off x="62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1" name="Straight Connector 82"/>
            <p:cNvSpPr/>
            <p:nvPr/>
          </p:nvSpPr>
          <p:spPr>
            <a:xfrm flipH="1">
              <a:off x="11999483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2" name="Straight Connector 83"/>
            <p:cNvSpPr/>
            <p:nvPr/>
          </p:nvSpPr>
          <p:spPr>
            <a:xfrm flipH="1">
              <a:off x="19873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3" name="Straight Connector 84"/>
            <p:cNvSpPr/>
            <p:nvPr/>
          </p:nvSpPr>
          <p:spPr>
            <a:xfrm flipH="1">
              <a:off x="1198181" y="-2"/>
              <a:ext cx="7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4" name="Straight Connector 85"/>
            <p:cNvSpPr/>
            <p:nvPr/>
          </p:nvSpPr>
          <p:spPr>
            <a:xfrm flipH="1">
              <a:off x="2197619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5" name="Straight Connector 86"/>
            <p:cNvSpPr/>
            <p:nvPr/>
          </p:nvSpPr>
          <p:spPr>
            <a:xfrm flipH="1">
              <a:off x="319705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6" name="Straight Connector 88"/>
            <p:cNvSpPr/>
            <p:nvPr/>
          </p:nvSpPr>
          <p:spPr>
            <a:xfrm flipH="1">
              <a:off x="4196496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7" name="Straight Connector 89"/>
            <p:cNvSpPr/>
            <p:nvPr/>
          </p:nvSpPr>
          <p:spPr>
            <a:xfrm flipH="1">
              <a:off x="5195934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8" name="Straight Connector 90"/>
            <p:cNvSpPr/>
            <p:nvPr/>
          </p:nvSpPr>
          <p:spPr>
            <a:xfrm flipH="1">
              <a:off x="6195376" y="-2"/>
              <a:ext cx="7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49" name="Straight Connector 91"/>
            <p:cNvSpPr/>
            <p:nvPr/>
          </p:nvSpPr>
          <p:spPr>
            <a:xfrm flipH="1">
              <a:off x="7194814" y="-2"/>
              <a:ext cx="7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0" name="Straight Connector 92"/>
            <p:cNvSpPr/>
            <p:nvPr/>
          </p:nvSpPr>
          <p:spPr>
            <a:xfrm flipH="1">
              <a:off x="8194251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1" name="Straight Connector 93"/>
            <p:cNvSpPr/>
            <p:nvPr/>
          </p:nvSpPr>
          <p:spPr>
            <a:xfrm flipH="1">
              <a:off x="919369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2" name="Straight Connector 94"/>
            <p:cNvSpPr/>
            <p:nvPr/>
          </p:nvSpPr>
          <p:spPr>
            <a:xfrm flipH="1">
              <a:off x="1019312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3" name="Straight Connector 95"/>
            <p:cNvSpPr/>
            <p:nvPr/>
          </p:nvSpPr>
          <p:spPr>
            <a:xfrm flipH="1">
              <a:off x="1119257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4" name="Straight Connector 96"/>
            <p:cNvSpPr/>
            <p:nvPr/>
          </p:nvSpPr>
          <p:spPr>
            <a:xfrm flipH="1">
              <a:off x="121920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5" name="Straight Connector 97"/>
            <p:cNvSpPr/>
            <p:nvPr/>
          </p:nvSpPr>
          <p:spPr>
            <a:xfrm>
              <a:off x="6212" y="171714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6" name="Straight Connector 98"/>
            <p:cNvSpPr/>
            <p:nvPr/>
          </p:nvSpPr>
          <p:spPr>
            <a:xfrm>
              <a:off x="6212" y="72890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7" name="Straight Connector 99"/>
            <p:cNvSpPr/>
            <p:nvPr/>
          </p:nvSpPr>
          <p:spPr>
            <a:xfrm>
              <a:off x="6212" y="128609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8" name="Straight Connector 100"/>
            <p:cNvSpPr/>
            <p:nvPr/>
          </p:nvSpPr>
          <p:spPr>
            <a:xfrm>
              <a:off x="6212" y="184328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59" name="Straight Connector 101"/>
            <p:cNvSpPr/>
            <p:nvPr/>
          </p:nvSpPr>
          <p:spPr>
            <a:xfrm>
              <a:off x="6212" y="240047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0" name="Straight Connector 102"/>
            <p:cNvSpPr/>
            <p:nvPr/>
          </p:nvSpPr>
          <p:spPr>
            <a:xfrm>
              <a:off x="6212" y="295766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1" name="Straight Connector 103"/>
            <p:cNvSpPr/>
            <p:nvPr/>
          </p:nvSpPr>
          <p:spPr>
            <a:xfrm>
              <a:off x="6212" y="351485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2" name="Straight Connector 104"/>
            <p:cNvSpPr/>
            <p:nvPr/>
          </p:nvSpPr>
          <p:spPr>
            <a:xfrm>
              <a:off x="6212" y="407204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3" name="Straight Connector 105"/>
            <p:cNvSpPr/>
            <p:nvPr/>
          </p:nvSpPr>
          <p:spPr>
            <a:xfrm>
              <a:off x="6212" y="462923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4" name="Straight Connector 106"/>
            <p:cNvSpPr/>
            <p:nvPr/>
          </p:nvSpPr>
          <p:spPr>
            <a:xfrm>
              <a:off x="6212" y="518642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5" name="Straight Connector 107"/>
            <p:cNvSpPr/>
            <p:nvPr/>
          </p:nvSpPr>
          <p:spPr>
            <a:xfrm>
              <a:off x="6212" y="5743620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6" name="Straight Connector 108"/>
            <p:cNvSpPr/>
            <p:nvPr/>
          </p:nvSpPr>
          <p:spPr>
            <a:xfrm>
              <a:off x="6212" y="6858004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67" name="Straight Connector 109"/>
            <p:cNvSpPr/>
            <p:nvPr/>
          </p:nvSpPr>
          <p:spPr>
            <a:xfrm>
              <a:off x="22825" y="6248405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169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0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171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72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09" name="Group 79"/>
          <p:cNvGrpSpPr/>
          <p:nvPr/>
        </p:nvGrpSpPr>
        <p:grpSpPr>
          <a:xfrm>
            <a:off x="-6223" y="-5"/>
            <a:ext cx="12214846" cy="6858010"/>
            <a:chOff x="0" y="-1"/>
            <a:chExt cx="12214844" cy="6858008"/>
          </a:xfrm>
        </p:grpSpPr>
        <p:sp>
          <p:nvSpPr>
            <p:cNvPr id="180" name="Straight Connector 80"/>
            <p:cNvSpPr/>
            <p:nvPr/>
          </p:nvSpPr>
          <p:spPr>
            <a:xfrm>
              <a:off x="-2" y="668628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1" name="Straight Connector 81"/>
            <p:cNvSpPr/>
            <p:nvPr/>
          </p:nvSpPr>
          <p:spPr>
            <a:xfrm flipH="1">
              <a:off x="62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2" name="Straight Connector 82"/>
            <p:cNvSpPr/>
            <p:nvPr/>
          </p:nvSpPr>
          <p:spPr>
            <a:xfrm flipH="1">
              <a:off x="11999483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3" name="Straight Connector 83"/>
            <p:cNvSpPr/>
            <p:nvPr/>
          </p:nvSpPr>
          <p:spPr>
            <a:xfrm flipH="1">
              <a:off x="19873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4" name="Straight Connector 84"/>
            <p:cNvSpPr/>
            <p:nvPr/>
          </p:nvSpPr>
          <p:spPr>
            <a:xfrm flipH="1">
              <a:off x="1198181" y="-2"/>
              <a:ext cx="7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5" name="Straight Connector 85"/>
            <p:cNvSpPr/>
            <p:nvPr/>
          </p:nvSpPr>
          <p:spPr>
            <a:xfrm flipH="1">
              <a:off x="2197619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6" name="Straight Connector 86"/>
            <p:cNvSpPr/>
            <p:nvPr/>
          </p:nvSpPr>
          <p:spPr>
            <a:xfrm flipH="1">
              <a:off x="319705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7" name="Straight Connector 88"/>
            <p:cNvSpPr/>
            <p:nvPr/>
          </p:nvSpPr>
          <p:spPr>
            <a:xfrm flipH="1">
              <a:off x="4196496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8" name="Straight Connector 89"/>
            <p:cNvSpPr/>
            <p:nvPr/>
          </p:nvSpPr>
          <p:spPr>
            <a:xfrm flipH="1">
              <a:off x="5195934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89" name="Straight Connector 90"/>
            <p:cNvSpPr/>
            <p:nvPr/>
          </p:nvSpPr>
          <p:spPr>
            <a:xfrm flipH="1">
              <a:off x="6195376" y="-2"/>
              <a:ext cx="7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0" name="Straight Connector 91"/>
            <p:cNvSpPr/>
            <p:nvPr/>
          </p:nvSpPr>
          <p:spPr>
            <a:xfrm flipH="1">
              <a:off x="7194814" y="-2"/>
              <a:ext cx="7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1" name="Straight Connector 92"/>
            <p:cNvSpPr/>
            <p:nvPr/>
          </p:nvSpPr>
          <p:spPr>
            <a:xfrm flipH="1">
              <a:off x="8194251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2" name="Straight Connector 93"/>
            <p:cNvSpPr/>
            <p:nvPr/>
          </p:nvSpPr>
          <p:spPr>
            <a:xfrm flipH="1">
              <a:off x="919369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3" name="Straight Connector 94"/>
            <p:cNvSpPr/>
            <p:nvPr/>
          </p:nvSpPr>
          <p:spPr>
            <a:xfrm flipH="1">
              <a:off x="10193128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4" name="Straight Connector 95"/>
            <p:cNvSpPr/>
            <p:nvPr/>
          </p:nvSpPr>
          <p:spPr>
            <a:xfrm flipH="1">
              <a:off x="1119257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5" name="Straight Connector 96"/>
            <p:cNvSpPr/>
            <p:nvPr/>
          </p:nvSpPr>
          <p:spPr>
            <a:xfrm flipH="1">
              <a:off x="12192010" y="-2"/>
              <a:ext cx="8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6" name="Straight Connector 97"/>
            <p:cNvSpPr/>
            <p:nvPr/>
          </p:nvSpPr>
          <p:spPr>
            <a:xfrm>
              <a:off x="6212" y="171714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7" name="Straight Connector 98"/>
            <p:cNvSpPr/>
            <p:nvPr/>
          </p:nvSpPr>
          <p:spPr>
            <a:xfrm>
              <a:off x="6212" y="72890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8" name="Straight Connector 99"/>
            <p:cNvSpPr/>
            <p:nvPr/>
          </p:nvSpPr>
          <p:spPr>
            <a:xfrm>
              <a:off x="6212" y="128609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199" name="Straight Connector 100"/>
            <p:cNvSpPr/>
            <p:nvPr/>
          </p:nvSpPr>
          <p:spPr>
            <a:xfrm>
              <a:off x="6212" y="184328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0" name="Straight Connector 101"/>
            <p:cNvSpPr/>
            <p:nvPr/>
          </p:nvSpPr>
          <p:spPr>
            <a:xfrm>
              <a:off x="6212" y="240047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1" name="Straight Connector 102"/>
            <p:cNvSpPr/>
            <p:nvPr/>
          </p:nvSpPr>
          <p:spPr>
            <a:xfrm>
              <a:off x="6212" y="2957667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2" name="Straight Connector 103"/>
            <p:cNvSpPr/>
            <p:nvPr/>
          </p:nvSpPr>
          <p:spPr>
            <a:xfrm>
              <a:off x="6212" y="351485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3" name="Straight Connector 104"/>
            <p:cNvSpPr/>
            <p:nvPr/>
          </p:nvSpPr>
          <p:spPr>
            <a:xfrm>
              <a:off x="6212" y="407204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4" name="Straight Connector 105"/>
            <p:cNvSpPr/>
            <p:nvPr/>
          </p:nvSpPr>
          <p:spPr>
            <a:xfrm>
              <a:off x="6212" y="4629239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5" name="Straight Connector 106"/>
            <p:cNvSpPr/>
            <p:nvPr/>
          </p:nvSpPr>
          <p:spPr>
            <a:xfrm>
              <a:off x="6212" y="5186428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6" name="Straight Connector 107"/>
            <p:cNvSpPr/>
            <p:nvPr/>
          </p:nvSpPr>
          <p:spPr>
            <a:xfrm>
              <a:off x="6212" y="5743620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7" name="Straight Connector 108"/>
            <p:cNvSpPr/>
            <p:nvPr/>
          </p:nvSpPr>
          <p:spPr>
            <a:xfrm>
              <a:off x="6212" y="6858004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08" name="Straight Connector 109"/>
            <p:cNvSpPr/>
            <p:nvPr/>
          </p:nvSpPr>
          <p:spPr>
            <a:xfrm>
              <a:off x="22825" y="6248405"/>
              <a:ext cx="12192019" cy="4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10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1" name="Freeform: Shape 76"/>
          <p:cNvSpPr/>
          <p:nvPr/>
        </p:nvSpPr>
        <p:spPr>
          <a:xfrm>
            <a:off x="7979726" y="-1"/>
            <a:ext cx="4209228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12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13" name="Body Level One…"/>
          <p:cNvSpPr txBox="1"/>
          <p:nvPr>
            <p:ph type="body" idx="1"/>
          </p:nvPr>
        </p:nvSpPr>
        <p:spPr>
          <a:xfrm>
            <a:off x="457200" y="1825625"/>
            <a:ext cx="10722934" cy="4351338"/>
          </a:xfrm>
          <a:prstGeom prst="rect">
            <a:avLst/>
          </a:prstGeom>
        </p:spPr>
        <p:txBody>
          <a:bodyPr/>
          <a:lstStyle>
            <a:lvl1pPr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  <a:lvl2pPr marL="2667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2pPr>
            <a:lvl3pPr marL="320037" indent="-320037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3pPr>
            <a:lvl4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4pPr>
            <a:lvl5pPr marL="355600">
              <a:lnSpc>
                <a:spcPct val="110000"/>
              </a:lnSpc>
              <a:buClr>
                <a:srgbClr val="FFFFFF"/>
              </a:buClr>
              <a:buSzPct val="75000"/>
              <a:buFontTx/>
              <a:buAutoNum type="arabicPeriod" startAt="1"/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14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51" name="Group 79"/>
          <p:cNvGrpSpPr/>
          <p:nvPr/>
        </p:nvGrpSpPr>
        <p:grpSpPr>
          <a:xfrm>
            <a:off x="-6217" y="-4"/>
            <a:ext cx="12214835" cy="6858005"/>
            <a:chOff x="-1" y="0"/>
            <a:chExt cx="12214833" cy="6858003"/>
          </a:xfrm>
        </p:grpSpPr>
        <p:sp>
          <p:nvSpPr>
            <p:cNvPr id="222" name="Straight Connector 80"/>
            <p:cNvSpPr/>
            <p:nvPr/>
          </p:nvSpPr>
          <p:spPr>
            <a:xfrm>
              <a:off x="-2" y="668628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3" name="Straight Connector 81"/>
            <p:cNvSpPr/>
            <p:nvPr/>
          </p:nvSpPr>
          <p:spPr>
            <a:xfrm flipH="1">
              <a:off x="6212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4" name="Straight Connector 82"/>
            <p:cNvSpPr/>
            <p:nvPr/>
          </p:nvSpPr>
          <p:spPr>
            <a:xfrm flipH="1">
              <a:off x="1199947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5" name="Straight Connector 83"/>
            <p:cNvSpPr/>
            <p:nvPr/>
          </p:nvSpPr>
          <p:spPr>
            <a:xfrm flipH="1">
              <a:off x="198740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6" name="Straight Connector 84"/>
            <p:cNvSpPr/>
            <p:nvPr/>
          </p:nvSpPr>
          <p:spPr>
            <a:xfrm flipH="1">
              <a:off x="1198179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7" name="Straight Connector 85"/>
            <p:cNvSpPr/>
            <p:nvPr/>
          </p:nvSpPr>
          <p:spPr>
            <a:xfrm flipH="1">
              <a:off x="2197617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8" name="Straight Connector 86"/>
            <p:cNvSpPr/>
            <p:nvPr/>
          </p:nvSpPr>
          <p:spPr>
            <a:xfrm flipH="1">
              <a:off x="319705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29" name="Straight Connector 88"/>
            <p:cNvSpPr/>
            <p:nvPr/>
          </p:nvSpPr>
          <p:spPr>
            <a:xfrm flipH="1">
              <a:off x="4196494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0" name="Straight Connector 89"/>
            <p:cNvSpPr/>
            <p:nvPr/>
          </p:nvSpPr>
          <p:spPr>
            <a:xfrm flipH="1">
              <a:off x="519593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1" name="Straight Connector 90"/>
            <p:cNvSpPr/>
            <p:nvPr/>
          </p:nvSpPr>
          <p:spPr>
            <a:xfrm flipH="1">
              <a:off x="6195372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2" name="Straight Connector 91"/>
            <p:cNvSpPr/>
            <p:nvPr/>
          </p:nvSpPr>
          <p:spPr>
            <a:xfrm flipH="1">
              <a:off x="7194810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3" name="Straight Connector 92"/>
            <p:cNvSpPr/>
            <p:nvPr/>
          </p:nvSpPr>
          <p:spPr>
            <a:xfrm flipH="1">
              <a:off x="8194247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4" name="Straight Connector 93"/>
            <p:cNvSpPr/>
            <p:nvPr/>
          </p:nvSpPr>
          <p:spPr>
            <a:xfrm flipH="1">
              <a:off x="9193686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5" name="Straight Connector 94"/>
            <p:cNvSpPr/>
            <p:nvPr/>
          </p:nvSpPr>
          <p:spPr>
            <a:xfrm flipH="1">
              <a:off x="10193124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6" name="Straight Connector 95"/>
            <p:cNvSpPr/>
            <p:nvPr/>
          </p:nvSpPr>
          <p:spPr>
            <a:xfrm flipH="1">
              <a:off x="1119256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7" name="Straight Connector 96"/>
            <p:cNvSpPr/>
            <p:nvPr/>
          </p:nvSpPr>
          <p:spPr>
            <a:xfrm flipH="1">
              <a:off x="12192003" y="-1"/>
              <a:ext cx="2" cy="6858005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8" name="Straight Connector 97"/>
            <p:cNvSpPr/>
            <p:nvPr/>
          </p:nvSpPr>
          <p:spPr>
            <a:xfrm>
              <a:off x="6212" y="171715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39" name="Straight Connector 98"/>
            <p:cNvSpPr/>
            <p:nvPr/>
          </p:nvSpPr>
          <p:spPr>
            <a:xfrm>
              <a:off x="6212" y="72890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0" name="Straight Connector 99"/>
            <p:cNvSpPr/>
            <p:nvPr/>
          </p:nvSpPr>
          <p:spPr>
            <a:xfrm>
              <a:off x="6212" y="128609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1" name="Straight Connector 100"/>
            <p:cNvSpPr/>
            <p:nvPr/>
          </p:nvSpPr>
          <p:spPr>
            <a:xfrm>
              <a:off x="6212" y="184328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2" name="Straight Connector 101"/>
            <p:cNvSpPr/>
            <p:nvPr/>
          </p:nvSpPr>
          <p:spPr>
            <a:xfrm>
              <a:off x="6212" y="240047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3" name="Straight Connector 102"/>
            <p:cNvSpPr/>
            <p:nvPr/>
          </p:nvSpPr>
          <p:spPr>
            <a:xfrm>
              <a:off x="6212" y="2957666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4" name="Straight Connector 103"/>
            <p:cNvSpPr/>
            <p:nvPr/>
          </p:nvSpPr>
          <p:spPr>
            <a:xfrm>
              <a:off x="6212" y="351485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5" name="Straight Connector 104"/>
            <p:cNvSpPr/>
            <p:nvPr/>
          </p:nvSpPr>
          <p:spPr>
            <a:xfrm>
              <a:off x="6212" y="407204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6" name="Straight Connector 105"/>
            <p:cNvSpPr/>
            <p:nvPr/>
          </p:nvSpPr>
          <p:spPr>
            <a:xfrm>
              <a:off x="6212" y="462923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7" name="Straight Connector 106"/>
            <p:cNvSpPr/>
            <p:nvPr/>
          </p:nvSpPr>
          <p:spPr>
            <a:xfrm>
              <a:off x="6212" y="5186428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8" name="Straight Connector 107"/>
            <p:cNvSpPr/>
            <p:nvPr/>
          </p:nvSpPr>
          <p:spPr>
            <a:xfrm>
              <a:off x="6212" y="5743619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49" name="Straight Connector 108"/>
            <p:cNvSpPr/>
            <p:nvPr/>
          </p:nvSpPr>
          <p:spPr>
            <a:xfrm>
              <a:off x="6212" y="6858002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50" name="Straight Connector 109"/>
            <p:cNvSpPr/>
            <p:nvPr/>
          </p:nvSpPr>
          <p:spPr>
            <a:xfrm>
              <a:off x="22825" y="6248404"/>
              <a:ext cx="12192008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52" name="Freeform: Shape 148"/>
          <p:cNvSpPr/>
          <p:nvPr/>
        </p:nvSpPr>
        <p:spPr>
          <a:xfrm>
            <a:off x="-6215" y="5014716"/>
            <a:ext cx="2800128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3" name="Freeform: Shape 76"/>
          <p:cNvSpPr/>
          <p:nvPr/>
        </p:nvSpPr>
        <p:spPr>
          <a:xfrm>
            <a:off x="7979726" y="-1"/>
            <a:ext cx="4209227" cy="16505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54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55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Rectangle 114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292" name="Group 79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263" name="Straight Connector 80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4" name="Straight Connector 81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5" name="Straight Connector 82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6" name="Straight Connector 83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7" name="Straight Connector 84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8" name="Straight Connector 85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69" name="Straight Connector 86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0" name="Straight Connector 88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1" name="Straight Connector 89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2" name="Straight Connector 90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3" name="Straight Connector 91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4" name="Straight Connector 92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5" name="Straight Connector 93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6" name="Straight Connector 94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7" name="Straight Connector 95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8" name="Straight Connector 96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79" name="Straight Connector 97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0" name="Straight Connector 98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1" name="Straight Connector 99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2" name="Straight Connector 100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3" name="Straight Connector 101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4" name="Straight Connector 102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5" name="Straight Connector 103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6" name="Straight Connector 104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7" name="Straight Connector 105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8" name="Straight Connector 106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89" name="Straight Connector 107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0" name="Straight Connector 108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291" name="Straight Connector 109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293" name="Freeform: Shape 148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4" name="Freeform: Shape 76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295" name="Title Text"/>
          <p:cNvSpPr txBox="1"/>
          <p:nvPr>
            <p:ph type="title"/>
          </p:nvPr>
        </p:nvSpPr>
        <p:spPr>
          <a:xfrm>
            <a:off x="457200" y="365125"/>
            <a:ext cx="10722934" cy="1325563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  <a:latin typeface="Posterama"/>
                <a:ea typeface="Posterama"/>
                <a:cs typeface="Posterama"/>
                <a:sym typeface="Posterama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96" name="Slide Number"/>
          <p:cNvSpPr txBox="1"/>
          <p:nvPr>
            <p:ph type="sldNum" sz="quarter" idx="2"/>
          </p:nvPr>
        </p:nvSpPr>
        <p:spPr>
          <a:xfrm>
            <a:off x="11455659" y="6391594"/>
            <a:ext cx="269374" cy="231137"/>
          </a:xfrm>
          <a:prstGeom prst="rect">
            <a:avLst/>
          </a:prstGeom>
        </p:spPr>
        <p:txBody>
          <a:bodyPr/>
          <a:lstStyle>
            <a:lvl1pPr algn="ctr">
              <a:defRPr cap="all" spc="150" sz="900"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 and Content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Title Text"/>
          <p:cNvSpPr txBox="1"/>
          <p:nvPr>
            <p:ph type="title"/>
          </p:nvPr>
        </p:nvSpPr>
        <p:spPr>
          <a:xfrm>
            <a:off x="1981200" y="274638"/>
            <a:ext cx="8229600" cy="1143001"/>
          </a:xfrm>
          <a:prstGeom prst="rect">
            <a:avLst/>
          </a:prstGeom>
        </p:spPr>
        <p:txBody>
          <a:bodyPr/>
          <a:lstStyle>
            <a:lvl1pPr algn="ctr">
              <a:lnSpc>
                <a:spcPct val="100000"/>
              </a:lnSpc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04" name="Body Level One…"/>
          <p:cNvSpPr txBox="1"/>
          <p:nvPr>
            <p:ph type="body" sz="half" idx="1"/>
          </p:nvPr>
        </p:nvSpPr>
        <p:spPr>
          <a:xfrm>
            <a:off x="1981200" y="1600200"/>
            <a:ext cx="8229600" cy="3917035"/>
          </a:xfrm>
          <a:prstGeom prst="rect">
            <a:avLst/>
          </a:prstGeom>
        </p:spPr>
        <p:txBody>
          <a:bodyPr/>
          <a:lstStyle>
            <a:lvl1pPr marL="342900" indent="-3429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1pPr>
            <a:lvl2pPr marL="783771" indent="-326571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2pPr>
            <a:lvl3pPr marL="1219200" indent="-304800">
              <a:lnSpc>
                <a:spcPct val="100000"/>
              </a:lnSpc>
              <a:spcBef>
                <a:spcPts val="700"/>
              </a:spcBef>
              <a:defRPr sz="3200">
                <a:latin typeface="Myriad Pro"/>
                <a:ea typeface="Myriad Pro"/>
                <a:cs typeface="Myriad Pro"/>
                <a:sym typeface="Myriad Pro"/>
              </a:defRPr>
            </a:lvl3pPr>
            <a:lvl4pPr marL="1737360" indent="-365760">
              <a:lnSpc>
                <a:spcPct val="100000"/>
              </a:lnSpc>
              <a:spcBef>
                <a:spcPts val="700"/>
              </a:spcBef>
              <a:buChar char="–"/>
              <a:defRPr sz="3200">
                <a:latin typeface="Myriad Pro"/>
                <a:ea typeface="Myriad Pro"/>
                <a:cs typeface="Myriad Pro"/>
                <a:sym typeface="Myriad Pro"/>
              </a:defRPr>
            </a:lvl4pPr>
            <a:lvl5pPr marL="2194560" indent="-365760">
              <a:lnSpc>
                <a:spcPct val="100000"/>
              </a:lnSpc>
              <a:spcBef>
                <a:spcPts val="700"/>
              </a:spcBef>
              <a:buChar char="»"/>
              <a:defRPr sz="3200">
                <a:latin typeface="Myriad Pro"/>
                <a:ea typeface="Myriad Pro"/>
                <a:cs typeface="Myriad Pro"/>
                <a:sym typeface="Myriad Pro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05" name="Slide Number"/>
          <p:cNvSpPr txBox="1"/>
          <p:nvPr>
            <p:ph type="sldNum" sz="quarter" idx="2"/>
          </p:nvPr>
        </p:nvSpPr>
        <p:spPr>
          <a:xfrm>
            <a:off x="9937150" y="6416605"/>
            <a:ext cx="273653" cy="269237"/>
          </a:xfrm>
          <a:prstGeom prst="rect">
            <a:avLst/>
          </a:prstGeom>
        </p:spPr>
        <p:txBody>
          <a:bodyPr/>
          <a:lstStyle>
            <a:lvl1pPr>
              <a:defRPr>
                <a:latin typeface="Myriad Pro"/>
                <a:ea typeface="Myriad Pro"/>
                <a:cs typeface="Myriad Pro"/>
                <a:sym typeface="Myriad Pr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16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/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/>
          <p:nvPr>
            <p:ph type="sldNum" sz="quarter" idx="2"/>
          </p:nvPr>
        </p:nvSpPr>
        <p:spPr>
          <a:xfrm>
            <a:off x="11095181" y="6414762"/>
            <a:ext cx="258620" cy="248301"/>
          </a:xfrm>
          <a:prstGeom prst="rect">
            <a:avLst/>
          </a:prstGeom>
          <a:ln w="12700">
            <a:miter lim="400000"/>
          </a:ln>
        </p:spPr>
        <p:txBody>
          <a:bodyPr wrap="none" lIns="45718" tIns="45718" rIns="45718" bIns="45718" anchor="ctr">
            <a:spAutoFit/>
          </a:bodyPr>
          <a:lstStyle>
            <a:lvl1pPr algn="r"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4400" u="none">
          <a:solidFill>
            <a:srgbClr val="000000"/>
          </a:solidFill>
          <a:uFillTx/>
          <a:latin typeface="Calibri Light"/>
          <a:ea typeface="Calibri Light"/>
          <a:cs typeface="Calibri Light"/>
          <a:sym typeface="Calibri Ligh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2pPr>
      <a:lvl3pPr marL="1234438" marR="0" indent="-320038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b="0" baseline="0" cap="none" i="0" spc="0" strike="noStrike" sz="2800" u="none">
          <a:solidFill>
            <a:srgbClr val="000000"/>
          </a:solidFill>
          <a:uFillTx/>
          <a:latin typeface="Calibri"/>
          <a:ea typeface="Calibri"/>
          <a:cs typeface="Calibri"/>
          <a:sym typeface="Calibri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200" u="none">
          <a:solidFill>
            <a:schemeClr val="tx1"/>
          </a:solidFill>
          <a:uFillTx/>
          <a:latin typeface="+mn-lt"/>
          <a:ea typeface="+mn-ea"/>
          <a:cs typeface="+mn-cs"/>
          <a:sym typeface="Calibri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jpeg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Relationship Id="rId3" Type="http://schemas.openxmlformats.org/officeDocument/2006/relationships/image" Target="../media/image3.jpeg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png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5.png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6.png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7.png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png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9.png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0.png"/></Relationships>
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1.png"/></Relationships>

</file>

<file path=ppt/slides/_rels/slide1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2.png"/></Relationships>

</file>

<file path=ppt/slides/_rels/slide1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3.png"/></Relationships>

</file>

<file path=ppt/slides/_rels/slide1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image" Target="../media/image8.png"/></Relationships>

</file>

<file path=ppt/slides/_rels/slide1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4.png"/></Relationships>

</file>

<file path=ppt/slides/_rels/slide1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5.png"/></Relationships>

</file>

<file path=ppt/slides/_rels/slide1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6.png"/></Relationships>
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7.png"/></Relationships>
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8.png"/></Relationships>

</file>

<file path=ppt/slides/_rels/slide2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9.png"/></Relationships>

</file>

<file path=ppt/slides/_rels/slide2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0.png"/></Relationships>

</file>

<file path=ppt/slides/_rels/slide2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1.png"/></Relationships>

</file>

<file path=ppt/slides/_rels/slide2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2.png"/><Relationship Id="rId3" Type="http://schemas.openxmlformats.org/officeDocument/2006/relationships/image" Target="../media/image23.png"/></Relationships>

</file>

<file path=ppt/slides/_rels/slide2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4.png"/><Relationship Id="rId3" Type="http://schemas.openxmlformats.org/officeDocument/2006/relationships/image" Target="../media/image25.png"/></Relationships>

</file>

<file path=ppt/slides/_rels/slide2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6.png"/><Relationship Id="rId3" Type="http://schemas.openxmlformats.org/officeDocument/2006/relationships/image" Target="../media/image27.png"/></Relationships>

</file>

<file path=ppt/slides/_rels/slide2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8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Straight Connector 19"/>
          <p:cNvSpPr/>
          <p:nvPr/>
        </p:nvSpPr>
        <p:spPr>
          <a:xfrm>
            <a:off x="1920239" y="2176010"/>
            <a:ext cx="8770572" cy="5"/>
          </a:xfrm>
          <a:prstGeom prst="line">
            <a:avLst/>
          </a:prstGeom>
          <a:ln w="25400">
            <a:solidFill>
              <a:srgbClr val="808080"/>
            </a:solidFill>
          </a:ln>
        </p:spPr>
        <p:txBody>
          <a:bodyPr lIns="45718" tIns="45718" rIns="45718" bIns="45718"/>
          <a:lstStyle/>
          <a:p>
            <a:pPr/>
          </a:p>
        </p:txBody>
      </p:sp>
      <p:sp>
        <p:nvSpPr>
          <p:cNvPr id="315" name="Rectangle 21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pic>
        <p:nvPicPr>
          <p:cNvPr id="316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rcRect l="0" t="3308" r="0" b="3303"/>
          <a:stretch>
            <a:fillRect/>
          </a:stretch>
        </p:blipFill>
        <p:spPr>
          <a:xfrm>
            <a:off x="1522" y="5"/>
            <a:ext cx="12188833" cy="6857999"/>
          </a:xfrm>
          <a:prstGeom prst="rect">
            <a:avLst/>
          </a:prstGeom>
          <a:ln w="12700">
            <a:miter lim="400000"/>
          </a:ln>
        </p:spPr>
      </p:pic>
      <p:sp>
        <p:nvSpPr>
          <p:cNvPr id="317" name="Freeform: Shape 23"/>
          <p:cNvSpPr/>
          <p:nvPr/>
        </p:nvSpPr>
        <p:spPr>
          <a:xfrm rot="5400000">
            <a:off x="3167671" y="-3167679"/>
            <a:ext cx="5856349" cy="1219170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0" y="0"/>
                </a:lnTo>
                <a:lnTo>
                  <a:pt x="17106" y="0"/>
                </a:lnTo>
                <a:lnTo>
                  <a:pt x="17167" y="47"/>
                </a:lnTo>
                <a:cubicBezTo>
                  <a:pt x="20011" y="2377"/>
                  <a:pt x="21600" y="6593"/>
                  <a:pt x="21600" y="11407"/>
                </a:cubicBezTo>
                <a:cubicBezTo>
                  <a:pt x="21600" y="15651"/>
                  <a:pt x="19028" y="17647"/>
                  <a:pt x="16410" y="20078"/>
                </a:cubicBezTo>
                <a:cubicBezTo>
                  <a:pt x="15933" y="20521"/>
                  <a:pt x="15461" y="20955"/>
                  <a:pt x="14980" y="21356"/>
                </a:cubicBezTo>
                <a:lnTo>
                  <a:pt x="14670" y="21600"/>
                </a:lnTo>
                <a:lnTo>
                  <a:pt x="899" y="21600"/>
                </a:lnTo>
                <a:close/>
              </a:path>
            </a:pathLst>
          </a:custGeom>
          <a:solidFill>
            <a:srgbClr val="FFFFFF">
              <a:alpha val="85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18" name="Title 1"/>
          <p:cNvSpPr txBox="1"/>
          <p:nvPr>
            <p:ph type="ctrTitle"/>
          </p:nvPr>
        </p:nvSpPr>
        <p:spPr>
          <a:xfrm>
            <a:off x="1920875" y="442912"/>
            <a:ext cx="8391967" cy="1730695"/>
          </a:xfrm>
          <a:prstGeom prst="rect">
            <a:avLst/>
          </a:prstGeom>
        </p:spPr>
        <p:txBody>
          <a:bodyPr/>
          <a:lstStyle/>
          <a:p>
            <a:pPr algn="ctr" defTabSz="859536">
              <a:lnSpc>
                <a:spcPct val="130000"/>
              </a:lnSpc>
              <a:defRPr spc="0" sz="3700">
                <a:solidFill>
                  <a:srgbClr val="404040"/>
                </a:solidFill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Mathemateg a Rhifedd</a:t>
            </a:r>
            <a:br/>
            <a:r>
              <a:t>Mathematics and Numeracy </a:t>
            </a:r>
          </a:p>
        </p:txBody>
      </p:sp>
      <p:sp>
        <p:nvSpPr>
          <p:cNvPr id="319" name="Freeform: Shape 25"/>
          <p:cNvSpPr/>
          <p:nvPr/>
        </p:nvSpPr>
        <p:spPr>
          <a:xfrm rot="5400000">
            <a:off x="5146148" y="-874807"/>
            <a:ext cx="1899393" cy="1219170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0" name="Freeform: Shape 27"/>
          <p:cNvSpPr/>
          <p:nvPr/>
        </p:nvSpPr>
        <p:spPr>
          <a:xfrm rot="5400000">
            <a:off x="5143754" y="-1037578"/>
            <a:ext cx="1904184" cy="1219170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1" name="Subtitle 2"/>
          <p:cNvSpPr txBox="1"/>
          <p:nvPr>
            <p:ph type="subTitle" sz="half" idx="1"/>
          </p:nvPr>
        </p:nvSpPr>
        <p:spPr>
          <a:xfrm>
            <a:off x="1920875" y="2107094"/>
            <a:ext cx="8391967" cy="2846575"/>
          </a:xfrm>
          <a:prstGeom prst="rect">
            <a:avLst/>
          </a:prstGeom>
        </p:spPr>
        <p:txBody>
          <a:bodyPr/>
          <a:lstStyle/>
          <a:p>
            <a:pPr>
              <a:defRPr b="1" sz="2200">
                <a:solidFill>
                  <a:srgbClr val="404040"/>
                </a:solidFill>
              </a:defRPr>
            </a:pPr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ECAD4008C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BA1 - Lecture 3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Darlithydd: Fiona Jones</a:t>
            </a:r>
            <a:endParaRPr spc="150"/>
          </a:p>
          <a:p>
            <a:pPr algn="ctr">
              <a:defRPr b="1" spc="100" sz="2200">
                <a:solidFill>
                  <a:srgbClr val="7030A0"/>
                </a:solidFill>
              </a:defRPr>
            </a:pPr>
            <a:r>
              <a:t>f.jones@uwtsd.ac.uk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Freeform: Shape 9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4" name="Freeform: Shape 11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5" name="Freeform: Shape 13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6" name="Freeform: Shape 15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7" name="Freeform: Shape 17"/>
          <p:cNvSpPr/>
          <p:nvPr/>
        </p:nvSpPr>
        <p:spPr>
          <a:xfrm>
            <a:off x="-3" y="0"/>
            <a:ext cx="34964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11573" y="0"/>
                </a:lnTo>
                <a:lnTo>
                  <a:pt x="11710" y="47"/>
                </a:lnTo>
                <a:cubicBezTo>
                  <a:pt x="18056" y="2377"/>
                  <a:pt x="21600" y="6593"/>
                  <a:pt x="21600" y="11407"/>
                </a:cubicBezTo>
                <a:cubicBezTo>
                  <a:pt x="21600" y="15651"/>
                  <a:pt x="15863" y="17647"/>
                  <a:pt x="10021" y="20078"/>
                </a:cubicBezTo>
                <a:cubicBezTo>
                  <a:pt x="8957" y="20521"/>
                  <a:pt x="7903" y="20955"/>
                  <a:pt x="6829" y="21356"/>
                </a:cubicBezTo>
                <a:lnTo>
                  <a:pt x="6139" y="21600"/>
                </a:lnTo>
                <a:lnTo>
                  <a:pt x="0" y="216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8" name="Freeform: Shape 19"/>
          <p:cNvSpPr/>
          <p:nvPr/>
        </p:nvSpPr>
        <p:spPr>
          <a:xfrm>
            <a:off x="1375408" y="0"/>
            <a:ext cx="2530059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29" name="Freeform: Shape 21"/>
          <p:cNvSpPr/>
          <p:nvPr/>
        </p:nvSpPr>
        <p:spPr>
          <a:xfrm>
            <a:off x="1155401" y="0"/>
            <a:ext cx="2536435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492" y="0"/>
                </a:moveTo>
                <a:lnTo>
                  <a:pt x="7779" y="0"/>
                </a:lnTo>
                <a:lnTo>
                  <a:pt x="7967" y="47"/>
                </a:lnTo>
                <a:cubicBezTo>
                  <a:pt x="16714" y="2377"/>
                  <a:pt x="21600" y="6593"/>
                  <a:pt x="21600" y="11407"/>
                </a:cubicBezTo>
                <a:cubicBezTo>
                  <a:pt x="21600" y="15651"/>
                  <a:pt x="13691" y="17647"/>
                  <a:pt x="5638" y="20078"/>
                </a:cubicBezTo>
                <a:cubicBezTo>
                  <a:pt x="4172" y="20521"/>
                  <a:pt x="2719" y="20955"/>
                  <a:pt x="1239" y="21356"/>
                </a:cubicBezTo>
                <a:lnTo>
                  <a:pt x="287" y="21600"/>
                </a:lnTo>
                <a:lnTo>
                  <a:pt x="0" y="21600"/>
                </a:lnTo>
                <a:lnTo>
                  <a:pt x="952" y="21356"/>
                </a:lnTo>
                <a:cubicBezTo>
                  <a:pt x="2432" y="20955"/>
                  <a:pt x="3885" y="20521"/>
                  <a:pt x="5351" y="20078"/>
                </a:cubicBezTo>
                <a:cubicBezTo>
                  <a:pt x="13404" y="17647"/>
                  <a:pt x="21313" y="15651"/>
                  <a:pt x="21313" y="11407"/>
                </a:cubicBezTo>
                <a:cubicBezTo>
                  <a:pt x="21313" y="6593"/>
                  <a:pt x="16427" y="2377"/>
                  <a:pt x="7680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0" name="Freeform: Shape 23"/>
          <p:cNvSpPr/>
          <p:nvPr/>
        </p:nvSpPr>
        <p:spPr>
          <a:xfrm>
            <a:off x="924161" y="0"/>
            <a:ext cx="226135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DDD7C5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1" name="Rectangle 25"/>
          <p:cNvSpPr/>
          <p:nvPr/>
        </p:nvSpPr>
        <p:spPr>
          <a:xfrm>
            <a:off x="304" y="0"/>
            <a:ext cx="12191697" cy="6858000"/>
          </a:xfrm>
          <a:prstGeom prst="rect">
            <a:avLst/>
          </a:prstGeom>
          <a:solidFill>
            <a:srgbClr val="EDE1ED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2" name="Freeform: Shape 27"/>
          <p:cNvSpPr/>
          <p:nvPr/>
        </p:nvSpPr>
        <p:spPr>
          <a:xfrm flipH="1">
            <a:off x="966081" y="0"/>
            <a:ext cx="984138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18038" y="0"/>
                </a:moveTo>
                <a:lnTo>
                  <a:pt x="3562" y="0"/>
                </a:lnTo>
                <a:lnTo>
                  <a:pt x="3514" y="47"/>
                </a:lnTo>
                <a:cubicBezTo>
                  <a:pt x="1259" y="2377"/>
                  <a:pt x="0" y="6593"/>
                  <a:pt x="0" y="11407"/>
                </a:cubicBezTo>
                <a:cubicBezTo>
                  <a:pt x="0" y="15651"/>
                  <a:pt x="2038" y="17647"/>
                  <a:pt x="4114" y="20078"/>
                </a:cubicBezTo>
                <a:cubicBezTo>
                  <a:pt x="4492" y="20521"/>
                  <a:pt x="4866" y="20955"/>
                  <a:pt x="5248" y="21356"/>
                </a:cubicBezTo>
                <a:lnTo>
                  <a:pt x="5493" y="21600"/>
                </a:lnTo>
                <a:lnTo>
                  <a:pt x="16107" y="21600"/>
                </a:lnTo>
                <a:lnTo>
                  <a:pt x="16352" y="21356"/>
                </a:lnTo>
                <a:cubicBezTo>
                  <a:pt x="16734" y="20955"/>
                  <a:pt x="17108" y="20521"/>
                  <a:pt x="17486" y="20078"/>
                </a:cubicBezTo>
                <a:cubicBezTo>
                  <a:pt x="19562" y="17647"/>
                  <a:pt x="21600" y="15651"/>
                  <a:pt x="21600" y="11407"/>
                </a:cubicBezTo>
                <a:cubicBezTo>
                  <a:pt x="21600" y="6593"/>
                  <a:pt x="20341" y="2377"/>
                  <a:pt x="18086" y="4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3" name="Freeform: Shape 29"/>
          <p:cNvSpPr/>
          <p:nvPr/>
        </p:nvSpPr>
        <p:spPr>
          <a:xfrm flipH="1">
            <a:off x="642957" y="0"/>
            <a:ext cx="2265531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73" h="21600" fill="norm" stroke="1" extrusionOk="0">
                <a:moveTo>
                  <a:pt x="10391" y="0"/>
                </a:moveTo>
                <a:lnTo>
                  <a:pt x="10229" y="0"/>
                </a:lnTo>
                <a:lnTo>
                  <a:pt x="10932" y="259"/>
                </a:lnTo>
                <a:cubicBezTo>
                  <a:pt x="17920" y="3017"/>
                  <a:pt x="21430" y="7172"/>
                  <a:pt x="20839" y="11763"/>
                </a:cubicBezTo>
                <a:cubicBezTo>
                  <a:pt x="20246" y="16368"/>
                  <a:pt x="11509" y="18397"/>
                  <a:pt x="2558" y="20897"/>
                </a:cubicBezTo>
                <a:cubicBezTo>
                  <a:pt x="1742" y="21124"/>
                  <a:pt x="931" y="21349"/>
                  <a:pt x="119" y="21569"/>
                </a:cubicBezTo>
                <a:lnTo>
                  <a:pt x="0" y="21600"/>
                </a:lnTo>
                <a:lnTo>
                  <a:pt x="181" y="21600"/>
                </a:lnTo>
                <a:lnTo>
                  <a:pt x="289" y="21572"/>
                </a:lnTo>
                <a:cubicBezTo>
                  <a:pt x="1101" y="21352"/>
                  <a:pt x="1913" y="21127"/>
                  <a:pt x="2728" y="20899"/>
                </a:cubicBezTo>
                <a:cubicBezTo>
                  <a:pt x="11679" y="18400"/>
                  <a:pt x="20416" y="16371"/>
                  <a:pt x="21009" y="11766"/>
                </a:cubicBezTo>
                <a:cubicBezTo>
                  <a:pt x="21600" y="7175"/>
                  <a:pt x="18090" y="3020"/>
                  <a:pt x="11102" y="262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4" name="Freeform: Shape 31"/>
          <p:cNvSpPr/>
          <p:nvPr/>
        </p:nvSpPr>
        <p:spPr>
          <a:xfrm flipH="1">
            <a:off x="811032" y="0"/>
            <a:ext cx="2486326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5" name="Freeform: Shape 33"/>
          <p:cNvSpPr/>
          <p:nvPr/>
        </p:nvSpPr>
        <p:spPr>
          <a:xfrm>
            <a:off x="8696194" y="0"/>
            <a:ext cx="2530058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092" h="21600" fill="norm" stroke="1" extrusionOk="0">
                <a:moveTo>
                  <a:pt x="10491" y="0"/>
                </a:moveTo>
                <a:lnTo>
                  <a:pt x="10636" y="0"/>
                </a:lnTo>
                <a:lnTo>
                  <a:pt x="10860" y="77"/>
                </a:lnTo>
                <a:cubicBezTo>
                  <a:pt x="17983" y="2695"/>
                  <a:pt x="21600" y="6903"/>
                  <a:pt x="21035" y="11586"/>
                </a:cubicBezTo>
                <a:cubicBezTo>
                  <a:pt x="20503" y="15989"/>
                  <a:pt x="12672" y="17930"/>
                  <a:pt x="4648" y="20319"/>
                </a:cubicBezTo>
                <a:cubicBezTo>
                  <a:pt x="3187" y="20755"/>
                  <a:pt x="1740" y="21181"/>
                  <a:pt x="271" y="21573"/>
                </a:cubicBezTo>
                <a:lnTo>
                  <a:pt x="163" y="21600"/>
                </a:lnTo>
                <a:lnTo>
                  <a:pt x="0" y="21600"/>
                </a:lnTo>
                <a:lnTo>
                  <a:pt x="118" y="21570"/>
                </a:lnTo>
                <a:cubicBezTo>
                  <a:pt x="1588" y="21178"/>
                  <a:pt x="3035" y="20752"/>
                  <a:pt x="4496" y="20317"/>
                </a:cubicBezTo>
                <a:cubicBezTo>
                  <a:pt x="12520" y="17927"/>
                  <a:pt x="20351" y="15987"/>
                  <a:pt x="20882" y="11583"/>
                </a:cubicBezTo>
                <a:cubicBezTo>
                  <a:pt x="21448" y="6901"/>
                  <a:pt x="17831" y="2692"/>
                  <a:pt x="10708" y="74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457200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6" name="Freeform: Shape 35"/>
          <p:cNvSpPr/>
          <p:nvPr/>
        </p:nvSpPr>
        <p:spPr>
          <a:xfrm>
            <a:off x="8523292" y="0"/>
            <a:ext cx="2486327" cy="685800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7536" y="0"/>
                </a:moveTo>
                <a:lnTo>
                  <a:pt x="7696" y="0"/>
                </a:lnTo>
                <a:lnTo>
                  <a:pt x="7886" y="47"/>
                </a:lnTo>
                <a:cubicBezTo>
                  <a:pt x="16685" y="2377"/>
                  <a:pt x="21600" y="6593"/>
                  <a:pt x="21600" y="11407"/>
                </a:cubicBezTo>
                <a:cubicBezTo>
                  <a:pt x="21600" y="15651"/>
                  <a:pt x="13644" y="17647"/>
                  <a:pt x="5543" y="20078"/>
                </a:cubicBezTo>
                <a:cubicBezTo>
                  <a:pt x="4068" y="20521"/>
                  <a:pt x="2606" y="20955"/>
                  <a:pt x="1117" y="21356"/>
                </a:cubicBezTo>
                <a:lnTo>
                  <a:pt x="160" y="21600"/>
                </a:lnTo>
                <a:lnTo>
                  <a:pt x="0" y="21600"/>
                </a:lnTo>
                <a:lnTo>
                  <a:pt x="957" y="21356"/>
                </a:lnTo>
                <a:cubicBezTo>
                  <a:pt x="2446" y="20955"/>
                  <a:pt x="3908" y="20521"/>
                  <a:pt x="5383" y="20078"/>
                </a:cubicBezTo>
                <a:cubicBezTo>
                  <a:pt x="13484" y="17647"/>
                  <a:pt x="21440" y="15651"/>
                  <a:pt x="21440" y="11407"/>
                </a:cubicBezTo>
                <a:cubicBezTo>
                  <a:pt x="21440" y="6593"/>
                  <a:pt x="16525" y="2377"/>
                  <a:pt x="7726" y="47"/>
                </a:cubicBez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337" name="Title 1"/>
          <p:cNvSpPr txBox="1"/>
          <p:nvPr>
            <p:ph type="title"/>
          </p:nvPr>
        </p:nvSpPr>
        <p:spPr>
          <a:xfrm>
            <a:off x="-1556717" y="140325"/>
            <a:ext cx="8394308" cy="1396056"/>
          </a:xfrm>
          <a:prstGeom prst="rect">
            <a:avLst/>
          </a:prstGeom>
        </p:spPr>
        <p:txBody>
          <a:bodyPr/>
          <a:lstStyle/>
          <a:p>
            <a:pPr algn="ctr">
              <a:lnSpc>
                <a:spcPct val="120000"/>
              </a:lnSpc>
              <a:defRPr spc="100" sz="5400">
                <a:solidFill>
                  <a:srgbClr val="7030A0"/>
                </a:solidFill>
              </a:defRPr>
            </a:pPr>
            <a:r>
              <a:t> Aims</a:t>
            </a:r>
            <a:r>
              <a:rPr>
                <a:solidFill>
                  <a:srgbClr val="262626"/>
                </a:solidFill>
              </a:rPr>
              <a:t> </a:t>
            </a:r>
          </a:p>
        </p:txBody>
      </p:sp>
      <p:pic>
        <p:nvPicPr>
          <p:cNvPr id="338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577853" y="319062"/>
            <a:ext cx="2712916" cy="1038582"/>
          </a:xfrm>
          <a:prstGeom prst="rect">
            <a:avLst/>
          </a:prstGeom>
          <a:ln w="12700">
            <a:miter lim="400000"/>
          </a:ln>
        </p:spPr>
      </p:pic>
      <p:pic>
        <p:nvPicPr>
          <p:cNvPr id="339" name="Picture 5" descr="Picture 5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7854361" y="4502181"/>
            <a:ext cx="2743204" cy="1544772"/>
          </a:xfrm>
          <a:prstGeom prst="rect">
            <a:avLst/>
          </a:prstGeom>
          <a:ln w="12700">
            <a:miter lim="400000"/>
          </a:ln>
        </p:spPr>
      </p:pic>
      <p:sp>
        <p:nvSpPr>
          <p:cNvPr id="340" name="TextBox 5"/>
          <p:cNvSpPr txBox="1"/>
          <p:nvPr/>
        </p:nvSpPr>
        <p:spPr>
          <a:xfrm>
            <a:off x="1049511" y="1677359"/>
            <a:ext cx="4834697" cy="15138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/>
          <a:p>
            <a:pPr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</a:p>
          <a:p>
            <a:pPr marL="285750" indent="-285750">
              <a:buSzPct val="100000"/>
              <a:buFont typeface="Arial"/>
              <a:buChar char="•"/>
              <a:defRPr sz="2000">
                <a:latin typeface="Comic Sans MS"/>
                <a:ea typeface="Comic Sans MS"/>
                <a:cs typeface="Comic Sans MS"/>
                <a:sym typeface="Comic Sans MS"/>
              </a:defRPr>
            </a:pPr>
            <a:r>
              <a:t>Have some ideas on how you can develop mathematical skills in the classroom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Double-click to edit"/>
          <p:cNvSpPr txBox="1"/>
          <p:nvPr>
            <p:ph type="title"/>
          </p:nvPr>
        </p:nvSpPr>
        <p:spPr>
          <a:xfrm>
            <a:off x="1920237" y="442220"/>
            <a:ext cx="8770578" cy="1345269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343" name="Screenshot 2022-02-19 at 15.43.07.png" descr="Screenshot 2022-02-19 at 15.43.07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-26523" y="-220746"/>
            <a:ext cx="12103587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Double-click to edit"/>
          <p:cNvSpPr txBox="1"/>
          <p:nvPr>
            <p:ph type="title"/>
          </p:nvPr>
        </p:nvSpPr>
        <p:spPr>
          <a:xfrm>
            <a:off x="1920237" y="442220"/>
            <a:ext cx="8770578" cy="1345269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pic>
        <p:nvPicPr>
          <p:cNvPr id="346" name="Screenshot 2022-03-05 at 18.01.26.png" descr="Screenshot 2022-03-05 at 18.01.26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69472" y="393848"/>
            <a:ext cx="9305843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Title 1"/>
          <p:cNvSpPr txBox="1"/>
          <p:nvPr>
            <p:ph type="title"/>
          </p:nvPr>
        </p:nvSpPr>
        <p:spPr>
          <a:xfrm>
            <a:off x="457199" y="365125"/>
            <a:ext cx="10722934" cy="1325563"/>
          </a:xfrm>
          <a:prstGeom prst="rect">
            <a:avLst/>
          </a:prstGeom>
        </p:spPr>
        <p:txBody>
          <a:bodyPr/>
          <a:lstStyle/>
          <a:p>
            <a:pPr defTabSz="868680">
              <a:defRPr sz="4100"/>
            </a:pPr>
            <a:r>
              <a:t>Cardiau Gwerth Lle </a:t>
            </a:r>
            <a:br/>
            <a:r>
              <a:t>Place Value Cards</a:t>
            </a:r>
          </a:p>
        </p:txBody>
      </p:sp>
      <p:pic>
        <p:nvPicPr>
          <p:cNvPr id="34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070788" y="1967863"/>
            <a:ext cx="5437840" cy="435134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14400" y="613272"/>
            <a:ext cx="11887200" cy="487961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48080" y="1057284"/>
            <a:ext cx="9499601" cy="38493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80719" y="764225"/>
            <a:ext cx="10698482" cy="52685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387" name="Group 294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358" name="Straight Connector 295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59" name="Straight Connector 296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0" name="Straight Connector 297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1" name="Straight Connector 298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2" name="Straight Connector 299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3" name="Straight Connector 300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4" name="Straight Connector 301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5" name="Straight Connector 302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6" name="Straight Connector 303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7" name="Straight Connector 304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8" name="Straight Connector 305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69" name="Straight Connector 306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0" name="Straight Connector 307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1" name="Straight Connector 308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2" name="Straight Connector 309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3" name="Straight Connector 310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4" name="Straight Connector 311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5" name="Straight Connector 312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6" name="Straight Connector 313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7" name="Straight Connector 314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8" name="Straight Connector 315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79" name="Straight Connector 316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0" name="Straight Connector 317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1" name="Straight Connector 318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2" name="Straight Connector 319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3" name="Straight Connector 320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4" name="Straight Connector 321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5" name="Straight Connector 322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86" name="Straight Connector 323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388" name="Freeform: Shape 325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389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19" name="Group 329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390" name="Straight Connector 330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1" name="Straight Connector 331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2" name="Straight Connector 332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3" name="Straight Connector 333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4" name="Straight Connector 334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5" name="Straight Connector 335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6" name="Straight Connector 336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7" name="Straight Connector 337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8" name="Straight Connector 338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399" name="Straight Connector 339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0" name="Straight Connector 340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1" name="Straight Connector 341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2" name="Straight Connector 342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3" name="Straight Connector 343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4" name="Straight Connector 344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5" name="Straight Connector 345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6" name="Straight Connector 346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7" name="Straight Connector 347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8" name="Straight Connector 348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09" name="Straight Connector 349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0" name="Straight Connector 350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1" name="Straight Connector 351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2" name="Straight Connector 352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3" name="Straight Connector 353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4" name="Straight Connector 354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5" name="Straight Connector 355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6" name="Straight Connector 356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7" name="Straight Connector 357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18" name="Straight Connector 358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449" name="Group 360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420" name="Straight Connector 361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1" name="Straight Connector 362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2" name="Straight Connector 363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3" name="Straight Connector 364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4" name="Straight Connector 365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5" name="Straight Connector 366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6" name="Straight Connector 367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7" name="Straight Connector 368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8" name="Straight Connector 369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29" name="Straight Connector 370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0" name="Straight Connector 371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1" name="Straight Connector 372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2" name="Straight Connector 373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3" name="Straight Connector 374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4" name="Straight Connector 375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5" name="Straight Connector 376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6" name="Straight Connector 377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7" name="Straight Connector 378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8" name="Straight Connector 379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39" name="Straight Connector 380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0" name="Straight Connector 381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1" name="Straight Connector 382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2" name="Straight Connector 383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3" name="Straight Connector 384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4" name="Straight Connector 385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5" name="Straight Connector 386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6" name="Straight Connector 387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7" name="Straight Connector 388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48" name="Straight Connector 389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50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1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2" name="Freeform: Shape 395"/>
          <p:cNvSpPr/>
          <p:nvPr/>
        </p:nvSpPr>
        <p:spPr>
          <a:xfrm rot="10800000">
            <a:off x="2748" y="-2"/>
            <a:ext cx="12188957" cy="24530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453" name="Right Triangle 397"/>
          <p:cNvSpPr/>
          <p:nvPr/>
        </p:nvSpPr>
        <p:spPr>
          <a:xfrm rot="13500000">
            <a:off x="-265273" y="4918297"/>
            <a:ext cx="568293" cy="5682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483" name="Group 399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454" name="Straight Connector 400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5" name="Straight Connector 401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6" name="Straight Connector 402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7" name="Straight Connector 403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8" name="Straight Connector 404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59" name="Straight Connector 405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0" name="Straight Connector 406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1" name="Straight Connector 407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2" name="Straight Connector 408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3" name="Straight Connector 409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4" name="Straight Connector 410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5" name="Straight Connector 411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6" name="Straight Connector 412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7" name="Straight Connector 413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8" name="Straight Connector 414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69" name="Straight Connector 415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0" name="Straight Connector 416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1" name="Straight Connector 417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2" name="Straight Connector 418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3" name="Straight Connector 419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4" name="Straight Connector 420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5" name="Straight Connector 421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6" name="Straight Connector 422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7" name="Straight Connector 423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8" name="Straight Connector 424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79" name="Straight Connector 425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0" name="Straight Connector 426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1" name="Straight Connector 427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82" name="Straight Connector 428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484" name="Title 1"/>
          <p:cNvSpPr txBox="1"/>
          <p:nvPr>
            <p:ph type="title"/>
          </p:nvPr>
        </p:nvSpPr>
        <p:spPr>
          <a:xfrm>
            <a:off x="393899" y="1943610"/>
            <a:ext cx="6542917" cy="2574928"/>
          </a:xfrm>
          <a:prstGeom prst="rect">
            <a:avLst/>
          </a:prstGeom>
        </p:spPr>
        <p:txBody>
          <a:bodyPr/>
          <a:lstStyle/>
          <a:p>
            <a:pPr>
              <a:defRPr sz="5400">
                <a:solidFill>
                  <a:srgbClr val="12154E"/>
                </a:solidFill>
              </a:defRPr>
            </a:pPr>
            <a:r>
              <a:t> 23 + 14 =</a:t>
            </a:r>
          </a:p>
          <a:p>
            <a:pPr>
              <a:defRPr sz="5400">
                <a:solidFill>
                  <a:srgbClr val="12154E"/>
                </a:solidFill>
              </a:defRPr>
            </a:pPr>
          </a:p>
          <a:p>
            <a:pPr>
              <a:defRPr sz="5400">
                <a:solidFill>
                  <a:srgbClr val="12154E"/>
                </a:solidFill>
              </a:defRPr>
            </a:pPr>
            <a:r>
              <a:t>28 + 35 = </a:t>
            </a:r>
          </a:p>
        </p:txBody>
      </p:sp>
      <p:pic>
        <p:nvPicPr>
          <p:cNvPr id="48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9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7" name="Screenshot 2022-03-05 at 20.13.34.png" descr="Screenshot 2022-03-05 at 20.13.3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69" y="-3"/>
            <a:ext cx="9163712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9" name="Screenshot 2022-03-05 at 20.14.53.png" descr="Screenshot 2022-03-05 at 20.14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23625" y="-440129"/>
            <a:ext cx="9163797" cy="68580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20800" y="719045"/>
            <a:ext cx="8768082" cy="497287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3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41119" y="772914"/>
            <a:ext cx="9438642" cy="527153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5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391919" y="340864"/>
            <a:ext cx="9164323" cy="60137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Rectangle 292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7162F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27" name="Group 294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498" name="Straight Connector 295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499" name="Straight Connector 296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0" name="Straight Connector 297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1" name="Straight Connector 298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2" name="Straight Connector 299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3" name="Straight Connector 300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4" name="Straight Connector 301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5" name="Straight Connector 302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6" name="Straight Connector 303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7" name="Straight Connector 304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8" name="Straight Connector 305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09" name="Straight Connector 306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0" name="Straight Connector 307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1" name="Straight Connector 308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2" name="Straight Connector 309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3" name="Straight Connector 310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4" name="Straight Connector 311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5" name="Straight Connector 312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6" name="Straight Connector 313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7" name="Straight Connector 314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8" name="Straight Connector 315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19" name="Straight Connector 316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0" name="Straight Connector 317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1" name="Straight Connector 318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2" name="Straight Connector 319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3" name="Straight Connector 320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4" name="Straight Connector 321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5" name="Straight Connector 322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26" name="Straight Connector 323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28" name="Freeform: Shape 325"/>
          <p:cNvSpPr/>
          <p:nvPr/>
        </p:nvSpPr>
        <p:spPr>
          <a:xfrm>
            <a:off x="-6216" y="5014716"/>
            <a:ext cx="2800132" cy="18432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2895" y="0"/>
                </a:moveTo>
                <a:cubicBezTo>
                  <a:pt x="11616" y="0"/>
                  <a:pt x="18994" y="8725"/>
                  <a:pt x="21455" y="20742"/>
                </a:cubicBezTo>
                <a:lnTo>
                  <a:pt x="21600" y="21600"/>
                </a:lnTo>
                <a:lnTo>
                  <a:pt x="15334" y="21600"/>
                </a:lnTo>
                <a:lnTo>
                  <a:pt x="15321" y="21546"/>
                </a:lnTo>
                <a:cubicBezTo>
                  <a:pt x="13274" y="14194"/>
                  <a:pt x="8481" y="9034"/>
                  <a:pt x="2895" y="9034"/>
                </a:cubicBezTo>
                <a:cubicBezTo>
                  <a:pt x="1964" y="9034"/>
                  <a:pt x="1056" y="9178"/>
                  <a:pt x="178" y="9451"/>
                </a:cubicBezTo>
                <a:lnTo>
                  <a:pt x="0" y="9520"/>
                </a:lnTo>
                <a:lnTo>
                  <a:pt x="0" y="363"/>
                </a:lnTo>
                <a:lnTo>
                  <a:pt x="909" y="152"/>
                </a:lnTo>
                <a:cubicBezTo>
                  <a:pt x="1562" y="52"/>
                  <a:pt x="2225" y="0"/>
                  <a:pt x="2895" y="0"/>
                </a:cubicBezTo>
                <a:close/>
              </a:path>
            </a:pathLst>
          </a:custGeom>
          <a:solidFill>
            <a:srgbClr val="220BFD">
              <a:alpha val="2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29" name="Freeform: Shape 327"/>
          <p:cNvSpPr/>
          <p:nvPr/>
        </p:nvSpPr>
        <p:spPr>
          <a:xfrm>
            <a:off x="7979726" y="-1"/>
            <a:ext cx="4209230" cy="1650553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0"/>
                </a:moveTo>
                <a:lnTo>
                  <a:pt x="4344" y="0"/>
                </a:lnTo>
                <a:lnTo>
                  <a:pt x="4683" y="1424"/>
                </a:lnTo>
                <a:cubicBezTo>
                  <a:pt x="6295" y="7509"/>
                  <a:pt x="9025" y="11511"/>
                  <a:pt x="12122" y="11511"/>
                </a:cubicBezTo>
                <a:cubicBezTo>
                  <a:pt x="15218" y="11511"/>
                  <a:pt x="17949" y="7509"/>
                  <a:pt x="19561" y="1424"/>
                </a:cubicBezTo>
                <a:lnTo>
                  <a:pt x="19900" y="0"/>
                </a:lnTo>
                <a:lnTo>
                  <a:pt x="21600" y="0"/>
                </a:lnTo>
                <a:lnTo>
                  <a:pt x="21600" y="10998"/>
                </a:lnTo>
                <a:lnTo>
                  <a:pt x="21263" y="11944"/>
                </a:lnTo>
                <a:cubicBezTo>
                  <a:pt x="18924" y="17910"/>
                  <a:pt x="15692" y="21600"/>
                  <a:pt x="12122" y="21600"/>
                </a:cubicBezTo>
                <a:cubicBezTo>
                  <a:pt x="6767" y="21600"/>
                  <a:pt x="2173" y="13297"/>
                  <a:pt x="210" y="1465"/>
                </a:cubicBezTo>
                <a:close/>
              </a:path>
            </a:pathLst>
          </a:custGeom>
          <a:solidFill>
            <a:srgbClr val="AAA1FE">
              <a:alpha val="5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559" name="Group 329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530" name="Straight Connector 330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1" name="Straight Connector 331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2" name="Straight Connector 332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3" name="Straight Connector 333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4" name="Straight Connector 334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5" name="Straight Connector 335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6" name="Straight Connector 336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7" name="Straight Connector 337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8" name="Straight Connector 338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39" name="Straight Connector 339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0" name="Straight Connector 340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1" name="Straight Connector 341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2" name="Straight Connector 342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3" name="Straight Connector 343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4" name="Straight Connector 344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5" name="Straight Connector 345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6" name="Straight Connector 346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7" name="Straight Connector 347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8" name="Straight Connector 348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49" name="Straight Connector 349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0" name="Straight Connector 350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1" name="Straight Connector 351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2" name="Straight Connector 352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3" name="Straight Connector 353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4" name="Straight Connector 354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5" name="Straight Connector 355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6" name="Straight Connector 356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7" name="Straight Connector 357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58" name="Straight Connector 358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grpSp>
        <p:nvGrpSpPr>
          <p:cNvPr id="589" name="Group 360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560" name="Straight Connector 361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1" name="Straight Connector 362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2" name="Straight Connector 363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3" name="Straight Connector 364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4" name="Straight Connector 365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5" name="Straight Connector 366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6" name="Straight Connector 367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7" name="Straight Connector 368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8" name="Straight Connector 369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69" name="Straight Connector 370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0" name="Straight Connector 371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1" name="Straight Connector 372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2" name="Straight Connector 373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3" name="Straight Connector 374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4" name="Straight Connector 375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5" name="Straight Connector 376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6" name="Straight Connector 377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7" name="Straight Connector 378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8" name="Straight Connector 379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79" name="Straight Connector 380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0" name="Straight Connector 381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1" name="Straight Connector 382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2" name="Straight Connector 383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3" name="Straight Connector 384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4" name="Straight Connector 385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5" name="Straight Connector 386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6" name="Straight Connector 387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7" name="Straight Connector 388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88" name="Straight Connector 389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20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590" name="Rectangle 391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FFFFFF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1" name="Rectangle 393"/>
          <p:cNvSpPr/>
          <p:nvPr/>
        </p:nvSpPr>
        <p:spPr>
          <a:xfrm>
            <a:off x="-2" y="0"/>
            <a:ext cx="12188956" cy="6858000"/>
          </a:xfrm>
          <a:prstGeom prst="rect">
            <a:avLst/>
          </a:prstGeom>
          <a:solidFill>
            <a:srgbClr val="EEEEEE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2" name="Freeform: Shape 395"/>
          <p:cNvSpPr/>
          <p:nvPr/>
        </p:nvSpPr>
        <p:spPr>
          <a:xfrm rot="10800000">
            <a:off x="2748" y="-2"/>
            <a:ext cx="12188957" cy="245307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530" fill="norm" stroke="1" extrusionOk="0">
                <a:moveTo>
                  <a:pt x="15876" y="0"/>
                </a:moveTo>
                <a:cubicBezTo>
                  <a:pt x="17212" y="17"/>
                  <a:pt x="18762" y="668"/>
                  <a:pt x="20670" y="2257"/>
                </a:cubicBezTo>
                <a:lnTo>
                  <a:pt x="21600" y="3084"/>
                </a:lnTo>
                <a:lnTo>
                  <a:pt x="21600" y="21530"/>
                </a:lnTo>
                <a:lnTo>
                  <a:pt x="0" y="21530"/>
                </a:lnTo>
                <a:lnTo>
                  <a:pt x="0" y="10874"/>
                </a:lnTo>
                <a:cubicBezTo>
                  <a:pt x="8458" y="10874"/>
                  <a:pt x="10309" y="-70"/>
                  <a:pt x="15876" y="0"/>
                </a:cubicBezTo>
                <a:close/>
              </a:path>
            </a:pathLst>
          </a:custGeom>
          <a:solidFill>
            <a:srgbClr val="E3E0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sp>
        <p:nvSpPr>
          <p:cNvPr id="593" name="Right Triangle 397"/>
          <p:cNvSpPr/>
          <p:nvPr/>
        </p:nvSpPr>
        <p:spPr>
          <a:xfrm rot="13500000">
            <a:off x="-265273" y="4918297"/>
            <a:ext cx="568293" cy="568295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fill="norm" stroke="1" extrusionOk="0">
                <a:moveTo>
                  <a:pt x="0" y="21600"/>
                </a:move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>
              <a:defRPr>
                <a:solidFill>
                  <a:srgbClr val="FFFFFF"/>
                </a:solidFill>
                <a:latin typeface="Avenir Next LT Pro"/>
                <a:ea typeface="Avenir Next LT Pro"/>
                <a:cs typeface="Avenir Next LT Pro"/>
                <a:sym typeface="Avenir Next LT Pro"/>
              </a:defRPr>
            </a:pPr>
          </a:p>
        </p:txBody>
      </p:sp>
      <p:grpSp>
        <p:nvGrpSpPr>
          <p:cNvPr id="623" name="Group 399"/>
          <p:cNvGrpSpPr/>
          <p:nvPr/>
        </p:nvGrpSpPr>
        <p:grpSpPr>
          <a:xfrm>
            <a:off x="-6223" y="-4"/>
            <a:ext cx="12214846" cy="6858009"/>
            <a:chOff x="0" y="0"/>
            <a:chExt cx="12214844" cy="6858007"/>
          </a:xfrm>
        </p:grpSpPr>
        <p:sp>
          <p:nvSpPr>
            <p:cNvPr id="594" name="Straight Connector 400"/>
            <p:cNvSpPr/>
            <p:nvPr/>
          </p:nvSpPr>
          <p:spPr>
            <a:xfrm>
              <a:off x="-2" y="668628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5" name="Straight Connector 401"/>
            <p:cNvSpPr/>
            <p:nvPr/>
          </p:nvSpPr>
          <p:spPr>
            <a:xfrm flipH="1">
              <a:off x="62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6" name="Straight Connector 402"/>
            <p:cNvSpPr/>
            <p:nvPr/>
          </p:nvSpPr>
          <p:spPr>
            <a:xfrm flipH="1">
              <a:off x="11999482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7" name="Straight Connector 403"/>
            <p:cNvSpPr/>
            <p:nvPr/>
          </p:nvSpPr>
          <p:spPr>
            <a:xfrm flipH="1">
              <a:off x="19873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8" name="Straight Connector 404"/>
            <p:cNvSpPr/>
            <p:nvPr/>
          </p:nvSpPr>
          <p:spPr>
            <a:xfrm flipH="1">
              <a:off x="1198181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599" name="Straight Connector 405"/>
            <p:cNvSpPr/>
            <p:nvPr/>
          </p:nvSpPr>
          <p:spPr>
            <a:xfrm flipH="1">
              <a:off x="2197618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0" name="Straight Connector 406"/>
            <p:cNvSpPr/>
            <p:nvPr/>
          </p:nvSpPr>
          <p:spPr>
            <a:xfrm flipH="1">
              <a:off x="3197057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1" name="Straight Connector 407"/>
            <p:cNvSpPr/>
            <p:nvPr/>
          </p:nvSpPr>
          <p:spPr>
            <a:xfrm flipH="1">
              <a:off x="4196495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2" name="Straight Connector 408"/>
            <p:cNvSpPr/>
            <p:nvPr/>
          </p:nvSpPr>
          <p:spPr>
            <a:xfrm flipH="1">
              <a:off x="5195934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3" name="Straight Connector 409"/>
            <p:cNvSpPr/>
            <p:nvPr/>
          </p:nvSpPr>
          <p:spPr>
            <a:xfrm flipH="1">
              <a:off x="6195376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4" name="Straight Connector 410"/>
            <p:cNvSpPr/>
            <p:nvPr/>
          </p:nvSpPr>
          <p:spPr>
            <a:xfrm flipH="1">
              <a:off x="7194814" y="-1"/>
              <a:ext cx="6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5" name="Straight Connector 411"/>
            <p:cNvSpPr/>
            <p:nvPr/>
          </p:nvSpPr>
          <p:spPr>
            <a:xfrm flipH="1">
              <a:off x="8194250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6" name="Straight Connector 412"/>
            <p:cNvSpPr/>
            <p:nvPr/>
          </p:nvSpPr>
          <p:spPr>
            <a:xfrm flipH="1">
              <a:off x="919368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7" name="Straight Connector 413"/>
            <p:cNvSpPr/>
            <p:nvPr/>
          </p:nvSpPr>
          <p:spPr>
            <a:xfrm flipH="1">
              <a:off x="10193127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8" name="Straight Connector 414"/>
            <p:cNvSpPr/>
            <p:nvPr/>
          </p:nvSpPr>
          <p:spPr>
            <a:xfrm flipH="1">
              <a:off x="11192569" y="-1"/>
              <a:ext cx="9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09" name="Straight Connector 415"/>
            <p:cNvSpPr/>
            <p:nvPr/>
          </p:nvSpPr>
          <p:spPr>
            <a:xfrm flipH="1">
              <a:off x="12192009" y="-1"/>
              <a:ext cx="10" cy="6858009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0" name="Straight Connector 416"/>
            <p:cNvSpPr/>
            <p:nvPr/>
          </p:nvSpPr>
          <p:spPr>
            <a:xfrm>
              <a:off x="6212" y="17171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1" name="Straight Connector 417"/>
            <p:cNvSpPr/>
            <p:nvPr/>
          </p:nvSpPr>
          <p:spPr>
            <a:xfrm>
              <a:off x="6212" y="72890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2" name="Straight Connector 418"/>
            <p:cNvSpPr/>
            <p:nvPr/>
          </p:nvSpPr>
          <p:spPr>
            <a:xfrm>
              <a:off x="6212" y="128609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3" name="Straight Connector 419"/>
            <p:cNvSpPr/>
            <p:nvPr/>
          </p:nvSpPr>
          <p:spPr>
            <a:xfrm>
              <a:off x="6212" y="184328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4" name="Straight Connector 420"/>
            <p:cNvSpPr/>
            <p:nvPr/>
          </p:nvSpPr>
          <p:spPr>
            <a:xfrm>
              <a:off x="6212" y="240047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5" name="Straight Connector 421"/>
            <p:cNvSpPr/>
            <p:nvPr/>
          </p:nvSpPr>
          <p:spPr>
            <a:xfrm>
              <a:off x="6212" y="2957668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6" name="Straight Connector 422"/>
            <p:cNvSpPr/>
            <p:nvPr/>
          </p:nvSpPr>
          <p:spPr>
            <a:xfrm>
              <a:off x="6212" y="351486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7" name="Straight Connector 423"/>
            <p:cNvSpPr/>
            <p:nvPr/>
          </p:nvSpPr>
          <p:spPr>
            <a:xfrm>
              <a:off x="6212" y="407205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8" name="Straight Connector 424"/>
            <p:cNvSpPr/>
            <p:nvPr/>
          </p:nvSpPr>
          <p:spPr>
            <a:xfrm>
              <a:off x="6212" y="4629240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19" name="Straight Connector 425"/>
            <p:cNvSpPr/>
            <p:nvPr/>
          </p:nvSpPr>
          <p:spPr>
            <a:xfrm>
              <a:off x="6212" y="5186429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0" name="Straight Connector 426"/>
            <p:cNvSpPr/>
            <p:nvPr/>
          </p:nvSpPr>
          <p:spPr>
            <a:xfrm>
              <a:off x="6212" y="5743621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1" name="Straight Connector 427"/>
            <p:cNvSpPr/>
            <p:nvPr/>
          </p:nvSpPr>
          <p:spPr>
            <a:xfrm>
              <a:off x="6212" y="6858005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  <p:sp>
          <p:nvSpPr>
            <p:cNvPr id="622" name="Straight Connector 428"/>
            <p:cNvSpPr/>
            <p:nvPr/>
          </p:nvSpPr>
          <p:spPr>
            <a:xfrm>
              <a:off x="22825" y="6248406"/>
              <a:ext cx="12192019" cy="2"/>
            </a:xfrm>
            <a:prstGeom prst="line">
              <a:avLst/>
            </a:prstGeom>
            <a:noFill/>
            <a:ln w="19050" cap="flat">
              <a:solidFill>
                <a:srgbClr val="B495C2">
                  <a:alpha val="15000"/>
                </a:srgbClr>
              </a:solidFill>
              <a:prstDash val="sysDot"/>
              <a:miter lim="800000"/>
            </a:ln>
            <a:effectLst/>
          </p:spPr>
          <p:txBody>
            <a:bodyPr wrap="square" lIns="45718" tIns="45718" rIns="45718" bIns="45718" numCol="1" anchor="t">
              <a:noAutofit/>
            </a:bodyPr>
            <a:lstStyle/>
            <a:p>
              <a:pPr/>
            </a:p>
          </p:txBody>
        </p:sp>
      </p:grpSp>
      <p:sp>
        <p:nvSpPr>
          <p:cNvPr id="624" name="Title 1"/>
          <p:cNvSpPr txBox="1"/>
          <p:nvPr>
            <p:ph type="title"/>
          </p:nvPr>
        </p:nvSpPr>
        <p:spPr>
          <a:xfrm>
            <a:off x="453140" y="889101"/>
            <a:ext cx="9936837" cy="5697261"/>
          </a:xfrm>
          <a:prstGeom prst="rect">
            <a:avLst/>
          </a:prstGeom>
        </p:spPr>
        <p:txBody>
          <a:bodyPr/>
          <a:lstStyle/>
          <a:p>
            <a:pPr>
              <a:defRPr sz="6000">
                <a:solidFill>
                  <a:srgbClr val="12154E"/>
                </a:solidFill>
              </a:defRPr>
            </a:pPr>
            <a:r>
              <a:t>76 - 34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70-30 =</a:t>
            </a:r>
          </a:p>
          <a:p>
            <a:pPr>
              <a:defRPr sz="6000">
                <a:solidFill>
                  <a:srgbClr val="12154E"/>
                </a:solidFill>
              </a:defRPr>
            </a:pPr>
          </a:p>
          <a:p>
            <a:pPr>
              <a:defRPr sz="6000">
                <a:solidFill>
                  <a:srgbClr val="12154E"/>
                </a:solidFill>
              </a:defRPr>
            </a:pPr>
            <a:r>
              <a:t>72-48 =</a:t>
            </a:r>
          </a:p>
        </p:txBody>
      </p:sp>
      <p:pic>
        <p:nvPicPr>
          <p:cNvPr id="625" name="Picture 5" descr="Picture 5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719392" y="363992"/>
            <a:ext cx="4108179" cy="231339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7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11760" y="335095"/>
            <a:ext cx="10749282" cy="584236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9" name="Picture 3" descr="Picture 3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0175" y="2366934"/>
            <a:ext cx="9819862" cy="2342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1" name="Screenshot 2022-03-05 at 20.32.54.png" descr="Screenshot 2022-03-05 at 20.32.5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66855" y="112733"/>
            <a:ext cx="11261867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3" name="Screenshot 2022-03-05 at 20.31.38.png" descr="Screenshot 2022-03-05 at 20.31.3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67062" y="258863"/>
            <a:ext cx="9836082" cy="63402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5" name="Screenshot 2022-03-05 at 20.34.19.png" descr="Screenshot 2022-03-05 at 20.34.19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62279" y="1402657"/>
            <a:ext cx="10401811" cy="154670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7" name="Screenshot 2022-03-05 at 20.04.28.png" descr="Screenshot 2022-03-05 at 20.04.28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077820" y="253493"/>
            <a:ext cx="8446039" cy="635101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9" name="Screenshot 2022-03-05 at 20.19.54.png" descr="Screenshot 2022-03-05 at 20.19.54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716620" y="-3"/>
            <a:ext cx="9177808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1" name="Screenshot 2022-03-05 at 20.17.02.png" descr="Screenshot 2022-03-05 at 20.17.0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674403" y="-3"/>
            <a:ext cx="9262244" cy="68580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3" name="Screenshot 2022-03-05 at 20.37.05.png" descr="Screenshot 2022-03-05 at 20.37.0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51345" y="323021"/>
            <a:ext cx="6281293" cy="2902477"/>
          </a:xfrm>
          <a:prstGeom prst="rect">
            <a:avLst/>
          </a:prstGeom>
          <a:ln w="12700">
            <a:miter lim="400000"/>
          </a:ln>
        </p:spPr>
      </p:pic>
      <p:pic>
        <p:nvPicPr>
          <p:cNvPr id="644" name="Screenshot 2022-03-05 at 20.37.32.png" descr="Screenshot 2022-03-05 at 20.37.3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510391" y="3344779"/>
            <a:ext cx="6281293" cy="3269363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6" name="Screenshot 2022-03-05 at 20.38.32.png" descr="Screenshot 2022-03-05 at 20.38.32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36734" y="564936"/>
            <a:ext cx="4688483" cy="3222150"/>
          </a:xfrm>
          <a:prstGeom prst="rect">
            <a:avLst/>
          </a:prstGeom>
          <a:ln w="12700">
            <a:miter lim="400000"/>
          </a:ln>
        </p:spPr>
      </p:pic>
      <p:pic>
        <p:nvPicPr>
          <p:cNvPr id="647" name="Screenshot 2022-03-05 at 20.38.52.png" descr="Screenshot 2022-03-05 at 20.38.52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371224" y="2749673"/>
            <a:ext cx="6559558" cy="302280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9" name="Screenshot 2022-03-05 at 20.39.25.png" descr="Screenshot 2022-03-05 at 20.39.25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22872" y="639224"/>
            <a:ext cx="6885090" cy="3504885"/>
          </a:xfrm>
          <a:prstGeom prst="rect">
            <a:avLst/>
          </a:prstGeom>
          <a:ln w="12700">
            <a:miter lim="400000"/>
          </a:ln>
        </p:spPr>
      </p:pic>
      <p:pic>
        <p:nvPicPr>
          <p:cNvPr id="650" name="Screenshot 2022-03-05 at 20.39.56.png" descr="Screenshot 2022-03-05 at 20.39.56.pn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5657831" y="4529628"/>
            <a:ext cx="6734973" cy="2448336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2" name="Screenshot 2022-03-05 at 20.40.53.png" descr="Screenshot 2022-03-05 at 20.40.53.pn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5412" y="438672"/>
            <a:ext cx="7823252" cy="525851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EDE1ED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Helvetica"/>
        <a:ea typeface="Helvetica"/>
        <a:cs typeface="Helvetica"/>
      </a:majorFont>
      <a:minorFont>
        <a:latin typeface="Meiryo"/>
        <a:ea typeface="Meiryo"/>
        <a:cs typeface="Meiryo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Meiry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Meiry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SketchLinesVTI">
  <a:themeElements>
    <a:clrScheme name="SketchLines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54837"/>
      </a:accent1>
      <a:accent2>
        <a:srgbClr val="947F53"/>
      </a:accent2>
      <a:accent3>
        <a:srgbClr val="BE8D64"/>
      </a:accent3>
      <a:accent4>
        <a:srgbClr val="E0C171"/>
      </a:accent4>
      <a:accent5>
        <a:srgbClr val="968572"/>
      </a:accent5>
      <a:accent6>
        <a:srgbClr val="855D5D"/>
      </a:accent6>
      <a:hlink>
        <a:srgbClr val="0000FF"/>
      </a:hlink>
      <a:folHlink>
        <a:srgbClr val="FF00FF"/>
      </a:folHlink>
    </a:clrScheme>
    <a:fontScheme name="SketchLinesVTI">
      <a:majorFont>
        <a:latin typeface="Helvetica"/>
        <a:ea typeface="Helvetica"/>
        <a:cs typeface="Helvetica"/>
      </a:majorFont>
      <a:minorFont>
        <a:latin typeface="Meiryo"/>
        <a:ea typeface="Meiryo"/>
        <a:cs typeface="Meiryo"/>
      </a:minorFont>
    </a:fontScheme>
    <a:fmtScheme name="SketchLin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EDE1ED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ctr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Meiry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8" tIns="45718" rIns="45718" bIns="45718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Meiry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