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0E651DA-CF3C-45EB-AB52-605BDC7597D1}">
          <p14:sldIdLst>
            <p14:sldId id="256"/>
            <p14:sldId id="257"/>
            <p14:sldId id="258"/>
            <p14:sldId id="259"/>
            <p14:sldId id="260"/>
            <p14:sldId id="261"/>
            <p14:sldId id="262"/>
            <p14:sldId id="263"/>
            <p14:sldId id="264"/>
          </p14:sldIdLst>
        </p14:section>
        <p14:section name="Untitled Section" id="{FAE63A5C-95F4-4B2E-804A-273B262C48BB}">
          <p14:sldIdLst>
            <p14:sldId id="265"/>
            <p14:sldId id="266"/>
            <p14:sldId id="267"/>
            <p14:sldId id="268"/>
          </p14:sldIdLst>
        </p14:section>
        <p14:section name="Untitled Section" id="{7D4FBCA1-F71D-4D47-9074-7D99D36DB3C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5B17EF-2F59-4463-8B04-8D3348534ED1}" v="9" dt="2025-11-02T16:08:49.3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986" autoAdjust="0"/>
    <p:restoredTop sz="94660"/>
  </p:normalViewPr>
  <p:slideViewPr>
    <p:cSldViewPr snapToGrid="0" snapToObjects="1">
      <p:cViewPr>
        <p:scale>
          <a:sx n="66" d="100"/>
          <a:sy n="66" d="100"/>
        </p:scale>
        <p:origin x="1291" y="317"/>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 Zauca" userId="71614c4e-be82-45e5-9a5c-808bfcb9f7e2" providerId="ADAL" clId="{B3E6298C-D02C-4ACA-B6C7-4B3B4F2FF1E4}"/>
    <pc:docChg chg="undo redo custSel addSld modSld modMainMaster modSection">
      <pc:chgData name="Florentina Zauca" userId="71614c4e-be82-45e5-9a5c-808bfcb9f7e2" providerId="ADAL" clId="{B3E6298C-D02C-4ACA-B6C7-4B3B4F2FF1E4}" dt="2025-11-02T16:13:48.770" v="357" actId="27636"/>
      <pc:docMkLst>
        <pc:docMk/>
      </pc:docMkLst>
      <pc:sldChg chg="setBg">
        <pc:chgData name="Florentina Zauca" userId="71614c4e-be82-45e5-9a5c-808bfcb9f7e2" providerId="ADAL" clId="{B3E6298C-D02C-4ACA-B6C7-4B3B4F2FF1E4}" dt="2025-11-02T16:00:40.828" v="148"/>
        <pc:sldMkLst>
          <pc:docMk/>
          <pc:sldMk cId="0" sldId="256"/>
        </pc:sldMkLst>
      </pc:sldChg>
      <pc:sldChg chg="addSp delSp modSp mod setBg setClrOvrMap">
        <pc:chgData name="Florentina Zauca" userId="71614c4e-be82-45e5-9a5c-808bfcb9f7e2" providerId="ADAL" clId="{B3E6298C-D02C-4ACA-B6C7-4B3B4F2FF1E4}" dt="2025-11-02T16:10:24.827" v="329" actId="26606"/>
        <pc:sldMkLst>
          <pc:docMk/>
          <pc:sldMk cId="3160415236" sldId="257"/>
        </pc:sldMkLst>
        <pc:spChg chg="mod ord">
          <ac:chgData name="Florentina Zauca" userId="71614c4e-be82-45e5-9a5c-808bfcb9f7e2" providerId="ADAL" clId="{B3E6298C-D02C-4ACA-B6C7-4B3B4F2FF1E4}" dt="2025-11-02T16:10:24.827" v="329" actId="26606"/>
          <ac:spMkLst>
            <pc:docMk/>
            <pc:sldMk cId="3160415236" sldId="257"/>
            <ac:spMk id="2" creationId="{F32537B7-57A1-89DC-0377-1BF0120E1E3A}"/>
          </ac:spMkLst>
        </pc:spChg>
        <pc:spChg chg="mod ord">
          <ac:chgData name="Florentina Zauca" userId="71614c4e-be82-45e5-9a5c-808bfcb9f7e2" providerId="ADAL" clId="{B3E6298C-D02C-4ACA-B6C7-4B3B4F2FF1E4}" dt="2025-11-02T16:10:24.827" v="329" actId="26606"/>
          <ac:spMkLst>
            <pc:docMk/>
            <pc:sldMk cId="3160415236" sldId="257"/>
            <ac:spMk id="3" creationId="{064DBD51-B891-D872-AA90-E8633CD418E3}"/>
          </ac:spMkLst>
        </pc:spChg>
        <pc:spChg chg="del">
          <ac:chgData name="Florentina Zauca" userId="71614c4e-be82-45e5-9a5c-808bfcb9f7e2" providerId="ADAL" clId="{B3E6298C-D02C-4ACA-B6C7-4B3B4F2FF1E4}" dt="2025-11-02T16:05:52.893" v="290" actId="26606"/>
          <ac:spMkLst>
            <pc:docMk/>
            <pc:sldMk cId="3160415236" sldId="257"/>
            <ac:spMk id="28" creationId="{B8DDE571-E57F-4AB5-83C7-30EB5DDCCAC7}"/>
          </ac:spMkLst>
        </pc:spChg>
        <pc:spChg chg="del">
          <ac:chgData name="Florentina Zauca" userId="71614c4e-be82-45e5-9a5c-808bfcb9f7e2" providerId="ADAL" clId="{B3E6298C-D02C-4ACA-B6C7-4B3B4F2FF1E4}" dt="2025-11-02T16:05:52.893" v="290" actId="26606"/>
          <ac:spMkLst>
            <pc:docMk/>
            <pc:sldMk cId="3160415236" sldId="257"/>
            <ac:spMk id="29" creationId="{08BC803E-13F3-4DAB-B17C-BEB0076164B7}"/>
          </ac:spMkLst>
        </pc:spChg>
        <pc:spChg chg="add del">
          <ac:chgData name="Florentina Zauca" userId="71614c4e-be82-45e5-9a5c-808bfcb9f7e2" providerId="ADAL" clId="{B3E6298C-D02C-4ACA-B6C7-4B3B4F2FF1E4}" dt="2025-11-02T16:10:00.301" v="325" actId="26606"/>
          <ac:spMkLst>
            <pc:docMk/>
            <pc:sldMk cId="3160415236" sldId="257"/>
            <ac:spMk id="34" creationId="{AAB8EDC3-1C0D-4505-A2C7-839A5161FB53}"/>
          </ac:spMkLst>
        </pc:spChg>
        <pc:spChg chg="add del">
          <ac:chgData name="Florentina Zauca" userId="71614c4e-be82-45e5-9a5c-808bfcb9f7e2" providerId="ADAL" clId="{B3E6298C-D02C-4ACA-B6C7-4B3B4F2FF1E4}" dt="2025-11-02T16:10:00.301" v="325" actId="26606"/>
          <ac:spMkLst>
            <pc:docMk/>
            <pc:sldMk cId="3160415236" sldId="257"/>
            <ac:spMk id="36" creationId="{2069E294-3813-4588-9E9C-AEA08F9C4DA1}"/>
          </ac:spMkLst>
        </pc:spChg>
        <pc:spChg chg="add del">
          <ac:chgData name="Florentina Zauca" userId="71614c4e-be82-45e5-9a5c-808bfcb9f7e2" providerId="ADAL" clId="{B3E6298C-D02C-4ACA-B6C7-4B3B4F2FF1E4}" dt="2025-11-02T16:09:13.312" v="316" actId="26606"/>
          <ac:spMkLst>
            <pc:docMk/>
            <pc:sldMk cId="3160415236" sldId="257"/>
            <ac:spMk id="42" creationId="{07977D39-626F-40D7-B00F-16E02602DD5A}"/>
          </ac:spMkLst>
        </pc:spChg>
        <pc:spChg chg="add del">
          <ac:chgData name="Florentina Zauca" userId="71614c4e-be82-45e5-9a5c-808bfcb9f7e2" providerId="ADAL" clId="{B3E6298C-D02C-4ACA-B6C7-4B3B4F2FF1E4}" dt="2025-11-02T16:09:13.312" v="316" actId="26606"/>
          <ac:spMkLst>
            <pc:docMk/>
            <pc:sldMk cId="3160415236" sldId="257"/>
            <ac:spMk id="44" creationId="{B905CDE4-B751-4B3E-B625-6E59F8903414}"/>
          </ac:spMkLst>
        </pc:spChg>
        <pc:spChg chg="add del">
          <ac:chgData name="Florentina Zauca" userId="71614c4e-be82-45e5-9a5c-808bfcb9f7e2" providerId="ADAL" clId="{B3E6298C-D02C-4ACA-B6C7-4B3B4F2FF1E4}" dt="2025-11-02T16:09:13.312" v="316" actId="26606"/>
          <ac:spMkLst>
            <pc:docMk/>
            <pc:sldMk cId="3160415236" sldId="257"/>
            <ac:spMk id="46" creationId="{08108C16-F4C0-44AA-999D-17BD39219B24}"/>
          </ac:spMkLst>
        </pc:spChg>
        <pc:spChg chg="add del">
          <ac:chgData name="Florentina Zauca" userId="71614c4e-be82-45e5-9a5c-808bfcb9f7e2" providerId="ADAL" clId="{B3E6298C-D02C-4ACA-B6C7-4B3B4F2FF1E4}" dt="2025-11-02T16:09:13.312" v="316" actId="26606"/>
          <ac:spMkLst>
            <pc:docMk/>
            <pc:sldMk cId="3160415236" sldId="257"/>
            <ac:spMk id="48" creationId="{CDC29AC1-2821-4FCC-B597-88DAF39C36FE}"/>
          </ac:spMkLst>
        </pc:spChg>
        <pc:spChg chg="add del">
          <ac:chgData name="Florentina Zauca" userId="71614c4e-be82-45e5-9a5c-808bfcb9f7e2" providerId="ADAL" clId="{B3E6298C-D02C-4ACA-B6C7-4B3B4F2FF1E4}" dt="2025-11-02T16:09:13.312" v="316" actId="26606"/>
          <ac:spMkLst>
            <pc:docMk/>
            <pc:sldMk cId="3160415236" sldId="257"/>
            <ac:spMk id="50" creationId="{0640CCAE-325C-4DD0-BB26-38BF690F3BBB}"/>
          </ac:spMkLst>
        </pc:spChg>
        <pc:spChg chg="add del">
          <ac:chgData name="Florentina Zauca" userId="71614c4e-be82-45e5-9a5c-808bfcb9f7e2" providerId="ADAL" clId="{B3E6298C-D02C-4ACA-B6C7-4B3B4F2FF1E4}" dt="2025-11-02T16:09:13.312" v="316" actId="26606"/>
          <ac:spMkLst>
            <pc:docMk/>
            <pc:sldMk cId="3160415236" sldId="257"/>
            <ac:spMk id="52" creationId="{C8F10CB3-3B5E-4C7A-98CF-B87454DDFA39}"/>
          </ac:spMkLst>
        </pc:spChg>
        <pc:spChg chg="add del">
          <ac:chgData name="Florentina Zauca" userId="71614c4e-be82-45e5-9a5c-808bfcb9f7e2" providerId="ADAL" clId="{B3E6298C-D02C-4ACA-B6C7-4B3B4F2FF1E4}" dt="2025-11-02T16:09:21.629" v="318" actId="26606"/>
          <ac:spMkLst>
            <pc:docMk/>
            <pc:sldMk cId="3160415236" sldId="257"/>
            <ac:spMk id="54" creationId="{5CB593EA-2F98-479F-B4C4-F366571FA64D}"/>
          </ac:spMkLst>
        </pc:spChg>
        <pc:spChg chg="add del">
          <ac:chgData name="Florentina Zauca" userId="71614c4e-be82-45e5-9a5c-808bfcb9f7e2" providerId="ADAL" clId="{B3E6298C-D02C-4ACA-B6C7-4B3B4F2FF1E4}" dt="2025-11-02T16:09:21.629" v="318" actId="26606"/>
          <ac:spMkLst>
            <pc:docMk/>
            <pc:sldMk cId="3160415236" sldId="257"/>
            <ac:spMk id="55" creationId="{39BEB6D0-9E4E-4221-93D1-74ABECEE9EFC}"/>
          </ac:spMkLst>
        </pc:spChg>
        <pc:spChg chg="add del">
          <ac:chgData name="Florentina Zauca" userId="71614c4e-be82-45e5-9a5c-808bfcb9f7e2" providerId="ADAL" clId="{B3E6298C-D02C-4ACA-B6C7-4B3B4F2FF1E4}" dt="2025-11-02T16:09:35.862" v="320" actId="26606"/>
          <ac:spMkLst>
            <pc:docMk/>
            <pc:sldMk cId="3160415236" sldId="257"/>
            <ac:spMk id="57" creationId="{AEECF78C-1048-456C-88A0-441412321169}"/>
          </ac:spMkLst>
        </pc:spChg>
        <pc:spChg chg="add del">
          <ac:chgData name="Florentina Zauca" userId="71614c4e-be82-45e5-9a5c-808bfcb9f7e2" providerId="ADAL" clId="{B3E6298C-D02C-4ACA-B6C7-4B3B4F2FF1E4}" dt="2025-11-02T16:09:35.862" v="320" actId="26606"/>
          <ac:spMkLst>
            <pc:docMk/>
            <pc:sldMk cId="3160415236" sldId="257"/>
            <ac:spMk id="58" creationId="{F4C8155D-EBB3-4B50-B945-2D47A2C5CE37}"/>
          </ac:spMkLst>
        </pc:spChg>
        <pc:spChg chg="add del">
          <ac:chgData name="Florentina Zauca" userId="71614c4e-be82-45e5-9a5c-808bfcb9f7e2" providerId="ADAL" clId="{B3E6298C-D02C-4ACA-B6C7-4B3B4F2FF1E4}" dt="2025-11-02T16:09:35.862" v="320" actId="26606"/>
          <ac:spMkLst>
            <pc:docMk/>
            <pc:sldMk cId="3160415236" sldId="257"/>
            <ac:spMk id="59" creationId="{EE99A833-6C48-4919-98F7-4D15C73698E6}"/>
          </ac:spMkLst>
        </pc:spChg>
        <pc:spChg chg="add del">
          <ac:chgData name="Florentina Zauca" userId="71614c4e-be82-45e5-9a5c-808bfcb9f7e2" providerId="ADAL" clId="{B3E6298C-D02C-4ACA-B6C7-4B3B4F2FF1E4}" dt="2025-11-02T16:09:35.862" v="320" actId="26606"/>
          <ac:spMkLst>
            <pc:docMk/>
            <pc:sldMk cId="3160415236" sldId="257"/>
            <ac:spMk id="60" creationId="{7C1CFE70-2BD5-4661-8AF9-D097E65E70CE}"/>
          </ac:spMkLst>
        </pc:spChg>
        <pc:spChg chg="add del">
          <ac:chgData name="Florentina Zauca" userId="71614c4e-be82-45e5-9a5c-808bfcb9f7e2" providerId="ADAL" clId="{B3E6298C-D02C-4ACA-B6C7-4B3B4F2FF1E4}" dt="2025-11-02T16:09:35.862" v="320" actId="26606"/>
          <ac:spMkLst>
            <pc:docMk/>
            <pc:sldMk cId="3160415236" sldId="257"/>
            <ac:spMk id="61" creationId="{5A6B4445-DDB3-4971-8FBA-4DCAF08C09F4}"/>
          </ac:spMkLst>
        </pc:spChg>
        <pc:spChg chg="add del">
          <ac:chgData name="Florentina Zauca" userId="71614c4e-be82-45e5-9a5c-808bfcb9f7e2" providerId="ADAL" clId="{B3E6298C-D02C-4ACA-B6C7-4B3B4F2FF1E4}" dt="2025-11-02T16:09:39.148" v="322" actId="26606"/>
          <ac:spMkLst>
            <pc:docMk/>
            <pc:sldMk cId="3160415236" sldId="257"/>
            <ac:spMk id="63" creationId="{0EFD753D-6A49-46DD-9E82-AA6E2C62B461}"/>
          </ac:spMkLst>
        </pc:spChg>
        <pc:spChg chg="add del">
          <ac:chgData name="Florentina Zauca" userId="71614c4e-be82-45e5-9a5c-808bfcb9f7e2" providerId="ADAL" clId="{B3E6298C-D02C-4ACA-B6C7-4B3B4F2FF1E4}" dt="2025-11-02T16:09:39.148" v="322" actId="26606"/>
          <ac:spMkLst>
            <pc:docMk/>
            <pc:sldMk cId="3160415236" sldId="257"/>
            <ac:spMk id="64" creationId="{138A5824-1F4A-4EE7-BC13-5BB48FC0809B}"/>
          </ac:spMkLst>
        </pc:spChg>
        <pc:spChg chg="add del">
          <ac:chgData name="Florentina Zauca" userId="71614c4e-be82-45e5-9a5c-808bfcb9f7e2" providerId="ADAL" clId="{B3E6298C-D02C-4ACA-B6C7-4B3B4F2FF1E4}" dt="2025-11-02T16:10:00.290" v="324" actId="26606"/>
          <ac:spMkLst>
            <pc:docMk/>
            <pc:sldMk cId="3160415236" sldId="257"/>
            <ac:spMk id="66" creationId="{5CB593EA-2F98-479F-B4C4-F366571FA64D}"/>
          </ac:spMkLst>
        </pc:spChg>
        <pc:spChg chg="add del">
          <ac:chgData name="Florentina Zauca" userId="71614c4e-be82-45e5-9a5c-808bfcb9f7e2" providerId="ADAL" clId="{B3E6298C-D02C-4ACA-B6C7-4B3B4F2FF1E4}" dt="2025-11-02T16:10:00.290" v="324" actId="26606"/>
          <ac:spMkLst>
            <pc:docMk/>
            <pc:sldMk cId="3160415236" sldId="257"/>
            <ac:spMk id="67" creationId="{39BEB6D0-9E4E-4221-93D1-74ABECEE9EFC}"/>
          </ac:spMkLst>
        </pc:spChg>
        <pc:spChg chg="add del">
          <ac:chgData name="Florentina Zauca" userId="71614c4e-be82-45e5-9a5c-808bfcb9f7e2" providerId="ADAL" clId="{B3E6298C-D02C-4ACA-B6C7-4B3B4F2FF1E4}" dt="2025-11-02T16:10:24.827" v="329" actId="26606"/>
          <ac:spMkLst>
            <pc:docMk/>
            <pc:sldMk cId="3160415236" sldId="257"/>
            <ac:spMk id="69" creationId="{FF93924A-10DF-4647-8C7A-115C0175774D}"/>
          </ac:spMkLst>
        </pc:spChg>
        <pc:spChg chg="add del">
          <ac:chgData name="Florentina Zauca" userId="71614c4e-be82-45e5-9a5c-808bfcb9f7e2" providerId="ADAL" clId="{B3E6298C-D02C-4ACA-B6C7-4B3B4F2FF1E4}" dt="2025-11-02T16:10:24.749" v="328" actId="26606"/>
          <ac:spMkLst>
            <pc:docMk/>
            <pc:sldMk cId="3160415236" sldId="257"/>
            <ac:spMk id="74" creationId="{07977D39-626F-40D7-B00F-16E02602DD5A}"/>
          </ac:spMkLst>
        </pc:spChg>
        <pc:spChg chg="add del">
          <ac:chgData name="Florentina Zauca" userId="71614c4e-be82-45e5-9a5c-808bfcb9f7e2" providerId="ADAL" clId="{B3E6298C-D02C-4ACA-B6C7-4B3B4F2FF1E4}" dt="2025-11-02T16:10:24.749" v="328" actId="26606"/>
          <ac:spMkLst>
            <pc:docMk/>
            <pc:sldMk cId="3160415236" sldId="257"/>
            <ac:spMk id="76" creationId="{B905CDE4-B751-4B3E-B625-6E59F8903414}"/>
          </ac:spMkLst>
        </pc:spChg>
        <pc:spChg chg="add del">
          <ac:chgData name="Florentina Zauca" userId="71614c4e-be82-45e5-9a5c-808bfcb9f7e2" providerId="ADAL" clId="{B3E6298C-D02C-4ACA-B6C7-4B3B4F2FF1E4}" dt="2025-11-02T16:10:24.749" v="328" actId="26606"/>
          <ac:spMkLst>
            <pc:docMk/>
            <pc:sldMk cId="3160415236" sldId="257"/>
            <ac:spMk id="78" creationId="{08108C16-F4C0-44AA-999D-17BD39219B24}"/>
          </ac:spMkLst>
        </pc:spChg>
        <pc:spChg chg="add del">
          <ac:chgData name="Florentina Zauca" userId="71614c4e-be82-45e5-9a5c-808bfcb9f7e2" providerId="ADAL" clId="{B3E6298C-D02C-4ACA-B6C7-4B3B4F2FF1E4}" dt="2025-11-02T16:10:24.749" v="328" actId="26606"/>
          <ac:spMkLst>
            <pc:docMk/>
            <pc:sldMk cId="3160415236" sldId="257"/>
            <ac:spMk id="80" creationId="{CDC29AC1-2821-4FCC-B597-88DAF39C36FE}"/>
          </ac:spMkLst>
        </pc:spChg>
        <pc:spChg chg="add del">
          <ac:chgData name="Florentina Zauca" userId="71614c4e-be82-45e5-9a5c-808bfcb9f7e2" providerId="ADAL" clId="{B3E6298C-D02C-4ACA-B6C7-4B3B4F2FF1E4}" dt="2025-11-02T16:10:24.749" v="328" actId="26606"/>
          <ac:spMkLst>
            <pc:docMk/>
            <pc:sldMk cId="3160415236" sldId="257"/>
            <ac:spMk id="82" creationId="{C8F10CB3-3B5E-4C7A-98CF-B87454DDFA39}"/>
          </ac:spMkLst>
        </pc:spChg>
        <pc:spChg chg="add">
          <ac:chgData name="Florentina Zauca" userId="71614c4e-be82-45e5-9a5c-808bfcb9f7e2" providerId="ADAL" clId="{B3E6298C-D02C-4ACA-B6C7-4B3B4F2FF1E4}" dt="2025-11-02T16:10:24.827" v="329" actId="26606"/>
          <ac:spMkLst>
            <pc:docMk/>
            <pc:sldMk cId="3160415236" sldId="257"/>
            <ac:spMk id="84" creationId="{07977D39-626F-40D7-B00F-16E02602DD5A}"/>
          </ac:spMkLst>
        </pc:spChg>
        <pc:spChg chg="add">
          <ac:chgData name="Florentina Zauca" userId="71614c4e-be82-45e5-9a5c-808bfcb9f7e2" providerId="ADAL" clId="{B3E6298C-D02C-4ACA-B6C7-4B3B4F2FF1E4}" dt="2025-11-02T16:10:24.827" v="329" actId="26606"/>
          <ac:spMkLst>
            <pc:docMk/>
            <pc:sldMk cId="3160415236" sldId="257"/>
            <ac:spMk id="85" creationId="{B905CDE4-B751-4B3E-B625-6E59F8903414}"/>
          </ac:spMkLst>
        </pc:spChg>
        <pc:spChg chg="add">
          <ac:chgData name="Florentina Zauca" userId="71614c4e-be82-45e5-9a5c-808bfcb9f7e2" providerId="ADAL" clId="{B3E6298C-D02C-4ACA-B6C7-4B3B4F2FF1E4}" dt="2025-11-02T16:10:24.827" v="329" actId="26606"/>
          <ac:spMkLst>
            <pc:docMk/>
            <pc:sldMk cId="3160415236" sldId="257"/>
            <ac:spMk id="86" creationId="{08108C16-F4C0-44AA-999D-17BD39219B24}"/>
          </ac:spMkLst>
        </pc:spChg>
        <pc:spChg chg="add">
          <ac:chgData name="Florentina Zauca" userId="71614c4e-be82-45e5-9a5c-808bfcb9f7e2" providerId="ADAL" clId="{B3E6298C-D02C-4ACA-B6C7-4B3B4F2FF1E4}" dt="2025-11-02T16:10:24.827" v="329" actId="26606"/>
          <ac:spMkLst>
            <pc:docMk/>
            <pc:sldMk cId="3160415236" sldId="257"/>
            <ac:spMk id="87" creationId="{C8F10CB3-3B5E-4C7A-98CF-B87454DDFA39}"/>
          </ac:spMkLst>
        </pc:spChg>
        <pc:picChg chg="mod">
          <ac:chgData name="Florentina Zauca" userId="71614c4e-be82-45e5-9a5c-808bfcb9f7e2" providerId="ADAL" clId="{B3E6298C-D02C-4ACA-B6C7-4B3B4F2FF1E4}" dt="2025-11-02T16:05:52.893" v="290" actId="26606"/>
          <ac:picMkLst>
            <pc:docMk/>
            <pc:sldMk cId="3160415236" sldId="257"/>
            <ac:picMk id="4" creationId="{D20C5595-25C0-4E10-92A0-9D7CB85CD1C2}"/>
          </ac:picMkLst>
        </pc:picChg>
        <pc:picChg chg="del mod ord">
          <ac:chgData name="Florentina Zauca" userId="71614c4e-be82-45e5-9a5c-808bfcb9f7e2" providerId="ADAL" clId="{B3E6298C-D02C-4ACA-B6C7-4B3B4F2FF1E4}" dt="2025-11-02T16:10:07.235" v="326" actId="478"/>
          <ac:picMkLst>
            <pc:docMk/>
            <pc:sldMk cId="3160415236" sldId="257"/>
            <ac:picMk id="6" creationId="{4504CD72-1D8E-699A-F13A-CBBDBC6287EA}"/>
          </ac:picMkLst>
        </pc:picChg>
        <pc:picChg chg="add mod ord">
          <ac:chgData name="Florentina Zauca" userId="71614c4e-be82-45e5-9a5c-808bfcb9f7e2" providerId="ADAL" clId="{B3E6298C-D02C-4ACA-B6C7-4B3B4F2FF1E4}" dt="2025-11-02T16:10:24.827" v="329" actId="26606"/>
          <ac:picMkLst>
            <pc:docMk/>
            <pc:sldMk cId="3160415236" sldId="257"/>
            <ac:picMk id="8" creationId="{F3BC3D82-0919-2D66-5A51-11F15D6016BD}"/>
          </ac:picMkLst>
        </pc:picChg>
        <pc:picChg chg="add mod ord">
          <ac:chgData name="Florentina Zauca" userId="71614c4e-be82-45e5-9a5c-808bfcb9f7e2" providerId="ADAL" clId="{B3E6298C-D02C-4ACA-B6C7-4B3B4F2FF1E4}" dt="2025-11-02T16:10:00.301" v="325" actId="26606"/>
          <ac:picMkLst>
            <pc:docMk/>
            <pc:sldMk cId="3160415236" sldId="257"/>
            <ac:picMk id="27" creationId="{F5AEED61-E3E3-5602-70F6-1E8AC9634F0D}"/>
          </ac:picMkLst>
        </pc:picChg>
        <pc:picChg chg="add mod ord">
          <ac:chgData name="Florentina Zauca" userId="71614c4e-be82-45e5-9a5c-808bfcb9f7e2" providerId="ADAL" clId="{B3E6298C-D02C-4ACA-B6C7-4B3B4F2FF1E4}" dt="2025-11-02T16:10:24.827" v="329" actId="26606"/>
          <ac:picMkLst>
            <pc:docMk/>
            <pc:sldMk cId="3160415236" sldId="257"/>
            <ac:picMk id="32" creationId="{E1D2CE31-5C0E-5665-5B71-F77E423FE395}"/>
          </ac:picMkLst>
        </pc:picChg>
        <pc:picChg chg="add mod">
          <ac:chgData name="Florentina Zauca" userId="71614c4e-be82-45e5-9a5c-808bfcb9f7e2" providerId="ADAL" clId="{B3E6298C-D02C-4ACA-B6C7-4B3B4F2FF1E4}" dt="2025-11-02T16:10:24.827" v="329" actId="26606"/>
          <ac:picMkLst>
            <pc:docMk/>
            <pc:sldMk cId="3160415236" sldId="257"/>
            <ac:picMk id="37" creationId="{4E95C8E2-2DCE-D89C-1C6A-1533D91118AE}"/>
          </ac:picMkLst>
        </pc:picChg>
      </pc:sldChg>
      <pc:sldChg chg="addSp delSp modSp mod setBg setClrOvrMap">
        <pc:chgData name="Florentina Zauca" userId="71614c4e-be82-45e5-9a5c-808bfcb9f7e2" providerId="ADAL" clId="{B3E6298C-D02C-4ACA-B6C7-4B3B4F2FF1E4}" dt="2025-11-02T16:10:43.010" v="332" actId="26606"/>
        <pc:sldMkLst>
          <pc:docMk/>
          <pc:sldMk cId="1241603601" sldId="258"/>
        </pc:sldMkLst>
        <pc:spChg chg="mod ord">
          <ac:chgData name="Florentina Zauca" userId="71614c4e-be82-45e5-9a5c-808bfcb9f7e2" providerId="ADAL" clId="{B3E6298C-D02C-4ACA-B6C7-4B3B4F2FF1E4}" dt="2025-11-02T16:10:43.010" v="332" actId="26606"/>
          <ac:spMkLst>
            <pc:docMk/>
            <pc:sldMk cId="1241603601" sldId="258"/>
            <ac:spMk id="2" creationId="{B969CD3A-DB62-0FCF-6800-7E9A528E211E}"/>
          </ac:spMkLst>
        </pc:spChg>
        <pc:spChg chg="add del mod">
          <ac:chgData name="Florentina Zauca" userId="71614c4e-be82-45e5-9a5c-808bfcb9f7e2" providerId="ADAL" clId="{B3E6298C-D02C-4ACA-B6C7-4B3B4F2FF1E4}" dt="2025-11-02T16:07:29.908" v="304" actId="21"/>
          <ac:spMkLst>
            <pc:docMk/>
            <pc:sldMk cId="1241603601" sldId="258"/>
            <ac:spMk id="72" creationId="{27C6F94F-6F75-EE6E-870D-AE0F24EE45BB}"/>
          </ac:spMkLst>
        </pc:spChg>
        <pc:spChg chg="add del mod">
          <ac:chgData name="Florentina Zauca" userId="71614c4e-be82-45e5-9a5c-808bfcb9f7e2" providerId="ADAL" clId="{B3E6298C-D02C-4ACA-B6C7-4B3B4F2FF1E4}" dt="2025-11-02T16:07:36.142" v="305" actId="21"/>
          <ac:spMkLst>
            <pc:docMk/>
            <pc:sldMk cId="1241603601" sldId="258"/>
            <ac:spMk id="80" creationId="{526633D4-C242-BCE0-3050-DDE05011E5F7}"/>
          </ac:spMkLst>
        </pc:spChg>
        <pc:spChg chg="add del">
          <ac:chgData name="Florentina Zauca" userId="71614c4e-be82-45e5-9a5c-808bfcb9f7e2" providerId="ADAL" clId="{B3E6298C-D02C-4ACA-B6C7-4B3B4F2FF1E4}" dt="2025-11-02T16:07:15.835" v="301" actId="26606"/>
          <ac:spMkLst>
            <pc:docMk/>
            <pc:sldMk cId="1241603601" sldId="258"/>
            <ac:spMk id="85" creationId="{07977D39-626F-40D7-B00F-16E02602DD5A}"/>
          </ac:spMkLst>
        </pc:spChg>
        <pc:spChg chg="add del">
          <ac:chgData name="Florentina Zauca" userId="71614c4e-be82-45e5-9a5c-808bfcb9f7e2" providerId="ADAL" clId="{B3E6298C-D02C-4ACA-B6C7-4B3B4F2FF1E4}" dt="2025-11-02T16:07:15.835" v="301" actId="26606"/>
          <ac:spMkLst>
            <pc:docMk/>
            <pc:sldMk cId="1241603601" sldId="258"/>
            <ac:spMk id="87" creationId="{B905CDE4-B751-4B3E-B625-6E59F8903414}"/>
          </ac:spMkLst>
        </pc:spChg>
        <pc:spChg chg="add del">
          <ac:chgData name="Florentina Zauca" userId="71614c4e-be82-45e5-9a5c-808bfcb9f7e2" providerId="ADAL" clId="{B3E6298C-D02C-4ACA-B6C7-4B3B4F2FF1E4}" dt="2025-11-02T16:07:15.835" v="301" actId="26606"/>
          <ac:spMkLst>
            <pc:docMk/>
            <pc:sldMk cId="1241603601" sldId="258"/>
            <ac:spMk id="89" creationId="{08108C16-F4C0-44AA-999D-17BD39219B24}"/>
          </ac:spMkLst>
        </pc:spChg>
        <pc:spChg chg="add del">
          <ac:chgData name="Florentina Zauca" userId="71614c4e-be82-45e5-9a5c-808bfcb9f7e2" providerId="ADAL" clId="{B3E6298C-D02C-4ACA-B6C7-4B3B4F2FF1E4}" dt="2025-11-02T16:07:15.835" v="301" actId="26606"/>
          <ac:spMkLst>
            <pc:docMk/>
            <pc:sldMk cId="1241603601" sldId="258"/>
            <ac:spMk id="91" creationId="{CDC29AC1-2821-4FCC-B597-88DAF39C36FE}"/>
          </ac:spMkLst>
        </pc:spChg>
        <pc:spChg chg="add del">
          <ac:chgData name="Florentina Zauca" userId="71614c4e-be82-45e5-9a5c-808bfcb9f7e2" providerId="ADAL" clId="{B3E6298C-D02C-4ACA-B6C7-4B3B4F2FF1E4}" dt="2025-11-02T16:07:15.835" v="301" actId="26606"/>
          <ac:spMkLst>
            <pc:docMk/>
            <pc:sldMk cId="1241603601" sldId="258"/>
            <ac:spMk id="93" creationId="{C8F10CB3-3B5E-4C7A-98CF-B87454DDFA39}"/>
          </ac:spMkLst>
        </pc:spChg>
        <pc:spChg chg="add del">
          <ac:chgData name="Florentina Zauca" userId="71614c4e-be82-45e5-9a5c-808bfcb9f7e2" providerId="ADAL" clId="{B3E6298C-D02C-4ACA-B6C7-4B3B4F2FF1E4}" dt="2025-11-02T16:10:43.010" v="332" actId="26606"/>
          <ac:spMkLst>
            <pc:docMk/>
            <pc:sldMk cId="1241603601" sldId="258"/>
            <ac:spMk id="95" creationId="{2A785343-5D24-4118-A2E4-665D196F60C2}"/>
          </ac:spMkLst>
        </pc:spChg>
        <pc:spChg chg="add del">
          <ac:chgData name="Florentina Zauca" userId="71614c4e-be82-45e5-9a5c-808bfcb9f7e2" providerId="ADAL" clId="{B3E6298C-D02C-4ACA-B6C7-4B3B4F2FF1E4}" dt="2025-11-02T16:10:43.010" v="332" actId="26606"/>
          <ac:spMkLst>
            <pc:docMk/>
            <pc:sldMk cId="1241603601" sldId="258"/>
            <ac:spMk id="96" creationId="{32F4D216-10B7-4DCA-A0A1-068E9E32F4F2}"/>
          </ac:spMkLst>
        </pc:spChg>
        <pc:spChg chg="add del">
          <ac:chgData name="Florentina Zauca" userId="71614c4e-be82-45e5-9a5c-808bfcb9f7e2" providerId="ADAL" clId="{B3E6298C-D02C-4ACA-B6C7-4B3B4F2FF1E4}" dt="2025-11-02T16:10:42.972" v="331" actId="26606"/>
          <ac:spMkLst>
            <pc:docMk/>
            <pc:sldMk cId="1241603601" sldId="258"/>
            <ac:spMk id="101" creationId="{2A785343-5D24-4118-A2E4-665D196F60C2}"/>
          </ac:spMkLst>
        </pc:spChg>
        <pc:spChg chg="add del">
          <ac:chgData name="Florentina Zauca" userId="71614c4e-be82-45e5-9a5c-808bfcb9f7e2" providerId="ADAL" clId="{B3E6298C-D02C-4ACA-B6C7-4B3B4F2FF1E4}" dt="2025-11-02T16:10:42.972" v="331" actId="26606"/>
          <ac:spMkLst>
            <pc:docMk/>
            <pc:sldMk cId="1241603601" sldId="258"/>
            <ac:spMk id="103" creationId="{32F4D216-10B7-4DCA-A0A1-068E9E32F4F2}"/>
          </ac:spMkLst>
        </pc:spChg>
        <pc:spChg chg="add">
          <ac:chgData name="Florentina Zauca" userId="71614c4e-be82-45e5-9a5c-808bfcb9f7e2" providerId="ADAL" clId="{B3E6298C-D02C-4ACA-B6C7-4B3B4F2FF1E4}" dt="2025-11-02T16:10:43.010" v="332" actId="26606"/>
          <ac:spMkLst>
            <pc:docMk/>
            <pc:sldMk cId="1241603601" sldId="258"/>
            <ac:spMk id="105" creationId="{E916EF49-F958-4F28-A999-F8FA8D09AF86}"/>
          </ac:spMkLst>
        </pc:spChg>
        <pc:spChg chg="add">
          <ac:chgData name="Florentina Zauca" userId="71614c4e-be82-45e5-9a5c-808bfcb9f7e2" providerId="ADAL" clId="{B3E6298C-D02C-4ACA-B6C7-4B3B4F2FF1E4}" dt="2025-11-02T16:10:43.010" v="332" actId="26606"/>
          <ac:spMkLst>
            <pc:docMk/>
            <pc:sldMk cId="1241603601" sldId="258"/>
            <ac:spMk id="106" creationId="{23293907-0F26-4752-BCD0-3AC2C5026383}"/>
          </ac:spMkLst>
        </pc:spChg>
        <pc:spChg chg="add">
          <ac:chgData name="Florentina Zauca" userId="71614c4e-be82-45e5-9a5c-808bfcb9f7e2" providerId="ADAL" clId="{B3E6298C-D02C-4ACA-B6C7-4B3B4F2FF1E4}" dt="2025-11-02T16:10:43.010" v="332" actId="26606"/>
          <ac:spMkLst>
            <pc:docMk/>
            <pc:sldMk cId="1241603601" sldId="258"/>
            <ac:spMk id="107" creationId="{A7665D74-DFEA-412C-928C-F090E67084F3}"/>
          </ac:spMkLst>
        </pc:spChg>
        <pc:spChg chg="add">
          <ac:chgData name="Florentina Zauca" userId="71614c4e-be82-45e5-9a5c-808bfcb9f7e2" providerId="ADAL" clId="{B3E6298C-D02C-4ACA-B6C7-4B3B4F2FF1E4}" dt="2025-11-02T16:10:43.010" v="332" actId="26606"/>
          <ac:spMkLst>
            <pc:docMk/>
            <pc:sldMk cId="1241603601" sldId="258"/>
            <ac:spMk id="108" creationId="{339141A8-FDFD-4ABE-A499-72C9669F4BE6}"/>
          </ac:spMkLst>
        </pc:spChg>
        <pc:spChg chg="add">
          <ac:chgData name="Florentina Zauca" userId="71614c4e-be82-45e5-9a5c-808bfcb9f7e2" providerId="ADAL" clId="{B3E6298C-D02C-4ACA-B6C7-4B3B4F2FF1E4}" dt="2025-11-02T16:10:43.010" v="332" actId="26606"/>
          <ac:spMkLst>
            <pc:docMk/>
            <pc:sldMk cId="1241603601" sldId="258"/>
            <ac:spMk id="109" creationId="{2335FEDF-EF88-4E68-9CF7-5A72EF32AFC2}"/>
          </ac:spMkLst>
        </pc:spChg>
        <pc:spChg chg="add">
          <ac:chgData name="Florentina Zauca" userId="71614c4e-be82-45e5-9a5c-808bfcb9f7e2" providerId="ADAL" clId="{B3E6298C-D02C-4ACA-B6C7-4B3B4F2FF1E4}" dt="2025-11-02T16:10:43.010" v="332" actId="26606"/>
          <ac:spMkLst>
            <pc:docMk/>
            <pc:sldMk cId="1241603601" sldId="258"/>
            <ac:spMk id="111" creationId="{837A7BE2-DF08-4ECE-A520-13927DBF4C5E}"/>
          </ac:spMkLst>
        </pc:spChg>
        <pc:graphicFrameChg chg="mod modGraphic">
          <ac:chgData name="Florentina Zauca" userId="71614c4e-be82-45e5-9a5c-808bfcb9f7e2" providerId="ADAL" clId="{B3E6298C-D02C-4ACA-B6C7-4B3B4F2FF1E4}" dt="2025-11-02T16:10:42.972" v="331" actId="26606"/>
          <ac:graphicFrameMkLst>
            <pc:docMk/>
            <pc:sldMk cId="1241603601" sldId="258"/>
            <ac:graphicFrameMk id="29" creationId="{2F092A2E-9D46-3ACB-B3D2-44537ADA0614}"/>
          </ac:graphicFrameMkLst>
        </pc:graphicFrameChg>
        <pc:picChg chg="mod ord">
          <ac:chgData name="Florentina Zauca" userId="71614c4e-be82-45e5-9a5c-808bfcb9f7e2" providerId="ADAL" clId="{B3E6298C-D02C-4ACA-B6C7-4B3B4F2FF1E4}" dt="2025-11-02T16:10:42.972" v="331" actId="26606"/>
          <ac:picMkLst>
            <pc:docMk/>
            <pc:sldMk cId="1241603601" sldId="258"/>
            <ac:picMk id="51" creationId="{7B4832A1-0B12-A891-A753-AC483DDCA47C}"/>
          </ac:picMkLst>
        </pc:picChg>
        <pc:picChg chg="add mod">
          <ac:chgData name="Florentina Zauca" userId="71614c4e-be82-45e5-9a5c-808bfcb9f7e2" providerId="ADAL" clId="{B3E6298C-D02C-4ACA-B6C7-4B3B4F2FF1E4}" dt="2025-11-02T16:10:43.010" v="332" actId="26606"/>
          <ac:picMkLst>
            <pc:docMk/>
            <pc:sldMk cId="1241603601" sldId="258"/>
            <ac:picMk id="55" creationId="{6EB52253-A32C-89D9-A8C0-CA494BEF81A2}"/>
          </ac:picMkLst>
        </pc:picChg>
        <pc:picChg chg="add mod ord">
          <ac:chgData name="Florentina Zauca" userId="71614c4e-be82-45e5-9a5c-808bfcb9f7e2" providerId="ADAL" clId="{B3E6298C-D02C-4ACA-B6C7-4B3B4F2FF1E4}" dt="2025-11-02T16:10:42.972" v="331" actId="26606"/>
          <ac:picMkLst>
            <pc:docMk/>
            <pc:sldMk cId="1241603601" sldId="258"/>
            <ac:picMk id="69" creationId="{CA5EEB08-A0D0-38BE-E91C-BDBD9E8CEDDB}"/>
          </ac:picMkLst>
        </pc:picChg>
        <pc:picChg chg="add mod">
          <ac:chgData name="Florentina Zauca" userId="71614c4e-be82-45e5-9a5c-808bfcb9f7e2" providerId="ADAL" clId="{B3E6298C-D02C-4ACA-B6C7-4B3B4F2FF1E4}" dt="2025-11-02T16:07:15.870" v="302" actId="26606"/>
          <ac:picMkLst>
            <pc:docMk/>
            <pc:sldMk cId="1241603601" sldId="258"/>
            <ac:picMk id="71" creationId="{864E4A7C-6370-F405-A881-1A2E9414CEAC}"/>
          </ac:picMkLst>
        </pc:picChg>
        <pc:picChg chg="add mod ord">
          <ac:chgData name="Florentina Zauca" userId="71614c4e-be82-45e5-9a5c-808bfcb9f7e2" providerId="ADAL" clId="{B3E6298C-D02C-4ACA-B6C7-4B3B4F2FF1E4}" dt="2025-11-02T16:07:15.870" v="302" actId="26606"/>
          <ac:picMkLst>
            <pc:docMk/>
            <pc:sldMk cId="1241603601" sldId="258"/>
            <ac:picMk id="78" creationId="{93B0811C-F2B0-1FDC-30FA-0D496F5D50CE}"/>
          </ac:picMkLst>
        </pc:picChg>
      </pc:sldChg>
      <pc:sldChg chg="setBg">
        <pc:chgData name="Florentina Zauca" userId="71614c4e-be82-45e5-9a5c-808bfcb9f7e2" providerId="ADAL" clId="{B3E6298C-D02C-4ACA-B6C7-4B3B4F2FF1E4}" dt="2025-11-02T16:00:40.828" v="148"/>
        <pc:sldMkLst>
          <pc:docMk/>
          <pc:sldMk cId="3066188851" sldId="259"/>
        </pc:sldMkLst>
      </pc:sldChg>
      <pc:sldChg chg="addSp delSp modSp mod setBg">
        <pc:chgData name="Florentina Zauca" userId="71614c4e-be82-45e5-9a5c-808bfcb9f7e2" providerId="ADAL" clId="{B3E6298C-D02C-4ACA-B6C7-4B3B4F2FF1E4}" dt="2025-11-02T16:11:05.444" v="333" actId="26606"/>
        <pc:sldMkLst>
          <pc:docMk/>
          <pc:sldMk cId="3092982724" sldId="260"/>
        </pc:sldMkLst>
        <pc:spChg chg="mod ord">
          <ac:chgData name="Florentina Zauca" userId="71614c4e-be82-45e5-9a5c-808bfcb9f7e2" providerId="ADAL" clId="{B3E6298C-D02C-4ACA-B6C7-4B3B4F2FF1E4}" dt="2025-11-02T16:11:05.444" v="333" actId="26606"/>
          <ac:spMkLst>
            <pc:docMk/>
            <pc:sldMk cId="3092982724" sldId="260"/>
            <ac:spMk id="2" creationId="{21CD380D-83DF-0265-96DB-4E28D2CBB229}"/>
          </ac:spMkLst>
        </pc:spChg>
        <pc:spChg chg="mod">
          <ac:chgData name="Florentina Zauca" userId="71614c4e-be82-45e5-9a5c-808bfcb9f7e2" providerId="ADAL" clId="{B3E6298C-D02C-4ACA-B6C7-4B3B4F2FF1E4}" dt="2025-11-02T16:11:05.444" v="333" actId="26606"/>
          <ac:spMkLst>
            <pc:docMk/>
            <pc:sldMk cId="3092982724" sldId="260"/>
            <ac:spMk id="3" creationId="{36430985-4348-5F48-7A4A-EB9C8BB4B56D}"/>
          </ac:spMkLst>
        </pc:spChg>
        <pc:spChg chg="del">
          <ac:chgData name="Florentina Zauca" userId="71614c4e-be82-45e5-9a5c-808bfcb9f7e2" providerId="ADAL" clId="{B3E6298C-D02C-4ACA-B6C7-4B3B4F2FF1E4}" dt="2025-11-02T16:11:05.444" v="333" actId="26606"/>
          <ac:spMkLst>
            <pc:docMk/>
            <pc:sldMk cId="3092982724" sldId="260"/>
            <ac:spMk id="18" creationId="{637B2035-1FCB-439A-B421-095E136C7E07}"/>
          </ac:spMkLst>
        </pc:spChg>
        <pc:spChg chg="del">
          <ac:chgData name="Florentina Zauca" userId="71614c4e-be82-45e5-9a5c-808bfcb9f7e2" providerId="ADAL" clId="{B3E6298C-D02C-4ACA-B6C7-4B3B4F2FF1E4}" dt="2025-11-02T16:11:05.444" v="333" actId="26606"/>
          <ac:spMkLst>
            <pc:docMk/>
            <pc:sldMk cId="3092982724" sldId="260"/>
            <ac:spMk id="20" creationId="{676D6CDF-C512-4739-B158-55EE955EFA39}"/>
          </ac:spMkLst>
        </pc:spChg>
        <pc:spChg chg="add">
          <ac:chgData name="Florentina Zauca" userId="71614c4e-be82-45e5-9a5c-808bfcb9f7e2" providerId="ADAL" clId="{B3E6298C-D02C-4ACA-B6C7-4B3B4F2FF1E4}" dt="2025-11-02T16:11:05.444" v="333" actId="26606"/>
          <ac:spMkLst>
            <pc:docMk/>
            <pc:sldMk cId="3092982724" sldId="260"/>
            <ac:spMk id="25" creationId="{04812C46-200A-4DEB-A05E-3ED6C68C2387}"/>
          </ac:spMkLst>
        </pc:spChg>
        <pc:spChg chg="add">
          <ac:chgData name="Florentina Zauca" userId="71614c4e-be82-45e5-9a5c-808bfcb9f7e2" providerId="ADAL" clId="{B3E6298C-D02C-4ACA-B6C7-4B3B4F2FF1E4}" dt="2025-11-02T16:11:05.444" v="333" actId="26606"/>
          <ac:spMkLst>
            <pc:docMk/>
            <pc:sldMk cId="3092982724" sldId="260"/>
            <ac:spMk id="27" creationId="{D1EA859B-E555-4109-94F3-6700E046E008}"/>
          </ac:spMkLst>
        </pc:spChg>
        <pc:picChg chg="mod">
          <ac:chgData name="Florentina Zauca" userId="71614c4e-be82-45e5-9a5c-808bfcb9f7e2" providerId="ADAL" clId="{B3E6298C-D02C-4ACA-B6C7-4B3B4F2FF1E4}" dt="2025-11-02T16:11:05.444" v="333" actId="26606"/>
          <ac:picMkLst>
            <pc:docMk/>
            <pc:sldMk cId="3092982724" sldId="260"/>
            <ac:picMk id="13" creationId="{14467A18-90F9-62B5-F957-2E49748B58B7}"/>
          </ac:picMkLst>
        </pc:picChg>
      </pc:sldChg>
      <pc:sldChg chg="addSp delSp modSp mod setBg">
        <pc:chgData name="Florentina Zauca" userId="71614c4e-be82-45e5-9a5c-808bfcb9f7e2" providerId="ADAL" clId="{B3E6298C-D02C-4ACA-B6C7-4B3B4F2FF1E4}" dt="2025-11-02T16:12:04.281" v="339" actId="26606"/>
        <pc:sldMkLst>
          <pc:docMk/>
          <pc:sldMk cId="2972083137" sldId="261"/>
        </pc:sldMkLst>
        <pc:spChg chg="mod">
          <ac:chgData name="Florentina Zauca" userId="71614c4e-be82-45e5-9a5c-808bfcb9f7e2" providerId="ADAL" clId="{B3E6298C-D02C-4ACA-B6C7-4B3B4F2FF1E4}" dt="2025-11-02T16:12:04.281" v="339" actId="26606"/>
          <ac:spMkLst>
            <pc:docMk/>
            <pc:sldMk cId="2972083137" sldId="261"/>
            <ac:spMk id="2" creationId="{29D945B7-DDEF-0FB0-C4F6-48D82463FF9C}"/>
          </ac:spMkLst>
        </pc:spChg>
        <pc:spChg chg="mod ord">
          <ac:chgData name="Florentina Zauca" userId="71614c4e-be82-45e5-9a5c-808bfcb9f7e2" providerId="ADAL" clId="{B3E6298C-D02C-4ACA-B6C7-4B3B4F2FF1E4}" dt="2025-11-02T16:12:04.281" v="339" actId="26606"/>
          <ac:spMkLst>
            <pc:docMk/>
            <pc:sldMk cId="2972083137" sldId="261"/>
            <ac:spMk id="3" creationId="{5232BF54-0B09-3883-4595-C77ED0A54CEB}"/>
          </ac:spMkLst>
        </pc:spChg>
        <pc:spChg chg="add del">
          <ac:chgData name="Florentina Zauca" userId="71614c4e-be82-45e5-9a5c-808bfcb9f7e2" providerId="ADAL" clId="{B3E6298C-D02C-4ACA-B6C7-4B3B4F2FF1E4}" dt="2025-11-02T15:58:00.690" v="61" actId="26606"/>
          <ac:spMkLst>
            <pc:docMk/>
            <pc:sldMk cId="2972083137" sldId="261"/>
            <ac:spMk id="10" creationId="{D009D6D5-DAC2-4A8B-A17A-E206B9012D09}"/>
          </ac:spMkLst>
        </pc:spChg>
        <pc:spChg chg="add del">
          <ac:chgData name="Florentina Zauca" userId="71614c4e-be82-45e5-9a5c-808bfcb9f7e2" providerId="ADAL" clId="{B3E6298C-D02C-4ACA-B6C7-4B3B4F2FF1E4}" dt="2025-11-02T15:59:15.009" v="144" actId="26606"/>
          <ac:spMkLst>
            <pc:docMk/>
            <pc:sldMk cId="2972083137" sldId="261"/>
            <ac:spMk id="15" creationId="{D009D6D5-DAC2-4A8B-A17A-E206B9012D09}"/>
          </ac:spMkLst>
        </pc:spChg>
        <pc:spChg chg="add del">
          <ac:chgData name="Florentina Zauca" userId="71614c4e-be82-45e5-9a5c-808bfcb9f7e2" providerId="ADAL" clId="{B3E6298C-D02C-4ACA-B6C7-4B3B4F2FF1E4}" dt="2025-11-02T16:12:04.281" v="339" actId="26606"/>
          <ac:spMkLst>
            <pc:docMk/>
            <pc:sldMk cId="2972083137" sldId="261"/>
            <ac:spMk id="20" creationId="{D009D6D5-DAC2-4A8B-A17A-E206B9012D09}"/>
          </ac:spMkLst>
        </pc:spChg>
        <pc:spChg chg="add del">
          <ac:chgData name="Florentina Zauca" userId="71614c4e-be82-45e5-9a5c-808bfcb9f7e2" providerId="ADAL" clId="{B3E6298C-D02C-4ACA-B6C7-4B3B4F2FF1E4}" dt="2025-11-02T16:12:04.278" v="338" actId="26606"/>
          <ac:spMkLst>
            <pc:docMk/>
            <pc:sldMk cId="2972083137" sldId="261"/>
            <ac:spMk id="25" creationId="{04812C46-200A-4DEB-A05E-3ED6C68C2387}"/>
          </ac:spMkLst>
        </pc:spChg>
        <pc:spChg chg="add del">
          <ac:chgData name="Florentina Zauca" userId="71614c4e-be82-45e5-9a5c-808bfcb9f7e2" providerId="ADAL" clId="{B3E6298C-D02C-4ACA-B6C7-4B3B4F2FF1E4}" dt="2025-11-02T16:12:04.278" v="338" actId="26606"/>
          <ac:spMkLst>
            <pc:docMk/>
            <pc:sldMk cId="2972083137" sldId="261"/>
            <ac:spMk id="27" creationId="{D1EA859B-E555-4109-94F3-6700E046E008}"/>
          </ac:spMkLst>
        </pc:spChg>
        <pc:picChg chg="add mod ord">
          <ac:chgData name="Florentina Zauca" userId="71614c4e-be82-45e5-9a5c-808bfcb9f7e2" providerId="ADAL" clId="{B3E6298C-D02C-4ACA-B6C7-4B3B4F2FF1E4}" dt="2025-11-02T16:12:04.281" v="339" actId="26606"/>
          <ac:picMkLst>
            <pc:docMk/>
            <pc:sldMk cId="2972083137" sldId="261"/>
            <ac:picMk id="5" creationId="{4BCDC57A-E264-55B3-9284-7A349E0830D6}"/>
          </ac:picMkLst>
        </pc:picChg>
      </pc:sldChg>
      <pc:sldChg chg="setBg">
        <pc:chgData name="Florentina Zauca" userId="71614c4e-be82-45e5-9a5c-808bfcb9f7e2" providerId="ADAL" clId="{B3E6298C-D02C-4ACA-B6C7-4B3B4F2FF1E4}" dt="2025-11-02T16:00:40.828" v="148"/>
        <pc:sldMkLst>
          <pc:docMk/>
          <pc:sldMk cId="4078584833" sldId="262"/>
        </pc:sldMkLst>
      </pc:sldChg>
      <pc:sldChg chg="setBg">
        <pc:chgData name="Florentina Zauca" userId="71614c4e-be82-45e5-9a5c-808bfcb9f7e2" providerId="ADAL" clId="{B3E6298C-D02C-4ACA-B6C7-4B3B4F2FF1E4}" dt="2025-11-02T16:00:40.828" v="148"/>
        <pc:sldMkLst>
          <pc:docMk/>
          <pc:sldMk cId="2603939105" sldId="263"/>
        </pc:sldMkLst>
      </pc:sldChg>
      <pc:sldChg chg="setBg">
        <pc:chgData name="Florentina Zauca" userId="71614c4e-be82-45e5-9a5c-808bfcb9f7e2" providerId="ADAL" clId="{B3E6298C-D02C-4ACA-B6C7-4B3B4F2FF1E4}" dt="2025-11-02T16:00:40.828" v="148"/>
        <pc:sldMkLst>
          <pc:docMk/>
          <pc:sldMk cId="1457658097" sldId="264"/>
        </pc:sldMkLst>
      </pc:sldChg>
      <pc:sldChg chg="addSp delSp modSp mod setBg">
        <pc:chgData name="Florentina Zauca" userId="71614c4e-be82-45e5-9a5c-808bfcb9f7e2" providerId="ADAL" clId="{B3E6298C-D02C-4ACA-B6C7-4B3B4F2FF1E4}" dt="2025-11-02T16:03:13.053" v="255" actId="14100"/>
        <pc:sldMkLst>
          <pc:docMk/>
          <pc:sldMk cId="1737239627" sldId="265"/>
        </pc:sldMkLst>
        <pc:spChg chg="mod">
          <ac:chgData name="Florentina Zauca" userId="71614c4e-be82-45e5-9a5c-808bfcb9f7e2" providerId="ADAL" clId="{B3E6298C-D02C-4ACA-B6C7-4B3B4F2FF1E4}" dt="2025-11-02T16:02:50.893" v="252" actId="20577"/>
          <ac:spMkLst>
            <pc:docMk/>
            <pc:sldMk cId="1737239627" sldId="265"/>
            <ac:spMk id="26" creationId="{38E7A3D8-0701-8610-AE83-3CCFB8CF2078}"/>
          </ac:spMkLst>
        </pc:spChg>
        <pc:spChg chg="mod">
          <ac:chgData name="Florentina Zauca" userId="71614c4e-be82-45e5-9a5c-808bfcb9f7e2" providerId="ADAL" clId="{B3E6298C-D02C-4ACA-B6C7-4B3B4F2FF1E4}" dt="2025-11-02T16:03:13.053" v="255" actId="14100"/>
          <ac:spMkLst>
            <pc:docMk/>
            <pc:sldMk cId="1737239627" sldId="265"/>
            <ac:spMk id="27" creationId="{ED214B93-368F-FD1A-D97E-C7740B2110E7}"/>
          </ac:spMkLst>
        </pc:spChg>
        <pc:spChg chg="add del">
          <ac:chgData name="Florentina Zauca" userId="71614c4e-be82-45e5-9a5c-808bfcb9f7e2" providerId="ADAL" clId="{B3E6298C-D02C-4ACA-B6C7-4B3B4F2FF1E4}" dt="2025-11-02T16:01:15.815" v="156" actId="26606"/>
          <ac:spMkLst>
            <pc:docMk/>
            <pc:sldMk cId="1737239627" sldId="265"/>
            <ac:spMk id="41" creationId="{9F79630B-0F0B-446E-A637-38FA8F61D10E}"/>
          </ac:spMkLst>
        </pc:spChg>
        <pc:spChg chg="add del">
          <ac:chgData name="Florentina Zauca" userId="71614c4e-be82-45e5-9a5c-808bfcb9f7e2" providerId="ADAL" clId="{B3E6298C-D02C-4ACA-B6C7-4B3B4F2FF1E4}" dt="2025-11-02T16:01:15.815" v="156" actId="26606"/>
          <ac:spMkLst>
            <pc:docMk/>
            <pc:sldMk cId="1737239627" sldId="265"/>
            <ac:spMk id="42" creationId="{B3437C99-FC8E-4311-B48A-F0C4C329B154}"/>
          </ac:spMkLst>
        </pc:spChg>
        <pc:spChg chg="add del">
          <ac:chgData name="Florentina Zauca" userId="71614c4e-be82-45e5-9a5c-808bfcb9f7e2" providerId="ADAL" clId="{B3E6298C-D02C-4ACA-B6C7-4B3B4F2FF1E4}" dt="2025-11-02T16:01:11.779" v="151" actId="26606"/>
          <ac:spMkLst>
            <pc:docMk/>
            <pc:sldMk cId="1737239627" sldId="265"/>
            <ac:spMk id="47" creationId="{D009D6D5-DAC2-4A8B-A17A-E206B9012D09}"/>
          </ac:spMkLst>
        </pc:spChg>
        <pc:spChg chg="add del">
          <ac:chgData name="Florentina Zauca" userId="71614c4e-be82-45e5-9a5c-808bfcb9f7e2" providerId="ADAL" clId="{B3E6298C-D02C-4ACA-B6C7-4B3B4F2FF1E4}" dt="2025-11-02T16:01:12.971" v="153" actId="26606"/>
          <ac:spMkLst>
            <pc:docMk/>
            <pc:sldMk cId="1737239627" sldId="265"/>
            <ac:spMk id="49" creationId="{CD9FE4EF-C4D8-49A0-B2FF-81D8DB7D8A24}"/>
          </ac:spMkLst>
        </pc:spChg>
        <pc:spChg chg="add del">
          <ac:chgData name="Florentina Zauca" userId="71614c4e-be82-45e5-9a5c-808bfcb9f7e2" providerId="ADAL" clId="{B3E6298C-D02C-4ACA-B6C7-4B3B4F2FF1E4}" dt="2025-11-02T16:01:12.971" v="153" actId="26606"/>
          <ac:spMkLst>
            <pc:docMk/>
            <pc:sldMk cId="1737239627" sldId="265"/>
            <ac:spMk id="50" creationId="{2E17E911-875F-4DE5-8699-99D9F1805A5D}"/>
          </ac:spMkLst>
        </pc:spChg>
        <pc:spChg chg="add del">
          <ac:chgData name="Florentina Zauca" userId="71614c4e-be82-45e5-9a5c-808bfcb9f7e2" providerId="ADAL" clId="{B3E6298C-D02C-4ACA-B6C7-4B3B4F2FF1E4}" dt="2025-11-02T16:01:12.971" v="153" actId="26606"/>
          <ac:spMkLst>
            <pc:docMk/>
            <pc:sldMk cId="1737239627" sldId="265"/>
            <ac:spMk id="51" creationId="{4300840D-0A0B-4512-BACA-B439D5B9C57C}"/>
          </ac:spMkLst>
        </pc:spChg>
        <pc:spChg chg="add del">
          <ac:chgData name="Florentina Zauca" userId="71614c4e-be82-45e5-9a5c-808bfcb9f7e2" providerId="ADAL" clId="{B3E6298C-D02C-4ACA-B6C7-4B3B4F2FF1E4}" dt="2025-11-02T16:01:12.971" v="153" actId="26606"/>
          <ac:spMkLst>
            <pc:docMk/>
            <pc:sldMk cId="1737239627" sldId="265"/>
            <ac:spMk id="53" creationId="{D2B78728-A580-49A7-84F9-6EF6F583ADE0}"/>
          </ac:spMkLst>
        </pc:spChg>
        <pc:spChg chg="add del">
          <ac:chgData name="Florentina Zauca" userId="71614c4e-be82-45e5-9a5c-808bfcb9f7e2" providerId="ADAL" clId="{B3E6298C-D02C-4ACA-B6C7-4B3B4F2FF1E4}" dt="2025-11-02T16:01:12.971" v="153" actId="26606"/>
          <ac:spMkLst>
            <pc:docMk/>
            <pc:sldMk cId="1737239627" sldId="265"/>
            <ac:spMk id="55" creationId="{38FAA1A1-D861-433F-88FA-1E9D6FD31D11}"/>
          </ac:spMkLst>
        </pc:spChg>
        <pc:spChg chg="add del">
          <ac:chgData name="Florentina Zauca" userId="71614c4e-be82-45e5-9a5c-808bfcb9f7e2" providerId="ADAL" clId="{B3E6298C-D02C-4ACA-B6C7-4B3B4F2FF1E4}" dt="2025-11-02T16:01:12.971" v="153" actId="26606"/>
          <ac:spMkLst>
            <pc:docMk/>
            <pc:sldMk cId="1737239627" sldId="265"/>
            <ac:spMk id="57" creationId="{8D71EDA1-87BF-4D5D-AB79-F346FD19278A}"/>
          </ac:spMkLst>
        </pc:spChg>
        <pc:spChg chg="add del">
          <ac:chgData name="Florentina Zauca" userId="71614c4e-be82-45e5-9a5c-808bfcb9f7e2" providerId="ADAL" clId="{B3E6298C-D02C-4ACA-B6C7-4B3B4F2FF1E4}" dt="2025-11-02T16:01:15.802" v="155" actId="26606"/>
          <ac:spMkLst>
            <pc:docMk/>
            <pc:sldMk cId="1737239627" sldId="265"/>
            <ac:spMk id="59" creationId="{D009D6D5-DAC2-4A8B-A17A-E206B9012D09}"/>
          </ac:spMkLst>
        </pc:spChg>
        <pc:spChg chg="add">
          <ac:chgData name="Florentina Zauca" userId="71614c4e-be82-45e5-9a5c-808bfcb9f7e2" providerId="ADAL" clId="{B3E6298C-D02C-4ACA-B6C7-4B3B4F2FF1E4}" dt="2025-11-02T16:01:15.815" v="156" actId="26606"/>
          <ac:spMkLst>
            <pc:docMk/>
            <pc:sldMk cId="1737239627" sldId="265"/>
            <ac:spMk id="61" creationId="{362810D9-2C5A-477D-949C-C191895477F3}"/>
          </ac:spMkLst>
        </pc:spChg>
        <pc:spChg chg="add">
          <ac:chgData name="Florentina Zauca" userId="71614c4e-be82-45e5-9a5c-808bfcb9f7e2" providerId="ADAL" clId="{B3E6298C-D02C-4ACA-B6C7-4B3B4F2FF1E4}" dt="2025-11-02T16:01:15.815" v="156" actId="26606"/>
          <ac:spMkLst>
            <pc:docMk/>
            <pc:sldMk cId="1737239627" sldId="265"/>
            <ac:spMk id="62" creationId="{081E4A58-353D-44AE-B2FC-2A74E2E400F7}"/>
          </ac:spMkLst>
        </pc:spChg>
        <pc:picChg chg="mod ord">
          <ac:chgData name="Florentina Zauca" userId="71614c4e-be82-45e5-9a5c-808bfcb9f7e2" providerId="ADAL" clId="{B3E6298C-D02C-4ACA-B6C7-4B3B4F2FF1E4}" dt="2025-11-02T16:01:15.815" v="156" actId="26606"/>
          <ac:picMkLst>
            <pc:docMk/>
            <pc:sldMk cId="1737239627" sldId="265"/>
            <ac:picMk id="8" creationId="{2F0AAF88-8372-BF83-D1E2-A1D3E976132D}"/>
          </ac:picMkLst>
        </pc:picChg>
      </pc:sldChg>
      <pc:sldChg chg="addSp delSp modSp mod setBg">
        <pc:chgData name="Florentina Zauca" userId="71614c4e-be82-45e5-9a5c-808bfcb9f7e2" providerId="ADAL" clId="{B3E6298C-D02C-4ACA-B6C7-4B3B4F2FF1E4}" dt="2025-11-02T16:13:09.503" v="352" actId="26606"/>
        <pc:sldMkLst>
          <pc:docMk/>
          <pc:sldMk cId="3041613815" sldId="266"/>
        </pc:sldMkLst>
        <pc:spChg chg="mod">
          <ac:chgData name="Florentina Zauca" userId="71614c4e-be82-45e5-9a5c-808bfcb9f7e2" providerId="ADAL" clId="{B3E6298C-D02C-4ACA-B6C7-4B3B4F2FF1E4}" dt="2025-11-02T16:13:09.503" v="352" actId="26606"/>
          <ac:spMkLst>
            <pc:docMk/>
            <pc:sldMk cId="3041613815" sldId="266"/>
            <ac:spMk id="2" creationId="{26C1ABAF-635A-1AE0-DE74-EA5728010474}"/>
          </ac:spMkLst>
        </pc:spChg>
        <pc:spChg chg="add del">
          <ac:chgData name="Florentina Zauca" userId="71614c4e-be82-45e5-9a5c-808bfcb9f7e2" providerId="ADAL" clId="{B3E6298C-D02C-4ACA-B6C7-4B3B4F2FF1E4}" dt="2025-11-02T16:13:09.503" v="352" actId="26606"/>
          <ac:spMkLst>
            <pc:docMk/>
            <pc:sldMk cId="3041613815" sldId="266"/>
            <ac:spMk id="11" creationId="{362810D9-2C5A-477D-949C-C191895477F3}"/>
          </ac:spMkLst>
        </pc:spChg>
        <pc:spChg chg="add del">
          <ac:chgData name="Florentina Zauca" userId="71614c4e-be82-45e5-9a5c-808bfcb9f7e2" providerId="ADAL" clId="{B3E6298C-D02C-4ACA-B6C7-4B3B4F2FF1E4}" dt="2025-11-02T16:13:09.503" v="352" actId="26606"/>
          <ac:spMkLst>
            <pc:docMk/>
            <pc:sldMk cId="3041613815" sldId="266"/>
            <ac:spMk id="13" creationId="{081E4A58-353D-44AE-B2FC-2A74E2E400F7}"/>
          </ac:spMkLst>
        </pc:spChg>
        <pc:spChg chg="add del">
          <ac:chgData name="Florentina Zauca" userId="71614c4e-be82-45e5-9a5c-808bfcb9f7e2" providerId="ADAL" clId="{B3E6298C-D02C-4ACA-B6C7-4B3B4F2FF1E4}" dt="2025-11-02T16:12:58.559" v="347" actId="26606"/>
          <ac:spMkLst>
            <pc:docMk/>
            <pc:sldMk cId="3041613815" sldId="266"/>
            <ac:spMk id="15" creationId="{362810D9-2C5A-477D-949C-C191895477F3}"/>
          </ac:spMkLst>
        </pc:spChg>
        <pc:spChg chg="add del">
          <ac:chgData name="Florentina Zauca" userId="71614c4e-be82-45e5-9a5c-808bfcb9f7e2" providerId="ADAL" clId="{B3E6298C-D02C-4ACA-B6C7-4B3B4F2FF1E4}" dt="2025-11-02T16:12:58.559" v="347" actId="26606"/>
          <ac:spMkLst>
            <pc:docMk/>
            <pc:sldMk cId="3041613815" sldId="266"/>
            <ac:spMk id="16" creationId="{081E4A58-353D-44AE-B2FC-2A74E2E400F7}"/>
          </ac:spMkLst>
        </pc:spChg>
        <pc:spChg chg="add del">
          <ac:chgData name="Florentina Zauca" userId="71614c4e-be82-45e5-9a5c-808bfcb9f7e2" providerId="ADAL" clId="{B3E6298C-D02C-4ACA-B6C7-4B3B4F2FF1E4}" dt="2025-11-02T16:13:05.695" v="349" actId="26606"/>
          <ac:spMkLst>
            <pc:docMk/>
            <pc:sldMk cId="3041613815" sldId="266"/>
            <ac:spMk id="18" creationId="{362810D9-2C5A-477D-949C-C191895477F3}"/>
          </ac:spMkLst>
        </pc:spChg>
        <pc:spChg chg="add del">
          <ac:chgData name="Florentina Zauca" userId="71614c4e-be82-45e5-9a5c-808bfcb9f7e2" providerId="ADAL" clId="{B3E6298C-D02C-4ACA-B6C7-4B3B4F2FF1E4}" dt="2025-11-02T16:13:05.695" v="349" actId="26606"/>
          <ac:spMkLst>
            <pc:docMk/>
            <pc:sldMk cId="3041613815" sldId="266"/>
            <ac:spMk id="19" creationId="{081E4A58-353D-44AE-B2FC-2A74E2E400F7}"/>
          </ac:spMkLst>
        </pc:spChg>
        <pc:graphicFrameChg chg="mod modGraphic">
          <ac:chgData name="Florentina Zauca" userId="71614c4e-be82-45e5-9a5c-808bfcb9f7e2" providerId="ADAL" clId="{B3E6298C-D02C-4ACA-B6C7-4B3B4F2FF1E4}" dt="2025-11-02T16:13:09.503" v="352" actId="26606"/>
          <ac:graphicFrameMkLst>
            <pc:docMk/>
            <pc:sldMk cId="3041613815" sldId="266"/>
            <ac:graphicFrameMk id="5" creationId="{FB82E978-6783-8D1B-EBBD-335A8ED6AD79}"/>
          </ac:graphicFrameMkLst>
        </pc:graphicFrameChg>
        <pc:picChg chg="mod ord">
          <ac:chgData name="Florentina Zauca" userId="71614c4e-be82-45e5-9a5c-808bfcb9f7e2" providerId="ADAL" clId="{B3E6298C-D02C-4ACA-B6C7-4B3B4F2FF1E4}" dt="2025-11-02T16:13:09.503" v="352" actId="26606"/>
          <ac:picMkLst>
            <pc:docMk/>
            <pc:sldMk cId="3041613815" sldId="266"/>
            <ac:picMk id="6" creationId="{7D81F64B-5828-37A2-2C60-593C277BC824}"/>
          </ac:picMkLst>
        </pc:picChg>
      </pc:sldChg>
      <pc:sldChg chg="addSp delSp modSp mod setBg setClrOvrMap">
        <pc:chgData name="Florentina Zauca" userId="71614c4e-be82-45e5-9a5c-808bfcb9f7e2" providerId="ADAL" clId="{B3E6298C-D02C-4ACA-B6C7-4B3B4F2FF1E4}" dt="2025-11-02T16:13:48.770" v="357" actId="27636"/>
        <pc:sldMkLst>
          <pc:docMk/>
          <pc:sldMk cId="4066933077" sldId="267"/>
        </pc:sldMkLst>
        <pc:spChg chg="mod">
          <ac:chgData name="Florentina Zauca" userId="71614c4e-be82-45e5-9a5c-808bfcb9f7e2" providerId="ADAL" clId="{B3E6298C-D02C-4ACA-B6C7-4B3B4F2FF1E4}" dt="2025-11-02T16:13:41.142" v="355" actId="26606"/>
          <ac:spMkLst>
            <pc:docMk/>
            <pc:sldMk cId="4066933077" sldId="267"/>
            <ac:spMk id="2" creationId="{C07804F3-A3E1-58AB-DB6B-70F1E344E8DC}"/>
          </ac:spMkLst>
        </pc:spChg>
        <pc:spChg chg="mod">
          <ac:chgData name="Florentina Zauca" userId="71614c4e-be82-45e5-9a5c-808bfcb9f7e2" providerId="ADAL" clId="{B3E6298C-D02C-4ACA-B6C7-4B3B4F2FF1E4}" dt="2025-11-02T16:13:48.770" v="357" actId="27636"/>
          <ac:spMkLst>
            <pc:docMk/>
            <pc:sldMk cId="4066933077" sldId="267"/>
            <ac:spMk id="3" creationId="{8B567C8B-1F4D-0F7A-F227-81329EE69998}"/>
          </ac:spMkLst>
        </pc:spChg>
        <pc:spChg chg="add del">
          <ac:chgData name="Florentina Zauca" userId="71614c4e-be82-45e5-9a5c-808bfcb9f7e2" providerId="ADAL" clId="{B3E6298C-D02C-4ACA-B6C7-4B3B4F2FF1E4}" dt="2025-11-02T16:03:43.864" v="261" actId="26606"/>
          <ac:spMkLst>
            <pc:docMk/>
            <pc:sldMk cId="4066933077" sldId="267"/>
            <ac:spMk id="17" creationId="{04812C46-200A-4DEB-A05E-3ED6C68C2387}"/>
          </ac:spMkLst>
        </pc:spChg>
        <pc:spChg chg="add del">
          <ac:chgData name="Florentina Zauca" userId="71614c4e-be82-45e5-9a5c-808bfcb9f7e2" providerId="ADAL" clId="{B3E6298C-D02C-4ACA-B6C7-4B3B4F2FF1E4}" dt="2025-11-02T16:03:43.864" v="261" actId="26606"/>
          <ac:spMkLst>
            <pc:docMk/>
            <pc:sldMk cId="4066933077" sldId="267"/>
            <ac:spMk id="19" creationId="{D1EA859B-E555-4109-94F3-6700E046E008}"/>
          </ac:spMkLst>
        </pc:spChg>
        <pc:spChg chg="add del">
          <ac:chgData name="Florentina Zauca" userId="71614c4e-be82-45e5-9a5c-808bfcb9f7e2" providerId="ADAL" clId="{B3E6298C-D02C-4ACA-B6C7-4B3B4F2FF1E4}" dt="2025-11-02T16:03:41.920" v="258" actId="26606"/>
          <ac:spMkLst>
            <pc:docMk/>
            <pc:sldMk cId="4066933077" sldId="267"/>
            <ac:spMk id="24" creationId="{362810D9-2C5A-477D-949C-C191895477F3}"/>
          </ac:spMkLst>
        </pc:spChg>
        <pc:spChg chg="add del">
          <ac:chgData name="Florentina Zauca" userId="71614c4e-be82-45e5-9a5c-808bfcb9f7e2" providerId="ADAL" clId="{B3E6298C-D02C-4ACA-B6C7-4B3B4F2FF1E4}" dt="2025-11-02T16:03:41.920" v="258" actId="26606"/>
          <ac:spMkLst>
            <pc:docMk/>
            <pc:sldMk cId="4066933077" sldId="267"/>
            <ac:spMk id="26" creationId="{081E4A58-353D-44AE-B2FC-2A74E2E400F7}"/>
          </ac:spMkLst>
        </pc:spChg>
        <pc:spChg chg="add del">
          <ac:chgData name="Florentina Zauca" userId="71614c4e-be82-45e5-9a5c-808bfcb9f7e2" providerId="ADAL" clId="{B3E6298C-D02C-4ACA-B6C7-4B3B4F2FF1E4}" dt="2025-11-02T16:03:43.847" v="260" actId="26606"/>
          <ac:spMkLst>
            <pc:docMk/>
            <pc:sldMk cId="4066933077" sldId="267"/>
            <ac:spMk id="28" creationId="{D009D6D5-DAC2-4A8B-A17A-E206B9012D09}"/>
          </ac:spMkLst>
        </pc:spChg>
        <pc:spChg chg="add del">
          <ac:chgData name="Florentina Zauca" userId="71614c4e-be82-45e5-9a5c-808bfcb9f7e2" providerId="ADAL" clId="{B3E6298C-D02C-4ACA-B6C7-4B3B4F2FF1E4}" dt="2025-11-02T16:13:41.142" v="355" actId="26606"/>
          <ac:spMkLst>
            <pc:docMk/>
            <pc:sldMk cId="4066933077" sldId="267"/>
            <ac:spMk id="30" creationId="{C5E6CFF1-2F42-4E10-9A97-F116F46F53FE}"/>
          </ac:spMkLst>
        </pc:spChg>
        <pc:spChg chg="add">
          <ac:chgData name="Florentina Zauca" userId="71614c4e-be82-45e5-9a5c-808bfcb9f7e2" providerId="ADAL" clId="{B3E6298C-D02C-4ACA-B6C7-4B3B4F2FF1E4}" dt="2025-11-02T16:13:41.142" v="355" actId="26606"/>
          <ac:spMkLst>
            <pc:docMk/>
            <pc:sldMk cId="4066933077" sldId="267"/>
            <ac:spMk id="36" creationId="{8F90786E-B72D-4C32-BDCE-A170B007822D}"/>
          </ac:spMkLst>
        </pc:spChg>
        <pc:spChg chg="add">
          <ac:chgData name="Florentina Zauca" userId="71614c4e-be82-45e5-9a5c-808bfcb9f7e2" providerId="ADAL" clId="{B3E6298C-D02C-4ACA-B6C7-4B3B4F2FF1E4}" dt="2025-11-02T16:13:41.142" v="355" actId="26606"/>
          <ac:spMkLst>
            <pc:docMk/>
            <pc:sldMk cId="4066933077" sldId="267"/>
            <ac:spMk id="38" creationId="{5E46F2E7-848F-4A6C-A098-4764FDEA771A}"/>
          </ac:spMkLst>
        </pc:spChg>
        <pc:picChg chg="mod ord">
          <ac:chgData name="Florentina Zauca" userId="71614c4e-be82-45e5-9a5c-808bfcb9f7e2" providerId="ADAL" clId="{B3E6298C-D02C-4ACA-B6C7-4B3B4F2FF1E4}" dt="2025-11-02T16:13:41.142" v="355" actId="26606"/>
          <ac:picMkLst>
            <pc:docMk/>
            <pc:sldMk cId="4066933077" sldId="267"/>
            <ac:picMk id="5" creationId="{B2CB9CFE-DE94-6627-ECC0-A6204ABB74B5}"/>
          </ac:picMkLst>
        </pc:picChg>
        <pc:cxnChg chg="add del">
          <ac:chgData name="Florentina Zauca" userId="71614c4e-be82-45e5-9a5c-808bfcb9f7e2" providerId="ADAL" clId="{B3E6298C-D02C-4ACA-B6C7-4B3B4F2FF1E4}" dt="2025-11-02T16:13:41.142" v="355" actId="26606"/>
          <ac:cxnSpMkLst>
            <pc:docMk/>
            <pc:sldMk cId="4066933077" sldId="267"/>
            <ac:cxnSpMk id="31" creationId="{96A8629B-8289-498B-939B-1CA0C106182C}"/>
          </ac:cxnSpMkLst>
        </pc:cxnChg>
      </pc:sldChg>
      <pc:sldChg chg="addSp delSp modSp new mod setBg setClrOvrMap delDesignElem chgLayout">
        <pc:chgData name="Florentina Zauca" userId="71614c4e-be82-45e5-9a5c-808bfcb9f7e2" providerId="ADAL" clId="{B3E6298C-D02C-4ACA-B6C7-4B3B4F2FF1E4}" dt="2025-11-02T16:05:25.334" v="289" actId="700"/>
        <pc:sldMkLst>
          <pc:docMk/>
          <pc:sldMk cId="3880323812" sldId="268"/>
        </pc:sldMkLst>
        <pc:spChg chg="mod ord">
          <ac:chgData name="Florentina Zauca" userId="71614c4e-be82-45e5-9a5c-808bfcb9f7e2" providerId="ADAL" clId="{B3E6298C-D02C-4ACA-B6C7-4B3B4F2FF1E4}" dt="2025-11-02T16:05:25.334" v="289" actId="700"/>
          <ac:spMkLst>
            <pc:docMk/>
            <pc:sldMk cId="3880323812" sldId="268"/>
            <ac:spMk id="2" creationId="{9173539C-006A-AB31-5192-BEF1F25EC7B5}"/>
          </ac:spMkLst>
        </pc:spChg>
        <pc:spChg chg="add del">
          <ac:chgData name="Florentina Zauca" userId="71614c4e-be82-45e5-9a5c-808bfcb9f7e2" providerId="ADAL" clId="{B3E6298C-D02C-4ACA-B6C7-4B3B4F2FF1E4}" dt="2025-11-02T16:04:18.456" v="278" actId="26606"/>
          <ac:spMkLst>
            <pc:docMk/>
            <pc:sldMk cId="3880323812" sldId="268"/>
            <ac:spMk id="3" creationId="{B2925DEE-E7F4-B1F9-BF06-5CDDBA570085}"/>
          </ac:spMkLst>
        </pc:spChg>
        <pc:spChg chg="add del">
          <ac:chgData name="Florentina Zauca" userId="71614c4e-be82-45e5-9a5c-808bfcb9f7e2" providerId="ADAL" clId="{B3E6298C-D02C-4ACA-B6C7-4B3B4F2FF1E4}" dt="2025-11-02T16:04:10.798" v="275" actId="26606"/>
          <ac:spMkLst>
            <pc:docMk/>
            <pc:sldMk cId="3880323812" sldId="268"/>
            <ac:spMk id="9" creationId="{B6924B03-77BD-EAE3-2854-43363FF8E6BB}"/>
          </ac:spMkLst>
        </pc:spChg>
        <pc:spChg chg="add del">
          <ac:chgData name="Florentina Zauca" userId="71614c4e-be82-45e5-9a5c-808bfcb9f7e2" providerId="ADAL" clId="{B3E6298C-D02C-4ACA-B6C7-4B3B4F2FF1E4}" dt="2025-11-02T16:04:10.798" v="275" actId="26606"/>
          <ac:spMkLst>
            <pc:docMk/>
            <pc:sldMk cId="3880323812" sldId="268"/>
            <ac:spMk id="11" creationId="{4D60F200-5EB0-B223-2439-C96C67F0FEE1}"/>
          </ac:spMkLst>
        </pc:spChg>
        <pc:spChg chg="add del">
          <ac:chgData name="Florentina Zauca" userId="71614c4e-be82-45e5-9a5c-808bfcb9f7e2" providerId="ADAL" clId="{B3E6298C-D02C-4ACA-B6C7-4B3B4F2FF1E4}" dt="2025-11-02T16:04:10.798" v="275" actId="26606"/>
          <ac:spMkLst>
            <pc:docMk/>
            <pc:sldMk cId="3880323812" sldId="268"/>
            <ac:spMk id="13" creationId="{1740453C-744F-DB3A-47EC-15EACE1DC117}"/>
          </ac:spMkLst>
        </pc:spChg>
        <pc:spChg chg="add del">
          <ac:chgData name="Florentina Zauca" userId="71614c4e-be82-45e5-9a5c-808bfcb9f7e2" providerId="ADAL" clId="{B3E6298C-D02C-4ACA-B6C7-4B3B4F2FF1E4}" dt="2025-11-02T16:04:10.798" v="275" actId="26606"/>
          <ac:spMkLst>
            <pc:docMk/>
            <pc:sldMk cId="3880323812" sldId="268"/>
            <ac:spMk id="15" creationId="{01EB5855-8EB7-1AE5-9030-5D0AA3C1AF4B}"/>
          </ac:spMkLst>
        </pc:spChg>
        <pc:spChg chg="add del">
          <ac:chgData name="Florentina Zauca" userId="71614c4e-be82-45e5-9a5c-808bfcb9f7e2" providerId="ADAL" clId="{B3E6298C-D02C-4ACA-B6C7-4B3B4F2FF1E4}" dt="2025-11-02T16:04:18.433" v="277" actId="26606"/>
          <ac:spMkLst>
            <pc:docMk/>
            <pc:sldMk cId="3880323812" sldId="268"/>
            <ac:spMk id="17" creationId="{B6924B03-77BD-EAE3-2854-43363FF8E6BB}"/>
          </ac:spMkLst>
        </pc:spChg>
        <pc:spChg chg="add del">
          <ac:chgData name="Florentina Zauca" userId="71614c4e-be82-45e5-9a5c-808bfcb9f7e2" providerId="ADAL" clId="{B3E6298C-D02C-4ACA-B6C7-4B3B4F2FF1E4}" dt="2025-11-02T16:04:18.433" v="277" actId="26606"/>
          <ac:spMkLst>
            <pc:docMk/>
            <pc:sldMk cId="3880323812" sldId="268"/>
            <ac:spMk id="19" creationId="{4D60F200-5EB0-B223-2439-C96C67F0FEE1}"/>
          </ac:spMkLst>
        </pc:spChg>
        <pc:spChg chg="add del">
          <ac:chgData name="Florentina Zauca" userId="71614c4e-be82-45e5-9a5c-808bfcb9f7e2" providerId="ADAL" clId="{B3E6298C-D02C-4ACA-B6C7-4B3B4F2FF1E4}" dt="2025-11-02T16:04:18.433" v="277" actId="26606"/>
          <ac:spMkLst>
            <pc:docMk/>
            <pc:sldMk cId="3880323812" sldId="268"/>
            <ac:spMk id="20" creationId="{A6567EA8-C72D-4B9B-D23F-6B2E9F9C9F47}"/>
          </ac:spMkLst>
        </pc:spChg>
        <pc:spChg chg="add del">
          <ac:chgData name="Florentina Zauca" userId="71614c4e-be82-45e5-9a5c-808bfcb9f7e2" providerId="ADAL" clId="{B3E6298C-D02C-4ACA-B6C7-4B3B4F2FF1E4}" dt="2025-11-02T16:04:18.433" v="277" actId="26606"/>
          <ac:spMkLst>
            <pc:docMk/>
            <pc:sldMk cId="3880323812" sldId="268"/>
            <ac:spMk id="21" creationId="{FEFBFA78-9360-1E01-5448-6D5AE0A32601}"/>
          </ac:spMkLst>
        </pc:spChg>
        <pc:spChg chg="add del">
          <ac:chgData name="Florentina Zauca" userId="71614c4e-be82-45e5-9a5c-808bfcb9f7e2" providerId="ADAL" clId="{B3E6298C-D02C-4ACA-B6C7-4B3B4F2FF1E4}" dt="2025-11-02T16:04:18.433" v="277" actId="26606"/>
          <ac:spMkLst>
            <pc:docMk/>
            <pc:sldMk cId="3880323812" sldId="268"/>
            <ac:spMk id="22" creationId="{1740453C-744F-DB3A-47EC-15EACE1DC117}"/>
          </ac:spMkLst>
        </pc:spChg>
        <pc:spChg chg="add del">
          <ac:chgData name="Florentina Zauca" userId="71614c4e-be82-45e5-9a5c-808bfcb9f7e2" providerId="ADAL" clId="{B3E6298C-D02C-4ACA-B6C7-4B3B4F2FF1E4}" dt="2025-11-02T16:05:17.740" v="287" actId="700"/>
          <ac:spMkLst>
            <pc:docMk/>
            <pc:sldMk cId="3880323812" sldId="268"/>
            <ac:spMk id="24" creationId="{C5E6CFF1-2F42-4E10-9A97-F116F46F53FE}"/>
          </ac:spMkLst>
        </pc:spChg>
        <pc:spChg chg="add mod ord">
          <ac:chgData name="Florentina Zauca" userId="71614c4e-be82-45e5-9a5c-808bfcb9f7e2" providerId="ADAL" clId="{B3E6298C-D02C-4ACA-B6C7-4B3B4F2FF1E4}" dt="2025-11-02T16:05:25.334" v="289" actId="700"/>
          <ac:spMkLst>
            <pc:docMk/>
            <pc:sldMk cId="3880323812" sldId="268"/>
            <ac:spMk id="27" creationId="{B2925DEE-E7F4-B1F9-BF06-5CDDBA570085}"/>
          </ac:spMkLst>
        </pc:spChg>
        <pc:picChg chg="add del">
          <ac:chgData name="Florentina Zauca" userId="71614c4e-be82-45e5-9a5c-808bfcb9f7e2" providerId="ADAL" clId="{B3E6298C-D02C-4ACA-B6C7-4B3B4F2FF1E4}" dt="2025-11-02T16:04:10.798" v="275" actId="26606"/>
          <ac:picMkLst>
            <pc:docMk/>
            <pc:sldMk cId="3880323812" sldId="268"/>
            <ac:picMk id="5" creationId="{8A0AE1EF-5642-652A-09BE-00AAF0AA990B}"/>
          </ac:picMkLst>
        </pc:picChg>
        <pc:picChg chg="add del">
          <ac:chgData name="Florentina Zauca" userId="71614c4e-be82-45e5-9a5c-808bfcb9f7e2" providerId="ADAL" clId="{B3E6298C-D02C-4ACA-B6C7-4B3B4F2FF1E4}" dt="2025-11-02T16:04:18.433" v="277" actId="26606"/>
          <ac:picMkLst>
            <pc:docMk/>
            <pc:sldMk cId="3880323812" sldId="268"/>
            <ac:picMk id="18" creationId="{B44C068A-C64B-C639-8709-7A9FE05C0C5F}"/>
          </ac:picMkLst>
        </pc:picChg>
        <pc:picChg chg="add">
          <ac:chgData name="Florentina Zauca" userId="71614c4e-be82-45e5-9a5c-808bfcb9f7e2" providerId="ADAL" clId="{B3E6298C-D02C-4ACA-B6C7-4B3B4F2FF1E4}" dt="2025-11-02T16:04:18.456" v="278" actId="26606"/>
          <ac:picMkLst>
            <pc:docMk/>
            <pc:sldMk cId="3880323812" sldId="268"/>
            <ac:picMk id="25" creationId="{190C1F44-DF8E-3622-1FA9-2329563B4662}"/>
          </ac:picMkLst>
        </pc:picChg>
        <pc:cxnChg chg="add del">
          <ac:chgData name="Florentina Zauca" userId="71614c4e-be82-45e5-9a5c-808bfcb9f7e2" providerId="ADAL" clId="{B3E6298C-D02C-4ACA-B6C7-4B3B4F2FF1E4}" dt="2025-11-02T16:05:17.740" v="287" actId="700"/>
          <ac:cxnSpMkLst>
            <pc:docMk/>
            <pc:sldMk cId="3880323812" sldId="268"/>
            <ac:cxnSpMk id="26" creationId="{96A8629B-8289-498B-939B-1CA0C106182C}"/>
          </ac:cxnSpMkLst>
        </pc:cxnChg>
      </pc:sldChg>
      <pc:sldMasterChg chg="setBg modSldLayout">
        <pc:chgData name="Florentina Zauca" userId="71614c4e-be82-45e5-9a5c-808bfcb9f7e2" providerId="ADAL" clId="{B3E6298C-D02C-4ACA-B6C7-4B3B4F2FF1E4}" dt="2025-11-02T16:00:40.828" v="148"/>
        <pc:sldMasterMkLst>
          <pc:docMk/>
          <pc:sldMasterMk cId="2209977519" sldId="2147483648"/>
        </pc:sldMasterMkLst>
        <pc:sldLayoutChg chg="setBg">
          <pc:chgData name="Florentina Zauca" userId="71614c4e-be82-45e5-9a5c-808bfcb9f7e2" providerId="ADAL" clId="{B3E6298C-D02C-4ACA-B6C7-4B3B4F2FF1E4}" dt="2025-11-02T16:00:40.828" v="148"/>
          <pc:sldLayoutMkLst>
            <pc:docMk/>
            <pc:sldMasterMk cId="2209977519" sldId="2147483648"/>
            <pc:sldLayoutMk cId="3168075583" sldId="2147483649"/>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2614314258" sldId="2147483650"/>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960648375" sldId="2147483651"/>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2782244947" sldId="2147483652"/>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990158736" sldId="2147483653"/>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727027711" sldId="2147483654"/>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1212999818" sldId="2147483655"/>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1840726560" sldId="2147483656"/>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3889236939" sldId="2147483657"/>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2910927964" sldId="2147483658"/>
          </pc:sldLayoutMkLst>
        </pc:sldLayoutChg>
        <pc:sldLayoutChg chg="setBg">
          <pc:chgData name="Florentina Zauca" userId="71614c4e-be82-45e5-9a5c-808bfcb9f7e2" providerId="ADAL" clId="{B3E6298C-D02C-4ACA-B6C7-4B3B4F2FF1E4}" dt="2025-11-02T16:00:40.828" v="148"/>
          <pc:sldLayoutMkLst>
            <pc:docMk/>
            <pc:sldMasterMk cId="2209977519" sldId="2147483648"/>
            <pc:sldLayoutMk cId="3612223792" sldId="2147483659"/>
          </pc:sldLayoutMkLst>
        </pc:sldLayoutChg>
      </pc:sldMaster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99881E-850C-4AFD-A8BA-0BAFB369415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1D68F0-61C6-4103-9A26-F34260DFE149}">
      <dgm:prSet/>
      <dgm:spPr/>
      <dgm:t>
        <a:bodyPr/>
        <a:lstStyle/>
        <a:p>
          <a:r>
            <a:rPr lang="en-GB"/>
            <a:t>1.Short term –(0-6 months)</a:t>
          </a:r>
          <a:endParaRPr lang="en-US"/>
        </a:p>
      </dgm:t>
    </dgm:pt>
    <dgm:pt modelId="{F0AEB052-F756-4E4F-B05D-F1AC2152848C}" type="parTrans" cxnId="{B26A91F1-E615-42C7-90AE-49E43E52A514}">
      <dgm:prSet/>
      <dgm:spPr/>
      <dgm:t>
        <a:bodyPr/>
        <a:lstStyle/>
        <a:p>
          <a:endParaRPr lang="en-US"/>
        </a:p>
      </dgm:t>
    </dgm:pt>
    <dgm:pt modelId="{6D67FBBF-29BE-4589-A436-275DC9AAA344}" type="sibTrans" cxnId="{B26A91F1-E615-42C7-90AE-49E43E52A514}">
      <dgm:prSet/>
      <dgm:spPr/>
      <dgm:t>
        <a:bodyPr/>
        <a:lstStyle/>
        <a:p>
          <a:endParaRPr lang="en-US"/>
        </a:p>
      </dgm:t>
    </dgm:pt>
    <dgm:pt modelId="{7C97B76C-3C83-44C9-8DF2-5F975F7984AC}">
      <dgm:prSet/>
      <dgm:spPr/>
      <dgm:t>
        <a:bodyPr/>
        <a:lstStyle/>
        <a:p>
          <a:r>
            <a:rPr lang="en-GB"/>
            <a:t>Launch bakery &amp; reach break-even </a:t>
          </a:r>
          <a:endParaRPr lang="en-US"/>
        </a:p>
      </dgm:t>
    </dgm:pt>
    <dgm:pt modelId="{129F1FC4-A0B9-4BF0-BB03-08AC337E5B96}" type="parTrans" cxnId="{6A2ECC3E-0AC2-4176-A70E-5D2DEA1DFC10}">
      <dgm:prSet/>
      <dgm:spPr/>
      <dgm:t>
        <a:bodyPr/>
        <a:lstStyle/>
        <a:p>
          <a:endParaRPr lang="en-US"/>
        </a:p>
      </dgm:t>
    </dgm:pt>
    <dgm:pt modelId="{4BE8C22F-F34F-4A76-B3E7-0DA2947E089E}" type="sibTrans" cxnId="{6A2ECC3E-0AC2-4176-A70E-5D2DEA1DFC10}">
      <dgm:prSet/>
      <dgm:spPr/>
      <dgm:t>
        <a:bodyPr/>
        <a:lstStyle/>
        <a:p>
          <a:endParaRPr lang="en-US"/>
        </a:p>
      </dgm:t>
    </dgm:pt>
    <dgm:pt modelId="{CC0E164F-AA41-4413-8CA9-18551589F3A1}">
      <dgm:prSet/>
      <dgm:spPr/>
      <dgm:t>
        <a:bodyPr/>
        <a:lstStyle/>
        <a:p>
          <a:r>
            <a:rPr lang="en-GB"/>
            <a:t>Build brand awareness </a:t>
          </a:r>
          <a:endParaRPr lang="en-US"/>
        </a:p>
      </dgm:t>
    </dgm:pt>
    <dgm:pt modelId="{B6FC2632-276F-4B38-AA9E-A1C40F464B7F}" type="parTrans" cxnId="{062E4108-30D5-4C7F-BA56-ECA6ED10D043}">
      <dgm:prSet/>
      <dgm:spPr/>
      <dgm:t>
        <a:bodyPr/>
        <a:lstStyle/>
        <a:p>
          <a:endParaRPr lang="en-US"/>
        </a:p>
      </dgm:t>
    </dgm:pt>
    <dgm:pt modelId="{83C41F0D-9794-4CE2-A909-570045B9AEED}" type="sibTrans" cxnId="{062E4108-30D5-4C7F-BA56-ECA6ED10D043}">
      <dgm:prSet/>
      <dgm:spPr/>
      <dgm:t>
        <a:bodyPr/>
        <a:lstStyle/>
        <a:p>
          <a:endParaRPr lang="en-US"/>
        </a:p>
      </dgm:t>
    </dgm:pt>
    <dgm:pt modelId="{FDA4B4BF-5F61-4E36-BB99-26D936EE516C}">
      <dgm:prSet/>
      <dgm:spPr/>
      <dgm:t>
        <a:bodyPr/>
        <a:lstStyle/>
        <a:p>
          <a:r>
            <a:rPr lang="en-GB"/>
            <a:t>2. Log term ( 12-24 months)</a:t>
          </a:r>
          <a:endParaRPr lang="en-US"/>
        </a:p>
      </dgm:t>
    </dgm:pt>
    <dgm:pt modelId="{0558BF6E-359E-46EB-8AF7-909786D3148F}" type="parTrans" cxnId="{D2DBDD7F-FF3A-414B-807E-5657CDBC5A1B}">
      <dgm:prSet/>
      <dgm:spPr/>
      <dgm:t>
        <a:bodyPr/>
        <a:lstStyle/>
        <a:p>
          <a:endParaRPr lang="en-US"/>
        </a:p>
      </dgm:t>
    </dgm:pt>
    <dgm:pt modelId="{3000267D-AB68-4E6C-9DF2-506B7014D09B}" type="sibTrans" cxnId="{D2DBDD7F-FF3A-414B-807E-5657CDBC5A1B}">
      <dgm:prSet/>
      <dgm:spPr/>
      <dgm:t>
        <a:bodyPr/>
        <a:lstStyle/>
        <a:p>
          <a:endParaRPr lang="en-US"/>
        </a:p>
      </dgm:t>
    </dgm:pt>
    <dgm:pt modelId="{6C3A64D7-8D72-44D5-92D7-28EF80C28EB4}">
      <dgm:prSet/>
      <dgm:spPr/>
      <dgm:t>
        <a:bodyPr/>
        <a:lstStyle/>
        <a:p>
          <a:r>
            <a:rPr lang="en-GB"/>
            <a:t>10-15 % month growth </a:t>
          </a:r>
          <a:endParaRPr lang="en-US"/>
        </a:p>
      </dgm:t>
    </dgm:pt>
    <dgm:pt modelId="{DE0993D9-BE8A-4CFD-A6B9-63E8E1B48605}" type="parTrans" cxnId="{9BBFCC4C-AFB7-442D-93EE-9B6E2B7612EA}">
      <dgm:prSet/>
      <dgm:spPr/>
      <dgm:t>
        <a:bodyPr/>
        <a:lstStyle/>
        <a:p>
          <a:endParaRPr lang="en-US"/>
        </a:p>
      </dgm:t>
    </dgm:pt>
    <dgm:pt modelId="{1A409346-6F5E-4E88-9ADA-EB548FC59E8B}" type="sibTrans" cxnId="{9BBFCC4C-AFB7-442D-93EE-9B6E2B7612EA}">
      <dgm:prSet/>
      <dgm:spPr/>
      <dgm:t>
        <a:bodyPr/>
        <a:lstStyle/>
        <a:p>
          <a:endParaRPr lang="en-US"/>
        </a:p>
      </dgm:t>
    </dgm:pt>
    <dgm:pt modelId="{7A3E6849-C396-496D-BB27-23A4FC6E4219}">
      <dgm:prSet/>
      <dgm:spPr/>
      <dgm:t>
        <a:bodyPr/>
        <a:lstStyle/>
        <a:p>
          <a:r>
            <a:rPr lang="en-GB"/>
            <a:t>Online ordering &amp; community workshop </a:t>
          </a:r>
          <a:endParaRPr lang="en-US"/>
        </a:p>
      </dgm:t>
    </dgm:pt>
    <dgm:pt modelId="{4EEAEE56-C849-41F6-9200-24438515F6D6}" type="parTrans" cxnId="{9331D88C-0073-4B65-A33F-C7F14660679F}">
      <dgm:prSet/>
      <dgm:spPr/>
      <dgm:t>
        <a:bodyPr/>
        <a:lstStyle/>
        <a:p>
          <a:endParaRPr lang="en-US"/>
        </a:p>
      </dgm:t>
    </dgm:pt>
    <dgm:pt modelId="{8BEEC47F-6C76-411C-B65F-048D2F6B0D4A}" type="sibTrans" cxnId="{9331D88C-0073-4B65-A33F-C7F14660679F}">
      <dgm:prSet/>
      <dgm:spPr/>
      <dgm:t>
        <a:bodyPr/>
        <a:lstStyle/>
        <a:p>
          <a:endParaRPr lang="en-US"/>
        </a:p>
      </dgm:t>
    </dgm:pt>
    <dgm:pt modelId="{1EAC1978-FEBC-429C-8CAC-2E287FDDF96B}">
      <dgm:prSet/>
      <dgm:spPr/>
      <dgm:t>
        <a:bodyPr/>
        <a:lstStyle/>
        <a:p>
          <a:r>
            <a:rPr lang="en-GB"/>
            <a:t>Plan for expansion</a:t>
          </a:r>
          <a:endParaRPr lang="en-US"/>
        </a:p>
      </dgm:t>
    </dgm:pt>
    <dgm:pt modelId="{29ECD655-0512-4157-997F-CDDDD3AC5B06}" type="parTrans" cxnId="{F6471AF2-FBFE-4EC9-82AB-BD2AC64B91A1}">
      <dgm:prSet/>
      <dgm:spPr/>
      <dgm:t>
        <a:bodyPr/>
        <a:lstStyle/>
        <a:p>
          <a:endParaRPr lang="en-US"/>
        </a:p>
      </dgm:t>
    </dgm:pt>
    <dgm:pt modelId="{F9579E42-CDF7-470F-9FC0-75FAA8560871}" type="sibTrans" cxnId="{F6471AF2-FBFE-4EC9-82AB-BD2AC64B91A1}">
      <dgm:prSet/>
      <dgm:spPr/>
      <dgm:t>
        <a:bodyPr/>
        <a:lstStyle/>
        <a:p>
          <a:endParaRPr lang="en-US"/>
        </a:p>
      </dgm:t>
    </dgm:pt>
    <dgm:pt modelId="{DD1F3C14-9EAE-4A23-9B6F-6ABFDC548F42}" type="pres">
      <dgm:prSet presAssocID="{0699881E-850C-4AFD-A8BA-0BAFB3694158}" presName="vert0" presStyleCnt="0">
        <dgm:presLayoutVars>
          <dgm:dir/>
          <dgm:animOne val="branch"/>
          <dgm:animLvl val="lvl"/>
        </dgm:presLayoutVars>
      </dgm:prSet>
      <dgm:spPr/>
    </dgm:pt>
    <dgm:pt modelId="{9B42BE64-8311-4462-A72D-CA74D8BE7036}" type="pres">
      <dgm:prSet presAssocID="{711D68F0-61C6-4103-9A26-F34260DFE149}" presName="thickLine" presStyleLbl="alignNode1" presStyleIdx="0" presStyleCnt="7"/>
      <dgm:spPr/>
    </dgm:pt>
    <dgm:pt modelId="{56CAC34D-3669-4B71-BFC1-858EB23B35C7}" type="pres">
      <dgm:prSet presAssocID="{711D68F0-61C6-4103-9A26-F34260DFE149}" presName="horz1" presStyleCnt="0"/>
      <dgm:spPr/>
    </dgm:pt>
    <dgm:pt modelId="{DFA189A9-F7FF-434C-A4DB-9FA9175B0E9B}" type="pres">
      <dgm:prSet presAssocID="{711D68F0-61C6-4103-9A26-F34260DFE149}" presName="tx1" presStyleLbl="revTx" presStyleIdx="0" presStyleCnt="7"/>
      <dgm:spPr/>
    </dgm:pt>
    <dgm:pt modelId="{4F01C1EB-5444-42B0-AAF6-A8C5D170389E}" type="pres">
      <dgm:prSet presAssocID="{711D68F0-61C6-4103-9A26-F34260DFE149}" presName="vert1" presStyleCnt="0"/>
      <dgm:spPr/>
    </dgm:pt>
    <dgm:pt modelId="{33E58756-4DC8-40CE-84C2-1AB3AADB5F55}" type="pres">
      <dgm:prSet presAssocID="{7C97B76C-3C83-44C9-8DF2-5F975F7984AC}" presName="thickLine" presStyleLbl="alignNode1" presStyleIdx="1" presStyleCnt="7"/>
      <dgm:spPr/>
    </dgm:pt>
    <dgm:pt modelId="{4357A9A0-9DA4-4ADF-96F0-5B7D56FC54E8}" type="pres">
      <dgm:prSet presAssocID="{7C97B76C-3C83-44C9-8DF2-5F975F7984AC}" presName="horz1" presStyleCnt="0"/>
      <dgm:spPr/>
    </dgm:pt>
    <dgm:pt modelId="{3F983C9D-5233-4923-B33D-2D972A06B824}" type="pres">
      <dgm:prSet presAssocID="{7C97B76C-3C83-44C9-8DF2-5F975F7984AC}" presName="tx1" presStyleLbl="revTx" presStyleIdx="1" presStyleCnt="7"/>
      <dgm:spPr/>
    </dgm:pt>
    <dgm:pt modelId="{E373E18D-1FCC-4410-998A-163ACD2E3FB0}" type="pres">
      <dgm:prSet presAssocID="{7C97B76C-3C83-44C9-8DF2-5F975F7984AC}" presName="vert1" presStyleCnt="0"/>
      <dgm:spPr/>
    </dgm:pt>
    <dgm:pt modelId="{82FFD7BC-BCA5-4112-84A3-AD076C2F2793}" type="pres">
      <dgm:prSet presAssocID="{CC0E164F-AA41-4413-8CA9-18551589F3A1}" presName="thickLine" presStyleLbl="alignNode1" presStyleIdx="2" presStyleCnt="7"/>
      <dgm:spPr/>
    </dgm:pt>
    <dgm:pt modelId="{8AC04091-3C15-4A2A-88DE-086EAC660FF0}" type="pres">
      <dgm:prSet presAssocID="{CC0E164F-AA41-4413-8CA9-18551589F3A1}" presName="horz1" presStyleCnt="0"/>
      <dgm:spPr/>
    </dgm:pt>
    <dgm:pt modelId="{A2289939-953C-4B31-B4BA-E33797B942E1}" type="pres">
      <dgm:prSet presAssocID="{CC0E164F-AA41-4413-8CA9-18551589F3A1}" presName="tx1" presStyleLbl="revTx" presStyleIdx="2" presStyleCnt="7"/>
      <dgm:spPr/>
    </dgm:pt>
    <dgm:pt modelId="{061AAECA-DDAF-4C43-B387-A85857B6D1F9}" type="pres">
      <dgm:prSet presAssocID="{CC0E164F-AA41-4413-8CA9-18551589F3A1}" presName="vert1" presStyleCnt="0"/>
      <dgm:spPr/>
    </dgm:pt>
    <dgm:pt modelId="{07DEF629-F9CD-432F-994E-6E96FED74E66}" type="pres">
      <dgm:prSet presAssocID="{FDA4B4BF-5F61-4E36-BB99-26D936EE516C}" presName="thickLine" presStyleLbl="alignNode1" presStyleIdx="3" presStyleCnt="7"/>
      <dgm:spPr/>
    </dgm:pt>
    <dgm:pt modelId="{1D6A39EC-F080-4A41-94FA-A10C5DB7BA59}" type="pres">
      <dgm:prSet presAssocID="{FDA4B4BF-5F61-4E36-BB99-26D936EE516C}" presName="horz1" presStyleCnt="0"/>
      <dgm:spPr/>
    </dgm:pt>
    <dgm:pt modelId="{03881811-F0D4-4FEB-AE16-22F39DCF904D}" type="pres">
      <dgm:prSet presAssocID="{FDA4B4BF-5F61-4E36-BB99-26D936EE516C}" presName="tx1" presStyleLbl="revTx" presStyleIdx="3" presStyleCnt="7"/>
      <dgm:spPr/>
    </dgm:pt>
    <dgm:pt modelId="{ED2123A8-C469-4CC3-89BA-9184DDD5D216}" type="pres">
      <dgm:prSet presAssocID="{FDA4B4BF-5F61-4E36-BB99-26D936EE516C}" presName="vert1" presStyleCnt="0"/>
      <dgm:spPr/>
    </dgm:pt>
    <dgm:pt modelId="{BAE3D741-03EC-4CF3-A2BC-764C7F5AA14E}" type="pres">
      <dgm:prSet presAssocID="{6C3A64D7-8D72-44D5-92D7-28EF80C28EB4}" presName="thickLine" presStyleLbl="alignNode1" presStyleIdx="4" presStyleCnt="7"/>
      <dgm:spPr/>
    </dgm:pt>
    <dgm:pt modelId="{22B1313F-DCBE-42AC-ADDE-94B5F5C25905}" type="pres">
      <dgm:prSet presAssocID="{6C3A64D7-8D72-44D5-92D7-28EF80C28EB4}" presName="horz1" presStyleCnt="0"/>
      <dgm:spPr/>
    </dgm:pt>
    <dgm:pt modelId="{F5DDC405-3309-4C7F-87DC-876A259AC309}" type="pres">
      <dgm:prSet presAssocID="{6C3A64D7-8D72-44D5-92D7-28EF80C28EB4}" presName="tx1" presStyleLbl="revTx" presStyleIdx="4" presStyleCnt="7"/>
      <dgm:spPr/>
    </dgm:pt>
    <dgm:pt modelId="{B2FEE7FC-02CF-4A20-9F2C-D2C0EA245A4E}" type="pres">
      <dgm:prSet presAssocID="{6C3A64D7-8D72-44D5-92D7-28EF80C28EB4}" presName="vert1" presStyleCnt="0"/>
      <dgm:spPr/>
    </dgm:pt>
    <dgm:pt modelId="{91155A89-11D8-41D1-BE39-1B8FB82BA275}" type="pres">
      <dgm:prSet presAssocID="{7A3E6849-C396-496D-BB27-23A4FC6E4219}" presName="thickLine" presStyleLbl="alignNode1" presStyleIdx="5" presStyleCnt="7"/>
      <dgm:spPr/>
    </dgm:pt>
    <dgm:pt modelId="{11ECBA13-B15F-4077-A786-82E9EE66028A}" type="pres">
      <dgm:prSet presAssocID="{7A3E6849-C396-496D-BB27-23A4FC6E4219}" presName="horz1" presStyleCnt="0"/>
      <dgm:spPr/>
    </dgm:pt>
    <dgm:pt modelId="{ADB2A4F1-D5F8-48DD-99A3-9A22D4E26D2C}" type="pres">
      <dgm:prSet presAssocID="{7A3E6849-C396-496D-BB27-23A4FC6E4219}" presName="tx1" presStyleLbl="revTx" presStyleIdx="5" presStyleCnt="7"/>
      <dgm:spPr/>
    </dgm:pt>
    <dgm:pt modelId="{C47275A7-4D27-473C-AF62-035CEA645FD8}" type="pres">
      <dgm:prSet presAssocID="{7A3E6849-C396-496D-BB27-23A4FC6E4219}" presName="vert1" presStyleCnt="0"/>
      <dgm:spPr/>
    </dgm:pt>
    <dgm:pt modelId="{C5130BA6-8021-440C-B946-CA642443D921}" type="pres">
      <dgm:prSet presAssocID="{1EAC1978-FEBC-429C-8CAC-2E287FDDF96B}" presName="thickLine" presStyleLbl="alignNode1" presStyleIdx="6" presStyleCnt="7"/>
      <dgm:spPr/>
    </dgm:pt>
    <dgm:pt modelId="{97BC61BD-3D4C-4E8A-A61E-789B4877D69A}" type="pres">
      <dgm:prSet presAssocID="{1EAC1978-FEBC-429C-8CAC-2E287FDDF96B}" presName="horz1" presStyleCnt="0"/>
      <dgm:spPr/>
    </dgm:pt>
    <dgm:pt modelId="{8C6CA97E-37A4-468D-8E90-DF92CF7BC2D9}" type="pres">
      <dgm:prSet presAssocID="{1EAC1978-FEBC-429C-8CAC-2E287FDDF96B}" presName="tx1" presStyleLbl="revTx" presStyleIdx="6" presStyleCnt="7"/>
      <dgm:spPr/>
    </dgm:pt>
    <dgm:pt modelId="{FD271B28-FE1C-4484-A5B5-872FF127E587}" type="pres">
      <dgm:prSet presAssocID="{1EAC1978-FEBC-429C-8CAC-2E287FDDF96B}" presName="vert1" presStyleCnt="0"/>
      <dgm:spPr/>
    </dgm:pt>
  </dgm:ptLst>
  <dgm:cxnLst>
    <dgm:cxn modelId="{062E4108-30D5-4C7F-BA56-ECA6ED10D043}" srcId="{0699881E-850C-4AFD-A8BA-0BAFB3694158}" destId="{CC0E164F-AA41-4413-8CA9-18551589F3A1}" srcOrd="2" destOrd="0" parTransId="{B6FC2632-276F-4B38-AA9E-A1C40F464B7F}" sibTransId="{83C41F0D-9794-4CE2-A909-570045B9AEED}"/>
    <dgm:cxn modelId="{FA714720-015A-4963-BE70-269079316AFC}" type="presOf" srcId="{7A3E6849-C396-496D-BB27-23A4FC6E4219}" destId="{ADB2A4F1-D5F8-48DD-99A3-9A22D4E26D2C}" srcOrd="0" destOrd="0" presId="urn:microsoft.com/office/officeart/2008/layout/LinedList"/>
    <dgm:cxn modelId="{6A2ECC3E-0AC2-4176-A70E-5D2DEA1DFC10}" srcId="{0699881E-850C-4AFD-A8BA-0BAFB3694158}" destId="{7C97B76C-3C83-44C9-8DF2-5F975F7984AC}" srcOrd="1" destOrd="0" parTransId="{129F1FC4-A0B9-4BF0-BB03-08AC337E5B96}" sibTransId="{4BE8C22F-F34F-4A76-B3E7-0DA2947E089E}"/>
    <dgm:cxn modelId="{39B91167-72EB-4D64-9B8E-4BC4DB787CA1}" type="presOf" srcId="{1EAC1978-FEBC-429C-8CAC-2E287FDDF96B}" destId="{8C6CA97E-37A4-468D-8E90-DF92CF7BC2D9}" srcOrd="0" destOrd="0" presId="urn:microsoft.com/office/officeart/2008/layout/LinedList"/>
    <dgm:cxn modelId="{4A81984A-33F0-481A-ADBA-5930BC0386BB}" type="presOf" srcId="{0699881E-850C-4AFD-A8BA-0BAFB3694158}" destId="{DD1F3C14-9EAE-4A23-9B6F-6ABFDC548F42}" srcOrd="0" destOrd="0" presId="urn:microsoft.com/office/officeart/2008/layout/LinedList"/>
    <dgm:cxn modelId="{9BBFCC4C-AFB7-442D-93EE-9B6E2B7612EA}" srcId="{0699881E-850C-4AFD-A8BA-0BAFB3694158}" destId="{6C3A64D7-8D72-44D5-92D7-28EF80C28EB4}" srcOrd="4" destOrd="0" parTransId="{DE0993D9-BE8A-4CFD-A6B9-63E8E1B48605}" sibTransId="{1A409346-6F5E-4E88-9ADA-EB548FC59E8B}"/>
    <dgm:cxn modelId="{BE379950-5943-450C-AF72-674079811C26}" type="presOf" srcId="{FDA4B4BF-5F61-4E36-BB99-26D936EE516C}" destId="{03881811-F0D4-4FEB-AE16-22F39DCF904D}" srcOrd="0" destOrd="0" presId="urn:microsoft.com/office/officeart/2008/layout/LinedList"/>
    <dgm:cxn modelId="{D2DBDD7F-FF3A-414B-807E-5657CDBC5A1B}" srcId="{0699881E-850C-4AFD-A8BA-0BAFB3694158}" destId="{FDA4B4BF-5F61-4E36-BB99-26D936EE516C}" srcOrd="3" destOrd="0" parTransId="{0558BF6E-359E-46EB-8AF7-909786D3148F}" sibTransId="{3000267D-AB68-4E6C-9DF2-506B7014D09B}"/>
    <dgm:cxn modelId="{47BDCD82-2246-4E68-94C3-98E365498096}" type="presOf" srcId="{6C3A64D7-8D72-44D5-92D7-28EF80C28EB4}" destId="{F5DDC405-3309-4C7F-87DC-876A259AC309}" srcOrd="0" destOrd="0" presId="urn:microsoft.com/office/officeart/2008/layout/LinedList"/>
    <dgm:cxn modelId="{9331D88C-0073-4B65-A33F-C7F14660679F}" srcId="{0699881E-850C-4AFD-A8BA-0BAFB3694158}" destId="{7A3E6849-C396-496D-BB27-23A4FC6E4219}" srcOrd="5" destOrd="0" parTransId="{4EEAEE56-C849-41F6-9200-24438515F6D6}" sibTransId="{8BEEC47F-6C76-411C-B65F-048D2F6B0D4A}"/>
    <dgm:cxn modelId="{B3CAC9CB-CD8C-4BA0-B9F6-8A590F396796}" type="presOf" srcId="{CC0E164F-AA41-4413-8CA9-18551589F3A1}" destId="{A2289939-953C-4B31-B4BA-E33797B942E1}" srcOrd="0" destOrd="0" presId="urn:microsoft.com/office/officeart/2008/layout/LinedList"/>
    <dgm:cxn modelId="{751A6CE8-E1B5-4418-8F0C-640C094FA2E6}" type="presOf" srcId="{7C97B76C-3C83-44C9-8DF2-5F975F7984AC}" destId="{3F983C9D-5233-4923-B33D-2D972A06B824}" srcOrd="0" destOrd="0" presId="urn:microsoft.com/office/officeart/2008/layout/LinedList"/>
    <dgm:cxn modelId="{B26A91F1-E615-42C7-90AE-49E43E52A514}" srcId="{0699881E-850C-4AFD-A8BA-0BAFB3694158}" destId="{711D68F0-61C6-4103-9A26-F34260DFE149}" srcOrd="0" destOrd="0" parTransId="{F0AEB052-F756-4E4F-B05D-F1AC2152848C}" sibTransId="{6D67FBBF-29BE-4589-A436-275DC9AAA344}"/>
    <dgm:cxn modelId="{F6471AF2-FBFE-4EC9-82AB-BD2AC64B91A1}" srcId="{0699881E-850C-4AFD-A8BA-0BAFB3694158}" destId="{1EAC1978-FEBC-429C-8CAC-2E287FDDF96B}" srcOrd="6" destOrd="0" parTransId="{29ECD655-0512-4157-997F-CDDDD3AC5B06}" sibTransId="{F9579E42-CDF7-470F-9FC0-75FAA8560871}"/>
    <dgm:cxn modelId="{5118ADF2-4085-4A27-9205-03E0E2BCFC02}" type="presOf" srcId="{711D68F0-61C6-4103-9A26-F34260DFE149}" destId="{DFA189A9-F7FF-434C-A4DB-9FA9175B0E9B}" srcOrd="0" destOrd="0" presId="urn:microsoft.com/office/officeart/2008/layout/LinedList"/>
    <dgm:cxn modelId="{4FB5CE03-6C58-4FED-AB8A-CDAC796D6873}" type="presParOf" srcId="{DD1F3C14-9EAE-4A23-9B6F-6ABFDC548F42}" destId="{9B42BE64-8311-4462-A72D-CA74D8BE7036}" srcOrd="0" destOrd="0" presId="urn:microsoft.com/office/officeart/2008/layout/LinedList"/>
    <dgm:cxn modelId="{E44DE121-56CC-42B3-8583-73615CCF0321}" type="presParOf" srcId="{DD1F3C14-9EAE-4A23-9B6F-6ABFDC548F42}" destId="{56CAC34D-3669-4B71-BFC1-858EB23B35C7}" srcOrd="1" destOrd="0" presId="urn:microsoft.com/office/officeart/2008/layout/LinedList"/>
    <dgm:cxn modelId="{459AEB42-C01E-4A53-BD26-96100408A261}" type="presParOf" srcId="{56CAC34D-3669-4B71-BFC1-858EB23B35C7}" destId="{DFA189A9-F7FF-434C-A4DB-9FA9175B0E9B}" srcOrd="0" destOrd="0" presId="urn:microsoft.com/office/officeart/2008/layout/LinedList"/>
    <dgm:cxn modelId="{C7C79527-4C91-4CEF-A4A7-E694F194B915}" type="presParOf" srcId="{56CAC34D-3669-4B71-BFC1-858EB23B35C7}" destId="{4F01C1EB-5444-42B0-AAF6-A8C5D170389E}" srcOrd="1" destOrd="0" presId="urn:microsoft.com/office/officeart/2008/layout/LinedList"/>
    <dgm:cxn modelId="{D714A25D-F731-4C3B-92FD-A389BD945AEC}" type="presParOf" srcId="{DD1F3C14-9EAE-4A23-9B6F-6ABFDC548F42}" destId="{33E58756-4DC8-40CE-84C2-1AB3AADB5F55}" srcOrd="2" destOrd="0" presId="urn:microsoft.com/office/officeart/2008/layout/LinedList"/>
    <dgm:cxn modelId="{AD6897AC-2D4C-4B29-A718-C768CB214DD0}" type="presParOf" srcId="{DD1F3C14-9EAE-4A23-9B6F-6ABFDC548F42}" destId="{4357A9A0-9DA4-4ADF-96F0-5B7D56FC54E8}" srcOrd="3" destOrd="0" presId="urn:microsoft.com/office/officeart/2008/layout/LinedList"/>
    <dgm:cxn modelId="{A0A4AA72-DD84-41EE-BC44-C132D6FD2182}" type="presParOf" srcId="{4357A9A0-9DA4-4ADF-96F0-5B7D56FC54E8}" destId="{3F983C9D-5233-4923-B33D-2D972A06B824}" srcOrd="0" destOrd="0" presId="urn:microsoft.com/office/officeart/2008/layout/LinedList"/>
    <dgm:cxn modelId="{6965FB46-85CE-45E3-9CA2-5DEED074E1DC}" type="presParOf" srcId="{4357A9A0-9DA4-4ADF-96F0-5B7D56FC54E8}" destId="{E373E18D-1FCC-4410-998A-163ACD2E3FB0}" srcOrd="1" destOrd="0" presId="urn:microsoft.com/office/officeart/2008/layout/LinedList"/>
    <dgm:cxn modelId="{2F1D2410-427D-427C-A904-B16E1833251A}" type="presParOf" srcId="{DD1F3C14-9EAE-4A23-9B6F-6ABFDC548F42}" destId="{82FFD7BC-BCA5-4112-84A3-AD076C2F2793}" srcOrd="4" destOrd="0" presId="urn:microsoft.com/office/officeart/2008/layout/LinedList"/>
    <dgm:cxn modelId="{BD986A75-C7B1-4A0C-AF74-4A8A77F92E26}" type="presParOf" srcId="{DD1F3C14-9EAE-4A23-9B6F-6ABFDC548F42}" destId="{8AC04091-3C15-4A2A-88DE-086EAC660FF0}" srcOrd="5" destOrd="0" presId="urn:microsoft.com/office/officeart/2008/layout/LinedList"/>
    <dgm:cxn modelId="{DF2C3535-BEDA-4859-ADA5-2DD873534383}" type="presParOf" srcId="{8AC04091-3C15-4A2A-88DE-086EAC660FF0}" destId="{A2289939-953C-4B31-B4BA-E33797B942E1}" srcOrd="0" destOrd="0" presId="urn:microsoft.com/office/officeart/2008/layout/LinedList"/>
    <dgm:cxn modelId="{6FA60530-B4D9-4517-BC2D-77C014A344EA}" type="presParOf" srcId="{8AC04091-3C15-4A2A-88DE-086EAC660FF0}" destId="{061AAECA-DDAF-4C43-B387-A85857B6D1F9}" srcOrd="1" destOrd="0" presId="urn:microsoft.com/office/officeart/2008/layout/LinedList"/>
    <dgm:cxn modelId="{D16A5CCD-9CAD-4442-8ACB-0C81A518FB05}" type="presParOf" srcId="{DD1F3C14-9EAE-4A23-9B6F-6ABFDC548F42}" destId="{07DEF629-F9CD-432F-994E-6E96FED74E66}" srcOrd="6" destOrd="0" presId="urn:microsoft.com/office/officeart/2008/layout/LinedList"/>
    <dgm:cxn modelId="{50BCBE6A-5E5E-4579-A661-E82AE057A0EE}" type="presParOf" srcId="{DD1F3C14-9EAE-4A23-9B6F-6ABFDC548F42}" destId="{1D6A39EC-F080-4A41-94FA-A10C5DB7BA59}" srcOrd="7" destOrd="0" presId="urn:microsoft.com/office/officeart/2008/layout/LinedList"/>
    <dgm:cxn modelId="{F4D068E8-FFD0-4067-87A8-59439EF062E7}" type="presParOf" srcId="{1D6A39EC-F080-4A41-94FA-A10C5DB7BA59}" destId="{03881811-F0D4-4FEB-AE16-22F39DCF904D}" srcOrd="0" destOrd="0" presId="urn:microsoft.com/office/officeart/2008/layout/LinedList"/>
    <dgm:cxn modelId="{2DF67D60-3302-4D39-9018-C0B619003467}" type="presParOf" srcId="{1D6A39EC-F080-4A41-94FA-A10C5DB7BA59}" destId="{ED2123A8-C469-4CC3-89BA-9184DDD5D216}" srcOrd="1" destOrd="0" presId="urn:microsoft.com/office/officeart/2008/layout/LinedList"/>
    <dgm:cxn modelId="{A6EC4039-AC86-4979-B467-BC6E30EC1D59}" type="presParOf" srcId="{DD1F3C14-9EAE-4A23-9B6F-6ABFDC548F42}" destId="{BAE3D741-03EC-4CF3-A2BC-764C7F5AA14E}" srcOrd="8" destOrd="0" presId="urn:microsoft.com/office/officeart/2008/layout/LinedList"/>
    <dgm:cxn modelId="{03C13879-898F-44E5-B002-8921E79804BB}" type="presParOf" srcId="{DD1F3C14-9EAE-4A23-9B6F-6ABFDC548F42}" destId="{22B1313F-DCBE-42AC-ADDE-94B5F5C25905}" srcOrd="9" destOrd="0" presId="urn:microsoft.com/office/officeart/2008/layout/LinedList"/>
    <dgm:cxn modelId="{75037CB0-3A8C-41AC-B78C-17F9F8AFCEEE}" type="presParOf" srcId="{22B1313F-DCBE-42AC-ADDE-94B5F5C25905}" destId="{F5DDC405-3309-4C7F-87DC-876A259AC309}" srcOrd="0" destOrd="0" presId="urn:microsoft.com/office/officeart/2008/layout/LinedList"/>
    <dgm:cxn modelId="{E3E304C0-1F07-4257-B69F-996E163D72A6}" type="presParOf" srcId="{22B1313F-DCBE-42AC-ADDE-94B5F5C25905}" destId="{B2FEE7FC-02CF-4A20-9F2C-D2C0EA245A4E}" srcOrd="1" destOrd="0" presId="urn:microsoft.com/office/officeart/2008/layout/LinedList"/>
    <dgm:cxn modelId="{92C67B0A-C8B4-4D48-8200-99A56212D5F8}" type="presParOf" srcId="{DD1F3C14-9EAE-4A23-9B6F-6ABFDC548F42}" destId="{91155A89-11D8-41D1-BE39-1B8FB82BA275}" srcOrd="10" destOrd="0" presId="urn:microsoft.com/office/officeart/2008/layout/LinedList"/>
    <dgm:cxn modelId="{E67C2038-B6EC-499E-96F9-38CA7E78DA34}" type="presParOf" srcId="{DD1F3C14-9EAE-4A23-9B6F-6ABFDC548F42}" destId="{11ECBA13-B15F-4077-A786-82E9EE66028A}" srcOrd="11" destOrd="0" presId="urn:microsoft.com/office/officeart/2008/layout/LinedList"/>
    <dgm:cxn modelId="{E5852878-F1EB-4A27-9238-010CF5722F07}" type="presParOf" srcId="{11ECBA13-B15F-4077-A786-82E9EE66028A}" destId="{ADB2A4F1-D5F8-48DD-99A3-9A22D4E26D2C}" srcOrd="0" destOrd="0" presId="urn:microsoft.com/office/officeart/2008/layout/LinedList"/>
    <dgm:cxn modelId="{A7F4362B-586B-4CF0-94E0-11E77D5FA534}" type="presParOf" srcId="{11ECBA13-B15F-4077-A786-82E9EE66028A}" destId="{C47275A7-4D27-473C-AF62-035CEA645FD8}" srcOrd="1" destOrd="0" presId="urn:microsoft.com/office/officeart/2008/layout/LinedList"/>
    <dgm:cxn modelId="{3606F3C8-83A5-44D3-BFA1-423D575D5179}" type="presParOf" srcId="{DD1F3C14-9EAE-4A23-9B6F-6ABFDC548F42}" destId="{C5130BA6-8021-440C-B946-CA642443D921}" srcOrd="12" destOrd="0" presId="urn:microsoft.com/office/officeart/2008/layout/LinedList"/>
    <dgm:cxn modelId="{8A4321E8-737E-4FA2-9EA5-B520E0342CB9}" type="presParOf" srcId="{DD1F3C14-9EAE-4A23-9B6F-6ABFDC548F42}" destId="{97BC61BD-3D4C-4E8A-A61E-789B4877D69A}" srcOrd="13" destOrd="0" presId="urn:microsoft.com/office/officeart/2008/layout/LinedList"/>
    <dgm:cxn modelId="{78A4735E-8E2E-4D94-AE80-7645ABCCFFE3}" type="presParOf" srcId="{97BC61BD-3D4C-4E8A-A61E-789B4877D69A}" destId="{8C6CA97E-37A4-468D-8E90-DF92CF7BC2D9}" srcOrd="0" destOrd="0" presId="urn:microsoft.com/office/officeart/2008/layout/LinedList"/>
    <dgm:cxn modelId="{46994BCD-F5B8-4BE5-901E-908B13A63550}" type="presParOf" srcId="{97BC61BD-3D4C-4E8A-A61E-789B4877D69A}" destId="{FD271B28-FE1C-4484-A5B5-872FF127E587}"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038CC-2AB8-4589-84E4-BC18E0BDC8BD}"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ADD3CF61-9438-4AEA-BB60-939B8F90AEE2}">
      <dgm:prSet/>
      <dgm:spPr/>
      <dgm:t>
        <a:bodyPr/>
        <a:lstStyle/>
        <a:p>
          <a:pPr>
            <a:defRPr cap="all"/>
          </a:pPr>
          <a:r>
            <a:rPr lang="en-GB"/>
            <a:t>Authenticity handmade quality </a:t>
          </a:r>
          <a:endParaRPr lang="en-US"/>
        </a:p>
      </dgm:t>
    </dgm:pt>
    <dgm:pt modelId="{EE8CA82C-1268-489F-BAED-999841CA83DF}" type="parTrans" cxnId="{E2B04D39-D114-4C80-ADF4-3791350D8DA8}">
      <dgm:prSet/>
      <dgm:spPr/>
      <dgm:t>
        <a:bodyPr/>
        <a:lstStyle/>
        <a:p>
          <a:endParaRPr lang="en-US"/>
        </a:p>
      </dgm:t>
    </dgm:pt>
    <dgm:pt modelId="{668507AE-0D62-43CE-9858-FE1D5C8F9FC3}" type="sibTrans" cxnId="{E2B04D39-D114-4C80-ADF4-3791350D8DA8}">
      <dgm:prSet/>
      <dgm:spPr/>
      <dgm:t>
        <a:bodyPr/>
        <a:lstStyle/>
        <a:p>
          <a:endParaRPr lang="en-US"/>
        </a:p>
      </dgm:t>
    </dgm:pt>
    <dgm:pt modelId="{E98D3D73-754A-470C-8EB9-4503C51AF5AB}">
      <dgm:prSet/>
      <dgm:spPr/>
      <dgm:t>
        <a:bodyPr/>
        <a:lstStyle/>
        <a:p>
          <a:pPr>
            <a:defRPr cap="all"/>
          </a:pPr>
          <a:r>
            <a:rPr lang="en-GB"/>
            <a:t>Local ingredients </a:t>
          </a:r>
          <a:endParaRPr lang="en-US"/>
        </a:p>
      </dgm:t>
    </dgm:pt>
    <dgm:pt modelId="{D9300EF8-C0B0-4900-9E50-2E2A043F9F70}" type="parTrans" cxnId="{8C77A6BE-700F-4023-8969-ED33AB44841F}">
      <dgm:prSet/>
      <dgm:spPr/>
      <dgm:t>
        <a:bodyPr/>
        <a:lstStyle/>
        <a:p>
          <a:endParaRPr lang="en-US"/>
        </a:p>
      </dgm:t>
    </dgm:pt>
    <dgm:pt modelId="{7D6BD18B-E4C7-4446-AF78-5CE034CC26B6}" type="sibTrans" cxnId="{8C77A6BE-700F-4023-8969-ED33AB44841F}">
      <dgm:prSet/>
      <dgm:spPr/>
      <dgm:t>
        <a:bodyPr/>
        <a:lstStyle/>
        <a:p>
          <a:endParaRPr lang="en-US"/>
        </a:p>
      </dgm:t>
    </dgm:pt>
    <dgm:pt modelId="{3BC4CA4B-03D6-45A4-9B39-646F80578202}">
      <dgm:prSet/>
      <dgm:spPr/>
      <dgm:t>
        <a:bodyPr/>
        <a:lstStyle/>
        <a:p>
          <a:pPr>
            <a:defRPr cap="all"/>
          </a:pPr>
          <a:r>
            <a:rPr lang="en-GB"/>
            <a:t>Eco – friendly &amp; sustainability </a:t>
          </a:r>
          <a:endParaRPr lang="en-US"/>
        </a:p>
      </dgm:t>
    </dgm:pt>
    <dgm:pt modelId="{94A6F7D4-9AE7-4BE0-A0E6-9E9BADB4D819}" type="parTrans" cxnId="{1BD42FA1-D299-4518-8049-6E89BD71579E}">
      <dgm:prSet/>
      <dgm:spPr/>
      <dgm:t>
        <a:bodyPr/>
        <a:lstStyle/>
        <a:p>
          <a:endParaRPr lang="en-US"/>
        </a:p>
      </dgm:t>
    </dgm:pt>
    <dgm:pt modelId="{1E685D77-622A-4B0B-B72D-37CC3EBD3BAE}" type="sibTrans" cxnId="{1BD42FA1-D299-4518-8049-6E89BD71579E}">
      <dgm:prSet/>
      <dgm:spPr/>
      <dgm:t>
        <a:bodyPr/>
        <a:lstStyle/>
        <a:p>
          <a:endParaRPr lang="en-US"/>
        </a:p>
      </dgm:t>
    </dgm:pt>
    <dgm:pt modelId="{D7142335-98A2-418A-A356-60854E0664B7}">
      <dgm:prSet/>
      <dgm:spPr/>
      <dgm:t>
        <a:bodyPr/>
        <a:lstStyle/>
        <a:p>
          <a:pPr>
            <a:defRPr cap="all"/>
          </a:pPr>
          <a:r>
            <a:rPr lang="en-GB"/>
            <a:t>Affordable pricing </a:t>
          </a:r>
          <a:endParaRPr lang="en-US"/>
        </a:p>
      </dgm:t>
    </dgm:pt>
    <dgm:pt modelId="{3B0EBBA5-0F8C-4506-8E84-3E0FC0F2962F}" type="parTrans" cxnId="{43606C55-2401-476F-BEC4-2425A5D6D278}">
      <dgm:prSet/>
      <dgm:spPr/>
      <dgm:t>
        <a:bodyPr/>
        <a:lstStyle/>
        <a:p>
          <a:endParaRPr lang="en-US"/>
        </a:p>
      </dgm:t>
    </dgm:pt>
    <dgm:pt modelId="{BF445107-0241-49C7-B3C7-59E429D0BB0A}" type="sibTrans" cxnId="{43606C55-2401-476F-BEC4-2425A5D6D278}">
      <dgm:prSet/>
      <dgm:spPr/>
      <dgm:t>
        <a:bodyPr/>
        <a:lstStyle/>
        <a:p>
          <a:endParaRPr lang="en-US"/>
        </a:p>
      </dgm:t>
    </dgm:pt>
    <dgm:pt modelId="{F9B87A67-6DF6-4ADC-9D26-9609EC47CDF9}">
      <dgm:prSet/>
      <dgm:spPr/>
      <dgm:t>
        <a:bodyPr/>
        <a:lstStyle/>
        <a:p>
          <a:pPr>
            <a:defRPr cap="all"/>
          </a:pPr>
          <a:r>
            <a:rPr lang="en-GB"/>
            <a:t>Personal , community – focused service </a:t>
          </a:r>
          <a:endParaRPr lang="en-US"/>
        </a:p>
      </dgm:t>
    </dgm:pt>
    <dgm:pt modelId="{FD30F09E-69B9-4C33-863B-732227D0D373}" type="parTrans" cxnId="{7482327A-2388-47FA-BE3E-01069EE34C26}">
      <dgm:prSet/>
      <dgm:spPr/>
      <dgm:t>
        <a:bodyPr/>
        <a:lstStyle/>
        <a:p>
          <a:endParaRPr lang="en-US"/>
        </a:p>
      </dgm:t>
    </dgm:pt>
    <dgm:pt modelId="{ACFC15D4-38E8-4C68-8F39-5482ADA87087}" type="sibTrans" cxnId="{7482327A-2388-47FA-BE3E-01069EE34C26}">
      <dgm:prSet/>
      <dgm:spPr/>
      <dgm:t>
        <a:bodyPr/>
        <a:lstStyle/>
        <a:p>
          <a:endParaRPr lang="en-US"/>
        </a:p>
      </dgm:t>
    </dgm:pt>
    <dgm:pt modelId="{25C778A6-FCDA-442E-B195-5D4B68F80A21}" type="pres">
      <dgm:prSet presAssocID="{416038CC-2AB8-4589-84E4-BC18E0BDC8BD}" presName="vert0" presStyleCnt="0">
        <dgm:presLayoutVars>
          <dgm:dir/>
          <dgm:animOne val="branch"/>
          <dgm:animLvl val="lvl"/>
        </dgm:presLayoutVars>
      </dgm:prSet>
      <dgm:spPr/>
    </dgm:pt>
    <dgm:pt modelId="{BB7B90E5-AA52-47B8-BFFB-50076A1F6767}" type="pres">
      <dgm:prSet presAssocID="{ADD3CF61-9438-4AEA-BB60-939B8F90AEE2}" presName="thickLine" presStyleLbl="alignNode1" presStyleIdx="0" presStyleCnt="5"/>
      <dgm:spPr/>
    </dgm:pt>
    <dgm:pt modelId="{51677DAA-8219-44FB-A15D-CAE9522718C5}" type="pres">
      <dgm:prSet presAssocID="{ADD3CF61-9438-4AEA-BB60-939B8F90AEE2}" presName="horz1" presStyleCnt="0"/>
      <dgm:spPr/>
    </dgm:pt>
    <dgm:pt modelId="{F14BE037-BEBF-43AD-A91A-FE9D077EC3E8}" type="pres">
      <dgm:prSet presAssocID="{ADD3CF61-9438-4AEA-BB60-939B8F90AEE2}" presName="tx1" presStyleLbl="revTx" presStyleIdx="0" presStyleCnt="5"/>
      <dgm:spPr/>
    </dgm:pt>
    <dgm:pt modelId="{10B21179-1138-47F2-B4D6-DDB09CE8C135}" type="pres">
      <dgm:prSet presAssocID="{ADD3CF61-9438-4AEA-BB60-939B8F90AEE2}" presName="vert1" presStyleCnt="0"/>
      <dgm:spPr/>
    </dgm:pt>
    <dgm:pt modelId="{5978C882-68AD-424F-B2E4-1BBF8E0016BA}" type="pres">
      <dgm:prSet presAssocID="{E98D3D73-754A-470C-8EB9-4503C51AF5AB}" presName="thickLine" presStyleLbl="alignNode1" presStyleIdx="1" presStyleCnt="5"/>
      <dgm:spPr/>
    </dgm:pt>
    <dgm:pt modelId="{F6BFC2F0-D7BD-469E-9107-8A6C6997D312}" type="pres">
      <dgm:prSet presAssocID="{E98D3D73-754A-470C-8EB9-4503C51AF5AB}" presName="horz1" presStyleCnt="0"/>
      <dgm:spPr/>
    </dgm:pt>
    <dgm:pt modelId="{45BC7526-0E05-4D5C-A818-BD4B7CA92CFA}" type="pres">
      <dgm:prSet presAssocID="{E98D3D73-754A-470C-8EB9-4503C51AF5AB}" presName="tx1" presStyleLbl="revTx" presStyleIdx="1" presStyleCnt="5"/>
      <dgm:spPr/>
    </dgm:pt>
    <dgm:pt modelId="{0F8305CA-4546-4966-BFA3-3C5F738579DE}" type="pres">
      <dgm:prSet presAssocID="{E98D3D73-754A-470C-8EB9-4503C51AF5AB}" presName="vert1" presStyleCnt="0"/>
      <dgm:spPr/>
    </dgm:pt>
    <dgm:pt modelId="{7AAAA0DF-8C29-407B-AA26-810D472E4A4B}" type="pres">
      <dgm:prSet presAssocID="{3BC4CA4B-03D6-45A4-9B39-646F80578202}" presName="thickLine" presStyleLbl="alignNode1" presStyleIdx="2" presStyleCnt="5"/>
      <dgm:spPr/>
    </dgm:pt>
    <dgm:pt modelId="{9FEAA511-9852-4092-BD83-6581C743F8B5}" type="pres">
      <dgm:prSet presAssocID="{3BC4CA4B-03D6-45A4-9B39-646F80578202}" presName="horz1" presStyleCnt="0"/>
      <dgm:spPr/>
    </dgm:pt>
    <dgm:pt modelId="{FF7338D0-9582-4B9C-AD53-5CB422DA9D7F}" type="pres">
      <dgm:prSet presAssocID="{3BC4CA4B-03D6-45A4-9B39-646F80578202}" presName="tx1" presStyleLbl="revTx" presStyleIdx="2" presStyleCnt="5"/>
      <dgm:spPr/>
    </dgm:pt>
    <dgm:pt modelId="{4F988166-7E53-44B7-8214-52E9D9CF5949}" type="pres">
      <dgm:prSet presAssocID="{3BC4CA4B-03D6-45A4-9B39-646F80578202}" presName="vert1" presStyleCnt="0"/>
      <dgm:spPr/>
    </dgm:pt>
    <dgm:pt modelId="{205CC130-B45D-4D36-B4BE-1AB8AFD33894}" type="pres">
      <dgm:prSet presAssocID="{D7142335-98A2-418A-A356-60854E0664B7}" presName="thickLine" presStyleLbl="alignNode1" presStyleIdx="3" presStyleCnt="5"/>
      <dgm:spPr/>
    </dgm:pt>
    <dgm:pt modelId="{DFD82B99-550B-48C8-861A-9BEB820D695D}" type="pres">
      <dgm:prSet presAssocID="{D7142335-98A2-418A-A356-60854E0664B7}" presName="horz1" presStyleCnt="0"/>
      <dgm:spPr/>
    </dgm:pt>
    <dgm:pt modelId="{54D672F7-649C-4535-BD94-DE6B35D4AF2B}" type="pres">
      <dgm:prSet presAssocID="{D7142335-98A2-418A-A356-60854E0664B7}" presName="tx1" presStyleLbl="revTx" presStyleIdx="3" presStyleCnt="5"/>
      <dgm:spPr/>
    </dgm:pt>
    <dgm:pt modelId="{ABF97866-FC35-4B64-A252-066A6DE25CF8}" type="pres">
      <dgm:prSet presAssocID="{D7142335-98A2-418A-A356-60854E0664B7}" presName="vert1" presStyleCnt="0"/>
      <dgm:spPr/>
    </dgm:pt>
    <dgm:pt modelId="{718FFB24-FEF3-4DBC-98CB-ACD7ABD70BAC}" type="pres">
      <dgm:prSet presAssocID="{F9B87A67-6DF6-4ADC-9D26-9609EC47CDF9}" presName="thickLine" presStyleLbl="alignNode1" presStyleIdx="4" presStyleCnt="5"/>
      <dgm:spPr/>
    </dgm:pt>
    <dgm:pt modelId="{9CBD266F-C454-493D-BAE3-4A02F617278F}" type="pres">
      <dgm:prSet presAssocID="{F9B87A67-6DF6-4ADC-9D26-9609EC47CDF9}" presName="horz1" presStyleCnt="0"/>
      <dgm:spPr/>
    </dgm:pt>
    <dgm:pt modelId="{02EC863E-9CE2-4290-85D9-234672E6506F}" type="pres">
      <dgm:prSet presAssocID="{F9B87A67-6DF6-4ADC-9D26-9609EC47CDF9}" presName="tx1" presStyleLbl="revTx" presStyleIdx="4" presStyleCnt="5"/>
      <dgm:spPr/>
    </dgm:pt>
    <dgm:pt modelId="{03B382C4-DC8F-4529-9DBA-B2A92EF88910}" type="pres">
      <dgm:prSet presAssocID="{F9B87A67-6DF6-4ADC-9D26-9609EC47CDF9}" presName="vert1" presStyleCnt="0"/>
      <dgm:spPr/>
    </dgm:pt>
  </dgm:ptLst>
  <dgm:cxnLst>
    <dgm:cxn modelId="{9BA51610-9786-4327-9742-CDB6F2A69450}" type="presOf" srcId="{416038CC-2AB8-4589-84E4-BC18E0BDC8BD}" destId="{25C778A6-FCDA-442E-B195-5D4B68F80A21}" srcOrd="0" destOrd="0" presId="urn:microsoft.com/office/officeart/2008/layout/LinedList"/>
    <dgm:cxn modelId="{E2B04D39-D114-4C80-ADF4-3791350D8DA8}" srcId="{416038CC-2AB8-4589-84E4-BC18E0BDC8BD}" destId="{ADD3CF61-9438-4AEA-BB60-939B8F90AEE2}" srcOrd="0" destOrd="0" parTransId="{EE8CA82C-1268-489F-BAED-999841CA83DF}" sibTransId="{668507AE-0D62-43CE-9858-FE1D5C8F9FC3}"/>
    <dgm:cxn modelId="{B4EE2968-D468-4BC7-9FC5-7CACCE4E46FF}" type="presOf" srcId="{3BC4CA4B-03D6-45A4-9B39-646F80578202}" destId="{FF7338D0-9582-4B9C-AD53-5CB422DA9D7F}" srcOrd="0" destOrd="0" presId="urn:microsoft.com/office/officeart/2008/layout/LinedList"/>
    <dgm:cxn modelId="{6F415F6C-B163-44F9-BDD8-F5A5C1B7541A}" type="presOf" srcId="{D7142335-98A2-418A-A356-60854E0664B7}" destId="{54D672F7-649C-4535-BD94-DE6B35D4AF2B}" srcOrd="0" destOrd="0" presId="urn:microsoft.com/office/officeart/2008/layout/LinedList"/>
    <dgm:cxn modelId="{E862454D-43BE-46F5-8FEE-17D4C623E4E5}" type="presOf" srcId="{E98D3D73-754A-470C-8EB9-4503C51AF5AB}" destId="{45BC7526-0E05-4D5C-A818-BD4B7CA92CFA}" srcOrd="0" destOrd="0" presId="urn:microsoft.com/office/officeart/2008/layout/LinedList"/>
    <dgm:cxn modelId="{43606C55-2401-476F-BEC4-2425A5D6D278}" srcId="{416038CC-2AB8-4589-84E4-BC18E0BDC8BD}" destId="{D7142335-98A2-418A-A356-60854E0664B7}" srcOrd="3" destOrd="0" parTransId="{3B0EBBA5-0F8C-4506-8E84-3E0FC0F2962F}" sibTransId="{BF445107-0241-49C7-B3C7-59E429D0BB0A}"/>
    <dgm:cxn modelId="{7482327A-2388-47FA-BE3E-01069EE34C26}" srcId="{416038CC-2AB8-4589-84E4-BC18E0BDC8BD}" destId="{F9B87A67-6DF6-4ADC-9D26-9609EC47CDF9}" srcOrd="4" destOrd="0" parTransId="{FD30F09E-69B9-4C33-863B-732227D0D373}" sibTransId="{ACFC15D4-38E8-4C68-8F39-5482ADA87087}"/>
    <dgm:cxn modelId="{249F8492-FB31-41AD-881E-0660E9CDCF3A}" type="presOf" srcId="{ADD3CF61-9438-4AEA-BB60-939B8F90AEE2}" destId="{F14BE037-BEBF-43AD-A91A-FE9D077EC3E8}" srcOrd="0" destOrd="0" presId="urn:microsoft.com/office/officeart/2008/layout/LinedList"/>
    <dgm:cxn modelId="{1BD42FA1-D299-4518-8049-6E89BD71579E}" srcId="{416038CC-2AB8-4589-84E4-BC18E0BDC8BD}" destId="{3BC4CA4B-03D6-45A4-9B39-646F80578202}" srcOrd="2" destOrd="0" parTransId="{94A6F7D4-9AE7-4BE0-A0E6-9E9BADB4D819}" sibTransId="{1E685D77-622A-4B0B-B72D-37CC3EBD3BAE}"/>
    <dgm:cxn modelId="{8C77A6BE-700F-4023-8969-ED33AB44841F}" srcId="{416038CC-2AB8-4589-84E4-BC18E0BDC8BD}" destId="{E98D3D73-754A-470C-8EB9-4503C51AF5AB}" srcOrd="1" destOrd="0" parTransId="{D9300EF8-C0B0-4900-9E50-2E2A043F9F70}" sibTransId="{7D6BD18B-E4C7-4446-AF78-5CE034CC26B6}"/>
    <dgm:cxn modelId="{0784D9F6-224F-4F54-BC4D-4C98C5599550}" type="presOf" srcId="{F9B87A67-6DF6-4ADC-9D26-9609EC47CDF9}" destId="{02EC863E-9CE2-4290-85D9-234672E6506F}" srcOrd="0" destOrd="0" presId="urn:microsoft.com/office/officeart/2008/layout/LinedList"/>
    <dgm:cxn modelId="{3E765E36-EB8E-464E-952B-04B485D8CCD9}" type="presParOf" srcId="{25C778A6-FCDA-442E-B195-5D4B68F80A21}" destId="{BB7B90E5-AA52-47B8-BFFB-50076A1F6767}" srcOrd="0" destOrd="0" presId="urn:microsoft.com/office/officeart/2008/layout/LinedList"/>
    <dgm:cxn modelId="{689C25AD-B55D-4689-9838-4E5EA066D80C}" type="presParOf" srcId="{25C778A6-FCDA-442E-B195-5D4B68F80A21}" destId="{51677DAA-8219-44FB-A15D-CAE9522718C5}" srcOrd="1" destOrd="0" presId="urn:microsoft.com/office/officeart/2008/layout/LinedList"/>
    <dgm:cxn modelId="{E9BAB0E1-D29E-4363-AECF-C6A98562C134}" type="presParOf" srcId="{51677DAA-8219-44FB-A15D-CAE9522718C5}" destId="{F14BE037-BEBF-43AD-A91A-FE9D077EC3E8}" srcOrd="0" destOrd="0" presId="urn:microsoft.com/office/officeart/2008/layout/LinedList"/>
    <dgm:cxn modelId="{A6F3FD06-95E5-4055-8F8D-A502FF563470}" type="presParOf" srcId="{51677DAA-8219-44FB-A15D-CAE9522718C5}" destId="{10B21179-1138-47F2-B4D6-DDB09CE8C135}" srcOrd="1" destOrd="0" presId="urn:microsoft.com/office/officeart/2008/layout/LinedList"/>
    <dgm:cxn modelId="{D5E16820-F359-4323-B788-513F45E2D437}" type="presParOf" srcId="{25C778A6-FCDA-442E-B195-5D4B68F80A21}" destId="{5978C882-68AD-424F-B2E4-1BBF8E0016BA}" srcOrd="2" destOrd="0" presId="urn:microsoft.com/office/officeart/2008/layout/LinedList"/>
    <dgm:cxn modelId="{55531A86-149D-4226-948C-34B36DBB43F7}" type="presParOf" srcId="{25C778A6-FCDA-442E-B195-5D4B68F80A21}" destId="{F6BFC2F0-D7BD-469E-9107-8A6C6997D312}" srcOrd="3" destOrd="0" presId="urn:microsoft.com/office/officeart/2008/layout/LinedList"/>
    <dgm:cxn modelId="{B3DBBF22-1056-4B98-A75F-2D9C3949CA13}" type="presParOf" srcId="{F6BFC2F0-D7BD-469E-9107-8A6C6997D312}" destId="{45BC7526-0E05-4D5C-A818-BD4B7CA92CFA}" srcOrd="0" destOrd="0" presId="urn:microsoft.com/office/officeart/2008/layout/LinedList"/>
    <dgm:cxn modelId="{A4814E9E-CCF6-44F2-BED5-CC3DABB5B3CE}" type="presParOf" srcId="{F6BFC2F0-D7BD-469E-9107-8A6C6997D312}" destId="{0F8305CA-4546-4966-BFA3-3C5F738579DE}" srcOrd="1" destOrd="0" presId="urn:microsoft.com/office/officeart/2008/layout/LinedList"/>
    <dgm:cxn modelId="{AB315E04-0266-4077-BAD6-6ED0883E7D2D}" type="presParOf" srcId="{25C778A6-FCDA-442E-B195-5D4B68F80A21}" destId="{7AAAA0DF-8C29-407B-AA26-810D472E4A4B}" srcOrd="4" destOrd="0" presId="urn:microsoft.com/office/officeart/2008/layout/LinedList"/>
    <dgm:cxn modelId="{93954115-F021-4DED-8F7B-C781A4DCBF92}" type="presParOf" srcId="{25C778A6-FCDA-442E-B195-5D4B68F80A21}" destId="{9FEAA511-9852-4092-BD83-6581C743F8B5}" srcOrd="5" destOrd="0" presId="urn:microsoft.com/office/officeart/2008/layout/LinedList"/>
    <dgm:cxn modelId="{3BEE9EE9-981C-479B-BA23-C450D25332E7}" type="presParOf" srcId="{9FEAA511-9852-4092-BD83-6581C743F8B5}" destId="{FF7338D0-9582-4B9C-AD53-5CB422DA9D7F}" srcOrd="0" destOrd="0" presId="urn:microsoft.com/office/officeart/2008/layout/LinedList"/>
    <dgm:cxn modelId="{1837A5B4-AD73-4732-B279-369899E2D1A9}" type="presParOf" srcId="{9FEAA511-9852-4092-BD83-6581C743F8B5}" destId="{4F988166-7E53-44B7-8214-52E9D9CF5949}" srcOrd="1" destOrd="0" presId="urn:microsoft.com/office/officeart/2008/layout/LinedList"/>
    <dgm:cxn modelId="{F6B5F31C-D6C8-40A9-96C8-B6E2F053644D}" type="presParOf" srcId="{25C778A6-FCDA-442E-B195-5D4B68F80A21}" destId="{205CC130-B45D-4D36-B4BE-1AB8AFD33894}" srcOrd="6" destOrd="0" presId="urn:microsoft.com/office/officeart/2008/layout/LinedList"/>
    <dgm:cxn modelId="{C7B17E48-355D-46B3-B131-16C6DE6E35F2}" type="presParOf" srcId="{25C778A6-FCDA-442E-B195-5D4B68F80A21}" destId="{DFD82B99-550B-48C8-861A-9BEB820D695D}" srcOrd="7" destOrd="0" presId="urn:microsoft.com/office/officeart/2008/layout/LinedList"/>
    <dgm:cxn modelId="{36D9675C-94FB-47D8-A67A-CF52A526F2E6}" type="presParOf" srcId="{DFD82B99-550B-48C8-861A-9BEB820D695D}" destId="{54D672F7-649C-4535-BD94-DE6B35D4AF2B}" srcOrd="0" destOrd="0" presId="urn:microsoft.com/office/officeart/2008/layout/LinedList"/>
    <dgm:cxn modelId="{FDA29FBF-6E06-4AEA-9719-785D3EA06983}" type="presParOf" srcId="{DFD82B99-550B-48C8-861A-9BEB820D695D}" destId="{ABF97866-FC35-4B64-A252-066A6DE25CF8}" srcOrd="1" destOrd="0" presId="urn:microsoft.com/office/officeart/2008/layout/LinedList"/>
    <dgm:cxn modelId="{4F7725A6-C342-4683-9FE1-08475DAD15DB}" type="presParOf" srcId="{25C778A6-FCDA-442E-B195-5D4B68F80A21}" destId="{718FFB24-FEF3-4DBC-98CB-ACD7ABD70BAC}" srcOrd="8" destOrd="0" presId="urn:microsoft.com/office/officeart/2008/layout/LinedList"/>
    <dgm:cxn modelId="{7A74EFCB-8F61-4AD6-A9C1-F52C22752A98}" type="presParOf" srcId="{25C778A6-FCDA-442E-B195-5D4B68F80A21}" destId="{9CBD266F-C454-493D-BAE3-4A02F617278F}" srcOrd="9" destOrd="0" presId="urn:microsoft.com/office/officeart/2008/layout/LinedList"/>
    <dgm:cxn modelId="{69B0F511-5C66-463A-95A3-A97F161245C0}" type="presParOf" srcId="{9CBD266F-C454-493D-BAE3-4A02F617278F}" destId="{02EC863E-9CE2-4290-85D9-234672E6506F}" srcOrd="0" destOrd="0" presId="urn:microsoft.com/office/officeart/2008/layout/LinedList"/>
    <dgm:cxn modelId="{6F3124DB-1191-4CF3-B63E-D88B40F8F36F}" type="presParOf" srcId="{9CBD266F-C454-493D-BAE3-4A02F617278F}" destId="{03B382C4-DC8F-4529-9DBA-B2A92EF8891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397CB3-A63F-4C9A-805D-4AF95A980E0E}"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1D27D4F5-2E27-46EC-A43E-F0810D263448}">
      <dgm:prSet/>
      <dgm:spPr/>
      <dgm:t>
        <a:bodyPr/>
        <a:lstStyle/>
        <a:p>
          <a:r>
            <a:rPr lang="en-GB" dirty="0"/>
            <a:t>Target – students , office , workers , local residence</a:t>
          </a:r>
          <a:endParaRPr lang="en-US" dirty="0"/>
        </a:p>
      </dgm:t>
    </dgm:pt>
    <dgm:pt modelId="{BDC5C0FE-DEA0-44DC-A664-66AAA9E8E69F}" type="parTrans" cxnId="{98B9136D-4C6F-49B3-A165-FBBED56F6A27}">
      <dgm:prSet/>
      <dgm:spPr/>
      <dgm:t>
        <a:bodyPr/>
        <a:lstStyle/>
        <a:p>
          <a:endParaRPr lang="en-US"/>
        </a:p>
      </dgm:t>
    </dgm:pt>
    <dgm:pt modelId="{667909FC-7F94-4FE0-AB8D-6640188AC16D}" type="sibTrans" cxnId="{98B9136D-4C6F-49B3-A165-FBBED56F6A27}">
      <dgm:prSet/>
      <dgm:spPr/>
      <dgm:t>
        <a:bodyPr/>
        <a:lstStyle/>
        <a:p>
          <a:endParaRPr lang="en-US"/>
        </a:p>
      </dgm:t>
    </dgm:pt>
    <dgm:pt modelId="{0F6D2FDC-F2CC-41B0-AB69-8FEBC1825218}">
      <dgm:prSet/>
      <dgm:spPr/>
      <dgm:t>
        <a:bodyPr/>
        <a:lstStyle/>
        <a:p>
          <a:r>
            <a:rPr lang="en-GB" dirty="0"/>
            <a:t>Demographic -18-55 years , middle income </a:t>
          </a:r>
          <a:endParaRPr lang="en-US" dirty="0"/>
        </a:p>
      </dgm:t>
    </dgm:pt>
    <dgm:pt modelId="{998AFB6C-1B1B-4DF3-8825-41939566587C}" type="parTrans" cxnId="{2C081EA2-2768-4AB9-B08C-4567E762D8A9}">
      <dgm:prSet/>
      <dgm:spPr/>
      <dgm:t>
        <a:bodyPr/>
        <a:lstStyle/>
        <a:p>
          <a:endParaRPr lang="en-US"/>
        </a:p>
      </dgm:t>
    </dgm:pt>
    <dgm:pt modelId="{8E72D5FB-6869-40D2-8520-ED5121494757}" type="sibTrans" cxnId="{2C081EA2-2768-4AB9-B08C-4567E762D8A9}">
      <dgm:prSet/>
      <dgm:spPr/>
      <dgm:t>
        <a:bodyPr/>
        <a:lstStyle/>
        <a:p>
          <a:endParaRPr lang="en-US"/>
        </a:p>
      </dgm:t>
    </dgm:pt>
    <dgm:pt modelId="{776FB8E4-D475-4288-A1DA-88BD781DCD21}">
      <dgm:prSet/>
      <dgm:spPr/>
      <dgm:t>
        <a:bodyPr/>
        <a:lstStyle/>
        <a:p>
          <a:r>
            <a:rPr lang="en-GB" dirty="0"/>
            <a:t>Psychographic- value freshness , local sourcing , sustainability</a:t>
          </a:r>
          <a:endParaRPr lang="en-US" dirty="0"/>
        </a:p>
      </dgm:t>
    </dgm:pt>
    <dgm:pt modelId="{69DD9601-C86B-4C16-8DD9-D1F8117B99EC}" type="parTrans" cxnId="{D080DCCF-2B22-48E0-BABE-A5004D5E8797}">
      <dgm:prSet/>
      <dgm:spPr/>
      <dgm:t>
        <a:bodyPr/>
        <a:lstStyle/>
        <a:p>
          <a:endParaRPr lang="en-US"/>
        </a:p>
      </dgm:t>
    </dgm:pt>
    <dgm:pt modelId="{692C842D-D498-478A-9E76-322A4C25E34C}" type="sibTrans" cxnId="{D080DCCF-2B22-48E0-BABE-A5004D5E8797}">
      <dgm:prSet/>
      <dgm:spPr/>
      <dgm:t>
        <a:bodyPr/>
        <a:lstStyle/>
        <a:p>
          <a:endParaRPr lang="en-US"/>
        </a:p>
      </dgm:t>
    </dgm:pt>
    <dgm:pt modelId="{72D25865-0FF7-4F59-A9A0-F99388AE949A}">
      <dgm:prSet/>
      <dgm:spPr/>
      <dgm:t>
        <a:bodyPr/>
        <a:lstStyle/>
        <a:p>
          <a:r>
            <a:rPr lang="en-GB" dirty="0"/>
            <a:t>Behavioural-daily indulgence and loyalty programs. </a:t>
          </a:r>
          <a:endParaRPr lang="en-US" dirty="0"/>
        </a:p>
      </dgm:t>
    </dgm:pt>
    <dgm:pt modelId="{2A866E07-5CF6-49F2-917F-94D5B21C3DDA}" type="parTrans" cxnId="{F07ACD68-4FF4-44E3-B34C-A05D44687A69}">
      <dgm:prSet/>
      <dgm:spPr/>
      <dgm:t>
        <a:bodyPr/>
        <a:lstStyle/>
        <a:p>
          <a:endParaRPr lang="en-US"/>
        </a:p>
      </dgm:t>
    </dgm:pt>
    <dgm:pt modelId="{9EA48185-7346-4BA3-8292-E13CBB9F85AF}" type="sibTrans" cxnId="{F07ACD68-4FF4-44E3-B34C-A05D44687A69}">
      <dgm:prSet/>
      <dgm:spPr/>
      <dgm:t>
        <a:bodyPr/>
        <a:lstStyle/>
        <a:p>
          <a:endParaRPr lang="en-US"/>
        </a:p>
      </dgm:t>
    </dgm:pt>
    <dgm:pt modelId="{A7BDA4E0-0892-4CB3-94BC-F56003FD2F1B}" type="pres">
      <dgm:prSet presAssocID="{55397CB3-A63F-4C9A-805D-4AF95A980E0E}" presName="vert0" presStyleCnt="0">
        <dgm:presLayoutVars>
          <dgm:dir/>
          <dgm:animOne val="branch"/>
          <dgm:animLvl val="lvl"/>
        </dgm:presLayoutVars>
      </dgm:prSet>
      <dgm:spPr/>
    </dgm:pt>
    <dgm:pt modelId="{CA89AE7F-0B3C-46BA-B78E-CD1A94B1A20A}" type="pres">
      <dgm:prSet presAssocID="{1D27D4F5-2E27-46EC-A43E-F0810D263448}" presName="thickLine" presStyleLbl="alignNode1" presStyleIdx="0" presStyleCnt="4"/>
      <dgm:spPr/>
    </dgm:pt>
    <dgm:pt modelId="{CB2A7623-8101-456A-819D-A60809AD4EBA}" type="pres">
      <dgm:prSet presAssocID="{1D27D4F5-2E27-46EC-A43E-F0810D263448}" presName="horz1" presStyleCnt="0"/>
      <dgm:spPr/>
    </dgm:pt>
    <dgm:pt modelId="{A78E9022-CADD-4A78-A34C-710A3337DB7A}" type="pres">
      <dgm:prSet presAssocID="{1D27D4F5-2E27-46EC-A43E-F0810D263448}" presName="tx1" presStyleLbl="revTx" presStyleIdx="0" presStyleCnt="4"/>
      <dgm:spPr/>
    </dgm:pt>
    <dgm:pt modelId="{495FC154-93CD-46DB-A254-6B2CE3D980D4}" type="pres">
      <dgm:prSet presAssocID="{1D27D4F5-2E27-46EC-A43E-F0810D263448}" presName="vert1" presStyleCnt="0"/>
      <dgm:spPr/>
    </dgm:pt>
    <dgm:pt modelId="{D93B6912-0BB0-4CFA-A75C-1627027E7E25}" type="pres">
      <dgm:prSet presAssocID="{0F6D2FDC-F2CC-41B0-AB69-8FEBC1825218}" presName="thickLine" presStyleLbl="alignNode1" presStyleIdx="1" presStyleCnt="4"/>
      <dgm:spPr/>
    </dgm:pt>
    <dgm:pt modelId="{E6B0462F-2CB0-43D8-812D-8D4E27ABA0BE}" type="pres">
      <dgm:prSet presAssocID="{0F6D2FDC-F2CC-41B0-AB69-8FEBC1825218}" presName="horz1" presStyleCnt="0"/>
      <dgm:spPr/>
    </dgm:pt>
    <dgm:pt modelId="{07ABB3E1-8D8D-4C9F-8BC7-3351FF754A25}" type="pres">
      <dgm:prSet presAssocID="{0F6D2FDC-F2CC-41B0-AB69-8FEBC1825218}" presName="tx1" presStyleLbl="revTx" presStyleIdx="1" presStyleCnt="4"/>
      <dgm:spPr/>
    </dgm:pt>
    <dgm:pt modelId="{8B9C6C92-00A9-4AD4-A831-4629670260ED}" type="pres">
      <dgm:prSet presAssocID="{0F6D2FDC-F2CC-41B0-AB69-8FEBC1825218}" presName="vert1" presStyleCnt="0"/>
      <dgm:spPr/>
    </dgm:pt>
    <dgm:pt modelId="{08101DB0-981C-440A-A2AA-E4EB61287A3D}" type="pres">
      <dgm:prSet presAssocID="{776FB8E4-D475-4288-A1DA-88BD781DCD21}" presName="thickLine" presStyleLbl="alignNode1" presStyleIdx="2" presStyleCnt="4"/>
      <dgm:spPr/>
    </dgm:pt>
    <dgm:pt modelId="{BEABB4F5-0EB1-4580-8E3A-9C9106E05C89}" type="pres">
      <dgm:prSet presAssocID="{776FB8E4-D475-4288-A1DA-88BD781DCD21}" presName="horz1" presStyleCnt="0"/>
      <dgm:spPr/>
    </dgm:pt>
    <dgm:pt modelId="{E4B2BE46-5D0B-44E4-9BFD-2FE311CF89F9}" type="pres">
      <dgm:prSet presAssocID="{776FB8E4-D475-4288-A1DA-88BD781DCD21}" presName="tx1" presStyleLbl="revTx" presStyleIdx="2" presStyleCnt="4"/>
      <dgm:spPr/>
    </dgm:pt>
    <dgm:pt modelId="{4BED640F-B762-4DCA-96F3-3E28D75C72D6}" type="pres">
      <dgm:prSet presAssocID="{776FB8E4-D475-4288-A1DA-88BD781DCD21}" presName="vert1" presStyleCnt="0"/>
      <dgm:spPr/>
    </dgm:pt>
    <dgm:pt modelId="{3DB39B16-A0C5-47DA-9812-BD5D1F0447C2}" type="pres">
      <dgm:prSet presAssocID="{72D25865-0FF7-4F59-A9A0-F99388AE949A}" presName="thickLine" presStyleLbl="alignNode1" presStyleIdx="3" presStyleCnt="4"/>
      <dgm:spPr/>
    </dgm:pt>
    <dgm:pt modelId="{525A8792-18CE-4F42-8904-1E4D067645D0}" type="pres">
      <dgm:prSet presAssocID="{72D25865-0FF7-4F59-A9A0-F99388AE949A}" presName="horz1" presStyleCnt="0"/>
      <dgm:spPr/>
    </dgm:pt>
    <dgm:pt modelId="{ABC812D6-8151-4947-956E-06399F1242E1}" type="pres">
      <dgm:prSet presAssocID="{72D25865-0FF7-4F59-A9A0-F99388AE949A}" presName="tx1" presStyleLbl="revTx" presStyleIdx="3" presStyleCnt="4"/>
      <dgm:spPr/>
    </dgm:pt>
    <dgm:pt modelId="{2B2CDEC2-8E31-4413-989C-6EEFC1581DD5}" type="pres">
      <dgm:prSet presAssocID="{72D25865-0FF7-4F59-A9A0-F99388AE949A}" presName="vert1" presStyleCnt="0"/>
      <dgm:spPr/>
    </dgm:pt>
  </dgm:ptLst>
  <dgm:cxnLst>
    <dgm:cxn modelId="{5FD6BD1F-D323-49BE-9D2E-DFB79BE8E5A4}" type="presOf" srcId="{0F6D2FDC-F2CC-41B0-AB69-8FEBC1825218}" destId="{07ABB3E1-8D8D-4C9F-8BC7-3351FF754A25}" srcOrd="0" destOrd="0" presId="urn:microsoft.com/office/officeart/2008/layout/LinedList"/>
    <dgm:cxn modelId="{BB82CC45-77BA-46C0-9899-74375F809D54}" type="presOf" srcId="{776FB8E4-D475-4288-A1DA-88BD781DCD21}" destId="{E4B2BE46-5D0B-44E4-9BFD-2FE311CF89F9}" srcOrd="0" destOrd="0" presId="urn:microsoft.com/office/officeart/2008/layout/LinedList"/>
    <dgm:cxn modelId="{ADB1F967-C4F8-480F-9744-43DB4E1758E7}" type="presOf" srcId="{72D25865-0FF7-4F59-A9A0-F99388AE949A}" destId="{ABC812D6-8151-4947-956E-06399F1242E1}" srcOrd="0" destOrd="0" presId="urn:microsoft.com/office/officeart/2008/layout/LinedList"/>
    <dgm:cxn modelId="{F07ACD68-4FF4-44E3-B34C-A05D44687A69}" srcId="{55397CB3-A63F-4C9A-805D-4AF95A980E0E}" destId="{72D25865-0FF7-4F59-A9A0-F99388AE949A}" srcOrd="3" destOrd="0" parTransId="{2A866E07-5CF6-49F2-917F-94D5B21C3DDA}" sibTransId="{9EA48185-7346-4BA3-8292-E13CBB9F85AF}"/>
    <dgm:cxn modelId="{38EF916C-6BDD-42FF-AAEF-EAF12D16B7D1}" type="presOf" srcId="{1D27D4F5-2E27-46EC-A43E-F0810D263448}" destId="{A78E9022-CADD-4A78-A34C-710A3337DB7A}" srcOrd="0" destOrd="0" presId="urn:microsoft.com/office/officeart/2008/layout/LinedList"/>
    <dgm:cxn modelId="{98B9136D-4C6F-49B3-A165-FBBED56F6A27}" srcId="{55397CB3-A63F-4C9A-805D-4AF95A980E0E}" destId="{1D27D4F5-2E27-46EC-A43E-F0810D263448}" srcOrd="0" destOrd="0" parTransId="{BDC5C0FE-DEA0-44DC-A664-66AAA9E8E69F}" sibTransId="{667909FC-7F94-4FE0-AB8D-6640188AC16D}"/>
    <dgm:cxn modelId="{BC18AD6F-EC38-46FD-AB6A-25D5082916A9}" type="presOf" srcId="{55397CB3-A63F-4C9A-805D-4AF95A980E0E}" destId="{A7BDA4E0-0892-4CB3-94BC-F56003FD2F1B}" srcOrd="0" destOrd="0" presId="urn:microsoft.com/office/officeart/2008/layout/LinedList"/>
    <dgm:cxn modelId="{2C081EA2-2768-4AB9-B08C-4567E762D8A9}" srcId="{55397CB3-A63F-4C9A-805D-4AF95A980E0E}" destId="{0F6D2FDC-F2CC-41B0-AB69-8FEBC1825218}" srcOrd="1" destOrd="0" parTransId="{998AFB6C-1B1B-4DF3-8825-41939566587C}" sibTransId="{8E72D5FB-6869-40D2-8520-ED5121494757}"/>
    <dgm:cxn modelId="{D080DCCF-2B22-48E0-BABE-A5004D5E8797}" srcId="{55397CB3-A63F-4C9A-805D-4AF95A980E0E}" destId="{776FB8E4-D475-4288-A1DA-88BD781DCD21}" srcOrd="2" destOrd="0" parTransId="{69DD9601-C86B-4C16-8DD9-D1F8117B99EC}" sibTransId="{692C842D-D498-478A-9E76-322A4C25E34C}"/>
    <dgm:cxn modelId="{781DBD6A-C3E8-4228-B98F-FFB85A4852F0}" type="presParOf" srcId="{A7BDA4E0-0892-4CB3-94BC-F56003FD2F1B}" destId="{CA89AE7F-0B3C-46BA-B78E-CD1A94B1A20A}" srcOrd="0" destOrd="0" presId="urn:microsoft.com/office/officeart/2008/layout/LinedList"/>
    <dgm:cxn modelId="{55C864FE-F5C5-48DC-B606-5DBB5E1E7F2A}" type="presParOf" srcId="{A7BDA4E0-0892-4CB3-94BC-F56003FD2F1B}" destId="{CB2A7623-8101-456A-819D-A60809AD4EBA}" srcOrd="1" destOrd="0" presId="urn:microsoft.com/office/officeart/2008/layout/LinedList"/>
    <dgm:cxn modelId="{DBB9ADE3-01D0-4EEF-9714-606318C5306F}" type="presParOf" srcId="{CB2A7623-8101-456A-819D-A60809AD4EBA}" destId="{A78E9022-CADD-4A78-A34C-710A3337DB7A}" srcOrd="0" destOrd="0" presId="urn:microsoft.com/office/officeart/2008/layout/LinedList"/>
    <dgm:cxn modelId="{30F441E9-FF47-4861-87B8-E8937718DC45}" type="presParOf" srcId="{CB2A7623-8101-456A-819D-A60809AD4EBA}" destId="{495FC154-93CD-46DB-A254-6B2CE3D980D4}" srcOrd="1" destOrd="0" presId="urn:microsoft.com/office/officeart/2008/layout/LinedList"/>
    <dgm:cxn modelId="{A521F31B-6D06-49F1-B94A-DA891410D64B}" type="presParOf" srcId="{A7BDA4E0-0892-4CB3-94BC-F56003FD2F1B}" destId="{D93B6912-0BB0-4CFA-A75C-1627027E7E25}" srcOrd="2" destOrd="0" presId="urn:microsoft.com/office/officeart/2008/layout/LinedList"/>
    <dgm:cxn modelId="{E9CF9E9C-4F50-44AF-B665-5AB7D2B4500F}" type="presParOf" srcId="{A7BDA4E0-0892-4CB3-94BC-F56003FD2F1B}" destId="{E6B0462F-2CB0-43D8-812D-8D4E27ABA0BE}" srcOrd="3" destOrd="0" presId="urn:microsoft.com/office/officeart/2008/layout/LinedList"/>
    <dgm:cxn modelId="{712E427D-4E6C-4D26-85D3-D9B16FEC63AF}" type="presParOf" srcId="{E6B0462F-2CB0-43D8-812D-8D4E27ABA0BE}" destId="{07ABB3E1-8D8D-4C9F-8BC7-3351FF754A25}" srcOrd="0" destOrd="0" presId="urn:microsoft.com/office/officeart/2008/layout/LinedList"/>
    <dgm:cxn modelId="{919060C0-2605-44EB-B664-13DFCBEC15F6}" type="presParOf" srcId="{E6B0462F-2CB0-43D8-812D-8D4E27ABA0BE}" destId="{8B9C6C92-00A9-4AD4-A831-4629670260ED}" srcOrd="1" destOrd="0" presId="urn:microsoft.com/office/officeart/2008/layout/LinedList"/>
    <dgm:cxn modelId="{C25F7989-EE4A-4803-8E0F-1C58EC0C756A}" type="presParOf" srcId="{A7BDA4E0-0892-4CB3-94BC-F56003FD2F1B}" destId="{08101DB0-981C-440A-A2AA-E4EB61287A3D}" srcOrd="4" destOrd="0" presId="urn:microsoft.com/office/officeart/2008/layout/LinedList"/>
    <dgm:cxn modelId="{E0332761-5FE6-4D7B-8981-CA69D9FDB9C0}" type="presParOf" srcId="{A7BDA4E0-0892-4CB3-94BC-F56003FD2F1B}" destId="{BEABB4F5-0EB1-4580-8E3A-9C9106E05C89}" srcOrd="5" destOrd="0" presId="urn:microsoft.com/office/officeart/2008/layout/LinedList"/>
    <dgm:cxn modelId="{16B6E0AF-9CCD-4149-9630-AC3C4375A2E6}" type="presParOf" srcId="{BEABB4F5-0EB1-4580-8E3A-9C9106E05C89}" destId="{E4B2BE46-5D0B-44E4-9BFD-2FE311CF89F9}" srcOrd="0" destOrd="0" presId="urn:microsoft.com/office/officeart/2008/layout/LinedList"/>
    <dgm:cxn modelId="{6F89F21D-F5FF-4438-9561-ECD01FF178DD}" type="presParOf" srcId="{BEABB4F5-0EB1-4580-8E3A-9C9106E05C89}" destId="{4BED640F-B762-4DCA-96F3-3E28D75C72D6}" srcOrd="1" destOrd="0" presId="urn:microsoft.com/office/officeart/2008/layout/LinedList"/>
    <dgm:cxn modelId="{F1E2EB04-0EDA-4A31-A98D-A551C5EE97DA}" type="presParOf" srcId="{A7BDA4E0-0892-4CB3-94BC-F56003FD2F1B}" destId="{3DB39B16-A0C5-47DA-9812-BD5D1F0447C2}" srcOrd="6" destOrd="0" presId="urn:microsoft.com/office/officeart/2008/layout/LinedList"/>
    <dgm:cxn modelId="{7E108A30-53A3-451F-8346-D826850F544B}" type="presParOf" srcId="{A7BDA4E0-0892-4CB3-94BC-F56003FD2F1B}" destId="{525A8792-18CE-4F42-8904-1E4D067645D0}" srcOrd="7" destOrd="0" presId="urn:microsoft.com/office/officeart/2008/layout/LinedList"/>
    <dgm:cxn modelId="{42692330-FE7B-4EC5-BC3A-18AC31C59F0B}" type="presParOf" srcId="{525A8792-18CE-4F42-8904-1E4D067645D0}" destId="{ABC812D6-8151-4947-956E-06399F1242E1}" srcOrd="0" destOrd="0" presId="urn:microsoft.com/office/officeart/2008/layout/LinedList"/>
    <dgm:cxn modelId="{AF302E0C-065C-49F4-8FC6-FB377C199A89}" type="presParOf" srcId="{525A8792-18CE-4F42-8904-1E4D067645D0}" destId="{2B2CDEC2-8E31-4413-989C-6EEFC1581DD5}"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7CE0BC-2C04-4FA5-8A48-F93C2A9A9E87}" type="doc">
      <dgm:prSet loTypeId="urn:microsoft.com/office/officeart/2005/8/layout/hierarchy1" loCatId="hierarchy" qsTypeId="urn:microsoft.com/office/officeart/2005/8/quickstyle/simple5" qsCatId="simple" csTypeId="urn:microsoft.com/office/officeart/2005/8/colors/colorful5" csCatId="colorful" phldr="1"/>
      <dgm:spPr/>
      <dgm:t>
        <a:bodyPr/>
        <a:lstStyle/>
        <a:p>
          <a:endParaRPr lang="en-US"/>
        </a:p>
      </dgm:t>
    </dgm:pt>
    <dgm:pt modelId="{29F7EBEA-54B4-4985-A672-9AA19038BD8D}">
      <dgm:prSet/>
      <dgm:spPr/>
      <dgm:t>
        <a:bodyPr/>
        <a:lstStyle/>
        <a:p>
          <a:pPr>
            <a:defRPr cap="all"/>
          </a:pPr>
          <a:r>
            <a:rPr lang="en-GB" b="1" dirty="0"/>
            <a:t>Website with SEO</a:t>
          </a:r>
          <a:r>
            <a:rPr lang="en-GB" dirty="0"/>
            <a:t>: Nottingham bakery;</a:t>
          </a:r>
          <a:endParaRPr lang="en-US" dirty="0"/>
        </a:p>
      </dgm:t>
    </dgm:pt>
    <dgm:pt modelId="{10E9B069-26E1-49F4-BE30-930A31BE842D}" type="parTrans" cxnId="{7EEE61E5-5042-4CB3-961E-840D26A7BA43}">
      <dgm:prSet/>
      <dgm:spPr/>
      <dgm:t>
        <a:bodyPr/>
        <a:lstStyle/>
        <a:p>
          <a:endParaRPr lang="en-US"/>
        </a:p>
      </dgm:t>
    </dgm:pt>
    <dgm:pt modelId="{E094E6B0-A391-4D22-9591-9A0AE0CAE3BC}" type="sibTrans" cxnId="{7EEE61E5-5042-4CB3-961E-840D26A7BA43}">
      <dgm:prSet/>
      <dgm:spPr/>
      <dgm:t>
        <a:bodyPr/>
        <a:lstStyle/>
        <a:p>
          <a:endParaRPr lang="en-US"/>
        </a:p>
      </dgm:t>
    </dgm:pt>
    <dgm:pt modelId="{A55CB9B1-99A8-4266-8ECE-95D57A8F303A}">
      <dgm:prSet/>
      <dgm:spPr/>
      <dgm:t>
        <a:bodyPr/>
        <a:lstStyle/>
        <a:p>
          <a:pPr>
            <a:defRPr cap="all"/>
          </a:pPr>
          <a:r>
            <a:rPr lang="en-GB" b="1" dirty="0"/>
            <a:t>Social Media </a:t>
          </a:r>
          <a:r>
            <a:rPr lang="en-GB" dirty="0"/>
            <a:t>: </a:t>
          </a:r>
          <a:r>
            <a:rPr lang="en-GB" dirty="0" err="1"/>
            <a:t>Instragram</a:t>
          </a:r>
          <a:r>
            <a:rPr lang="en-GB" dirty="0"/>
            <a:t> , Facebook, TikTok;</a:t>
          </a:r>
          <a:endParaRPr lang="en-US" dirty="0"/>
        </a:p>
      </dgm:t>
    </dgm:pt>
    <dgm:pt modelId="{DEF73DCA-E3DB-4E49-B976-A05B61CA31D1}" type="parTrans" cxnId="{4199BB14-0416-48F1-8A68-BA8A4533C4CE}">
      <dgm:prSet/>
      <dgm:spPr/>
      <dgm:t>
        <a:bodyPr/>
        <a:lstStyle/>
        <a:p>
          <a:endParaRPr lang="en-US"/>
        </a:p>
      </dgm:t>
    </dgm:pt>
    <dgm:pt modelId="{02C9AB5B-AF71-4E1D-B7A6-77C48FC0EA37}" type="sibTrans" cxnId="{4199BB14-0416-48F1-8A68-BA8A4533C4CE}">
      <dgm:prSet/>
      <dgm:spPr/>
      <dgm:t>
        <a:bodyPr/>
        <a:lstStyle/>
        <a:p>
          <a:endParaRPr lang="en-US"/>
        </a:p>
      </dgm:t>
    </dgm:pt>
    <dgm:pt modelId="{0F69687C-7883-42B8-834C-FAC2B7F84799}">
      <dgm:prSet/>
      <dgm:spPr/>
      <dgm:t>
        <a:bodyPr/>
        <a:lstStyle/>
        <a:p>
          <a:pPr>
            <a:defRPr cap="all"/>
          </a:pPr>
          <a:r>
            <a:rPr lang="en-GB" b="1" dirty="0"/>
            <a:t>Local influencers </a:t>
          </a:r>
          <a:r>
            <a:rPr lang="en-GB" dirty="0"/>
            <a:t>, students collaboration.</a:t>
          </a:r>
          <a:endParaRPr lang="en-US" dirty="0"/>
        </a:p>
      </dgm:t>
    </dgm:pt>
    <dgm:pt modelId="{7994E65B-4B4D-4701-92D1-3482F9F028BB}" type="parTrans" cxnId="{448758CD-05CE-48AC-9D80-751C6FCCA3B9}">
      <dgm:prSet/>
      <dgm:spPr/>
      <dgm:t>
        <a:bodyPr/>
        <a:lstStyle/>
        <a:p>
          <a:endParaRPr lang="en-US"/>
        </a:p>
      </dgm:t>
    </dgm:pt>
    <dgm:pt modelId="{6E805310-135D-49DC-BEED-E07869E6C102}" type="sibTrans" cxnId="{448758CD-05CE-48AC-9D80-751C6FCCA3B9}">
      <dgm:prSet/>
      <dgm:spPr/>
      <dgm:t>
        <a:bodyPr/>
        <a:lstStyle/>
        <a:p>
          <a:endParaRPr lang="en-US"/>
        </a:p>
      </dgm:t>
    </dgm:pt>
    <dgm:pt modelId="{5DDA5B2B-100C-4D27-844D-D0C3E82CA0E6}" type="pres">
      <dgm:prSet presAssocID="{5D7CE0BC-2C04-4FA5-8A48-F93C2A9A9E87}" presName="hierChild1" presStyleCnt="0">
        <dgm:presLayoutVars>
          <dgm:chPref val="1"/>
          <dgm:dir/>
          <dgm:animOne val="branch"/>
          <dgm:animLvl val="lvl"/>
          <dgm:resizeHandles/>
        </dgm:presLayoutVars>
      </dgm:prSet>
      <dgm:spPr/>
    </dgm:pt>
    <dgm:pt modelId="{D624F5C5-3B18-4B89-9A45-502A401F54E9}" type="pres">
      <dgm:prSet presAssocID="{29F7EBEA-54B4-4985-A672-9AA19038BD8D}" presName="hierRoot1" presStyleCnt="0"/>
      <dgm:spPr/>
    </dgm:pt>
    <dgm:pt modelId="{2FE7E732-E4F6-49EE-89AA-125CBE172C35}" type="pres">
      <dgm:prSet presAssocID="{29F7EBEA-54B4-4985-A672-9AA19038BD8D}" presName="composite" presStyleCnt="0"/>
      <dgm:spPr/>
    </dgm:pt>
    <dgm:pt modelId="{C94CB618-0889-49DF-A10B-357BAFCCEF9A}" type="pres">
      <dgm:prSet presAssocID="{29F7EBEA-54B4-4985-A672-9AA19038BD8D}" presName="background" presStyleLbl="node0" presStyleIdx="0" presStyleCnt="3"/>
      <dgm:spPr/>
    </dgm:pt>
    <dgm:pt modelId="{CF54AB96-E2EC-42E5-9236-25F013D93B66}" type="pres">
      <dgm:prSet presAssocID="{29F7EBEA-54B4-4985-A672-9AA19038BD8D}" presName="text" presStyleLbl="fgAcc0" presStyleIdx="0" presStyleCnt="3">
        <dgm:presLayoutVars>
          <dgm:chPref val="3"/>
        </dgm:presLayoutVars>
      </dgm:prSet>
      <dgm:spPr/>
    </dgm:pt>
    <dgm:pt modelId="{9B5C9561-24B3-4F29-9121-26CA9F7279B8}" type="pres">
      <dgm:prSet presAssocID="{29F7EBEA-54B4-4985-A672-9AA19038BD8D}" presName="hierChild2" presStyleCnt="0"/>
      <dgm:spPr/>
    </dgm:pt>
    <dgm:pt modelId="{37C664BF-D38D-4B16-B20A-436DBFAD38C6}" type="pres">
      <dgm:prSet presAssocID="{A55CB9B1-99A8-4266-8ECE-95D57A8F303A}" presName="hierRoot1" presStyleCnt="0"/>
      <dgm:spPr/>
    </dgm:pt>
    <dgm:pt modelId="{C0E3916C-C1FD-4CB0-9E05-DCAA2D5D7F9D}" type="pres">
      <dgm:prSet presAssocID="{A55CB9B1-99A8-4266-8ECE-95D57A8F303A}" presName="composite" presStyleCnt="0"/>
      <dgm:spPr/>
    </dgm:pt>
    <dgm:pt modelId="{5805E34C-9315-4403-92AB-D4E183DEDBAD}" type="pres">
      <dgm:prSet presAssocID="{A55CB9B1-99A8-4266-8ECE-95D57A8F303A}" presName="background" presStyleLbl="node0" presStyleIdx="1" presStyleCnt="3"/>
      <dgm:spPr/>
    </dgm:pt>
    <dgm:pt modelId="{DAB22153-BA85-41BD-89AC-84CBD3E0B20E}" type="pres">
      <dgm:prSet presAssocID="{A55CB9B1-99A8-4266-8ECE-95D57A8F303A}" presName="text" presStyleLbl="fgAcc0" presStyleIdx="1" presStyleCnt="3">
        <dgm:presLayoutVars>
          <dgm:chPref val="3"/>
        </dgm:presLayoutVars>
      </dgm:prSet>
      <dgm:spPr/>
    </dgm:pt>
    <dgm:pt modelId="{E03B84BB-542E-4FE4-BE1B-009591468BBD}" type="pres">
      <dgm:prSet presAssocID="{A55CB9B1-99A8-4266-8ECE-95D57A8F303A}" presName="hierChild2" presStyleCnt="0"/>
      <dgm:spPr/>
    </dgm:pt>
    <dgm:pt modelId="{6BD604D4-3358-43E9-9B87-0EF2C2408742}" type="pres">
      <dgm:prSet presAssocID="{0F69687C-7883-42B8-834C-FAC2B7F84799}" presName="hierRoot1" presStyleCnt="0"/>
      <dgm:spPr/>
    </dgm:pt>
    <dgm:pt modelId="{2B22E6F8-B856-4C79-A932-EBB9D58C111F}" type="pres">
      <dgm:prSet presAssocID="{0F69687C-7883-42B8-834C-FAC2B7F84799}" presName="composite" presStyleCnt="0"/>
      <dgm:spPr/>
    </dgm:pt>
    <dgm:pt modelId="{D577C70C-28FE-405C-91C8-954F0A9DDEC2}" type="pres">
      <dgm:prSet presAssocID="{0F69687C-7883-42B8-834C-FAC2B7F84799}" presName="background" presStyleLbl="node0" presStyleIdx="2" presStyleCnt="3"/>
      <dgm:spPr/>
    </dgm:pt>
    <dgm:pt modelId="{D210AB51-3DDB-4D02-AF63-6F7B2B673AF6}" type="pres">
      <dgm:prSet presAssocID="{0F69687C-7883-42B8-834C-FAC2B7F84799}" presName="text" presStyleLbl="fgAcc0" presStyleIdx="2" presStyleCnt="3">
        <dgm:presLayoutVars>
          <dgm:chPref val="3"/>
        </dgm:presLayoutVars>
      </dgm:prSet>
      <dgm:spPr/>
    </dgm:pt>
    <dgm:pt modelId="{B53CC4C8-7DCB-434B-903E-C823AB18AD0F}" type="pres">
      <dgm:prSet presAssocID="{0F69687C-7883-42B8-834C-FAC2B7F84799}" presName="hierChild2" presStyleCnt="0"/>
      <dgm:spPr/>
    </dgm:pt>
  </dgm:ptLst>
  <dgm:cxnLst>
    <dgm:cxn modelId="{4199BB14-0416-48F1-8A68-BA8A4533C4CE}" srcId="{5D7CE0BC-2C04-4FA5-8A48-F93C2A9A9E87}" destId="{A55CB9B1-99A8-4266-8ECE-95D57A8F303A}" srcOrd="1" destOrd="0" parTransId="{DEF73DCA-E3DB-4E49-B976-A05B61CA31D1}" sibTransId="{02C9AB5B-AF71-4E1D-B7A6-77C48FC0EA37}"/>
    <dgm:cxn modelId="{25ED0E2D-F322-4450-A99E-961147CC5C20}" type="presOf" srcId="{5D7CE0BC-2C04-4FA5-8A48-F93C2A9A9E87}" destId="{5DDA5B2B-100C-4D27-844D-D0C3E82CA0E6}" srcOrd="0" destOrd="0" presId="urn:microsoft.com/office/officeart/2005/8/layout/hierarchy1"/>
    <dgm:cxn modelId="{C83FF45A-26A7-4096-9B87-1F44A22AF054}" type="presOf" srcId="{0F69687C-7883-42B8-834C-FAC2B7F84799}" destId="{D210AB51-3DDB-4D02-AF63-6F7B2B673AF6}" srcOrd="0" destOrd="0" presId="urn:microsoft.com/office/officeart/2005/8/layout/hierarchy1"/>
    <dgm:cxn modelId="{6F19DCC9-A320-48DB-8F04-2E202F69EF11}" type="presOf" srcId="{A55CB9B1-99A8-4266-8ECE-95D57A8F303A}" destId="{DAB22153-BA85-41BD-89AC-84CBD3E0B20E}" srcOrd="0" destOrd="0" presId="urn:microsoft.com/office/officeart/2005/8/layout/hierarchy1"/>
    <dgm:cxn modelId="{448758CD-05CE-48AC-9D80-751C6FCCA3B9}" srcId="{5D7CE0BC-2C04-4FA5-8A48-F93C2A9A9E87}" destId="{0F69687C-7883-42B8-834C-FAC2B7F84799}" srcOrd="2" destOrd="0" parTransId="{7994E65B-4B4D-4701-92D1-3482F9F028BB}" sibTransId="{6E805310-135D-49DC-BEED-E07869E6C102}"/>
    <dgm:cxn modelId="{F6952CDA-B25E-43AB-A42D-91FDC9310C20}" type="presOf" srcId="{29F7EBEA-54B4-4985-A672-9AA19038BD8D}" destId="{CF54AB96-E2EC-42E5-9236-25F013D93B66}" srcOrd="0" destOrd="0" presId="urn:microsoft.com/office/officeart/2005/8/layout/hierarchy1"/>
    <dgm:cxn modelId="{7EEE61E5-5042-4CB3-961E-840D26A7BA43}" srcId="{5D7CE0BC-2C04-4FA5-8A48-F93C2A9A9E87}" destId="{29F7EBEA-54B4-4985-A672-9AA19038BD8D}" srcOrd="0" destOrd="0" parTransId="{10E9B069-26E1-49F4-BE30-930A31BE842D}" sibTransId="{E094E6B0-A391-4D22-9591-9A0AE0CAE3BC}"/>
    <dgm:cxn modelId="{992CEF7E-6138-477C-B2E2-7F8DF807D3DA}" type="presParOf" srcId="{5DDA5B2B-100C-4D27-844D-D0C3E82CA0E6}" destId="{D624F5C5-3B18-4B89-9A45-502A401F54E9}" srcOrd="0" destOrd="0" presId="urn:microsoft.com/office/officeart/2005/8/layout/hierarchy1"/>
    <dgm:cxn modelId="{5AADF7CF-E5AF-4112-BDE1-0B2C33BE9273}" type="presParOf" srcId="{D624F5C5-3B18-4B89-9A45-502A401F54E9}" destId="{2FE7E732-E4F6-49EE-89AA-125CBE172C35}" srcOrd="0" destOrd="0" presId="urn:microsoft.com/office/officeart/2005/8/layout/hierarchy1"/>
    <dgm:cxn modelId="{BE31AD0D-E9C8-4CB5-AD6B-F2E0C8C2C011}" type="presParOf" srcId="{2FE7E732-E4F6-49EE-89AA-125CBE172C35}" destId="{C94CB618-0889-49DF-A10B-357BAFCCEF9A}" srcOrd="0" destOrd="0" presId="urn:microsoft.com/office/officeart/2005/8/layout/hierarchy1"/>
    <dgm:cxn modelId="{A748049B-7A5D-4150-9BCD-B99BB8E7A66E}" type="presParOf" srcId="{2FE7E732-E4F6-49EE-89AA-125CBE172C35}" destId="{CF54AB96-E2EC-42E5-9236-25F013D93B66}" srcOrd="1" destOrd="0" presId="urn:microsoft.com/office/officeart/2005/8/layout/hierarchy1"/>
    <dgm:cxn modelId="{34D9B955-9FDC-40FA-BF4C-14324FB02E93}" type="presParOf" srcId="{D624F5C5-3B18-4B89-9A45-502A401F54E9}" destId="{9B5C9561-24B3-4F29-9121-26CA9F7279B8}" srcOrd="1" destOrd="0" presId="urn:microsoft.com/office/officeart/2005/8/layout/hierarchy1"/>
    <dgm:cxn modelId="{078B5643-E513-41C3-B99C-45F66567B3CB}" type="presParOf" srcId="{5DDA5B2B-100C-4D27-844D-D0C3E82CA0E6}" destId="{37C664BF-D38D-4B16-B20A-436DBFAD38C6}" srcOrd="1" destOrd="0" presId="urn:microsoft.com/office/officeart/2005/8/layout/hierarchy1"/>
    <dgm:cxn modelId="{8D9315D3-85A9-4282-AAAB-27E853FD63F2}" type="presParOf" srcId="{37C664BF-D38D-4B16-B20A-436DBFAD38C6}" destId="{C0E3916C-C1FD-4CB0-9E05-DCAA2D5D7F9D}" srcOrd="0" destOrd="0" presId="urn:microsoft.com/office/officeart/2005/8/layout/hierarchy1"/>
    <dgm:cxn modelId="{089CE53D-2B86-426A-AAB9-C05F0D862E42}" type="presParOf" srcId="{C0E3916C-C1FD-4CB0-9E05-DCAA2D5D7F9D}" destId="{5805E34C-9315-4403-92AB-D4E183DEDBAD}" srcOrd="0" destOrd="0" presId="urn:microsoft.com/office/officeart/2005/8/layout/hierarchy1"/>
    <dgm:cxn modelId="{5600CD6B-DF5D-4ABD-BA5B-D9D7F824D2D2}" type="presParOf" srcId="{C0E3916C-C1FD-4CB0-9E05-DCAA2D5D7F9D}" destId="{DAB22153-BA85-41BD-89AC-84CBD3E0B20E}" srcOrd="1" destOrd="0" presId="urn:microsoft.com/office/officeart/2005/8/layout/hierarchy1"/>
    <dgm:cxn modelId="{E9085FC2-3D3B-467A-B5D6-508F246A1B31}" type="presParOf" srcId="{37C664BF-D38D-4B16-B20A-436DBFAD38C6}" destId="{E03B84BB-542E-4FE4-BE1B-009591468BBD}" srcOrd="1" destOrd="0" presId="urn:microsoft.com/office/officeart/2005/8/layout/hierarchy1"/>
    <dgm:cxn modelId="{D8AD33ED-FE53-462B-B524-400228EF74FF}" type="presParOf" srcId="{5DDA5B2B-100C-4D27-844D-D0C3E82CA0E6}" destId="{6BD604D4-3358-43E9-9B87-0EF2C2408742}" srcOrd="2" destOrd="0" presId="urn:microsoft.com/office/officeart/2005/8/layout/hierarchy1"/>
    <dgm:cxn modelId="{B2FF2A19-7095-41D3-AC3E-066A82C4B224}" type="presParOf" srcId="{6BD604D4-3358-43E9-9B87-0EF2C2408742}" destId="{2B22E6F8-B856-4C79-A932-EBB9D58C111F}" srcOrd="0" destOrd="0" presId="urn:microsoft.com/office/officeart/2005/8/layout/hierarchy1"/>
    <dgm:cxn modelId="{3180C73B-7A38-4310-A1E9-3D539BCB9F30}" type="presParOf" srcId="{2B22E6F8-B856-4C79-A932-EBB9D58C111F}" destId="{D577C70C-28FE-405C-91C8-954F0A9DDEC2}" srcOrd="0" destOrd="0" presId="urn:microsoft.com/office/officeart/2005/8/layout/hierarchy1"/>
    <dgm:cxn modelId="{55BAF4AE-B3C7-41DF-A7B8-DE97E5C8AC27}" type="presParOf" srcId="{2B22E6F8-B856-4C79-A932-EBB9D58C111F}" destId="{D210AB51-3DDB-4D02-AF63-6F7B2B673AF6}" srcOrd="1" destOrd="0" presId="urn:microsoft.com/office/officeart/2005/8/layout/hierarchy1"/>
    <dgm:cxn modelId="{663ECBB6-8CF3-41EE-B0E0-135C117D9A73}" type="presParOf" srcId="{6BD604D4-3358-43E9-9B87-0EF2C2408742}" destId="{B53CC4C8-7DCB-434B-903E-C823AB18AD0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034E90-C91B-451C-A4CB-07C20A4DE43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07B97D-93CC-42C8-BBD2-9ADE0BC76B78}">
      <dgm:prSet/>
      <dgm:spPr/>
      <dgm:t>
        <a:bodyPr/>
        <a:lstStyle/>
        <a:p>
          <a:r>
            <a:rPr lang="en-GB" dirty="0"/>
            <a:t>Structure –Sole Trader</a:t>
          </a:r>
        </a:p>
        <a:p>
          <a:r>
            <a:rPr lang="en-GB" dirty="0"/>
            <a:t>( willing in future to convert to LTD);</a:t>
          </a:r>
          <a:endParaRPr lang="en-US" dirty="0"/>
        </a:p>
      </dgm:t>
    </dgm:pt>
    <dgm:pt modelId="{43BF7182-6611-4855-AFE6-DF94A912BB27}" type="parTrans" cxnId="{0B30064E-E666-4E2B-95B1-C53A70C0A032}">
      <dgm:prSet/>
      <dgm:spPr/>
      <dgm:t>
        <a:bodyPr/>
        <a:lstStyle/>
        <a:p>
          <a:endParaRPr lang="en-US"/>
        </a:p>
      </dgm:t>
    </dgm:pt>
    <dgm:pt modelId="{F2E65E89-75D2-47FB-AF34-78D906632D92}" type="sibTrans" cxnId="{0B30064E-E666-4E2B-95B1-C53A70C0A032}">
      <dgm:prSet/>
      <dgm:spPr/>
      <dgm:t>
        <a:bodyPr/>
        <a:lstStyle/>
        <a:p>
          <a:endParaRPr lang="en-US"/>
        </a:p>
      </dgm:t>
    </dgm:pt>
    <dgm:pt modelId="{41F33B24-7A0A-4ABC-B7F3-1DB7E1F6FEBB}">
      <dgm:prSet/>
      <dgm:spPr/>
      <dgm:t>
        <a:bodyPr/>
        <a:lstStyle/>
        <a:p>
          <a:r>
            <a:rPr lang="en-GB"/>
            <a:t>Compliance – Food Hygiene , GDPR Health&amp;Safety;</a:t>
          </a:r>
          <a:endParaRPr lang="en-US"/>
        </a:p>
      </dgm:t>
    </dgm:pt>
    <dgm:pt modelId="{020AEA64-B0E3-4E32-B360-B4F857D68857}" type="parTrans" cxnId="{98E92DE1-5958-4179-8E9F-C1576F6F9C55}">
      <dgm:prSet/>
      <dgm:spPr/>
      <dgm:t>
        <a:bodyPr/>
        <a:lstStyle/>
        <a:p>
          <a:endParaRPr lang="en-US"/>
        </a:p>
      </dgm:t>
    </dgm:pt>
    <dgm:pt modelId="{939797FF-B65B-466C-ABCB-AADADA73085C}" type="sibTrans" cxnId="{98E92DE1-5958-4179-8E9F-C1576F6F9C55}">
      <dgm:prSet/>
      <dgm:spPr/>
      <dgm:t>
        <a:bodyPr/>
        <a:lstStyle/>
        <a:p>
          <a:endParaRPr lang="en-US"/>
        </a:p>
      </dgm:t>
    </dgm:pt>
    <dgm:pt modelId="{846D5BB1-2AEF-43D9-B7F1-1F7A0B34B41F}">
      <dgm:prSet/>
      <dgm:spPr/>
      <dgm:t>
        <a:bodyPr/>
        <a:lstStyle/>
        <a:p>
          <a:r>
            <a:rPr lang="en-GB"/>
            <a:t>Insurance: Public , product and employer liability;</a:t>
          </a:r>
          <a:endParaRPr lang="en-US"/>
        </a:p>
      </dgm:t>
    </dgm:pt>
    <dgm:pt modelId="{58150CED-3932-49EA-9224-5CB88172BCF0}" type="parTrans" cxnId="{7F92D4D9-3382-4DE6-82A6-C8EFBE1F4413}">
      <dgm:prSet/>
      <dgm:spPr/>
      <dgm:t>
        <a:bodyPr/>
        <a:lstStyle/>
        <a:p>
          <a:endParaRPr lang="en-US"/>
        </a:p>
      </dgm:t>
    </dgm:pt>
    <dgm:pt modelId="{2AD07469-AA97-476F-848A-A6539E60B57D}" type="sibTrans" cxnId="{7F92D4D9-3382-4DE6-82A6-C8EFBE1F4413}">
      <dgm:prSet/>
      <dgm:spPr/>
      <dgm:t>
        <a:bodyPr/>
        <a:lstStyle/>
        <a:p>
          <a:endParaRPr lang="en-US"/>
        </a:p>
      </dgm:t>
    </dgm:pt>
    <dgm:pt modelId="{DAB32799-50F2-415A-990A-83D5C049A79A}">
      <dgm:prSet/>
      <dgm:spPr/>
      <dgm:t>
        <a:bodyPr/>
        <a:lstStyle/>
        <a:p>
          <a:r>
            <a:rPr lang="en-GB"/>
            <a:t>Registration: Notthigam City council </a:t>
          </a:r>
          <a:endParaRPr lang="en-US"/>
        </a:p>
      </dgm:t>
    </dgm:pt>
    <dgm:pt modelId="{14D13BA7-5B77-40C9-9523-167937B6C55D}" type="parTrans" cxnId="{7583FFA4-03D3-46AE-B582-A798585C0A74}">
      <dgm:prSet/>
      <dgm:spPr/>
      <dgm:t>
        <a:bodyPr/>
        <a:lstStyle/>
        <a:p>
          <a:endParaRPr lang="en-US"/>
        </a:p>
      </dgm:t>
    </dgm:pt>
    <dgm:pt modelId="{8789AB10-3664-4A91-BB0A-D1722EF5D97A}" type="sibTrans" cxnId="{7583FFA4-03D3-46AE-B582-A798585C0A74}">
      <dgm:prSet/>
      <dgm:spPr/>
      <dgm:t>
        <a:bodyPr/>
        <a:lstStyle/>
        <a:p>
          <a:endParaRPr lang="en-US"/>
        </a:p>
      </dgm:t>
    </dgm:pt>
    <dgm:pt modelId="{D254E04C-74FE-4A7A-B85D-A48259160D3C}" type="pres">
      <dgm:prSet presAssocID="{89034E90-C91B-451C-A4CB-07C20A4DE437}" presName="root" presStyleCnt="0">
        <dgm:presLayoutVars>
          <dgm:dir/>
          <dgm:resizeHandles val="exact"/>
        </dgm:presLayoutVars>
      </dgm:prSet>
      <dgm:spPr/>
    </dgm:pt>
    <dgm:pt modelId="{7B7817EE-EFB0-4AD6-BEE7-5F033313A290}" type="pres">
      <dgm:prSet presAssocID="{B707B97D-93CC-42C8-BBD2-9ADE0BC76B78}" presName="compNode" presStyleCnt="0"/>
      <dgm:spPr/>
    </dgm:pt>
    <dgm:pt modelId="{3338151D-E681-4ED5-9CC8-E812214377D3}" type="pres">
      <dgm:prSet presAssocID="{B707B97D-93CC-42C8-BBD2-9ADE0BC76B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87BCF817-B771-41E3-9DF1-B9F42F37CE20}" type="pres">
      <dgm:prSet presAssocID="{B707B97D-93CC-42C8-BBD2-9ADE0BC76B78}" presName="spaceRect" presStyleCnt="0"/>
      <dgm:spPr/>
    </dgm:pt>
    <dgm:pt modelId="{D929D5D8-30E6-4DB2-9605-74D330667D05}" type="pres">
      <dgm:prSet presAssocID="{B707B97D-93CC-42C8-BBD2-9ADE0BC76B78}" presName="textRect" presStyleLbl="revTx" presStyleIdx="0" presStyleCnt="4">
        <dgm:presLayoutVars>
          <dgm:chMax val="1"/>
          <dgm:chPref val="1"/>
        </dgm:presLayoutVars>
      </dgm:prSet>
      <dgm:spPr/>
    </dgm:pt>
    <dgm:pt modelId="{E940E2B6-7E87-4CB5-9780-7750DA957398}" type="pres">
      <dgm:prSet presAssocID="{F2E65E89-75D2-47FB-AF34-78D906632D92}" presName="sibTrans" presStyleCnt="0"/>
      <dgm:spPr/>
    </dgm:pt>
    <dgm:pt modelId="{6CAE95C3-9002-453C-BA3B-531BB6FF5B87}" type="pres">
      <dgm:prSet presAssocID="{41F33B24-7A0A-4ABC-B7F3-1DB7E1F6FEBB}" presName="compNode" presStyleCnt="0"/>
      <dgm:spPr/>
    </dgm:pt>
    <dgm:pt modelId="{9655FE73-75B1-4122-8F92-B637EB3FD3E0}" type="pres">
      <dgm:prSet presAssocID="{41F33B24-7A0A-4ABC-B7F3-1DB7E1F6FE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E3CEE087-BE2B-4D2F-BDF1-66C9B14D36E4}" type="pres">
      <dgm:prSet presAssocID="{41F33B24-7A0A-4ABC-B7F3-1DB7E1F6FEBB}" presName="spaceRect" presStyleCnt="0"/>
      <dgm:spPr/>
    </dgm:pt>
    <dgm:pt modelId="{558493A5-2E33-408F-958B-951B6739ACD6}" type="pres">
      <dgm:prSet presAssocID="{41F33B24-7A0A-4ABC-B7F3-1DB7E1F6FEBB}" presName="textRect" presStyleLbl="revTx" presStyleIdx="1" presStyleCnt="4">
        <dgm:presLayoutVars>
          <dgm:chMax val="1"/>
          <dgm:chPref val="1"/>
        </dgm:presLayoutVars>
      </dgm:prSet>
      <dgm:spPr/>
    </dgm:pt>
    <dgm:pt modelId="{CC0A50C7-4D11-4283-B63F-8E40156132A1}" type="pres">
      <dgm:prSet presAssocID="{939797FF-B65B-466C-ABCB-AADADA73085C}" presName="sibTrans" presStyleCnt="0"/>
      <dgm:spPr/>
    </dgm:pt>
    <dgm:pt modelId="{0606A566-8FDE-4DEC-831C-75CB326CE10E}" type="pres">
      <dgm:prSet presAssocID="{846D5BB1-2AEF-43D9-B7F1-1F7A0B34B41F}" presName="compNode" presStyleCnt="0"/>
      <dgm:spPr/>
    </dgm:pt>
    <dgm:pt modelId="{CCD9FCD1-2EF6-42E5-8DA3-F414C41FE31F}" type="pres">
      <dgm:prSet presAssocID="{846D5BB1-2AEF-43D9-B7F1-1F7A0B34B4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E844393-0AA0-4632-A575-709048411972}" type="pres">
      <dgm:prSet presAssocID="{846D5BB1-2AEF-43D9-B7F1-1F7A0B34B41F}" presName="spaceRect" presStyleCnt="0"/>
      <dgm:spPr/>
    </dgm:pt>
    <dgm:pt modelId="{15D3D982-F853-4F24-8F50-F6D370B3E2C2}" type="pres">
      <dgm:prSet presAssocID="{846D5BB1-2AEF-43D9-B7F1-1F7A0B34B41F}" presName="textRect" presStyleLbl="revTx" presStyleIdx="2" presStyleCnt="4">
        <dgm:presLayoutVars>
          <dgm:chMax val="1"/>
          <dgm:chPref val="1"/>
        </dgm:presLayoutVars>
      </dgm:prSet>
      <dgm:spPr/>
    </dgm:pt>
    <dgm:pt modelId="{26883478-F7F5-4D16-90C1-89522EC9F3A5}" type="pres">
      <dgm:prSet presAssocID="{2AD07469-AA97-476F-848A-A6539E60B57D}" presName="sibTrans" presStyleCnt="0"/>
      <dgm:spPr/>
    </dgm:pt>
    <dgm:pt modelId="{3A8CA06D-786B-4CA5-AC0E-E503DE674BF4}" type="pres">
      <dgm:prSet presAssocID="{DAB32799-50F2-415A-990A-83D5C049A79A}" presName="compNode" presStyleCnt="0"/>
      <dgm:spPr/>
    </dgm:pt>
    <dgm:pt modelId="{3F55BC4F-8D73-4BC9-BAB3-520031293C14}" type="pres">
      <dgm:prSet presAssocID="{DAB32799-50F2-415A-990A-83D5C049A7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86D6A2D7-F178-41DF-857E-8CBEF102A289}" type="pres">
      <dgm:prSet presAssocID="{DAB32799-50F2-415A-990A-83D5C049A79A}" presName="spaceRect" presStyleCnt="0"/>
      <dgm:spPr/>
    </dgm:pt>
    <dgm:pt modelId="{17FBDE06-57AB-4B3E-9D6E-D2B72ECA07B4}" type="pres">
      <dgm:prSet presAssocID="{DAB32799-50F2-415A-990A-83D5C049A79A}" presName="textRect" presStyleLbl="revTx" presStyleIdx="3" presStyleCnt="4">
        <dgm:presLayoutVars>
          <dgm:chMax val="1"/>
          <dgm:chPref val="1"/>
        </dgm:presLayoutVars>
      </dgm:prSet>
      <dgm:spPr/>
    </dgm:pt>
  </dgm:ptLst>
  <dgm:cxnLst>
    <dgm:cxn modelId="{8849F100-040B-4866-BCC7-832193DF81D4}" type="presOf" srcId="{DAB32799-50F2-415A-990A-83D5C049A79A}" destId="{17FBDE06-57AB-4B3E-9D6E-D2B72ECA07B4}" srcOrd="0" destOrd="0" presId="urn:microsoft.com/office/officeart/2018/2/layout/IconLabelList"/>
    <dgm:cxn modelId="{0F344C03-A96E-4699-8448-1095BDC8DB69}" type="presOf" srcId="{846D5BB1-2AEF-43D9-B7F1-1F7A0B34B41F}" destId="{15D3D982-F853-4F24-8F50-F6D370B3E2C2}" srcOrd="0" destOrd="0" presId="urn:microsoft.com/office/officeart/2018/2/layout/IconLabelList"/>
    <dgm:cxn modelId="{72F56F42-8C46-47DA-A6ED-3D84D3B52E46}" type="presOf" srcId="{B707B97D-93CC-42C8-BBD2-9ADE0BC76B78}" destId="{D929D5D8-30E6-4DB2-9605-74D330667D05}" srcOrd="0" destOrd="0" presId="urn:microsoft.com/office/officeart/2018/2/layout/IconLabelList"/>
    <dgm:cxn modelId="{0B30064E-E666-4E2B-95B1-C53A70C0A032}" srcId="{89034E90-C91B-451C-A4CB-07C20A4DE437}" destId="{B707B97D-93CC-42C8-BBD2-9ADE0BC76B78}" srcOrd="0" destOrd="0" parTransId="{43BF7182-6611-4855-AFE6-DF94A912BB27}" sibTransId="{F2E65E89-75D2-47FB-AF34-78D906632D92}"/>
    <dgm:cxn modelId="{6D437B75-701E-43C1-8F88-033753510D64}" type="presOf" srcId="{89034E90-C91B-451C-A4CB-07C20A4DE437}" destId="{D254E04C-74FE-4A7A-B85D-A48259160D3C}" srcOrd="0" destOrd="0" presId="urn:microsoft.com/office/officeart/2018/2/layout/IconLabelList"/>
    <dgm:cxn modelId="{7583FFA4-03D3-46AE-B582-A798585C0A74}" srcId="{89034E90-C91B-451C-A4CB-07C20A4DE437}" destId="{DAB32799-50F2-415A-990A-83D5C049A79A}" srcOrd="3" destOrd="0" parTransId="{14D13BA7-5B77-40C9-9523-167937B6C55D}" sibTransId="{8789AB10-3664-4A91-BB0A-D1722EF5D97A}"/>
    <dgm:cxn modelId="{2D887CB3-A0B4-4DAF-9A9B-E5676D80BCE5}" type="presOf" srcId="{41F33B24-7A0A-4ABC-B7F3-1DB7E1F6FEBB}" destId="{558493A5-2E33-408F-958B-951B6739ACD6}" srcOrd="0" destOrd="0" presId="urn:microsoft.com/office/officeart/2018/2/layout/IconLabelList"/>
    <dgm:cxn modelId="{7F92D4D9-3382-4DE6-82A6-C8EFBE1F4413}" srcId="{89034E90-C91B-451C-A4CB-07C20A4DE437}" destId="{846D5BB1-2AEF-43D9-B7F1-1F7A0B34B41F}" srcOrd="2" destOrd="0" parTransId="{58150CED-3932-49EA-9224-5CB88172BCF0}" sibTransId="{2AD07469-AA97-476F-848A-A6539E60B57D}"/>
    <dgm:cxn modelId="{98E92DE1-5958-4179-8E9F-C1576F6F9C55}" srcId="{89034E90-C91B-451C-A4CB-07C20A4DE437}" destId="{41F33B24-7A0A-4ABC-B7F3-1DB7E1F6FEBB}" srcOrd="1" destOrd="0" parTransId="{020AEA64-B0E3-4E32-B360-B4F857D68857}" sibTransId="{939797FF-B65B-466C-ABCB-AADADA73085C}"/>
    <dgm:cxn modelId="{CD314891-E92B-4FC8-A034-BC5559B4F9AF}" type="presParOf" srcId="{D254E04C-74FE-4A7A-B85D-A48259160D3C}" destId="{7B7817EE-EFB0-4AD6-BEE7-5F033313A290}" srcOrd="0" destOrd="0" presId="urn:microsoft.com/office/officeart/2018/2/layout/IconLabelList"/>
    <dgm:cxn modelId="{69862340-96E8-4327-9766-3BE2567B65E5}" type="presParOf" srcId="{7B7817EE-EFB0-4AD6-BEE7-5F033313A290}" destId="{3338151D-E681-4ED5-9CC8-E812214377D3}" srcOrd="0" destOrd="0" presId="urn:microsoft.com/office/officeart/2018/2/layout/IconLabelList"/>
    <dgm:cxn modelId="{A3947576-D23E-4010-B866-85ED3665DD98}" type="presParOf" srcId="{7B7817EE-EFB0-4AD6-BEE7-5F033313A290}" destId="{87BCF817-B771-41E3-9DF1-B9F42F37CE20}" srcOrd="1" destOrd="0" presId="urn:microsoft.com/office/officeart/2018/2/layout/IconLabelList"/>
    <dgm:cxn modelId="{9D3180E3-F6C5-45C2-8F44-8E5F1F36F62A}" type="presParOf" srcId="{7B7817EE-EFB0-4AD6-BEE7-5F033313A290}" destId="{D929D5D8-30E6-4DB2-9605-74D330667D05}" srcOrd="2" destOrd="0" presId="urn:microsoft.com/office/officeart/2018/2/layout/IconLabelList"/>
    <dgm:cxn modelId="{6EAE2CC4-FCE5-49DD-9F06-2F0D31F31C2C}" type="presParOf" srcId="{D254E04C-74FE-4A7A-B85D-A48259160D3C}" destId="{E940E2B6-7E87-4CB5-9780-7750DA957398}" srcOrd="1" destOrd="0" presId="urn:microsoft.com/office/officeart/2018/2/layout/IconLabelList"/>
    <dgm:cxn modelId="{1A47A6C0-088A-4D5D-8518-173516C1D805}" type="presParOf" srcId="{D254E04C-74FE-4A7A-B85D-A48259160D3C}" destId="{6CAE95C3-9002-453C-BA3B-531BB6FF5B87}" srcOrd="2" destOrd="0" presId="urn:microsoft.com/office/officeart/2018/2/layout/IconLabelList"/>
    <dgm:cxn modelId="{0F6E2688-3678-4112-A333-0181F296A1EC}" type="presParOf" srcId="{6CAE95C3-9002-453C-BA3B-531BB6FF5B87}" destId="{9655FE73-75B1-4122-8F92-B637EB3FD3E0}" srcOrd="0" destOrd="0" presId="urn:microsoft.com/office/officeart/2018/2/layout/IconLabelList"/>
    <dgm:cxn modelId="{10D4E6A2-A9C6-4663-97FE-B1E47E7834A9}" type="presParOf" srcId="{6CAE95C3-9002-453C-BA3B-531BB6FF5B87}" destId="{E3CEE087-BE2B-4D2F-BDF1-66C9B14D36E4}" srcOrd="1" destOrd="0" presId="urn:microsoft.com/office/officeart/2018/2/layout/IconLabelList"/>
    <dgm:cxn modelId="{01E7FC88-0C32-484D-8C3F-00F905BFCEAC}" type="presParOf" srcId="{6CAE95C3-9002-453C-BA3B-531BB6FF5B87}" destId="{558493A5-2E33-408F-958B-951B6739ACD6}" srcOrd="2" destOrd="0" presId="urn:microsoft.com/office/officeart/2018/2/layout/IconLabelList"/>
    <dgm:cxn modelId="{3153AB52-B9F3-4185-8265-667B3D96E766}" type="presParOf" srcId="{D254E04C-74FE-4A7A-B85D-A48259160D3C}" destId="{CC0A50C7-4D11-4283-B63F-8E40156132A1}" srcOrd="3" destOrd="0" presId="urn:microsoft.com/office/officeart/2018/2/layout/IconLabelList"/>
    <dgm:cxn modelId="{C0B7AFA3-3A9D-431B-A069-EA8C9E951F81}" type="presParOf" srcId="{D254E04C-74FE-4A7A-B85D-A48259160D3C}" destId="{0606A566-8FDE-4DEC-831C-75CB326CE10E}" srcOrd="4" destOrd="0" presId="urn:microsoft.com/office/officeart/2018/2/layout/IconLabelList"/>
    <dgm:cxn modelId="{584E5816-A126-4D75-8A30-E679191C7ED4}" type="presParOf" srcId="{0606A566-8FDE-4DEC-831C-75CB326CE10E}" destId="{CCD9FCD1-2EF6-42E5-8DA3-F414C41FE31F}" srcOrd="0" destOrd="0" presId="urn:microsoft.com/office/officeart/2018/2/layout/IconLabelList"/>
    <dgm:cxn modelId="{AFC26ADD-F990-45D3-B872-E65E19550EBA}" type="presParOf" srcId="{0606A566-8FDE-4DEC-831C-75CB326CE10E}" destId="{3E844393-0AA0-4632-A575-709048411972}" srcOrd="1" destOrd="0" presId="urn:microsoft.com/office/officeart/2018/2/layout/IconLabelList"/>
    <dgm:cxn modelId="{7AD38610-FBC2-4D08-8139-E81F32F84A93}" type="presParOf" srcId="{0606A566-8FDE-4DEC-831C-75CB326CE10E}" destId="{15D3D982-F853-4F24-8F50-F6D370B3E2C2}" srcOrd="2" destOrd="0" presId="urn:microsoft.com/office/officeart/2018/2/layout/IconLabelList"/>
    <dgm:cxn modelId="{A4F165A6-320C-4A98-A7C2-C765E0D87FC5}" type="presParOf" srcId="{D254E04C-74FE-4A7A-B85D-A48259160D3C}" destId="{26883478-F7F5-4D16-90C1-89522EC9F3A5}" srcOrd="5" destOrd="0" presId="urn:microsoft.com/office/officeart/2018/2/layout/IconLabelList"/>
    <dgm:cxn modelId="{13A578A2-3BE8-4CD4-8EC5-5C7E8DA7D4B5}" type="presParOf" srcId="{D254E04C-74FE-4A7A-B85D-A48259160D3C}" destId="{3A8CA06D-786B-4CA5-AC0E-E503DE674BF4}" srcOrd="6" destOrd="0" presId="urn:microsoft.com/office/officeart/2018/2/layout/IconLabelList"/>
    <dgm:cxn modelId="{DD6FB88F-A669-4020-A969-B048D03F2613}" type="presParOf" srcId="{3A8CA06D-786B-4CA5-AC0E-E503DE674BF4}" destId="{3F55BC4F-8D73-4BC9-BAB3-520031293C14}" srcOrd="0" destOrd="0" presId="urn:microsoft.com/office/officeart/2018/2/layout/IconLabelList"/>
    <dgm:cxn modelId="{AD11FE8D-ACF6-4BE7-A109-D2AC88C5972B}" type="presParOf" srcId="{3A8CA06D-786B-4CA5-AC0E-E503DE674BF4}" destId="{86D6A2D7-F178-41DF-857E-8CBEF102A289}" srcOrd="1" destOrd="0" presId="urn:microsoft.com/office/officeart/2018/2/layout/IconLabelList"/>
    <dgm:cxn modelId="{634FA148-5291-461F-9A62-8B14D01DBE34}" type="presParOf" srcId="{3A8CA06D-786B-4CA5-AC0E-E503DE674BF4}" destId="{17FBDE06-57AB-4B3E-9D6E-D2B72ECA07B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9AC82E-90A3-443D-859E-A3A15D6A49D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DDD5D88-3199-47FF-BB95-FEA22DDF57A7}">
      <dgm:prSet/>
      <dgm:spPr/>
      <dgm:t>
        <a:bodyPr/>
        <a:lstStyle/>
        <a:p>
          <a:r>
            <a:rPr lang="en-GB"/>
            <a:t>Start capital - £45000 </a:t>
          </a:r>
          <a:endParaRPr lang="en-US"/>
        </a:p>
      </dgm:t>
    </dgm:pt>
    <dgm:pt modelId="{BF090B7E-8B4E-4A25-9037-6157557EBA83}" type="parTrans" cxnId="{A4C24C54-9FA9-4BCE-AFE9-5F3EBD66A663}">
      <dgm:prSet/>
      <dgm:spPr/>
      <dgm:t>
        <a:bodyPr/>
        <a:lstStyle/>
        <a:p>
          <a:endParaRPr lang="en-US"/>
        </a:p>
      </dgm:t>
    </dgm:pt>
    <dgm:pt modelId="{31F4708A-A288-49F6-8174-A527143F5204}" type="sibTrans" cxnId="{A4C24C54-9FA9-4BCE-AFE9-5F3EBD66A663}">
      <dgm:prSet/>
      <dgm:spPr/>
      <dgm:t>
        <a:bodyPr/>
        <a:lstStyle/>
        <a:p>
          <a:endParaRPr lang="en-US"/>
        </a:p>
      </dgm:t>
    </dgm:pt>
    <dgm:pt modelId="{9919C24F-DB43-44CB-AB3E-91C73336F463}">
      <dgm:prSet/>
      <dgm:spPr/>
      <dgm:t>
        <a:bodyPr/>
        <a:lstStyle/>
        <a:p>
          <a:r>
            <a:rPr lang="en-GB"/>
            <a:t>Year 1 –Turnover-£120000-Profit margin -15-20%</a:t>
          </a:r>
          <a:endParaRPr lang="en-US"/>
        </a:p>
      </dgm:t>
    </dgm:pt>
    <dgm:pt modelId="{2CF66BC9-6700-49BD-B046-40D519A04F7F}" type="parTrans" cxnId="{F3285A9B-0DAD-4271-9FDB-72CD959DC4A4}">
      <dgm:prSet/>
      <dgm:spPr/>
      <dgm:t>
        <a:bodyPr/>
        <a:lstStyle/>
        <a:p>
          <a:endParaRPr lang="en-US"/>
        </a:p>
      </dgm:t>
    </dgm:pt>
    <dgm:pt modelId="{C75DA084-0271-49FA-8DCE-4007C8891527}" type="sibTrans" cxnId="{F3285A9B-0DAD-4271-9FDB-72CD959DC4A4}">
      <dgm:prSet/>
      <dgm:spPr/>
      <dgm:t>
        <a:bodyPr/>
        <a:lstStyle/>
        <a:p>
          <a:endParaRPr lang="en-US"/>
        </a:p>
      </dgm:t>
    </dgm:pt>
    <dgm:pt modelId="{153C46A4-D0A4-48A5-B7A0-68EE754882E1}">
      <dgm:prSet/>
      <dgm:spPr/>
      <dgm:t>
        <a:bodyPr/>
        <a:lstStyle/>
        <a:p>
          <a:r>
            <a:rPr lang="en-GB"/>
            <a:t>Funding £20000 personal saving + £25000 start-up loan;</a:t>
          </a:r>
          <a:endParaRPr lang="en-US"/>
        </a:p>
      </dgm:t>
    </dgm:pt>
    <dgm:pt modelId="{C896C9F5-8C0C-49B3-9784-9166EA463436}" type="parTrans" cxnId="{EB7DD2E5-22B8-495D-B635-C3A262D83957}">
      <dgm:prSet/>
      <dgm:spPr/>
      <dgm:t>
        <a:bodyPr/>
        <a:lstStyle/>
        <a:p>
          <a:endParaRPr lang="en-US"/>
        </a:p>
      </dgm:t>
    </dgm:pt>
    <dgm:pt modelId="{6A57E851-6962-4FC7-83BF-D0C96BDB46AA}" type="sibTrans" cxnId="{EB7DD2E5-22B8-495D-B635-C3A262D83957}">
      <dgm:prSet/>
      <dgm:spPr/>
      <dgm:t>
        <a:bodyPr/>
        <a:lstStyle/>
        <a:p>
          <a:endParaRPr lang="en-US"/>
        </a:p>
      </dgm:t>
    </dgm:pt>
    <dgm:pt modelId="{6FE638CB-687B-49FA-BE15-CD2DBFE4C00A}">
      <dgm:prSet/>
      <dgm:spPr/>
      <dgm:t>
        <a:bodyPr/>
        <a:lstStyle/>
        <a:p>
          <a:r>
            <a:rPr lang="en-GB"/>
            <a:t>Break even –Month 6 –average daily sales- 120 customers( £600 day/average £5 customer )</a:t>
          </a:r>
          <a:endParaRPr lang="en-US"/>
        </a:p>
      </dgm:t>
    </dgm:pt>
    <dgm:pt modelId="{88674E2F-DA63-4E5C-816D-9074F11EA512}" type="parTrans" cxnId="{145C5EF2-3796-4D68-A3C4-AC217F5A4434}">
      <dgm:prSet/>
      <dgm:spPr/>
      <dgm:t>
        <a:bodyPr/>
        <a:lstStyle/>
        <a:p>
          <a:endParaRPr lang="en-US"/>
        </a:p>
      </dgm:t>
    </dgm:pt>
    <dgm:pt modelId="{EC6642C6-A23D-46AB-92AB-4335458AD12D}" type="sibTrans" cxnId="{145C5EF2-3796-4D68-A3C4-AC217F5A4434}">
      <dgm:prSet/>
      <dgm:spPr/>
      <dgm:t>
        <a:bodyPr/>
        <a:lstStyle/>
        <a:p>
          <a:endParaRPr lang="en-US"/>
        </a:p>
      </dgm:t>
    </dgm:pt>
    <dgm:pt modelId="{6DB6A155-038F-4AA8-86B0-105E03619E67}" type="pres">
      <dgm:prSet presAssocID="{A59AC82E-90A3-443D-859E-A3A15D6A49D4}" presName="linear" presStyleCnt="0">
        <dgm:presLayoutVars>
          <dgm:animLvl val="lvl"/>
          <dgm:resizeHandles val="exact"/>
        </dgm:presLayoutVars>
      </dgm:prSet>
      <dgm:spPr/>
    </dgm:pt>
    <dgm:pt modelId="{FC9E0D26-A46D-416C-A183-06A319EA91BB}" type="pres">
      <dgm:prSet presAssocID="{CDDD5D88-3199-47FF-BB95-FEA22DDF57A7}" presName="parentText" presStyleLbl="node1" presStyleIdx="0" presStyleCnt="4">
        <dgm:presLayoutVars>
          <dgm:chMax val="0"/>
          <dgm:bulletEnabled val="1"/>
        </dgm:presLayoutVars>
      </dgm:prSet>
      <dgm:spPr/>
    </dgm:pt>
    <dgm:pt modelId="{3C2A6E46-90AB-4377-AD29-2AD0CA1EF725}" type="pres">
      <dgm:prSet presAssocID="{31F4708A-A288-49F6-8174-A527143F5204}" presName="spacer" presStyleCnt="0"/>
      <dgm:spPr/>
    </dgm:pt>
    <dgm:pt modelId="{0FD4F0CC-3D9D-465B-B073-6743592196A4}" type="pres">
      <dgm:prSet presAssocID="{9919C24F-DB43-44CB-AB3E-91C73336F463}" presName="parentText" presStyleLbl="node1" presStyleIdx="1" presStyleCnt="4">
        <dgm:presLayoutVars>
          <dgm:chMax val="0"/>
          <dgm:bulletEnabled val="1"/>
        </dgm:presLayoutVars>
      </dgm:prSet>
      <dgm:spPr/>
    </dgm:pt>
    <dgm:pt modelId="{1514FBDF-731C-44C0-A5BD-7E2B9D02272B}" type="pres">
      <dgm:prSet presAssocID="{C75DA084-0271-49FA-8DCE-4007C8891527}" presName="spacer" presStyleCnt="0"/>
      <dgm:spPr/>
    </dgm:pt>
    <dgm:pt modelId="{F871AF71-D07B-42F1-AD63-2953FD13A529}" type="pres">
      <dgm:prSet presAssocID="{153C46A4-D0A4-48A5-B7A0-68EE754882E1}" presName="parentText" presStyleLbl="node1" presStyleIdx="2" presStyleCnt="4">
        <dgm:presLayoutVars>
          <dgm:chMax val="0"/>
          <dgm:bulletEnabled val="1"/>
        </dgm:presLayoutVars>
      </dgm:prSet>
      <dgm:spPr/>
    </dgm:pt>
    <dgm:pt modelId="{5365E3B9-118C-4B60-B8D4-47F63A2958D7}" type="pres">
      <dgm:prSet presAssocID="{6A57E851-6962-4FC7-83BF-D0C96BDB46AA}" presName="spacer" presStyleCnt="0"/>
      <dgm:spPr/>
    </dgm:pt>
    <dgm:pt modelId="{CA6E72DA-E003-42D5-9C05-8736172981F7}" type="pres">
      <dgm:prSet presAssocID="{6FE638CB-687B-49FA-BE15-CD2DBFE4C00A}" presName="parentText" presStyleLbl="node1" presStyleIdx="3" presStyleCnt="4">
        <dgm:presLayoutVars>
          <dgm:chMax val="0"/>
          <dgm:bulletEnabled val="1"/>
        </dgm:presLayoutVars>
      </dgm:prSet>
      <dgm:spPr/>
    </dgm:pt>
  </dgm:ptLst>
  <dgm:cxnLst>
    <dgm:cxn modelId="{845E4502-FBF3-46F7-9084-205473549C79}" type="presOf" srcId="{CDDD5D88-3199-47FF-BB95-FEA22DDF57A7}" destId="{FC9E0D26-A46D-416C-A183-06A319EA91BB}" srcOrd="0" destOrd="0" presId="urn:microsoft.com/office/officeart/2005/8/layout/vList2"/>
    <dgm:cxn modelId="{4F4A821A-7D46-4532-A1D4-81A2B01544F2}" type="presOf" srcId="{153C46A4-D0A4-48A5-B7A0-68EE754882E1}" destId="{F871AF71-D07B-42F1-AD63-2953FD13A529}" srcOrd="0" destOrd="0" presId="urn:microsoft.com/office/officeart/2005/8/layout/vList2"/>
    <dgm:cxn modelId="{A4C24C54-9FA9-4BCE-AFE9-5F3EBD66A663}" srcId="{A59AC82E-90A3-443D-859E-A3A15D6A49D4}" destId="{CDDD5D88-3199-47FF-BB95-FEA22DDF57A7}" srcOrd="0" destOrd="0" parTransId="{BF090B7E-8B4E-4A25-9037-6157557EBA83}" sibTransId="{31F4708A-A288-49F6-8174-A527143F5204}"/>
    <dgm:cxn modelId="{3ACEB07F-64EB-41B1-B982-E367D5C6BC59}" type="presOf" srcId="{A59AC82E-90A3-443D-859E-A3A15D6A49D4}" destId="{6DB6A155-038F-4AA8-86B0-105E03619E67}" srcOrd="0" destOrd="0" presId="urn:microsoft.com/office/officeart/2005/8/layout/vList2"/>
    <dgm:cxn modelId="{35386583-2710-4C47-B166-009822E1AAF8}" type="presOf" srcId="{6FE638CB-687B-49FA-BE15-CD2DBFE4C00A}" destId="{CA6E72DA-E003-42D5-9C05-8736172981F7}" srcOrd="0" destOrd="0" presId="urn:microsoft.com/office/officeart/2005/8/layout/vList2"/>
    <dgm:cxn modelId="{F3285A9B-0DAD-4271-9FDB-72CD959DC4A4}" srcId="{A59AC82E-90A3-443D-859E-A3A15D6A49D4}" destId="{9919C24F-DB43-44CB-AB3E-91C73336F463}" srcOrd="1" destOrd="0" parTransId="{2CF66BC9-6700-49BD-B046-40D519A04F7F}" sibTransId="{C75DA084-0271-49FA-8DCE-4007C8891527}"/>
    <dgm:cxn modelId="{EB7DD2E5-22B8-495D-B635-C3A262D83957}" srcId="{A59AC82E-90A3-443D-859E-A3A15D6A49D4}" destId="{153C46A4-D0A4-48A5-B7A0-68EE754882E1}" srcOrd="2" destOrd="0" parTransId="{C896C9F5-8C0C-49B3-9784-9166EA463436}" sibTransId="{6A57E851-6962-4FC7-83BF-D0C96BDB46AA}"/>
    <dgm:cxn modelId="{D251DDE5-AE01-4E46-A6AB-4311F91200DA}" type="presOf" srcId="{9919C24F-DB43-44CB-AB3E-91C73336F463}" destId="{0FD4F0CC-3D9D-465B-B073-6743592196A4}" srcOrd="0" destOrd="0" presId="urn:microsoft.com/office/officeart/2005/8/layout/vList2"/>
    <dgm:cxn modelId="{145C5EF2-3796-4D68-A3C4-AC217F5A4434}" srcId="{A59AC82E-90A3-443D-859E-A3A15D6A49D4}" destId="{6FE638CB-687B-49FA-BE15-CD2DBFE4C00A}" srcOrd="3" destOrd="0" parTransId="{88674E2F-DA63-4E5C-816D-9074F11EA512}" sibTransId="{EC6642C6-A23D-46AB-92AB-4335458AD12D}"/>
    <dgm:cxn modelId="{AFEAA032-B820-4A50-BB8C-2C0E82E1F292}" type="presParOf" srcId="{6DB6A155-038F-4AA8-86B0-105E03619E67}" destId="{FC9E0D26-A46D-416C-A183-06A319EA91BB}" srcOrd="0" destOrd="0" presId="urn:microsoft.com/office/officeart/2005/8/layout/vList2"/>
    <dgm:cxn modelId="{8EA7EC4D-8A15-4350-99BE-AB68A85868BD}" type="presParOf" srcId="{6DB6A155-038F-4AA8-86B0-105E03619E67}" destId="{3C2A6E46-90AB-4377-AD29-2AD0CA1EF725}" srcOrd="1" destOrd="0" presId="urn:microsoft.com/office/officeart/2005/8/layout/vList2"/>
    <dgm:cxn modelId="{3F3329C7-B786-4F16-90C2-EB62483EB787}" type="presParOf" srcId="{6DB6A155-038F-4AA8-86B0-105E03619E67}" destId="{0FD4F0CC-3D9D-465B-B073-6743592196A4}" srcOrd="2" destOrd="0" presId="urn:microsoft.com/office/officeart/2005/8/layout/vList2"/>
    <dgm:cxn modelId="{EFFC9385-3CC9-409F-A5C5-647160EAC1EC}" type="presParOf" srcId="{6DB6A155-038F-4AA8-86B0-105E03619E67}" destId="{1514FBDF-731C-44C0-A5BD-7E2B9D02272B}" srcOrd="3" destOrd="0" presId="urn:microsoft.com/office/officeart/2005/8/layout/vList2"/>
    <dgm:cxn modelId="{157B97F4-F4BB-47DE-9716-18F2F28AB97C}" type="presParOf" srcId="{6DB6A155-038F-4AA8-86B0-105E03619E67}" destId="{F871AF71-D07B-42F1-AD63-2953FD13A529}" srcOrd="4" destOrd="0" presId="urn:microsoft.com/office/officeart/2005/8/layout/vList2"/>
    <dgm:cxn modelId="{B79E182D-E1B8-4F46-B0B5-78D3E3E238F4}" type="presParOf" srcId="{6DB6A155-038F-4AA8-86B0-105E03619E67}" destId="{5365E3B9-118C-4B60-B8D4-47F63A2958D7}" srcOrd="5" destOrd="0" presId="urn:microsoft.com/office/officeart/2005/8/layout/vList2"/>
    <dgm:cxn modelId="{48B826FF-DC92-4139-8B16-5FD1E003B57A}" type="presParOf" srcId="{6DB6A155-038F-4AA8-86B0-105E03619E67}" destId="{CA6E72DA-E003-42D5-9C05-8736172981F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2BE64-8311-4462-A72D-CA74D8BE7036}">
      <dsp:nvSpPr>
        <dsp:cNvPr id="0" name=""/>
        <dsp:cNvSpPr/>
      </dsp:nvSpPr>
      <dsp:spPr>
        <a:xfrm>
          <a:off x="0" y="373"/>
          <a:ext cx="2779933"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FA189A9-F7FF-434C-A4DB-9FA9175B0E9B}">
      <dsp:nvSpPr>
        <dsp:cNvPr id="0" name=""/>
        <dsp:cNvSpPr/>
      </dsp:nvSpPr>
      <dsp:spPr>
        <a:xfrm>
          <a:off x="0" y="373"/>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1.Short term –(0-6 months)</a:t>
          </a:r>
          <a:endParaRPr lang="en-US" sz="1200" kern="1200"/>
        </a:p>
      </dsp:txBody>
      <dsp:txXfrm>
        <a:off x="0" y="373"/>
        <a:ext cx="2779933" cy="437248"/>
      </dsp:txXfrm>
    </dsp:sp>
    <dsp:sp modelId="{33E58756-4DC8-40CE-84C2-1AB3AADB5F55}">
      <dsp:nvSpPr>
        <dsp:cNvPr id="0" name=""/>
        <dsp:cNvSpPr/>
      </dsp:nvSpPr>
      <dsp:spPr>
        <a:xfrm>
          <a:off x="0" y="437621"/>
          <a:ext cx="2779933" cy="0"/>
        </a:xfrm>
        <a:prstGeom prst="line">
          <a:avLst/>
        </a:prstGeom>
        <a:gradFill rotWithShape="0">
          <a:gsLst>
            <a:gs pos="0">
              <a:schemeClr val="accent2">
                <a:hueOff val="780253"/>
                <a:satOff val="-973"/>
                <a:lumOff val="229"/>
                <a:alphaOff val="0"/>
                <a:tint val="100000"/>
                <a:shade val="100000"/>
                <a:satMod val="130000"/>
              </a:schemeClr>
            </a:gs>
            <a:gs pos="100000">
              <a:schemeClr val="accent2">
                <a:hueOff val="780253"/>
                <a:satOff val="-973"/>
                <a:lumOff val="229"/>
                <a:alphaOff val="0"/>
                <a:tint val="50000"/>
                <a:shade val="100000"/>
                <a:satMod val="350000"/>
              </a:schemeClr>
            </a:gs>
          </a:gsLst>
          <a:lin ang="16200000" scaled="0"/>
        </a:gradFill>
        <a:ln w="9525" cap="flat" cmpd="sng" algn="ctr">
          <a:solidFill>
            <a:schemeClr val="accent2">
              <a:hueOff val="780253"/>
              <a:satOff val="-973"/>
              <a:lumOff val="229"/>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F983C9D-5233-4923-B33D-2D972A06B824}">
      <dsp:nvSpPr>
        <dsp:cNvPr id="0" name=""/>
        <dsp:cNvSpPr/>
      </dsp:nvSpPr>
      <dsp:spPr>
        <a:xfrm>
          <a:off x="0" y="437621"/>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Launch bakery &amp; reach break-even </a:t>
          </a:r>
          <a:endParaRPr lang="en-US" sz="1200" kern="1200"/>
        </a:p>
      </dsp:txBody>
      <dsp:txXfrm>
        <a:off x="0" y="437621"/>
        <a:ext cx="2779933" cy="437248"/>
      </dsp:txXfrm>
    </dsp:sp>
    <dsp:sp modelId="{82FFD7BC-BCA5-4112-84A3-AD076C2F2793}">
      <dsp:nvSpPr>
        <dsp:cNvPr id="0" name=""/>
        <dsp:cNvSpPr/>
      </dsp:nvSpPr>
      <dsp:spPr>
        <a:xfrm>
          <a:off x="0" y="874870"/>
          <a:ext cx="2779933" cy="0"/>
        </a:xfrm>
        <a:prstGeom prst="line">
          <a:avLst/>
        </a:prstGeom>
        <a:gradFill rotWithShape="0">
          <a:gsLst>
            <a:gs pos="0">
              <a:schemeClr val="accent2">
                <a:hueOff val="1560506"/>
                <a:satOff val="-1946"/>
                <a:lumOff val="458"/>
                <a:alphaOff val="0"/>
                <a:tint val="100000"/>
                <a:shade val="100000"/>
                <a:satMod val="130000"/>
              </a:schemeClr>
            </a:gs>
            <a:gs pos="100000">
              <a:schemeClr val="accent2">
                <a:hueOff val="1560506"/>
                <a:satOff val="-1946"/>
                <a:lumOff val="458"/>
                <a:alphaOff val="0"/>
                <a:tint val="50000"/>
                <a:shade val="100000"/>
                <a:satMod val="350000"/>
              </a:schemeClr>
            </a:gs>
          </a:gsLst>
          <a:lin ang="16200000" scaled="0"/>
        </a:gradFill>
        <a:ln w="9525" cap="flat" cmpd="sng" algn="ctr">
          <a:solidFill>
            <a:schemeClr val="accent2">
              <a:hueOff val="1560506"/>
              <a:satOff val="-1946"/>
              <a:lumOff val="45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2289939-953C-4B31-B4BA-E33797B942E1}">
      <dsp:nvSpPr>
        <dsp:cNvPr id="0" name=""/>
        <dsp:cNvSpPr/>
      </dsp:nvSpPr>
      <dsp:spPr>
        <a:xfrm>
          <a:off x="0" y="874870"/>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Build brand awareness </a:t>
          </a:r>
          <a:endParaRPr lang="en-US" sz="1200" kern="1200"/>
        </a:p>
      </dsp:txBody>
      <dsp:txXfrm>
        <a:off x="0" y="874870"/>
        <a:ext cx="2779933" cy="437248"/>
      </dsp:txXfrm>
    </dsp:sp>
    <dsp:sp modelId="{07DEF629-F9CD-432F-994E-6E96FED74E66}">
      <dsp:nvSpPr>
        <dsp:cNvPr id="0" name=""/>
        <dsp:cNvSpPr/>
      </dsp:nvSpPr>
      <dsp:spPr>
        <a:xfrm>
          <a:off x="0" y="1312118"/>
          <a:ext cx="2779933" cy="0"/>
        </a:xfrm>
        <a:prstGeom prst="line">
          <a:avLst/>
        </a:prstGeom>
        <a:gradFill rotWithShape="0">
          <a:gsLst>
            <a:gs pos="0">
              <a:schemeClr val="accent2">
                <a:hueOff val="2340759"/>
                <a:satOff val="-2919"/>
                <a:lumOff val="686"/>
                <a:alphaOff val="0"/>
                <a:tint val="100000"/>
                <a:shade val="100000"/>
                <a:satMod val="130000"/>
              </a:schemeClr>
            </a:gs>
            <a:gs pos="100000">
              <a:schemeClr val="accent2">
                <a:hueOff val="2340759"/>
                <a:satOff val="-2919"/>
                <a:lumOff val="686"/>
                <a:alphaOff val="0"/>
                <a:tint val="50000"/>
                <a:shade val="100000"/>
                <a:satMod val="350000"/>
              </a:schemeClr>
            </a:gs>
          </a:gsLst>
          <a:lin ang="16200000" scaled="0"/>
        </a:gradFill>
        <a:ln w="9525" cap="flat" cmpd="sng" algn="ctr">
          <a:solidFill>
            <a:schemeClr val="accent2">
              <a:hueOff val="2340759"/>
              <a:satOff val="-2919"/>
              <a:lumOff val="68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3881811-F0D4-4FEB-AE16-22F39DCF904D}">
      <dsp:nvSpPr>
        <dsp:cNvPr id="0" name=""/>
        <dsp:cNvSpPr/>
      </dsp:nvSpPr>
      <dsp:spPr>
        <a:xfrm>
          <a:off x="0" y="1312118"/>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2. Log term ( 12-24 months)</a:t>
          </a:r>
          <a:endParaRPr lang="en-US" sz="1200" kern="1200"/>
        </a:p>
      </dsp:txBody>
      <dsp:txXfrm>
        <a:off x="0" y="1312118"/>
        <a:ext cx="2779933" cy="437248"/>
      </dsp:txXfrm>
    </dsp:sp>
    <dsp:sp modelId="{BAE3D741-03EC-4CF3-A2BC-764C7F5AA14E}">
      <dsp:nvSpPr>
        <dsp:cNvPr id="0" name=""/>
        <dsp:cNvSpPr/>
      </dsp:nvSpPr>
      <dsp:spPr>
        <a:xfrm>
          <a:off x="0" y="1749366"/>
          <a:ext cx="2779933" cy="0"/>
        </a:xfrm>
        <a:prstGeom prst="line">
          <a:avLst/>
        </a:prstGeom>
        <a:gradFill rotWithShape="0">
          <a:gsLst>
            <a:gs pos="0">
              <a:schemeClr val="accent2">
                <a:hueOff val="3121013"/>
                <a:satOff val="-3893"/>
                <a:lumOff val="915"/>
                <a:alphaOff val="0"/>
                <a:tint val="100000"/>
                <a:shade val="100000"/>
                <a:satMod val="130000"/>
              </a:schemeClr>
            </a:gs>
            <a:gs pos="100000">
              <a:schemeClr val="accent2">
                <a:hueOff val="3121013"/>
                <a:satOff val="-3893"/>
                <a:lumOff val="915"/>
                <a:alphaOff val="0"/>
                <a:tint val="50000"/>
                <a:shade val="100000"/>
                <a:satMod val="350000"/>
              </a:schemeClr>
            </a:gs>
          </a:gsLst>
          <a:lin ang="16200000" scaled="0"/>
        </a:gradFill>
        <a:ln w="9525" cap="flat" cmpd="sng" algn="ctr">
          <a:solidFill>
            <a:schemeClr val="accent2">
              <a:hueOff val="3121013"/>
              <a:satOff val="-3893"/>
              <a:lumOff val="91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5DDC405-3309-4C7F-87DC-876A259AC309}">
      <dsp:nvSpPr>
        <dsp:cNvPr id="0" name=""/>
        <dsp:cNvSpPr/>
      </dsp:nvSpPr>
      <dsp:spPr>
        <a:xfrm>
          <a:off x="0" y="1749366"/>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10-15 % month growth </a:t>
          </a:r>
          <a:endParaRPr lang="en-US" sz="1200" kern="1200"/>
        </a:p>
      </dsp:txBody>
      <dsp:txXfrm>
        <a:off x="0" y="1749366"/>
        <a:ext cx="2779933" cy="437248"/>
      </dsp:txXfrm>
    </dsp:sp>
    <dsp:sp modelId="{91155A89-11D8-41D1-BE39-1B8FB82BA275}">
      <dsp:nvSpPr>
        <dsp:cNvPr id="0" name=""/>
        <dsp:cNvSpPr/>
      </dsp:nvSpPr>
      <dsp:spPr>
        <a:xfrm>
          <a:off x="0" y="2186614"/>
          <a:ext cx="2779933" cy="0"/>
        </a:xfrm>
        <a:prstGeom prst="line">
          <a:avLst/>
        </a:prstGeom>
        <a:gradFill rotWithShape="0">
          <a:gsLst>
            <a:gs pos="0">
              <a:schemeClr val="accent2">
                <a:hueOff val="3901266"/>
                <a:satOff val="-4866"/>
                <a:lumOff val="1144"/>
                <a:alphaOff val="0"/>
                <a:tint val="100000"/>
                <a:shade val="100000"/>
                <a:satMod val="130000"/>
              </a:schemeClr>
            </a:gs>
            <a:gs pos="100000">
              <a:schemeClr val="accent2">
                <a:hueOff val="3901266"/>
                <a:satOff val="-4866"/>
                <a:lumOff val="1144"/>
                <a:alphaOff val="0"/>
                <a:tint val="50000"/>
                <a:shade val="100000"/>
                <a:satMod val="350000"/>
              </a:schemeClr>
            </a:gs>
          </a:gsLst>
          <a:lin ang="16200000" scaled="0"/>
        </a:gradFill>
        <a:ln w="9525" cap="flat" cmpd="sng" algn="ctr">
          <a:solidFill>
            <a:schemeClr val="accent2">
              <a:hueOff val="3901266"/>
              <a:satOff val="-4866"/>
              <a:lumOff val="114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DB2A4F1-D5F8-48DD-99A3-9A22D4E26D2C}">
      <dsp:nvSpPr>
        <dsp:cNvPr id="0" name=""/>
        <dsp:cNvSpPr/>
      </dsp:nvSpPr>
      <dsp:spPr>
        <a:xfrm>
          <a:off x="0" y="2186614"/>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Online ordering &amp; community workshop </a:t>
          </a:r>
          <a:endParaRPr lang="en-US" sz="1200" kern="1200"/>
        </a:p>
      </dsp:txBody>
      <dsp:txXfrm>
        <a:off x="0" y="2186614"/>
        <a:ext cx="2779933" cy="437248"/>
      </dsp:txXfrm>
    </dsp:sp>
    <dsp:sp modelId="{C5130BA6-8021-440C-B946-CA642443D921}">
      <dsp:nvSpPr>
        <dsp:cNvPr id="0" name=""/>
        <dsp:cNvSpPr/>
      </dsp:nvSpPr>
      <dsp:spPr>
        <a:xfrm>
          <a:off x="0" y="2623863"/>
          <a:ext cx="2779933" cy="0"/>
        </a:xfrm>
        <a:prstGeom prst="line">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w="9525" cap="flat" cmpd="sng" algn="ctr">
          <a:solidFill>
            <a:schemeClr val="accent2">
              <a:hueOff val="4681519"/>
              <a:satOff val="-5839"/>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C6CA97E-37A4-468D-8E90-DF92CF7BC2D9}">
      <dsp:nvSpPr>
        <dsp:cNvPr id="0" name=""/>
        <dsp:cNvSpPr/>
      </dsp:nvSpPr>
      <dsp:spPr>
        <a:xfrm>
          <a:off x="0" y="2623863"/>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Plan for expansion</a:t>
          </a:r>
          <a:endParaRPr lang="en-US" sz="1200" kern="1200"/>
        </a:p>
      </dsp:txBody>
      <dsp:txXfrm>
        <a:off x="0" y="2623863"/>
        <a:ext cx="2779933" cy="437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B90E5-AA52-47B8-BFFB-50076A1F6767}">
      <dsp:nvSpPr>
        <dsp:cNvPr id="0" name=""/>
        <dsp:cNvSpPr/>
      </dsp:nvSpPr>
      <dsp:spPr>
        <a:xfrm>
          <a:off x="0" y="664"/>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F14BE037-BEBF-43AD-A91A-FE9D077EC3E8}">
      <dsp:nvSpPr>
        <dsp:cNvPr id="0" name=""/>
        <dsp:cNvSpPr/>
      </dsp:nvSpPr>
      <dsp:spPr>
        <a:xfrm>
          <a:off x="0" y="664"/>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Authenticity handmade quality </a:t>
          </a:r>
          <a:endParaRPr lang="en-US" sz="2400" kern="1200"/>
        </a:p>
      </dsp:txBody>
      <dsp:txXfrm>
        <a:off x="0" y="664"/>
        <a:ext cx="3416836" cy="1088749"/>
      </dsp:txXfrm>
    </dsp:sp>
    <dsp:sp modelId="{5978C882-68AD-424F-B2E4-1BBF8E0016BA}">
      <dsp:nvSpPr>
        <dsp:cNvPr id="0" name=""/>
        <dsp:cNvSpPr/>
      </dsp:nvSpPr>
      <dsp:spPr>
        <a:xfrm>
          <a:off x="0" y="1089414"/>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45BC7526-0E05-4D5C-A818-BD4B7CA92CFA}">
      <dsp:nvSpPr>
        <dsp:cNvPr id="0" name=""/>
        <dsp:cNvSpPr/>
      </dsp:nvSpPr>
      <dsp:spPr>
        <a:xfrm>
          <a:off x="0" y="1089414"/>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Local ingredients </a:t>
          </a:r>
          <a:endParaRPr lang="en-US" sz="2400" kern="1200"/>
        </a:p>
      </dsp:txBody>
      <dsp:txXfrm>
        <a:off x="0" y="1089414"/>
        <a:ext cx="3416836" cy="1088749"/>
      </dsp:txXfrm>
    </dsp:sp>
    <dsp:sp modelId="{7AAAA0DF-8C29-407B-AA26-810D472E4A4B}">
      <dsp:nvSpPr>
        <dsp:cNvPr id="0" name=""/>
        <dsp:cNvSpPr/>
      </dsp:nvSpPr>
      <dsp:spPr>
        <a:xfrm>
          <a:off x="0" y="2178163"/>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FF7338D0-9582-4B9C-AD53-5CB422DA9D7F}">
      <dsp:nvSpPr>
        <dsp:cNvPr id="0" name=""/>
        <dsp:cNvSpPr/>
      </dsp:nvSpPr>
      <dsp:spPr>
        <a:xfrm>
          <a:off x="0" y="2178163"/>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Eco – friendly &amp; sustainability </a:t>
          </a:r>
          <a:endParaRPr lang="en-US" sz="2400" kern="1200"/>
        </a:p>
      </dsp:txBody>
      <dsp:txXfrm>
        <a:off x="0" y="2178163"/>
        <a:ext cx="3416836" cy="1088749"/>
      </dsp:txXfrm>
    </dsp:sp>
    <dsp:sp modelId="{205CC130-B45D-4D36-B4BE-1AB8AFD33894}">
      <dsp:nvSpPr>
        <dsp:cNvPr id="0" name=""/>
        <dsp:cNvSpPr/>
      </dsp:nvSpPr>
      <dsp:spPr>
        <a:xfrm>
          <a:off x="0" y="3266912"/>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54D672F7-649C-4535-BD94-DE6B35D4AF2B}">
      <dsp:nvSpPr>
        <dsp:cNvPr id="0" name=""/>
        <dsp:cNvSpPr/>
      </dsp:nvSpPr>
      <dsp:spPr>
        <a:xfrm>
          <a:off x="0" y="3266912"/>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Affordable pricing </a:t>
          </a:r>
          <a:endParaRPr lang="en-US" sz="2400" kern="1200"/>
        </a:p>
      </dsp:txBody>
      <dsp:txXfrm>
        <a:off x="0" y="3266912"/>
        <a:ext cx="3416836" cy="1088749"/>
      </dsp:txXfrm>
    </dsp:sp>
    <dsp:sp modelId="{718FFB24-FEF3-4DBC-98CB-ACD7ABD70BAC}">
      <dsp:nvSpPr>
        <dsp:cNvPr id="0" name=""/>
        <dsp:cNvSpPr/>
      </dsp:nvSpPr>
      <dsp:spPr>
        <a:xfrm>
          <a:off x="0" y="4355661"/>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02EC863E-9CE2-4290-85D9-234672E6506F}">
      <dsp:nvSpPr>
        <dsp:cNvPr id="0" name=""/>
        <dsp:cNvSpPr/>
      </dsp:nvSpPr>
      <dsp:spPr>
        <a:xfrm>
          <a:off x="0" y="4355661"/>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Personal , community – focused service </a:t>
          </a:r>
          <a:endParaRPr lang="en-US" sz="2400" kern="1200"/>
        </a:p>
      </dsp:txBody>
      <dsp:txXfrm>
        <a:off x="0" y="4355661"/>
        <a:ext cx="3416836" cy="10887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AE7F-0B3C-46BA-B78E-CD1A94B1A20A}">
      <dsp:nvSpPr>
        <dsp:cNvPr id="0" name=""/>
        <dsp:cNvSpPr/>
      </dsp:nvSpPr>
      <dsp:spPr>
        <a:xfrm>
          <a:off x="0" y="0"/>
          <a:ext cx="3743688" cy="0"/>
        </a:xfrm>
        <a:prstGeom prst="lin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78E9022-CADD-4A78-A34C-710A3337DB7A}">
      <dsp:nvSpPr>
        <dsp:cNvPr id="0" name=""/>
        <dsp:cNvSpPr/>
      </dsp:nvSpPr>
      <dsp:spPr>
        <a:xfrm>
          <a:off x="0" y="0"/>
          <a:ext cx="3743688" cy="81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Target – students , office , workers , local residence</a:t>
          </a:r>
          <a:endParaRPr lang="en-US" sz="2200" kern="1200" dirty="0"/>
        </a:p>
      </dsp:txBody>
      <dsp:txXfrm>
        <a:off x="0" y="0"/>
        <a:ext cx="3743688" cy="811203"/>
      </dsp:txXfrm>
    </dsp:sp>
    <dsp:sp modelId="{D93B6912-0BB0-4CFA-A75C-1627027E7E25}">
      <dsp:nvSpPr>
        <dsp:cNvPr id="0" name=""/>
        <dsp:cNvSpPr/>
      </dsp:nvSpPr>
      <dsp:spPr>
        <a:xfrm>
          <a:off x="0" y="811203"/>
          <a:ext cx="3743688" cy="0"/>
        </a:xfrm>
        <a:prstGeom prst="line">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7ABB3E1-8D8D-4C9F-8BC7-3351FF754A25}">
      <dsp:nvSpPr>
        <dsp:cNvPr id="0" name=""/>
        <dsp:cNvSpPr/>
      </dsp:nvSpPr>
      <dsp:spPr>
        <a:xfrm>
          <a:off x="0" y="811203"/>
          <a:ext cx="3743688" cy="81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Demographic -18-55 years , middle income </a:t>
          </a:r>
          <a:endParaRPr lang="en-US" sz="2200" kern="1200" dirty="0"/>
        </a:p>
      </dsp:txBody>
      <dsp:txXfrm>
        <a:off x="0" y="811203"/>
        <a:ext cx="3743688" cy="811203"/>
      </dsp:txXfrm>
    </dsp:sp>
    <dsp:sp modelId="{08101DB0-981C-440A-A2AA-E4EB61287A3D}">
      <dsp:nvSpPr>
        <dsp:cNvPr id="0" name=""/>
        <dsp:cNvSpPr/>
      </dsp:nvSpPr>
      <dsp:spPr>
        <a:xfrm>
          <a:off x="0" y="1622406"/>
          <a:ext cx="3743688" cy="0"/>
        </a:xfrm>
        <a:prstGeom prst="line">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4B2BE46-5D0B-44E4-9BFD-2FE311CF89F9}">
      <dsp:nvSpPr>
        <dsp:cNvPr id="0" name=""/>
        <dsp:cNvSpPr/>
      </dsp:nvSpPr>
      <dsp:spPr>
        <a:xfrm>
          <a:off x="0" y="1622406"/>
          <a:ext cx="3743688" cy="81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Psychographic- value freshness , local sourcing , sustainability</a:t>
          </a:r>
          <a:endParaRPr lang="en-US" sz="2200" kern="1200" dirty="0"/>
        </a:p>
      </dsp:txBody>
      <dsp:txXfrm>
        <a:off x="0" y="1622406"/>
        <a:ext cx="3743688" cy="811203"/>
      </dsp:txXfrm>
    </dsp:sp>
    <dsp:sp modelId="{3DB39B16-A0C5-47DA-9812-BD5D1F0447C2}">
      <dsp:nvSpPr>
        <dsp:cNvPr id="0" name=""/>
        <dsp:cNvSpPr/>
      </dsp:nvSpPr>
      <dsp:spPr>
        <a:xfrm>
          <a:off x="0" y="2433609"/>
          <a:ext cx="3743688" cy="0"/>
        </a:xfrm>
        <a:prstGeom prst="line">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BC812D6-8151-4947-956E-06399F1242E1}">
      <dsp:nvSpPr>
        <dsp:cNvPr id="0" name=""/>
        <dsp:cNvSpPr/>
      </dsp:nvSpPr>
      <dsp:spPr>
        <a:xfrm>
          <a:off x="0" y="2433609"/>
          <a:ext cx="3743688" cy="81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Behavioural-daily indulgence and loyalty programs. </a:t>
          </a:r>
          <a:endParaRPr lang="en-US" sz="2200" kern="1200" dirty="0"/>
        </a:p>
      </dsp:txBody>
      <dsp:txXfrm>
        <a:off x="0" y="2433609"/>
        <a:ext cx="3743688" cy="8112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CB618-0889-49DF-A10B-357BAFCCEF9A}">
      <dsp:nvSpPr>
        <dsp:cNvPr id="0" name=""/>
        <dsp:cNvSpPr/>
      </dsp:nvSpPr>
      <dsp:spPr>
        <a:xfrm>
          <a:off x="0" y="781898"/>
          <a:ext cx="1386799" cy="880617"/>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F54AB96-E2EC-42E5-9236-25F013D93B66}">
      <dsp:nvSpPr>
        <dsp:cNvPr id="0" name=""/>
        <dsp:cNvSpPr/>
      </dsp:nvSpPr>
      <dsp:spPr>
        <a:xfrm>
          <a:off x="154088" y="928283"/>
          <a:ext cx="1386799" cy="8806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defRPr cap="all"/>
          </a:pPr>
          <a:r>
            <a:rPr lang="en-GB" sz="1300" b="1" kern="1200" dirty="0"/>
            <a:t>Website with SEO</a:t>
          </a:r>
          <a:r>
            <a:rPr lang="en-GB" sz="1300" kern="1200" dirty="0"/>
            <a:t>: Nottingham bakery;</a:t>
          </a:r>
          <a:endParaRPr lang="en-US" sz="1300" kern="1200" dirty="0"/>
        </a:p>
      </dsp:txBody>
      <dsp:txXfrm>
        <a:off x="179880" y="954075"/>
        <a:ext cx="1335215" cy="829033"/>
      </dsp:txXfrm>
    </dsp:sp>
    <dsp:sp modelId="{5805E34C-9315-4403-92AB-D4E183DEDBAD}">
      <dsp:nvSpPr>
        <dsp:cNvPr id="0" name=""/>
        <dsp:cNvSpPr/>
      </dsp:nvSpPr>
      <dsp:spPr>
        <a:xfrm>
          <a:off x="1694977" y="781898"/>
          <a:ext cx="1386799" cy="880617"/>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AB22153-BA85-41BD-89AC-84CBD3E0B20E}">
      <dsp:nvSpPr>
        <dsp:cNvPr id="0" name=""/>
        <dsp:cNvSpPr/>
      </dsp:nvSpPr>
      <dsp:spPr>
        <a:xfrm>
          <a:off x="1849066" y="928283"/>
          <a:ext cx="1386799" cy="8806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defRPr cap="all"/>
          </a:pPr>
          <a:r>
            <a:rPr lang="en-GB" sz="1300" b="1" kern="1200" dirty="0"/>
            <a:t>Social Media </a:t>
          </a:r>
          <a:r>
            <a:rPr lang="en-GB" sz="1300" kern="1200" dirty="0"/>
            <a:t>: </a:t>
          </a:r>
          <a:r>
            <a:rPr lang="en-GB" sz="1300" kern="1200" dirty="0" err="1"/>
            <a:t>Instragram</a:t>
          </a:r>
          <a:r>
            <a:rPr lang="en-GB" sz="1300" kern="1200" dirty="0"/>
            <a:t> , Facebook, TikTok;</a:t>
          </a:r>
          <a:endParaRPr lang="en-US" sz="1300" kern="1200" dirty="0"/>
        </a:p>
      </dsp:txBody>
      <dsp:txXfrm>
        <a:off x="1874858" y="954075"/>
        <a:ext cx="1335215" cy="829033"/>
      </dsp:txXfrm>
    </dsp:sp>
    <dsp:sp modelId="{D577C70C-28FE-405C-91C8-954F0A9DDEC2}">
      <dsp:nvSpPr>
        <dsp:cNvPr id="0" name=""/>
        <dsp:cNvSpPr/>
      </dsp:nvSpPr>
      <dsp:spPr>
        <a:xfrm>
          <a:off x="3389954" y="781898"/>
          <a:ext cx="1386799" cy="880617"/>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210AB51-3DDB-4D02-AF63-6F7B2B673AF6}">
      <dsp:nvSpPr>
        <dsp:cNvPr id="0" name=""/>
        <dsp:cNvSpPr/>
      </dsp:nvSpPr>
      <dsp:spPr>
        <a:xfrm>
          <a:off x="3544043" y="928283"/>
          <a:ext cx="1386799" cy="8806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defRPr cap="all"/>
          </a:pPr>
          <a:r>
            <a:rPr lang="en-GB" sz="1300" b="1" kern="1200" dirty="0"/>
            <a:t>Local influencers </a:t>
          </a:r>
          <a:r>
            <a:rPr lang="en-GB" sz="1300" kern="1200" dirty="0"/>
            <a:t>, students collaboration.</a:t>
          </a:r>
          <a:endParaRPr lang="en-US" sz="1300" kern="1200" dirty="0"/>
        </a:p>
      </dsp:txBody>
      <dsp:txXfrm>
        <a:off x="3569835" y="954075"/>
        <a:ext cx="1335215" cy="8290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8151D-E681-4ED5-9CC8-E812214377D3}">
      <dsp:nvSpPr>
        <dsp:cNvPr id="0" name=""/>
        <dsp:cNvSpPr/>
      </dsp:nvSpPr>
      <dsp:spPr>
        <a:xfrm>
          <a:off x="481140" y="1305221"/>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29D5D8-30E6-4DB2-9605-74D330667D05}">
      <dsp:nvSpPr>
        <dsp:cNvPr id="0" name=""/>
        <dsp:cNvSpPr/>
      </dsp:nvSpPr>
      <dsp:spPr>
        <a:xfrm>
          <a:off x="2092"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Structure –Sole Trader</a:t>
          </a:r>
        </a:p>
        <a:p>
          <a:pPr marL="0" lvl="0" indent="0" algn="ctr" defTabSz="622300">
            <a:lnSpc>
              <a:spcPct val="90000"/>
            </a:lnSpc>
            <a:spcBef>
              <a:spcPct val="0"/>
            </a:spcBef>
            <a:spcAft>
              <a:spcPct val="35000"/>
            </a:spcAft>
            <a:buNone/>
          </a:pPr>
          <a:r>
            <a:rPr lang="en-GB" sz="1400" kern="1200" dirty="0"/>
            <a:t>( willing in future to convert to LTD);</a:t>
          </a:r>
          <a:endParaRPr lang="en-US" sz="1400" kern="1200" dirty="0"/>
        </a:p>
      </dsp:txBody>
      <dsp:txXfrm>
        <a:off x="2092" y="2350525"/>
        <a:ext cx="1741992" cy="696796"/>
      </dsp:txXfrm>
    </dsp:sp>
    <dsp:sp modelId="{9655FE73-75B1-4122-8F92-B637EB3FD3E0}">
      <dsp:nvSpPr>
        <dsp:cNvPr id="0" name=""/>
        <dsp:cNvSpPr/>
      </dsp:nvSpPr>
      <dsp:spPr>
        <a:xfrm>
          <a:off x="2527981" y="1305221"/>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8493A5-2E33-408F-958B-951B6739ACD6}">
      <dsp:nvSpPr>
        <dsp:cNvPr id="0" name=""/>
        <dsp:cNvSpPr/>
      </dsp:nvSpPr>
      <dsp:spPr>
        <a:xfrm>
          <a:off x="2048933"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Compliance – Food Hygiene , GDPR Health&amp;Safety;</a:t>
          </a:r>
          <a:endParaRPr lang="en-US" sz="1400" kern="1200"/>
        </a:p>
      </dsp:txBody>
      <dsp:txXfrm>
        <a:off x="2048933" y="2350525"/>
        <a:ext cx="1741992" cy="696796"/>
      </dsp:txXfrm>
    </dsp:sp>
    <dsp:sp modelId="{CCD9FCD1-2EF6-42E5-8DA3-F414C41FE31F}">
      <dsp:nvSpPr>
        <dsp:cNvPr id="0" name=""/>
        <dsp:cNvSpPr/>
      </dsp:nvSpPr>
      <dsp:spPr>
        <a:xfrm>
          <a:off x="4574822" y="1305221"/>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D3D982-F853-4F24-8F50-F6D370B3E2C2}">
      <dsp:nvSpPr>
        <dsp:cNvPr id="0" name=""/>
        <dsp:cNvSpPr/>
      </dsp:nvSpPr>
      <dsp:spPr>
        <a:xfrm>
          <a:off x="4095774"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Insurance: Public , product and employer liability;</a:t>
          </a:r>
          <a:endParaRPr lang="en-US" sz="1400" kern="1200"/>
        </a:p>
      </dsp:txBody>
      <dsp:txXfrm>
        <a:off x="4095774" y="2350525"/>
        <a:ext cx="1741992" cy="696796"/>
      </dsp:txXfrm>
    </dsp:sp>
    <dsp:sp modelId="{3F55BC4F-8D73-4BC9-BAB3-520031293C14}">
      <dsp:nvSpPr>
        <dsp:cNvPr id="0" name=""/>
        <dsp:cNvSpPr/>
      </dsp:nvSpPr>
      <dsp:spPr>
        <a:xfrm>
          <a:off x="6621662" y="1305221"/>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FBDE06-57AB-4B3E-9D6E-D2B72ECA07B4}">
      <dsp:nvSpPr>
        <dsp:cNvPr id="0" name=""/>
        <dsp:cNvSpPr/>
      </dsp:nvSpPr>
      <dsp:spPr>
        <a:xfrm>
          <a:off x="6142615"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Registration: Notthigam City council </a:t>
          </a:r>
          <a:endParaRPr lang="en-US" sz="1400" kern="1200"/>
        </a:p>
      </dsp:txBody>
      <dsp:txXfrm>
        <a:off x="6142615" y="2350525"/>
        <a:ext cx="1741992" cy="6967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E0D26-A46D-416C-A183-06A319EA91BB}">
      <dsp:nvSpPr>
        <dsp:cNvPr id="0" name=""/>
        <dsp:cNvSpPr/>
      </dsp:nvSpPr>
      <dsp:spPr>
        <a:xfrm>
          <a:off x="0" y="53559"/>
          <a:ext cx="5614060" cy="556152"/>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Start capital - £45000 </a:t>
          </a:r>
          <a:endParaRPr lang="en-US" sz="1400" kern="1200"/>
        </a:p>
      </dsp:txBody>
      <dsp:txXfrm>
        <a:off x="27149" y="80708"/>
        <a:ext cx="5559762" cy="501854"/>
      </dsp:txXfrm>
    </dsp:sp>
    <dsp:sp modelId="{0FD4F0CC-3D9D-465B-B073-6743592196A4}">
      <dsp:nvSpPr>
        <dsp:cNvPr id="0" name=""/>
        <dsp:cNvSpPr/>
      </dsp:nvSpPr>
      <dsp:spPr>
        <a:xfrm>
          <a:off x="0" y="650031"/>
          <a:ext cx="5614060" cy="556152"/>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Year 1 –Turnover-£120000-Profit margin -15-20%</a:t>
          </a:r>
          <a:endParaRPr lang="en-US" sz="1400" kern="1200"/>
        </a:p>
      </dsp:txBody>
      <dsp:txXfrm>
        <a:off x="27149" y="677180"/>
        <a:ext cx="5559762" cy="501854"/>
      </dsp:txXfrm>
    </dsp:sp>
    <dsp:sp modelId="{F871AF71-D07B-42F1-AD63-2953FD13A529}">
      <dsp:nvSpPr>
        <dsp:cNvPr id="0" name=""/>
        <dsp:cNvSpPr/>
      </dsp:nvSpPr>
      <dsp:spPr>
        <a:xfrm>
          <a:off x="0" y="1246503"/>
          <a:ext cx="5614060" cy="556152"/>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Funding £20000 personal saving + £25000 start-up loan;</a:t>
          </a:r>
          <a:endParaRPr lang="en-US" sz="1400" kern="1200"/>
        </a:p>
      </dsp:txBody>
      <dsp:txXfrm>
        <a:off x="27149" y="1273652"/>
        <a:ext cx="5559762" cy="501854"/>
      </dsp:txXfrm>
    </dsp:sp>
    <dsp:sp modelId="{CA6E72DA-E003-42D5-9C05-8736172981F7}">
      <dsp:nvSpPr>
        <dsp:cNvPr id="0" name=""/>
        <dsp:cNvSpPr/>
      </dsp:nvSpPr>
      <dsp:spPr>
        <a:xfrm>
          <a:off x="0" y="1842975"/>
          <a:ext cx="5614060" cy="556152"/>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Break even –Month 6 –average daily sales- 120 customers( £600 day/average £5 customer )</a:t>
          </a:r>
          <a:endParaRPr lang="en-US" sz="1400" kern="1200"/>
        </a:p>
      </dsp:txBody>
      <dsp:txXfrm>
        <a:off x="27149" y="1870124"/>
        <a:ext cx="5559762" cy="5018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pxhere.com/en/photo/1111998" TargetMode="External"/><Relationship Id="rId3" Type="http://schemas.openxmlformats.org/officeDocument/2006/relationships/hyperlink" Target="https://pxhere.com/en/photo/1282861" TargetMode="External"/><Relationship Id="rId7" Type="http://schemas.openxmlformats.org/officeDocument/2006/relationships/image" Target="../media/image5.jp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pxhere.com/en/photo/719443" TargetMode="External"/><Relationship Id="rId5" Type="http://schemas.openxmlformats.org/officeDocument/2006/relationships/image" Target="../media/image4.jpg"/><Relationship Id="rId10" Type="http://schemas.openxmlformats.org/officeDocument/2006/relationships/hyperlink" Target="https://pxhere.com/en/photo/987776" TargetMode="External"/><Relationship Id="rId4" Type="http://schemas.openxmlformats.org/officeDocument/2006/relationships/image" Target="../media/image3.png"/><Relationship Id="rId9" Type="http://schemas.openxmlformats.org/officeDocument/2006/relationships/image" Target="../media/image6.jpg"/></Relationships>
</file>

<file path=ppt/slides/_rels/slide3.xml.rels><?xml version="1.0" encoding="UTF-8" standalone="yes"?>
<Relationships xmlns="http://schemas.openxmlformats.org/package/2006/relationships"><Relationship Id="rId8" Type="http://schemas.openxmlformats.org/officeDocument/2006/relationships/image" Target="../media/image10.jpg"/><Relationship Id="rId13" Type="http://schemas.openxmlformats.org/officeDocument/2006/relationships/diagramLayout" Target="../diagrams/layout1.xml"/><Relationship Id="rId3" Type="http://schemas.openxmlformats.org/officeDocument/2006/relationships/hyperlink" Target="https://www.theidearoom.net/creative-birthday-cakes/" TargetMode="External"/><Relationship Id="rId7" Type="http://schemas.openxmlformats.org/officeDocument/2006/relationships/hyperlink" Target="https://elgourmeturbano.blogspot.com/2021/07/pasteleria-tecnicasdecocina-secretos.html" TargetMode="External"/><Relationship Id="rId12" Type="http://schemas.openxmlformats.org/officeDocument/2006/relationships/diagramData" Target="../diagrams/data1.xml"/><Relationship Id="rId2" Type="http://schemas.openxmlformats.org/officeDocument/2006/relationships/image" Target="../media/image7.jpg"/><Relationship Id="rId16" Type="http://schemas.microsoft.com/office/2007/relationships/diagramDrawing" Target="../diagrams/drawing1.xml"/><Relationship Id="rId1" Type="http://schemas.openxmlformats.org/officeDocument/2006/relationships/slideLayout" Target="../slideLayouts/slideLayout2.xml"/><Relationship Id="rId6" Type="http://schemas.openxmlformats.org/officeDocument/2006/relationships/image" Target="../media/image9.jpg"/><Relationship Id="rId11" Type="http://schemas.openxmlformats.org/officeDocument/2006/relationships/hyperlink" Target="https://www.pexels.com/photo/birthday-cake-in-men-s-hands-6203/" TargetMode="External"/><Relationship Id="rId5" Type="http://schemas.openxmlformats.org/officeDocument/2006/relationships/hyperlink" Target="https://pxhere.com/en/photo/564581" TargetMode="External"/><Relationship Id="rId15" Type="http://schemas.openxmlformats.org/officeDocument/2006/relationships/diagramColors" Target="../diagrams/colors1.xml"/><Relationship Id="rId10" Type="http://schemas.openxmlformats.org/officeDocument/2006/relationships/image" Target="../media/image11.jpg"/><Relationship Id="rId4" Type="http://schemas.openxmlformats.org/officeDocument/2006/relationships/image" Target="../media/image8.jpg"/><Relationship Id="rId9" Type="http://schemas.openxmlformats.org/officeDocument/2006/relationships/hyperlink" Target="https://en.wikipedia.org/wiki/Birthday_cake" TargetMode="External"/><Relationship Id="rId1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publicdomainpictures.net/en/view-image.php?image=59451&amp;picture=traditional-bakers-family" TargetMode="External"/><Relationship Id="rId7" Type="http://schemas.openxmlformats.org/officeDocument/2006/relationships/diagramColors" Target="../diagrams/colors2.xml"/><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video/man-kneading-a-dough-8135843/"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8.jpg"/><Relationship Id="rId13" Type="http://schemas.openxmlformats.org/officeDocument/2006/relationships/diagramColors" Target="../diagrams/colors3.xml"/><Relationship Id="rId3" Type="http://schemas.openxmlformats.org/officeDocument/2006/relationships/hyperlink" Target="https://www.rawpixel.com/search/customer%20list" TargetMode="External"/><Relationship Id="rId7" Type="http://schemas.openxmlformats.org/officeDocument/2006/relationships/hyperlink" Target="https://www.onecommunityglobal.org/purpose-mission-values/" TargetMode="External"/><Relationship Id="rId12" Type="http://schemas.openxmlformats.org/officeDocument/2006/relationships/diagramQuickStyle" Target="../diagrams/quickStyle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jpg"/><Relationship Id="rId11" Type="http://schemas.openxmlformats.org/officeDocument/2006/relationships/diagramLayout" Target="../diagrams/layout3.xml"/><Relationship Id="rId5" Type="http://schemas.openxmlformats.org/officeDocument/2006/relationships/hyperlink" Target="https://openclipart.org/detail/214724/family" TargetMode="External"/><Relationship Id="rId10" Type="http://schemas.openxmlformats.org/officeDocument/2006/relationships/diagramData" Target="../diagrams/data3.xml"/><Relationship Id="rId4" Type="http://schemas.openxmlformats.org/officeDocument/2006/relationships/image" Target="../media/image16.png"/><Relationship Id="rId9" Type="http://schemas.openxmlformats.org/officeDocument/2006/relationships/hyperlink" Target="https://opentextbc.ca/introtourism2e/chapter/loyalty-and-customer-relationships/" TargetMode="External"/><Relationship Id="rId14"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thevirtualassist.net/best-guide-to-make-digital-marketing-strategy/" TargetMode="External"/><Relationship Id="rId7" Type="http://schemas.openxmlformats.org/officeDocument/2006/relationships/diagramColors" Target="../diagrams/colors4.xml"/><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hyperlink" Target="https://thevirtualassist.net/how-to-make-financial-planning-no-bankruptcy/" TargetMode="External"/><Relationship Id="rId7" Type="http://schemas.openxmlformats.org/officeDocument/2006/relationships/diagramColors" Target="../diagrams/colors6.xml"/><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bakery%20display?sort=curated&amp;page=1"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04" y="802955"/>
            <a:ext cx="3574747" cy="1454051"/>
          </a:xfrm>
        </p:spPr>
        <p:txBody>
          <a:bodyPr>
            <a:normAutofit/>
          </a:bodyPr>
          <a:lstStyle/>
          <a:p>
            <a:r>
              <a:rPr lang="en-GB" sz="3100" dirty="0">
                <a:solidFill>
                  <a:schemeClr val="tx2"/>
                </a:solidFill>
                <a:latin typeface="Aharoni" panose="020F0502020204030204" pitchFamily="2" charset="-79"/>
                <a:cs typeface="Aharoni" panose="020F0502020204030204" pitchFamily="2" charset="-79"/>
              </a:rPr>
              <a:t>HOME SWEET BAKERY </a:t>
            </a:r>
          </a:p>
        </p:txBody>
      </p:sp>
      <p:sp>
        <p:nvSpPr>
          <p:cNvPr id="8" name="Rectangle 3">
            <a:extLst>
              <a:ext uri="{FF2B5EF4-FFF2-40B4-BE49-F238E27FC236}">
                <a16:creationId xmlns:a16="http://schemas.microsoft.com/office/drawing/2014/main" id="{C33EDAFA-7FA6-4A7F-06C5-D5578B445B11}"/>
              </a:ext>
            </a:extLst>
          </p:cNvPr>
          <p:cNvSpPr>
            <a:spLocks noGrp="1" noChangeArrowheads="1"/>
          </p:cNvSpPr>
          <p:nvPr>
            <p:ph idx="1"/>
          </p:nvPr>
        </p:nvSpPr>
        <p:spPr bwMode="auto">
          <a:xfrm>
            <a:off x="603504" y="2421683"/>
            <a:ext cx="4095818" cy="33534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dirty="0">
                <a:ln>
                  <a:noFill/>
                </a:ln>
                <a:solidFill>
                  <a:schemeClr val="tx2"/>
                </a:solidFill>
                <a:effectLst/>
                <a:latin typeface="ADLaM Display" panose="02010000000000000000" pitchFamily="2" charset="0"/>
                <a:ea typeface="Times New Roman" panose="02020603050405020304" pitchFamily="18" charset="0"/>
                <a:cs typeface="Times New Roman" panose="02020603050405020304" pitchFamily="18" charset="0"/>
              </a:rPr>
              <a:t>BUSSINESS MANAGEMENT (BA)</a:t>
            </a:r>
            <a:endParaRPr lang="en-GB" altLang="en-US" sz="1600" dirty="0">
              <a:solidFill>
                <a:schemeClr val="tx2"/>
              </a:solidFill>
              <a:latin typeface="ADLaM Display" panose="02010000000000000000" pitchFamily="2" charset="0"/>
              <a:ea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lang="en-GB" altLang="en-US" sz="1600" dirty="0">
                <a:solidFill>
                  <a:schemeClr val="tx2"/>
                </a:solidFill>
                <a:latin typeface="ADLaM Display" panose="02010000000000000000" pitchFamily="2" charset="0"/>
                <a:cs typeface="Times New Roman" panose="02020603050405020304" pitchFamily="18" charset="0"/>
              </a:rPr>
              <a:t>LCBB5013-ENTREPRENEURHIP</a:t>
            </a:r>
            <a:endParaRPr kumimoji="0" lang="en-GB" altLang="en-US" sz="1600" b="0" i="0" u="none" strike="noStrike" cap="none" normalizeH="0" baseline="0" dirty="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dirty="0">
                <a:ln>
                  <a:noFill/>
                </a:ln>
                <a:solidFill>
                  <a:schemeClr val="tx2"/>
                </a:solidFill>
                <a:effectLst/>
                <a:latin typeface="Aptos" panose="020B0004020202020204" pitchFamily="34" charset="0"/>
                <a:ea typeface="Times New Roman" panose="02020603050405020304" pitchFamily="18" charset="0"/>
                <a:cs typeface="Times New Roman" panose="02020603050405020304" pitchFamily="18" charset="0"/>
              </a:rPr>
              <a:t>MODULE LECTURE- VASILIOS TAVLARIDIS         </a:t>
            </a:r>
          </a:p>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dirty="0">
                <a:ln>
                  <a:noFill/>
                </a:ln>
                <a:solidFill>
                  <a:schemeClr val="tx2"/>
                </a:solidFill>
                <a:effectLst/>
                <a:latin typeface="Aptos" panose="020B0004020202020204" pitchFamily="34" charset="0"/>
                <a:ea typeface="Times New Roman" panose="02020603050405020304" pitchFamily="18" charset="0"/>
                <a:cs typeface="Times New Roman" panose="02020603050405020304" pitchFamily="18" charset="0"/>
              </a:rPr>
              <a:t> LECTURER-MASUD IBRAHIM</a:t>
            </a:r>
            <a:endParaRPr kumimoji="0" lang="en-GB" altLang="en-US" sz="1600" b="0" i="0" u="none" strike="noStrike" cap="none" normalizeH="0" baseline="0" dirty="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endParaRPr kumimoji="0" lang="en-GB" altLang="en-US" sz="1600" b="0" i="0" u="none" strike="noStrike" cap="none" normalizeH="0" baseline="0" dirty="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dirty="0">
                <a:ln>
                  <a:noFill/>
                </a:ln>
                <a:solidFill>
                  <a:schemeClr val="tx2"/>
                </a:solidFill>
                <a:effectLst/>
                <a:latin typeface="Aptos" panose="020B0004020202020204" pitchFamily="34" charset="0"/>
                <a:ea typeface="Times New Roman" panose="02020603050405020304" pitchFamily="18" charset="0"/>
                <a:cs typeface="Times New Roman" panose="02020603050405020304" pitchFamily="18" charset="0"/>
              </a:rPr>
              <a:t>Florentina Zauca-2333203</a:t>
            </a:r>
            <a:r>
              <a:rPr kumimoji="0" lang="en-GB" altLang="en-US" sz="1600" b="0" i="0" u="none" strike="noStrike" cap="none" normalizeH="0" baseline="0" dirty="0">
                <a:ln>
                  <a:noFill/>
                </a:ln>
                <a:solidFill>
                  <a:schemeClr val="tx2"/>
                </a:solidFill>
                <a:effectLst/>
                <a:latin typeface="Arial" panose="020B0604020202020204" pitchFamily="34" charset="0"/>
              </a:rPr>
              <a:t> </a:t>
            </a:r>
          </a:p>
        </p:txBody>
      </p:sp>
      <p:pic>
        <p:nvPicPr>
          <p:cNvPr id="5" name="Picture 4" descr="A close-up of a sign&#10;&#10;AI-generated content may be incorrect.">
            <a:extLst>
              <a:ext uri="{FF2B5EF4-FFF2-40B4-BE49-F238E27FC236}">
                <a16:creationId xmlns:a16="http://schemas.microsoft.com/office/drawing/2014/main" id="{615AAE45-3DDD-7C6C-D8B0-5EEDB482599E}"/>
              </a:ext>
            </a:extLst>
          </p:cNvPr>
          <p:cNvPicPr>
            <a:picLocks noChangeAspect="1"/>
          </p:cNvPicPr>
          <p:nvPr/>
        </p:nvPicPr>
        <p:blipFill>
          <a:blip r:embed="rId2"/>
          <a:stretch>
            <a:fillRect/>
          </a:stretch>
        </p:blipFill>
        <p:spPr>
          <a:xfrm>
            <a:off x="5781294" y="3281087"/>
            <a:ext cx="3106674" cy="121936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6" descr="A blue and pink macaroons with a bite taken out of it&#10;&#10;AI-generated content may be incorrect.">
            <a:extLst>
              <a:ext uri="{FF2B5EF4-FFF2-40B4-BE49-F238E27FC236}">
                <a16:creationId xmlns:a16="http://schemas.microsoft.com/office/drawing/2014/main" id="{4E95C8E2-2DCE-D89C-1C6A-1533D91118AE}"/>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rcRect l="247" r="10727" b="1"/>
          <a:stretch>
            <a:fillRect/>
          </a:stretch>
        </p:blipFill>
        <p:spPr>
          <a:xfrm>
            <a:off x="20" y="1021"/>
            <a:ext cx="9143980" cy="6855958"/>
          </a:xfrm>
          <a:prstGeom prst="rect">
            <a:avLst/>
          </a:prstGeom>
        </p:spPr>
      </p:pic>
      <p:sp>
        <p:nvSpPr>
          <p:cNvPr id="2" name="Title 1">
            <a:extLst>
              <a:ext uri="{FF2B5EF4-FFF2-40B4-BE49-F238E27FC236}">
                <a16:creationId xmlns:a16="http://schemas.microsoft.com/office/drawing/2014/main" id="{F32537B7-57A1-89DC-0377-1BF0120E1E3A}"/>
              </a:ext>
            </a:extLst>
          </p:cNvPr>
          <p:cNvSpPr>
            <a:spLocks noGrp="1"/>
          </p:cNvSpPr>
          <p:nvPr>
            <p:ph type="title"/>
          </p:nvPr>
        </p:nvSpPr>
        <p:spPr>
          <a:xfrm>
            <a:off x="600823" y="1396289"/>
            <a:ext cx="3468257" cy="1325563"/>
          </a:xfrm>
        </p:spPr>
        <p:txBody>
          <a:bodyPr>
            <a:normAutofit/>
          </a:bodyPr>
          <a:lstStyle/>
          <a:p>
            <a:r>
              <a:rPr lang="en-GB"/>
              <a:t>Bussiness idea</a:t>
            </a:r>
          </a:p>
        </p:txBody>
      </p:sp>
      <p:sp>
        <p:nvSpPr>
          <p:cNvPr id="84" name="Oval 83">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6621" y="197110"/>
            <a:ext cx="1515618"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A cartoon of a chef">
            <a:extLst>
              <a:ext uri="{FF2B5EF4-FFF2-40B4-BE49-F238E27FC236}">
                <a16:creationId xmlns:a16="http://schemas.microsoft.com/office/drawing/2014/main" id="{D20C5595-25C0-4E10-92A0-9D7CB85CD1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587" r="18418" b="7"/>
          <a:stretch>
            <a:fillRect/>
          </a:stretch>
        </p:blipFill>
        <p:spPr bwMode="auto">
          <a:xfrm>
            <a:off x="4260065" y="361702"/>
            <a:ext cx="126873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64DBD51-B891-D872-AA90-E8633CD418E3}"/>
              </a:ext>
            </a:extLst>
          </p:cNvPr>
          <p:cNvSpPr>
            <a:spLocks noGrp="1"/>
          </p:cNvSpPr>
          <p:nvPr>
            <p:ph idx="1"/>
          </p:nvPr>
        </p:nvSpPr>
        <p:spPr>
          <a:xfrm>
            <a:off x="604157" y="2871982"/>
            <a:ext cx="3418732" cy="3181684"/>
          </a:xfrm>
        </p:spPr>
        <p:txBody>
          <a:bodyPr anchor="t">
            <a:normAutofit/>
          </a:bodyPr>
          <a:lstStyle/>
          <a:p>
            <a:r>
              <a:rPr lang="en-GB" sz="1600"/>
              <a:t>Home sweet bakery  is a traditional homemade bakery located in Nottingham.This concept is to bring back the authenticity taste of homemade bakery and to maintain the concept into busy urban market bakery chain. The inspiration for the business is from my passion for homemade baking and after years decided to run a small bissuness </a:t>
            </a:r>
            <a:br>
              <a:rPr lang="en-GB" sz="1600"/>
            </a:br>
            <a:r>
              <a:rPr lang="en-GB" sz="1600"/>
              <a:t> </a:t>
            </a:r>
          </a:p>
        </p:txBody>
      </p:sp>
      <p:sp>
        <p:nvSpPr>
          <p:cNvPr id="85" name="Freeform: Shape 75">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199" y="1"/>
            <a:ext cx="3057801"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6" name="Oval 85">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5245" y="2557569"/>
            <a:ext cx="2304288"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 name="Picture 31" descr="A pile of food with green powder&#10;&#10;AI-generated content may be incorrect.">
            <a:extLst>
              <a:ext uri="{FF2B5EF4-FFF2-40B4-BE49-F238E27FC236}">
                <a16:creationId xmlns:a16="http://schemas.microsoft.com/office/drawing/2014/main" id="{E1D2CE31-5C0E-5665-5B71-F77E423FE395}"/>
              </a:ext>
            </a:extLst>
          </p:cNvPr>
          <p:cNvPicPr>
            <a:picLocks noChangeAspect="1"/>
          </p:cNvPicPr>
          <p:nvPr/>
        </p:nvPicPr>
        <p:blipFill>
          <a:blip r:embed="rId5">
            <a:extLst>
              <a:ext uri="{837473B0-CC2E-450A-ABE3-18F120FF3D39}">
                <a1611:picAttrSrcUrl xmlns:a1611="http://schemas.microsoft.com/office/drawing/2016/11/main" r:id="rId6"/>
              </a:ext>
            </a:extLst>
          </a:blip>
          <a:srcRect l="18974" r="31152" b="2"/>
          <a:stretch>
            <a:fillRect/>
          </a:stretch>
        </p:blipFill>
        <p:spPr>
          <a:xfrm>
            <a:off x="4378689" y="2722161"/>
            <a:ext cx="20574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8" name="Picture 7" descr="A tray of pastries and flowers&#10;&#10;AI-generated content may be incorrect.">
            <a:extLst>
              <a:ext uri="{FF2B5EF4-FFF2-40B4-BE49-F238E27FC236}">
                <a16:creationId xmlns:a16="http://schemas.microsoft.com/office/drawing/2014/main" id="{F3BC3D82-0919-2D66-5A51-11F15D6016BD}"/>
              </a:ext>
            </a:extLst>
          </p:cNvPr>
          <p:cNvPicPr>
            <a:picLocks noChangeAspect="1"/>
          </p:cNvPicPr>
          <p:nvPr/>
        </p:nvPicPr>
        <p:blipFill>
          <a:blip r:embed="rId7">
            <a:extLst>
              <a:ext uri="{837473B0-CC2E-450A-ABE3-18F120FF3D39}">
                <a1611:picAttrSrcUrl xmlns:a1611="http://schemas.microsoft.com/office/drawing/2016/11/main" r:id="rId8"/>
              </a:ext>
            </a:extLst>
          </a:blip>
          <a:srcRect l="13838" r="26463" b="4"/>
          <a:stretch>
            <a:fillRect/>
          </a:stretch>
        </p:blipFill>
        <p:spPr>
          <a:xfrm>
            <a:off x="6208968" y="2"/>
            <a:ext cx="2935032"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7" name="Freeform: Shape 79">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277" y="3966828"/>
            <a:ext cx="2504969"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7" name="Picture 26" descr="A pile of donuts with chocolate drizzle&#10;&#10;AI-generated content may be incorrect.">
            <a:extLst>
              <a:ext uri="{FF2B5EF4-FFF2-40B4-BE49-F238E27FC236}">
                <a16:creationId xmlns:a16="http://schemas.microsoft.com/office/drawing/2014/main" id="{F5AEED61-E3E3-5602-70F6-1E8AC9634F0D}"/>
              </a:ext>
            </a:extLst>
          </p:cNvPr>
          <p:cNvPicPr>
            <a:picLocks noChangeAspect="1"/>
          </p:cNvPicPr>
          <p:nvPr/>
        </p:nvPicPr>
        <p:blipFill>
          <a:blip r:embed="rId9">
            <a:extLst>
              <a:ext uri="{837473B0-CC2E-450A-ABE3-18F120FF3D39}">
                <a1611:picAttrSrcUrl xmlns:a1611="http://schemas.microsoft.com/office/drawing/2016/11/main" r:id="rId10"/>
              </a:ext>
            </a:extLst>
          </a:blip>
          <a:srcRect l="17602" r="24468" b="5"/>
          <a:stretch>
            <a:fillRect/>
          </a:stretch>
        </p:blipFill>
        <p:spPr>
          <a:xfrm>
            <a:off x="6757062" y="4131546"/>
            <a:ext cx="2384184"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316041523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CD3A-DB62-0FCF-6800-7E9A528E211E}"/>
              </a:ext>
            </a:extLst>
          </p:cNvPr>
          <p:cNvSpPr>
            <a:spLocks noGrp="1"/>
          </p:cNvSpPr>
          <p:nvPr>
            <p:ph type="title"/>
          </p:nvPr>
        </p:nvSpPr>
        <p:spPr>
          <a:xfrm>
            <a:off x="3009332" y="4928180"/>
            <a:ext cx="2640841" cy="1286354"/>
          </a:xfrm>
        </p:spPr>
        <p:txBody>
          <a:bodyPr>
            <a:normAutofit/>
          </a:bodyPr>
          <a:lstStyle/>
          <a:p>
            <a:pPr algn="r"/>
            <a:r>
              <a:rPr lang="en-GB" sz="3300"/>
              <a:t>Objectives </a:t>
            </a:r>
          </a:p>
        </p:txBody>
      </p:sp>
      <p:sp>
        <p:nvSpPr>
          <p:cNvPr id="106" name="Right Triangle 105">
            <a:extLst>
              <a:ext uri="{FF2B5EF4-FFF2-40B4-BE49-F238E27FC236}">
                <a16:creationId xmlns:a16="http://schemas.microsoft.com/office/drawing/2014/main" id="{23293907-0F26-4752-BCD0-3AC2C5026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3798" y="635538"/>
            <a:ext cx="510306"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 name="Picture 70" descr="A cake with strawberries on top&#10;&#10;AI-generated content may be incorrect.">
            <a:extLst>
              <a:ext uri="{FF2B5EF4-FFF2-40B4-BE49-F238E27FC236}">
                <a16:creationId xmlns:a16="http://schemas.microsoft.com/office/drawing/2014/main" id="{864E4A7C-6370-F405-A881-1A2E9414CEAC}"/>
              </a:ext>
            </a:extLst>
          </p:cNvPr>
          <p:cNvPicPr>
            <a:picLocks noChangeAspect="1"/>
          </p:cNvPicPr>
          <p:nvPr/>
        </p:nvPicPr>
        <p:blipFill>
          <a:blip r:embed="rId2">
            <a:extLst>
              <a:ext uri="{837473B0-CC2E-450A-ABE3-18F120FF3D39}">
                <a1611:picAttrSrcUrl xmlns:a1611="http://schemas.microsoft.com/office/drawing/2016/11/main" r:id="rId3"/>
              </a:ext>
            </a:extLst>
          </a:blip>
          <a:srcRect t="13825" r="8" b="24713"/>
          <a:stretch>
            <a:fillRect/>
          </a:stretch>
        </p:blipFill>
        <p:spPr>
          <a:xfrm>
            <a:off x="2227380" y="1483803"/>
            <a:ext cx="1492946" cy="1374782"/>
          </a:xfrm>
          <a:prstGeom prst="rect">
            <a:avLst/>
          </a:prstGeom>
        </p:spPr>
      </p:pic>
      <p:pic>
        <p:nvPicPr>
          <p:cNvPr id="55" name="Picture 54" descr="A cake with a person on it&#10;&#10;AI-generated content may be incorrect.">
            <a:extLst>
              <a:ext uri="{FF2B5EF4-FFF2-40B4-BE49-F238E27FC236}">
                <a16:creationId xmlns:a16="http://schemas.microsoft.com/office/drawing/2014/main" id="{6EB52253-A32C-89D9-A8C0-CA494BEF81A2}"/>
              </a:ext>
            </a:extLst>
          </p:cNvPr>
          <p:cNvPicPr>
            <a:picLocks noChangeAspect="1"/>
          </p:cNvPicPr>
          <p:nvPr/>
        </p:nvPicPr>
        <p:blipFill>
          <a:blip r:embed="rId4">
            <a:extLst>
              <a:ext uri="{837473B0-CC2E-450A-ABE3-18F120FF3D39}">
                <a1611:picAttrSrcUrl xmlns:a1611="http://schemas.microsoft.com/office/drawing/2016/11/main" r:id="rId5"/>
              </a:ext>
            </a:extLst>
          </a:blip>
          <a:srcRect l="10714" r="10713" b="-2"/>
          <a:stretch>
            <a:fillRect/>
          </a:stretch>
        </p:blipFill>
        <p:spPr>
          <a:xfrm>
            <a:off x="472593" y="2837669"/>
            <a:ext cx="1758045" cy="3416073"/>
          </a:xfrm>
          <a:prstGeom prst="rect">
            <a:avLst/>
          </a:prstGeom>
        </p:spPr>
      </p:pic>
      <p:sp>
        <p:nvSpPr>
          <p:cNvPr id="108" name="Freeform: Shape 102">
            <a:extLst>
              <a:ext uri="{FF2B5EF4-FFF2-40B4-BE49-F238E27FC236}">
                <a16:creationId xmlns:a16="http://schemas.microsoft.com/office/drawing/2014/main" id="{339141A8-FDFD-4ABE-A499-72C9669F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64157" y="1286480"/>
            <a:ext cx="1371600" cy="1767583"/>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 name="Picture 50" descr="A person in a kitchen preparing food&#10;&#10;AI-generated content may be incorrect.">
            <a:extLst>
              <a:ext uri="{FF2B5EF4-FFF2-40B4-BE49-F238E27FC236}">
                <a16:creationId xmlns:a16="http://schemas.microsoft.com/office/drawing/2014/main" id="{7B4832A1-0B12-A891-A753-AC483DDCA47C}"/>
              </a:ext>
            </a:extLst>
          </p:cNvPr>
          <p:cNvPicPr>
            <a:picLocks noChangeAspect="1"/>
          </p:cNvPicPr>
          <p:nvPr/>
        </p:nvPicPr>
        <p:blipFill>
          <a:blip r:embed="rId6">
            <a:extLst>
              <a:ext uri="{837473B0-CC2E-450A-ABE3-18F120FF3D39}">
                <a1611:picAttrSrcUrl xmlns:a1611="http://schemas.microsoft.com/office/drawing/2016/11/main" r:id="rId7"/>
              </a:ext>
            </a:extLst>
          </a:blip>
          <a:srcRect l="4218" r="25494" b="8"/>
          <a:stretch>
            <a:fillRect/>
          </a:stretch>
        </p:blipFill>
        <p:spPr>
          <a:xfrm>
            <a:off x="472594" y="626994"/>
            <a:ext cx="912912" cy="863632"/>
          </a:xfrm>
          <a:prstGeom prst="rect">
            <a:avLst/>
          </a:prstGeom>
        </p:spPr>
      </p:pic>
      <p:sp>
        <p:nvSpPr>
          <p:cNvPr id="105" name="Right Triangle 104">
            <a:extLst>
              <a:ext uri="{FF2B5EF4-FFF2-40B4-BE49-F238E27FC236}">
                <a16:creationId xmlns:a16="http://schemas.microsoft.com/office/drawing/2014/main" id="{E916EF49-F958-4F28-A999-F8FA8D09A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05121" y="2437565"/>
            <a:ext cx="244200" cy="406635"/>
          </a:xfrm>
          <a:prstGeom prst="rtTriangle">
            <a:avLst/>
          </a:prstGeom>
          <a:solidFill>
            <a:srgbClr val="A3D0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8" name="Picture 77" descr="A group of candles with lit candles&#10;&#10;AI-generated content may be incorrect.">
            <a:extLst>
              <a:ext uri="{FF2B5EF4-FFF2-40B4-BE49-F238E27FC236}">
                <a16:creationId xmlns:a16="http://schemas.microsoft.com/office/drawing/2014/main" id="{93B0811C-F2B0-1FDC-30FA-0D496F5D50CE}"/>
              </a:ext>
            </a:extLst>
          </p:cNvPr>
          <p:cNvPicPr>
            <a:picLocks noChangeAspect="1"/>
          </p:cNvPicPr>
          <p:nvPr/>
        </p:nvPicPr>
        <p:blipFill>
          <a:blip r:embed="rId8">
            <a:extLst>
              <a:ext uri="{837473B0-CC2E-450A-ABE3-18F120FF3D39}">
                <a1611:picAttrSrcUrl xmlns:a1611="http://schemas.microsoft.com/office/drawing/2016/11/main" r:id="rId9"/>
              </a:ext>
            </a:extLst>
          </a:blip>
          <a:srcRect l="22955" r="25901" b="-4"/>
          <a:stretch>
            <a:fillRect/>
          </a:stretch>
        </p:blipFill>
        <p:spPr>
          <a:xfrm>
            <a:off x="3046575" y="2848636"/>
            <a:ext cx="2603598" cy="1883664"/>
          </a:xfrm>
          <a:prstGeom prst="rect">
            <a:avLst/>
          </a:prstGeom>
        </p:spPr>
      </p:pic>
      <p:sp>
        <p:nvSpPr>
          <p:cNvPr id="107" name="Right Triangle 106">
            <a:extLst>
              <a:ext uri="{FF2B5EF4-FFF2-40B4-BE49-F238E27FC236}">
                <a16:creationId xmlns:a16="http://schemas.microsoft.com/office/drawing/2014/main" id="{A7665D74-DFEA-412C-928C-F090E6708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2799" y="3379588"/>
            <a:ext cx="1881096" cy="819195"/>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 name="Right Triangle 108">
            <a:extLst>
              <a:ext uri="{FF2B5EF4-FFF2-40B4-BE49-F238E27FC236}">
                <a16:creationId xmlns:a16="http://schemas.microsoft.com/office/drawing/2014/main" id="{2335FEDF-EF88-4E68-9CF7-5A72EF32A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0326" y="1488222"/>
            <a:ext cx="819195"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9" name="Picture 68" descr="A cake on a stand&#10;&#10;AI-generated content may be incorrect.">
            <a:extLst>
              <a:ext uri="{FF2B5EF4-FFF2-40B4-BE49-F238E27FC236}">
                <a16:creationId xmlns:a16="http://schemas.microsoft.com/office/drawing/2014/main" id="{CA5EEB08-A0D0-38BE-E91C-BDBD9E8CEDDB}"/>
              </a:ext>
            </a:extLst>
          </p:cNvPr>
          <p:cNvPicPr>
            <a:picLocks noChangeAspect="1"/>
          </p:cNvPicPr>
          <p:nvPr/>
        </p:nvPicPr>
        <p:blipFill>
          <a:blip r:embed="rId10">
            <a:extLst>
              <a:ext uri="{837473B0-CC2E-450A-ABE3-18F120FF3D39}">
                <a1611:picAttrSrcUrl xmlns:a1611="http://schemas.microsoft.com/office/drawing/2016/11/main" r:id="rId11"/>
              </a:ext>
            </a:extLst>
          </a:blip>
          <a:srcRect l="8421" r="4" b="4"/>
          <a:stretch>
            <a:fillRect/>
          </a:stretch>
        </p:blipFill>
        <p:spPr>
          <a:xfrm>
            <a:off x="5650173" y="635538"/>
            <a:ext cx="3021232" cy="2202131"/>
          </a:xfrm>
          <a:prstGeom prst="rect">
            <a:avLst/>
          </a:prstGeom>
        </p:spPr>
      </p:pic>
      <p:sp>
        <p:nvSpPr>
          <p:cNvPr id="111" name="Right Triangle 110">
            <a:extLst>
              <a:ext uri="{FF2B5EF4-FFF2-40B4-BE49-F238E27FC236}">
                <a16:creationId xmlns:a16="http://schemas.microsoft.com/office/drawing/2014/main" id="{837A7BE2-DF08-4ECE-A520-13927DBF4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0281" y="5087080"/>
            <a:ext cx="1495517" cy="837806"/>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9" name="Content Placeholder 2">
            <a:extLst>
              <a:ext uri="{FF2B5EF4-FFF2-40B4-BE49-F238E27FC236}">
                <a16:creationId xmlns:a16="http://schemas.microsoft.com/office/drawing/2014/main" id="{2F092A2E-9D46-3ACB-B3D2-44537ADA0614}"/>
              </a:ext>
            </a:extLst>
          </p:cNvPr>
          <p:cNvGraphicFramePr>
            <a:graphicFrameLocks noGrp="1"/>
          </p:cNvGraphicFramePr>
          <p:nvPr>
            <p:ph idx="1"/>
            <p:extLst>
              <p:ext uri="{D42A27DB-BD31-4B8C-83A1-F6EECF244321}">
                <p14:modId xmlns:p14="http://schemas.microsoft.com/office/powerpoint/2010/main" val="3938931335"/>
              </p:ext>
            </p:extLst>
          </p:nvPr>
        </p:nvGraphicFramePr>
        <p:xfrm>
          <a:off x="5891472" y="3153048"/>
          <a:ext cx="2779933" cy="306148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2416036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01F06-133D-A41A-4176-4268965A3CED}"/>
              </a:ext>
            </a:extLst>
          </p:cNvPr>
          <p:cNvSpPr>
            <a:spLocks noGrp="1"/>
          </p:cNvSpPr>
          <p:nvPr>
            <p:ph type="title"/>
          </p:nvPr>
        </p:nvSpPr>
        <p:spPr>
          <a:xfrm>
            <a:off x="852774" y="670559"/>
            <a:ext cx="3512491" cy="2148841"/>
          </a:xfrm>
        </p:spPr>
        <p:txBody>
          <a:bodyPr anchor="t">
            <a:normAutofit/>
          </a:bodyPr>
          <a:lstStyle/>
          <a:p>
            <a:r>
              <a:rPr lang="en-GB"/>
              <a:t>Unique Selling Point</a:t>
            </a:r>
          </a:p>
        </p:txBody>
      </p:sp>
      <p:pic>
        <p:nvPicPr>
          <p:cNvPr id="6" name="Picture 5" descr="A close-up of hands making dough&#10;&#10;AI-generated content may be incorrect.">
            <a:extLst>
              <a:ext uri="{FF2B5EF4-FFF2-40B4-BE49-F238E27FC236}">
                <a16:creationId xmlns:a16="http://schemas.microsoft.com/office/drawing/2014/main" id="{D5605B36-F41C-554E-8AFB-749B6C694299}"/>
              </a:ext>
            </a:extLst>
          </p:cNvPr>
          <p:cNvPicPr>
            <a:picLocks noChangeAspect="1"/>
          </p:cNvPicPr>
          <p:nvPr/>
        </p:nvPicPr>
        <p:blipFill>
          <a:blip r:embed="rId2">
            <a:extLst>
              <a:ext uri="{837473B0-CC2E-450A-ABE3-18F120FF3D39}">
                <a1611:picAttrSrcUrl xmlns:a1611="http://schemas.microsoft.com/office/drawing/2016/11/main" r:id="rId3"/>
              </a:ext>
            </a:extLst>
          </a:blip>
          <a:srcRect l="12437" r="9655"/>
          <a:stretch>
            <a:fillRect/>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17" name="Content Placeholder 2">
            <a:extLst>
              <a:ext uri="{FF2B5EF4-FFF2-40B4-BE49-F238E27FC236}">
                <a16:creationId xmlns:a16="http://schemas.microsoft.com/office/drawing/2014/main" id="{13C70983-8458-362E-8E2A-A317E7007582}"/>
              </a:ext>
            </a:extLst>
          </p:cNvPr>
          <p:cNvGraphicFramePr>
            <a:graphicFrameLocks noGrp="1"/>
          </p:cNvGraphicFramePr>
          <p:nvPr>
            <p:ph idx="1"/>
            <p:extLst>
              <p:ext uri="{D42A27DB-BD31-4B8C-83A1-F6EECF244321}">
                <p14:modId xmlns:p14="http://schemas.microsoft.com/office/powerpoint/2010/main" val="302371076"/>
              </p:ext>
            </p:extLst>
          </p:nvPr>
        </p:nvGraphicFramePr>
        <p:xfrm>
          <a:off x="5097753" y="670559"/>
          <a:ext cx="3416836" cy="54450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6188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Breads on display">
            <a:extLst>
              <a:ext uri="{FF2B5EF4-FFF2-40B4-BE49-F238E27FC236}">
                <a16:creationId xmlns:a16="http://schemas.microsoft.com/office/drawing/2014/main" id="{14467A18-90F9-62B5-F957-2E49748B58B7}"/>
              </a:ext>
            </a:extLst>
          </p:cNvPr>
          <p:cNvPicPr>
            <a:picLocks noChangeAspect="1"/>
          </p:cNvPicPr>
          <p:nvPr/>
        </p:nvPicPr>
        <p:blipFill>
          <a:blip r:embed="rId2"/>
          <a:srcRect l="11236" r="18176" b="-1"/>
          <a:stretch>
            <a:fillRect/>
          </a:stretch>
        </p:blipFill>
        <p:spPr>
          <a:xfrm>
            <a:off x="1891767" y="10"/>
            <a:ext cx="7252231"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CD380D-83DF-0265-96DB-4E28D2CBB229}"/>
              </a:ext>
            </a:extLst>
          </p:cNvPr>
          <p:cNvSpPr>
            <a:spLocks noGrp="1"/>
          </p:cNvSpPr>
          <p:nvPr>
            <p:ph type="title"/>
          </p:nvPr>
        </p:nvSpPr>
        <p:spPr>
          <a:xfrm>
            <a:off x="628650" y="365125"/>
            <a:ext cx="2866641" cy="1899912"/>
          </a:xfrm>
        </p:spPr>
        <p:txBody>
          <a:bodyPr>
            <a:normAutofit/>
          </a:bodyPr>
          <a:lstStyle/>
          <a:p>
            <a:r>
              <a:rPr lang="en-GB" sz="3500"/>
              <a:t>Competitive analysis</a:t>
            </a:r>
          </a:p>
        </p:txBody>
      </p:sp>
      <p:sp>
        <p:nvSpPr>
          <p:cNvPr id="3" name="Content Placeholder 2">
            <a:extLst>
              <a:ext uri="{FF2B5EF4-FFF2-40B4-BE49-F238E27FC236}">
                <a16:creationId xmlns:a16="http://schemas.microsoft.com/office/drawing/2014/main" id="{36430985-4348-5F48-7A4A-EB9C8BB4B56D}"/>
              </a:ext>
            </a:extLst>
          </p:cNvPr>
          <p:cNvSpPr>
            <a:spLocks noGrp="1"/>
          </p:cNvSpPr>
          <p:nvPr>
            <p:ph idx="1"/>
          </p:nvPr>
        </p:nvSpPr>
        <p:spPr>
          <a:xfrm>
            <a:off x="628650" y="2434201"/>
            <a:ext cx="2866641" cy="3742762"/>
          </a:xfrm>
        </p:spPr>
        <p:txBody>
          <a:bodyPr>
            <a:normAutofit/>
          </a:bodyPr>
          <a:lstStyle/>
          <a:p>
            <a:r>
              <a:rPr lang="en-GB" sz="1700"/>
              <a:t>The bakery market in Notthigam is high competitive such as Greggs and Bird’s Bakery , in present both maintain a high quality of products  and service. </a:t>
            </a:r>
          </a:p>
        </p:txBody>
      </p:sp>
    </p:spTree>
    <p:extLst>
      <p:ext uri="{BB962C8B-B14F-4D97-AF65-F5344CB8AC3E}">
        <p14:creationId xmlns:p14="http://schemas.microsoft.com/office/powerpoint/2010/main" val="3092982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945B7-DDEF-0FB0-C4F6-48D82463FF9C}"/>
              </a:ext>
            </a:extLst>
          </p:cNvPr>
          <p:cNvSpPr>
            <a:spLocks noGrp="1"/>
          </p:cNvSpPr>
          <p:nvPr>
            <p:ph type="title"/>
          </p:nvPr>
        </p:nvSpPr>
        <p:spPr>
          <a:xfrm>
            <a:off x="360759" y="3752849"/>
            <a:ext cx="2468166" cy="2452687"/>
          </a:xfrm>
        </p:spPr>
        <p:txBody>
          <a:bodyPr anchor="ctr">
            <a:normAutofit/>
          </a:bodyPr>
          <a:lstStyle/>
          <a:p>
            <a:r>
              <a:rPr lang="en-GB" sz="3100"/>
              <a:t>Challenges </a:t>
            </a:r>
          </a:p>
        </p:txBody>
      </p:sp>
      <p:pic>
        <p:nvPicPr>
          <p:cNvPr id="5" name="Picture 4" descr="A person making dough on a counter&#10;&#10;AI-generated content may be incorrect.">
            <a:extLst>
              <a:ext uri="{FF2B5EF4-FFF2-40B4-BE49-F238E27FC236}">
                <a16:creationId xmlns:a16="http://schemas.microsoft.com/office/drawing/2014/main" id="{4BCDC57A-E264-55B3-9284-7A349E0830D6}"/>
              </a:ext>
            </a:extLst>
          </p:cNvPr>
          <p:cNvPicPr>
            <a:picLocks noChangeAspect="1"/>
          </p:cNvPicPr>
          <p:nvPr/>
        </p:nvPicPr>
        <p:blipFill>
          <a:blip r:embed="rId2">
            <a:extLst>
              <a:ext uri="{837473B0-CC2E-450A-ABE3-18F120FF3D39}">
                <a1611:picAttrSrcUrl xmlns:a1611="http://schemas.microsoft.com/office/drawing/2016/11/main" r:id="rId3"/>
              </a:ext>
            </a:extLst>
          </a:blip>
          <a:srcRect b="27858"/>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32BF54-0B09-3883-4595-C77ED0A54CEB}"/>
              </a:ext>
            </a:extLst>
          </p:cNvPr>
          <p:cNvSpPr>
            <a:spLocks noGrp="1"/>
          </p:cNvSpPr>
          <p:nvPr>
            <p:ph idx="1"/>
          </p:nvPr>
        </p:nvSpPr>
        <p:spPr>
          <a:xfrm>
            <a:off x="3167986" y="3752850"/>
            <a:ext cx="5614060" cy="2452687"/>
          </a:xfrm>
        </p:spPr>
        <p:txBody>
          <a:bodyPr anchor="ctr">
            <a:normAutofit/>
          </a:bodyPr>
          <a:lstStyle/>
          <a:p>
            <a:pPr>
              <a:lnSpc>
                <a:spcPct val="90000"/>
              </a:lnSpc>
            </a:pPr>
            <a:r>
              <a:rPr lang="en-GB" sz="1400"/>
              <a:t>Entry barriers are moderate: equipment costs, health regulations, local brand building are required, but they are manageable. The growing demand for artisan/local food (e.g., via Mintel, 2023) means new entrants may be attracted. Therefore, HOME SWEET BAKERY must quickly build brand loyalty, a distinct identity and strong supplier relationships to secure its position.</a:t>
            </a:r>
            <a:br>
              <a:rPr lang="en-GB" sz="1400"/>
            </a:br>
            <a:r>
              <a:rPr lang="en-GB" sz="1400"/>
              <a:t>Substitutes include supermarket bakery sections (e.g., Tesco, Sainsbury’s), pre-packaged bread, and coffee shops offering pastries. Though typically less fresh or artisanal, their lower cost and convenience are real threats. The key is differentiating via freshness, taste, local sourcing and in-store experience — which HOME SWEET BAKERY aims to deliver.</a:t>
            </a:r>
          </a:p>
        </p:txBody>
      </p:sp>
    </p:spTree>
    <p:extLst>
      <p:ext uri="{BB962C8B-B14F-4D97-AF65-F5344CB8AC3E}">
        <p14:creationId xmlns:p14="http://schemas.microsoft.com/office/powerpoint/2010/main" val="2972083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at a bakery&#10;&#10;AI-generated content may be incorrect.">
            <a:extLst>
              <a:ext uri="{FF2B5EF4-FFF2-40B4-BE49-F238E27FC236}">
                <a16:creationId xmlns:a16="http://schemas.microsoft.com/office/drawing/2014/main" id="{D97B9E8A-D0C2-1712-7E39-4A31C4F68181}"/>
              </a:ext>
            </a:extLst>
          </p:cNvPr>
          <p:cNvPicPr>
            <a:picLocks noChangeAspect="1"/>
          </p:cNvPicPr>
          <p:nvPr/>
        </p:nvPicPr>
        <p:blipFill>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l="21611"/>
          <a:stretch>
            <a:fillRect/>
          </a:stretch>
        </p:blipFill>
        <p:spPr>
          <a:xfrm>
            <a:off x="20" y="4899"/>
            <a:ext cx="9143980" cy="6853101"/>
          </a:xfrm>
          <a:prstGeom prst="rect">
            <a:avLst/>
          </a:prstGeom>
        </p:spPr>
      </p:pic>
      <p:sp>
        <p:nvSpPr>
          <p:cNvPr id="2" name="Title 1">
            <a:extLst>
              <a:ext uri="{FF2B5EF4-FFF2-40B4-BE49-F238E27FC236}">
                <a16:creationId xmlns:a16="http://schemas.microsoft.com/office/drawing/2014/main" id="{2BFAECEE-41C1-C2E3-1567-C2A63D699A65}"/>
              </a:ext>
            </a:extLst>
          </p:cNvPr>
          <p:cNvSpPr>
            <a:spLocks noGrp="1"/>
          </p:cNvSpPr>
          <p:nvPr>
            <p:ph type="title"/>
          </p:nvPr>
        </p:nvSpPr>
        <p:spPr>
          <a:xfrm>
            <a:off x="3719233" y="1093050"/>
            <a:ext cx="5035367" cy="994172"/>
          </a:xfrm>
        </p:spPr>
        <p:txBody>
          <a:bodyPr>
            <a:normAutofit/>
          </a:bodyPr>
          <a:lstStyle/>
          <a:p>
            <a:pPr>
              <a:lnSpc>
                <a:spcPct val="90000"/>
              </a:lnSpc>
            </a:pPr>
            <a:r>
              <a:rPr lang="en-GB" sz="3400"/>
              <a:t>4Ps Market segmentation</a:t>
            </a:r>
            <a:endParaRPr lang="en-GB" sz="3400" dirty="0"/>
          </a:p>
        </p:txBody>
      </p:sp>
      <p:sp>
        <p:nvSpPr>
          <p:cNvPr id="39" name="Freeform: Shape 33">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 y="-18673"/>
            <a:ext cx="3330605" cy="2859452"/>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40" name="Freeform: Shape 35">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 y="4317040"/>
            <a:ext cx="2811899" cy="2553376"/>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38" name="Oval 37">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955" y="2696725"/>
            <a:ext cx="2372868" cy="2372868"/>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13" name="Picture 12" descr="A group of people with different colors&#10;&#10;AI-generated content may be incorrect.">
            <a:extLst>
              <a:ext uri="{FF2B5EF4-FFF2-40B4-BE49-F238E27FC236}">
                <a16:creationId xmlns:a16="http://schemas.microsoft.com/office/drawing/2014/main" id="{E10ACE0B-4769-5B32-E18D-87EE53461203}"/>
              </a:ext>
            </a:extLst>
          </p:cNvPr>
          <p:cNvPicPr>
            <a:picLocks noChangeAspect="1"/>
          </p:cNvPicPr>
          <p:nvPr/>
        </p:nvPicPr>
        <p:blipFill>
          <a:blip r:embed="rId4">
            <a:extLst>
              <a:ext uri="{837473B0-CC2E-450A-ABE3-18F120FF3D39}">
                <a1611:picAttrSrcUrl xmlns:a1611="http://schemas.microsoft.com/office/drawing/2016/11/main" r:id="rId5"/>
              </a:ext>
            </a:extLst>
          </a:blip>
          <a:srcRect l="10769" r="7721" b="2"/>
          <a:stretch>
            <a:fillRect/>
          </a:stretch>
        </p:blipFill>
        <p:spPr>
          <a:xfrm>
            <a:off x="-772" y="-18674"/>
            <a:ext cx="3197446" cy="2726292"/>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26" name="Picture 25" descr="Hands holding the earth in their hands">
            <a:extLst>
              <a:ext uri="{FF2B5EF4-FFF2-40B4-BE49-F238E27FC236}">
                <a16:creationId xmlns:a16="http://schemas.microsoft.com/office/drawing/2014/main" id="{915C050C-AA33-2923-3DA7-59DB7D6D5CF4}"/>
              </a:ext>
            </a:extLst>
          </p:cNvPr>
          <p:cNvPicPr>
            <a:picLocks noChangeAspect="1"/>
          </p:cNvPicPr>
          <p:nvPr/>
        </p:nvPicPr>
        <p:blipFill>
          <a:blip r:embed="rId6">
            <a:extLst>
              <a:ext uri="{837473B0-CC2E-450A-ABE3-18F120FF3D39}">
                <a1611:picAttrSrcUrl xmlns:a1611="http://schemas.microsoft.com/office/drawing/2016/11/main" r:id="rId7"/>
              </a:ext>
            </a:extLst>
          </a:blip>
          <a:srcRect l="1598" r="5904" b="2"/>
          <a:stretch>
            <a:fillRect/>
          </a:stretch>
        </p:blipFill>
        <p:spPr>
          <a:xfrm>
            <a:off x="2369399" y="2820169"/>
            <a:ext cx="2125980" cy="212598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29" name="Picture 28" descr="A group of credit cards&#10;&#10;AI-generated content may be incorrect.">
            <a:extLst>
              <a:ext uri="{FF2B5EF4-FFF2-40B4-BE49-F238E27FC236}">
                <a16:creationId xmlns:a16="http://schemas.microsoft.com/office/drawing/2014/main" id="{F90B8F79-687A-2F10-D7A6-FD247555F61C}"/>
              </a:ext>
            </a:extLst>
          </p:cNvPr>
          <p:cNvPicPr>
            <a:picLocks noChangeAspect="1"/>
          </p:cNvPicPr>
          <p:nvPr/>
        </p:nvPicPr>
        <p:blipFill>
          <a:blip r:embed="rId8">
            <a:extLst>
              <a:ext uri="{837473B0-CC2E-450A-ABE3-18F120FF3D39}">
                <a1611:picAttrSrcUrl xmlns:a1611="http://schemas.microsoft.com/office/drawing/2016/11/main" r:id="rId9"/>
              </a:ext>
            </a:extLst>
          </a:blip>
          <a:srcRect r="2323" b="-7"/>
          <a:stretch>
            <a:fillRect/>
          </a:stretch>
        </p:blipFill>
        <p:spPr>
          <a:xfrm>
            <a:off x="-1" y="4456800"/>
            <a:ext cx="2671281" cy="2413623"/>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graphicFrame>
        <p:nvGraphicFramePr>
          <p:cNvPr id="5" name="Content Placeholder 2">
            <a:extLst>
              <a:ext uri="{FF2B5EF4-FFF2-40B4-BE49-F238E27FC236}">
                <a16:creationId xmlns:a16="http://schemas.microsoft.com/office/drawing/2014/main" id="{4FE4CBF2-7D46-0730-0B88-58618AB953F7}"/>
              </a:ext>
            </a:extLst>
          </p:cNvPr>
          <p:cNvGraphicFramePr>
            <a:graphicFrameLocks noGrp="1"/>
          </p:cNvGraphicFramePr>
          <p:nvPr>
            <p:ph idx="1"/>
            <p:extLst>
              <p:ext uri="{D42A27DB-BD31-4B8C-83A1-F6EECF244321}">
                <p14:modId xmlns:p14="http://schemas.microsoft.com/office/powerpoint/2010/main" val="1711130147"/>
              </p:ext>
            </p:extLst>
          </p:nvPr>
        </p:nvGraphicFramePr>
        <p:xfrm>
          <a:off x="5010912" y="2372215"/>
          <a:ext cx="3743688" cy="324481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0785848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1" y="-1"/>
            <a:ext cx="9144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9C468-EF1B-CED4-7FB5-FE552B1278ED}"/>
              </a:ext>
            </a:extLst>
          </p:cNvPr>
          <p:cNvSpPr>
            <a:spLocks noGrp="1"/>
          </p:cNvSpPr>
          <p:nvPr>
            <p:ph type="title"/>
          </p:nvPr>
        </p:nvSpPr>
        <p:spPr>
          <a:xfrm>
            <a:off x="852776" y="609600"/>
            <a:ext cx="2696758" cy="1330839"/>
          </a:xfrm>
        </p:spPr>
        <p:txBody>
          <a:bodyPr>
            <a:normAutofit/>
          </a:bodyPr>
          <a:lstStyle/>
          <a:p>
            <a:pPr>
              <a:lnSpc>
                <a:spcPct val="90000"/>
              </a:lnSpc>
            </a:pPr>
            <a:r>
              <a:rPr lang="en-GB" sz="3400"/>
              <a:t>Digial Market Strategy </a:t>
            </a:r>
          </a:p>
        </p:txBody>
      </p:sp>
      <p:pic>
        <p:nvPicPr>
          <p:cNvPr id="6" name="Picture 5" descr="A group of people holding a megaphone&#10;&#10;AI-generated content may be incorrect.">
            <a:extLst>
              <a:ext uri="{FF2B5EF4-FFF2-40B4-BE49-F238E27FC236}">
                <a16:creationId xmlns:a16="http://schemas.microsoft.com/office/drawing/2014/main" id="{1F937CF8-333A-CC10-DBD4-298F5F846536}"/>
              </a:ext>
            </a:extLst>
          </p:cNvPr>
          <p:cNvPicPr>
            <a:picLocks noChangeAspect="1"/>
          </p:cNvPicPr>
          <p:nvPr/>
        </p:nvPicPr>
        <p:blipFill>
          <a:blip r:embed="rId2">
            <a:extLst>
              <a:ext uri="{837473B0-CC2E-450A-ABE3-18F120FF3D39}">
                <a1611:picAttrSrcUrl xmlns:a1611="http://schemas.microsoft.com/office/drawing/2016/11/main" r:id="rId3"/>
              </a:ext>
            </a:extLst>
          </a:blip>
          <a:srcRect l="29027" r="12944" b="-1"/>
          <a:stretch>
            <a:fillRect/>
          </a:stretch>
        </p:blipFill>
        <p:spPr>
          <a:xfrm>
            <a:off x="3711141" y="1"/>
            <a:ext cx="5432859"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graphicFrame>
        <p:nvGraphicFramePr>
          <p:cNvPr id="5" name="Content Placeholder 2">
            <a:extLst>
              <a:ext uri="{FF2B5EF4-FFF2-40B4-BE49-F238E27FC236}">
                <a16:creationId xmlns:a16="http://schemas.microsoft.com/office/drawing/2014/main" id="{43B2D926-E494-B33F-F3A0-29CF0B68B153}"/>
              </a:ext>
            </a:extLst>
          </p:cNvPr>
          <p:cNvGraphicFramePr>
            <a:graphicFrameLocks noGrp="1"/>
          </p:cNvGraphicFramePr>
          <p:nvPr>
            <p:ph idx="1"/>
            <p:extLst>
              <p:ext uri="{D42A27DB-BD31-4B8C-83A1-F6EECF244321}">
                <p14:modId xmlns:p14="http://schemas.microsoft.com/office/powerpoint/2010/main" val="2297226548"/>
              </p:ext>
            </p:extLst>
          </p:nvPr>
        </p:nvGraphicFramePr>
        <p:xfrm>
          <a:off x="11271" y="1839686"/>
          <a:ext cx="4930843" cy="2590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3939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DAE6169-41D9-1090-81AC-B785997BFE63}"/>
              </a:ext>
            </a:extLst>
          </p:cNvPr>
          <p:cNvSpPr>
            <a:spLocks noGrp="1"/>
          </p:cNvSpPr>
          <p:nvPr>
            <p:ph type="title"/>
          </p:nvPr>
        </p:nvSpPr>
        <p:spPr>
          <a:xfrm>
            <a:off x="628650" y="557188"/>
            <a:ext cx="7886700" cy="1133499"/>
          </a:xfrm>
        </p:spPr>
        <p:txBody>
          <a:bodyPr>
            <a:normAutofit/>
          </a:bodyPr>
          <a:lstStyle/>
          <a:p>
            <a:r>
              <a:rPr lang="en-GB" sz="4500"/>
              <a:t>Legal structure&amp; Compliance </a:t>
            </a:r>
          </a:p>
        </p:txBody>
      </p:sp>
      <p:graphicFrame>
        <p:nvGraphicFramePr>
          <p:cNvPr id="5" name="Content Placeholder 2">
            <a:extLst>
              <a:ext uri="{FF2B5EF4-FFF2-40B4-BE49-F238E27FC236}">
                <a16:creationId xmlns:a16="http://schemas.microsoft.com/office/drawing/2014/main" id="{B9DC1EBA-3A53-E8C7-9D1D-7ED8B7565491}"/>
              </a:ext>
            </a:extLst>
          </p:cNvPr>
          <p:cNvGraphicFramePr>
            <a:graphicFrameLocks noGrp="1"/>
          </p:cNvGraphicFramePr>
          <p:nvPr>
            <p:ph idx="1"/>
            <p:extLst>
              <p:ext uri="{D42A27DB-BD31-4B8C-83A1-F6EECF244321}">
                <p14:modId xmlns:p14="http://schemas.microsoft.com/office/powerpoint/2010/main" val="530072755"/>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658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9143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Baker adding blueberries to a cake">
            <a:extLst>
              <a:ext uri="{FF2B5EF4-FFF2-40B4-BE49-F238E27FC236}">
                <a16:creationId xmlns:a16="http://schemas.microsoft.com/office/drawing/2014/main" id="{2F0AAF88-8372-BF83-D1E2-A1D3E976132D}"/>
              </a:ext>
            </a:extLst>
          </p:cNvPr>
          <p:cNvPicPr>
            <a:picLocks noChangeAspect="1"/>
          </p:cNvPicPr>
          <p:nvPr/>
        </p:nvPicPr>
        <p:blipFill>
          <a:blip r:embed="rId2">
            <a:alphaModFix amt="55000"/>
          </a:blip>
          <a:srcRect r="10999" b="-2"/>
          <a:stretch>
            <a:fillRect/>
          </a:stretch>
        </p:blipFill>
        <p:spPr>
          <a:xfrm>
            <a:off x="20" y="-9107"/>
            <a:ext cx="9143980" cy="6858000"/>
          </a:xfrm>
          <a:prstGeom prst="rect">
            <a:avLst/>
          </a:prstGeom>
        </p:spPr>
      </p:pic>
      <p:sp>
        <p:nvSpPr>
          <p:cNvPr id="27" name="Title 26">
            <a:extLst>
              <a:ext uri="{FF2B5EF4-FFF2-40B4-BE49-F238E27FC236}">
                <a16:creationId xmlns:a16="http://schemas.microsoft.com/office/drawing/2014/main" id="{ED214B93-368F-FD1A-D97E-C7740B2110E7}"/>
              </a:ext>
            </a:extLst>
          </p:cNvPr>
          <p:cNvSpPr>
            <a:spLocks noGrp="1"/>
          </p:cNvSpPr>
          <p:nvPr>
            <p:ph type="title"/>
          </p:nvPr>
        </p:nvSpPr>
        <p:spPr>
          <a:xfrm>
            <a:off x="515124" y="591345"/>
            <a:ext cx="4751357" cy="1480524"/>
          </a:xfrm>
        </p:spPr>
        <p:txBody>
          <a:bodyPr>
            <a:normAutofit/>
          </a:bodyPr>
          <a:lstStyle/>
          <a:p>
            <a:r>
              <a:rPr lang="en-GB" dirty="0">
                <a:solidFill>
                  <a:srgbClr val="FFFFFF"/>
                </a:solidFill>
              </a:rPr>
              <a:t>Diagram Structure</a:t>
            </a:r>
          </a:p>
        </p:txBody>
      </p:sp>
      <p:sp>
        <p:nvSpPr>
          <p:cNvPr id="62" name="Arc 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Content Placeholder 25">
            <a:extLst>
              <a:ext uri="{FF2B5EF4-FFF2-40B4-BE49-F238E27FC236}">
                <a16:creationId xmlns:a16="http://schemas.microsoft.com/office/drawing/2014/main" id="{38E7A3D8-0701-8610-AE83-3CCFB8CF2078}"/>
              </a:ext>
            </a:extLst>
          </p:cNvPr>
          <p:cNvSpPr>
            <a:spLocks noGrp="1"/>
          </p:cNvSpPr>
          <p:nvPr>
            <p:ph idx="1"/>
          </p:nvPr>
        </p:nvSpPr>
        <p:spPr>
          <a:xfrm>
            <a:off x="3335480" y="591344"/>
            <a:ext cx="5808499" cy="5585619"/>
          </a:xfrm>
        </p:spPr>
        <p:txBody>
          <a:bodyPr anchor="ctr">
            <a:normAutofit/>
          </a:bodyPr>
          <a:lstStyle/>
          <a:p>
            <a:pPr marL="0" indent="0">
              <a:lnSpc>
                <a:spcPct val="90000"/>
              </a:lnSpc>
              <a:buNone/>
            </a:pPr>
            <a:endParaRPr lang="en-GB" sz="2500" dirty="0">
              <a:solidFill>
                <a:srgbClr val="FFFFFF"/>
              </a:solidFill>
            </a:endParaRPr>
          </a:p>
          <a:p>
            <a:pPr marL="0" indent="0">
              <a:lnSpc>
                <a:spcPct val="90000"/>
              </a:lnSpc>
              <a:buNone/>
            </a:pPr>
            <a:r>
              <a:rPr lang="en-GB" sz="2500" dirty="0">
                <a:solidFill>
                  <a:srgbClr val="FFFFFF"/>
                </a:solidFill>
              </a:rPr>
              <a:t>                            Founder / Owner  </a:t>
            </a:r>
          </a:p>
          <a:p>
            <a:pPr marL="0" indent="0">
              <a:lnSpc>
                <a:spcPct val="90000"/>
              </a:lnSpc>
              <a:buNone/>
            </a:pPr>
            <a:r>
              <a:rPr lang="en-GB" sz="2500" dirty="0">
                <a:solidFill>
                  <a:srgbClr val="FFFFFF"/>
                </a:solidFill>
              </a:rPr>
              <a:t>                                        │  </a:t>
            </a:r>
          </a:p>
          <a:p>
            <a:pPr marL="0" indent="0">
              <a:lnSpc>
                <a:spcPct val="90000"/>
              </a:lnSpc>
              <a:buNone/>
            </a:pPr>
            <a:r>
              <a:rPr lang="en-GB" sz="2500" dirty="0">
                <a:solidFill>
                  <a:srgbClr val="FFFFFF"/>
                </a:solidFill>
              </a:rPr>
              <a:t>        ┌─────────────┴─────────────┐     </a:t>
            </a:r>
          </a:p>
          <a:p>
            <a:pPr marL="0" indent="0">
              <a:lnSpc>
                <a:spcPct val="90000"/>
              </a:lnSpc>
              <a:buNone/>
            </a:pPr>
            <a:r>
              <a:rPr lang="en-GB" sz="2500" dirty="0">
                <a:solidFill>
                  <a:srgbClr val="FFFFFF"/>
                </a:solidFill>
              </a:rPr>
              <a:t>Finance &amp; Admin                   Operations Manager  </a:t>
            </a:r>
          </a:p>
          <a:p>
            <a:pPr>
              <a:lnSpc>
                <a:spcPct val="90000"/>
              </a:lnSpc>
            </a:pPr>
            <a:endParaRPr lang="en-GB" sz="2500" dirty="0">
              <a:solidFill>
                <a:srgbClr val="FFFFFF"/>
              </a:solidFill>
            </a:endParaRPr>
          </a:p>
          <a:p>
            <a:pPr marL="0" indent="0">
              <a:lnSpc>
                <a:spcPct val="90000"/>
              </a:lnSpc>
              <a:buNone/>
            </a:pPr>
            <a:r>
              <a:rPr lang="en-GB" sz="2500" dirty="0">
                <a:solidFill>
                  <a:srgbClr val="FFFFFF"/>
                </a:solidFill>
              </a:rPr>
              <a:t>         │                                         │  </a:t>
            </a:r>
          </a:p>
          <a:p>
            <a:pPr marL="0" indent="0">
              <a:lnSpc>
                <a:spcPct val="90000"/>
              </a:lnSpc>
              <a:buNone/>
            </a:pPr>
            <a:r>
              <a:rPr lang="en-GB" sz="2500" dirty="0">
                <a:solidFill>
                  <a:srgbClr val="FFFFFF"/>
                </a:solidFill>
              </a:rPr>
              <a:t>Part-Time Accountant       Head Baker Assistants  </a:t>
            </a:r>
          </a:p>
          <a:p>
            <a:pPr marL="0" indent="0">
              <a:lnSpc>
                <a:spcPct val="90000"/>
              </a:lnSpc>
              <a:buNone/>
            </a:pPr>
            <a:r>
              <a:rPr lang="en-GB" sz="2500" dirty="0">
                <a:solidFill>
                  <a:srgbClr val="FFFFFF"/>
                </a:solidFill>
              </a:rPr>
              <a:t>                                       │  </a:t>
            </a:r>
          </a:p>
          <a:p>
            <a:pPr marL="0" indent="0">
              <a:lnSpc>
                <a:spcPct val="90000"/>
              </a:lnSpc>
              <a:buNone/>
            </a:pPr>
            <a:r>
              <a:rPr lang="en-GB" sz="2500" dirty="0">
                <a:solidFill>
                  <a:srgbClr val="FFFFFF"/>
                </a:solidFill>
              </a:rPr>
              <a:t>               Front-of-House Team (2 staff)  </a:t>
            </a:r>
          </a:p>
          <a:p>
            <a:pPr>
              <a:lnSpc>
                <a:spcPct val="90000"/>
              </a:lnSpc>
            </a:pPr>
            <a:endParaRPr lang="en-GB" sz="2500" dirty="0">
              <a:solidFill>
                <a:srgbClr val="FFFFFF"/>
              </a:solidFill>
            </a:endParaRPr>
          </a:p>
        </p:txBody>
      </p:sp>
    </p:spTree>
    <p:extLst>
      <p:ext uri="{BB962C8B-B14F-4D97-AF65-F5344CB8AC3E}">
        <p14:creationId xmlns:p14="http://schemas.microsoft.com/office/powerpoint/2010/main" val="1737239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1ABAF-635A-1AE0-DE74-EA5728010474}"/>
              </a:ext>
            </a:extLst>
          </p:cNvPr>
          <p:cNvSpPr>
            <a:spLocks noGrp="1"/>
          </p:cNvSpPr>
          <p:nvPr>
            <p:ph type="title"/>
          </p:nvPr>
        </p:nvSpPr>
        <p:spPr>
          <a:xfrm>
            <a:off x="360759" y="3752849"/>
            <a:ext cx="2468166" cy="2452687"/>
          </a:xfrm>
        </p:spPr>
        <p:txBody>
          <a:bodyPr anchor="ctr">
            <a:normAutofit/>
          </a:bodyPr>
          <a:lstStyle/>
          <a:p>
            <a:r>
              <a:rPr lang="en-GB" sz="3100"/>
              <a:t>Financial plan overview</a:t>
            </a:r>
          </a:p>
        </p:txBody>
      </p:sp>
      <p:pic>
        <p:nvPicPr>
          <p:cNvPr id="6" name="Picture 5" descr="A person counting money and a pink device">
            <a:extLst>
              <a:ext uri="{FF2B5EF4-FFF2-40B4-BE49-F238E27FC236}">
                <a16:creationId xmlns:a16="http://schemas.microsoft.com/office/drawing/2014/main" id="{7D81F64B-5828-37A2-2C60-593C277BC824}"/>
              </a:ext>
            </a:extLst>
          </p:cNvPr>
          <p:cNvPicPr>
            <a:picLocks noChangeAspect="1"/>
          </p:cNvPicPr>
          <p:nvPr/>
        </p:nvPicPr>
        <p:blipFill>
          <a:blip r:embed="rId2">
            <a:extLst>
              <a:ext uri="{837473B0-CC2E-450A-ABE3-18F120FF3D39}">
                <a1611:picAttrSrcUrl xmlns:a1611="http://schemas.microsoft.com/office/drawing/2016/11/main" r:id="rId3"/>
              </a:ext>
            </a:extLst>
          </a:blip>
          <a:srcRect t="27858"/>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5" name="Content Placeholder 2">
            <a:extLst>
              <a:ext uri="{FF2B5EF4-FFF2-40B4-BE49-F238E27FC236}">
                <a16:creationId xmlns:a16="http://schemas.microsoft.com/office/drawing/2014/main" id="{FB82E978-6783-8D1B-EBBD-335A8ED6AD79}"/>
              </a:ext>
            </a:extLst>
          </p:cNvPr>
          <p:cNvGraphicFramePr>
            <a:graphicFrameLocks noGrp="1"/>
          </p:cNvGraphicFramePr>
          <p:nvPr>
            <p:ph idx="1"/>
            <p:extLst>
              <p:ext uri="{D42A27DB-BD31-4B8C-83A1-F6EECF244321}">
                <p14:modId xmlns:p14="http://schemas.microsoft.com/office/powerpoint/2010/main" val="4198812079"/>
              </p:ext>
            </p:extLst>
          </p:nvPr>
        </p:nvGraphicFramePr>
        <p:xfrm>
          <a:off x="3167986" y="3752850"/>
          <a:ext cx="5614060" cy="245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1613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erson and person standing behind a glass display case&#10;&#10;AI-generated content may be incorrect.">
            <a:extLst>
              <a:ext uri="{FF2B5EF4-FFF2-40B4-BE49-F238E27FC236}">
                <a16:creationId xmlns:a16="http://schemas.microsoft.com/office/drawing/2014/main" id="{B2CB9CFE-DE94-6627-ECC0-A6204ABB74B5}"/>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l="8861" r="2138" b="-1"/>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C07804F3-A3E1-58AB-DB6B-70F1E344E8DC}"/>
              </a:ext>
            </a:extLst>
          </p:cNvPr>
          <p:cNvSpPr>
            <a:spLocks noGrp="1"/>
          </p:cNvSpPr>
          <p:nvPr>
            <p:ph type="title"/>
          </p:nvPr>
        </p:nvSpPr>
        <p:spPr>
          <a:xfrm>
            <a:off x="628649" y="1671570"/>
            <a:ext cx="3866446" cy="4072044"/>
          </a:xfrm>
        </p:spPr>
        <p:txBody>
          <a:bodyPr anchor="t">
            <a:normAutofit/>
          </a:bodyPr>
          <a:lstStyle/>
          <a:p>
            <a:r>
              <a:rPr lang="en-GB">
                <a:ln w="22225">
                  <a:solidFill>
                    <a:srgbClr val="FFFFFF"/>
                  </a:solidFill>
                </a:ln>
                <a:solidFill>
                  <a:srgbClr val="FFFFFF"/>
                </a:solidFill>
              </a:rPr>
              <a:t>Why “Home Sweet Bakery”?</a:t>
            </a:r>
          </a:p>
        </p:txBody>
      </p:sp>
      <p:sp>
        <p:nvSpPr>
          <p:cNvPr id="3" name="Content Placeholder 2">
            <a:extLst>
              <a:ext uri="{FF2B5EF4-FFF2-40B4-BE49-F238E27FC236}">
                <a16:creationId xmlns:a16="http://schemas.microsoft.com/office/drawing/2014/main" id="{8B567C8B-1F4D-0F7A-F227-81329EE69998}"/>
              </a:ext>
            </a:extLst>
          </p:cNvPr>
          <p:cNvSpPr>
            <a:spLocks noGrp="1"/>
          </p:cNvSpPr>
          <p:nvPr>
            <p:ph idx="1"/>
          </p:nvPr>
        </p:nvSpPr>
        <p:spPr>
          <a:xfrm>
            <a:off x="4639489" y="3923818"/>
            <a:ext cx="3878146" cy="1819791"/>
          </a:xfrm>
        </p:spPr>
        <p:txBody>
          <a:bodyPr>
            <a:normAutofit fontScale="92500" lnSpcReduction="20000"/>
          </a:bodyPr>
          <a:lstStyle/>
          <a:p>
            <a:r>
              <a:rPr lang="en-GB" sz="1700" b="1" dirty="0">
                <a:solidFill>
                  <a:srgbClr val="FFFFFF"/>
                </a:solidFill>
              </a:rPr>
              <a:t>Baking always has been more than a hobby for me , it is a way to bring comfort , connection  and a little happiness into people’s lives. I have always believed that one small thing , a warm loaf of bread, a slice of cake , or even a good cup of coffee , can truly make someone’s day better. </a:t>
            </a:r>
          </a:p>
          <a:p>
            <a:endParaRPr lang="en-GB" sz="1700" dirty="0">
              <a:solidFill>
                <a:srgbClr val="FFFFFF"/>
              </a:solidFill>
            </a:endParaRPr>
          </a:p>
        </p:txBody>
      </p:sp>
    </p:spTree>
    <p:extLst>
      <p:ext uri="{BB962C8B-B14F-4D97-AF65-F5344CB8AC3E}">
        <p14:creationId xmlns:p14="http://schemas.microsoft.com/office/powerpoint/2010/main" val="4066933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Files in folders">
            <a:extLst>
              <a:ext uri="{FF2B5EF4-FFF2-40B4-BE49-F238E27FC236}">
                <a16:creationId xmlns:a16="http://schemas.microsoft.com/office/drawing/2014/main" id="{190C1F44-DF8E-3622-1FA9-2329563B4662}"/>
              </a:ext>
            </a:extLst>
          </p:cNvPr>
          <p:cNvPicPr>
            <a:picLocks noChangeAspect="1"/>
          </p:cNvPicPr>
          <p:nvPr/>
        </p:nvPicPr>
        <p:blipFill>
          <a:blip r:embed="rId2">
            <a:alphaModFix amt="35000"/>
          </a:blip>
          <a:srcRect l="6320" r="4679" b="-2"/>
          <a:stretch>
            <a:fillRect/>
          </a:stretch>
        </p:blipFill>
        <p:spPr>
          <a:xfrm>
            <a:off x="20" y="1"/>
            <a:ext cx="9143980" cy="6857999"/>
          </a:xfrm>
          <a:prstGeom prst="rect">
            <a:avLst/>
          </a:prstGeom>
        </p:spPr>
      </p:pic>
      <p:sp>
        <p:nvSpPr>
          <p:cNvPr id="2" name="Title 1">
            <a:extLst>
              <a:ext uri="{FF2B5EF4-FFF2-40B4-BE49-F238E27FC236}">
                <a16:creationId xmlns:a16="http://schemas.microsoft.com/office/drawing/2014/main" id="{9173539C-006A-AB31-5192-BEF1F25EC7B5}"/>
              </a:ext>
            </a:extLst>
          </p:cNvPr>
          <p:cNvSpPr>
            <a:spLocks noGrp="1"/>
          </p:cNvSpPr>
          <p:nvPr>
            <p:ph type="title"/>
          </p:nvPr>
        </p:nvSpPr>
        <p:spPr/>
        <p:txBody>
          <a:bodyPr>
            <a:normAutofit/>
          </a:bodyPr>
          <a:lstStyle/>
          <a:p>
            <a:pPr algn="r"/>
            <a:r>
              <a:rPr lang="en-GB" sz="6500" dirty="0">
                <a:ln w="22225">
                  <a:solidFill>
                    <a:srgbClr val="FFFFFF"/>
                  </a:solidFill>
                </a:ln>
                <a:noFill/>
              </a:rPr>
              <a:t>REFERENCES </a:t>
            </a:r>
          </a:p>
        </p:txBody>
      </p:sp>
      <p:sp>
        <p:nvSpPr>
          <p:cNvPr id="27" name="Content Placeholder 2">
            <a:extLst>
              <a:ext uri="{FF2B5EF4-FFF2-40B4-BE49-F238E27FC236}">
                <a16:creationId xmlns:a16="http://schemas.microsoft.com/office/drawing/2014/main" id="{B2925DEE-E7F4-B1F9-BF06-5CDDBA570085}"/>
              </a:ext>
            </a:extLst>
          </p:cNvPr>
          <p:cNvSpPr>
            <a:spLocks noGrp="1"/>
          </p:cNvSpPr>
          <p:nvPr>
            <p:ph idx="1"/>
          </p:nvPr>
        </p:nvSpPr>
        <p:spPr/>
        <p:txBody>
          <a:bodyPr anchor="ctr">
            <a:normAutofit fontScale="77500" lnSpcReduction="20000"/>
          </a:bodyPr>
          <a:lstStyle/>
          <a:p>
            <a:pPr lvl="0"/>
            <a:r>
              <a:rPr lang="en-GB" dirty="0"/>
              <a:t>Porter, M. E. (1979). </a:t>
            </a:r>
            <a:r>
              <a:rPr lang="en-GB" i="1" dirty="0"/>
              <a:t>How Competitive Forces Shape Strategy.</a:t>
            </a:r>
            <a:r>
              <a:rPr lang="en-GB" dirty="0"/>
              <a:t> Harvard Business Review.</a:t>
            </a:r>
          </a:p>
          <a:p>
            <a:pPr lvl="0"/>
            <a:r>
              <a:rPr lang="en-GB" dirty="0"/>
              <a:t>Porter, M. E. (2008). </a:t>
            </a:r>
            <a:r>
              <a:rPr lang="en-GB" i="1" dirty="0"/>
              <a:t>The Five Competitive Forces That Shape Strategy.</a:t>
            </a:r>
            <a:r>
              <a:rPr lang="en-GB" dirty="0"/>
              <a:t> Harvard Business Review.</a:t>
            </a:r>
          </a:p>
          <a:p>
            <a:pPr lvl="0"/>
            <a:r>
              <a:rPr lang="en-GB" dirty="0"/>
              <a:t>Grant, R. M. (2016). </a:t>
            </a:r>
            <a:r>
              <a:rPr lang="en-GB" i="1" dirty="0"/>
              <a:t>Contemporary Strategy Analysis.</a:t>
            </a:r>
            <a:r>
              <a:rPr lang="en-GB" dirty="0"/>
              <a:t> 9th Edition. Wiley.</a:t>
            </a:r>
          </a:p>
          <a:p>
            <a:pPr lvl="0"/>
            <a:r>
              <a:rPr lang="en-GB" dirty="0"/>
              <a:t>McCarthy, E. J. (1964). </a:t>
            </a:r>
            <a:r>
              <a:rPr lang="en-GB" i="1" dirty="0"/>
              <a:t>Basic Marketing: A Managerial Approach.</a:t>
            </a:r>
            <a:r>
              <a:rPr lang="en-GB" dirty="0"/>
              <a:t> Irwin.</a:t>
            </a:r>
          </a:p>
          <a:p>
            <a:pPr lvl="0"/>
            <a:r>
              <a:rPr lang="en-GB" dirty="0"/>
              <a:t>ONS (2024). Average disposable income: Nottingham area.</a:t>
            </a:r>
          </a:p>
          <a:p>
            <a:pPr lvl="0"/>
            <a:r>
              <a:rPr lang="en-GB" dirty="0"/>
              <a:t>Mintel (2023). Artisan bakery market trends UK.</a:t>
            </a:r>
          </a:p>
          <a:p>
            <a:pPr lvl="0"/>
            <a:r>
              <a:rPr lang="en-GB" dirty="0"/>
              <a:t>Statista (2023/2024). Consumer behaviour: preference for local, ethical food and online search before visiting cafés.</a:t>
            </a:r>
          </a:p>
          <a:p>
            <a:endParaRPr lang="en-GB" sz="1700" dirty="0">
              <a:solidFill>
                <a:srgbClr val="FFFFFF"/>
              </a:solidFill>
            </a:endParaRPr>
          </a:p>
        </p:txBody>
      </p:sp>
    </p:spTree>
    <p:extLst>
      <p:ext uri="{BB962C8B-B14F-4D97-AF65-F5344CB8AC3E}">
        <p14:creationId xmlns:p14="http://schemas.microsoft.com/office/powerpoint/2010/main" val="38803238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241</TotalTime>
  <Words>669</Words>
  <Application>Microsoft Office PowerPoint</Application>
  <PresentationFormat>On-screen Show (4:3)</PresentationFormat>
  <Paragraphs>68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ADLaM Display</vt:lpstr>
      <vt:lpstr>Aharoni</vt:lpstr>
      <vt:lpstr>Aptos</vt:lpstr>
      <vt:lpstr>Arial</vt:lpstr>
      <vt:lpstr>Calibri</vt:lpstr>
      <vt:lpstr>Office Theme</vt:lpstr>
      <vt:lpstr>HOME SWEET BAKERY </vt:lpstr>
      <vt:lpstr>Bussiness idea</vt:lpstr>
      <vt:lpstr>Objectives </vt:lpstr>
      <vt:lpstr>Unique Selling Point</vt:lpstr>
      <vt:lpstr>Competitive analysis</vt:lpstr>
      <vt:lpstr>Challenges </vt:lpstr>
      <vt:lpstr>4Ps Market segmentation</vt:lpstr>
      <vt:lpstr>Digial Market Strategy </vt:lpstr>
      <vt:lpstr>Legal structure&amp; Compliance </vt:lpstr>
      <vt:lpstr>Diagram Structure</vt:lpstr>
      <vt:lpstr>Financial plan overview</vt:lpstr>
      <vt:lpstr>Why “Home Sweet Bakery”?</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Florentina Zauca</dc:creator>
  <cp:keywords/>
  <dc:description>generated using python-pptx</dc:description>
  <cp:lastModifiedBy>Florentina Zauca</cp:lastModifiedBy>
  <cp:revision>2</cp:revision>
  <dcterms:created xsi:type="dcterms:W3CDTF">2013-01-27T09:14:16Z</dcterms:created>
  <dcterms:modified xsi:type="dcterms:W3CDTF">2025-11-02T16:13:56Z</dcterms:modified>
  <cp:category/>
</cp:coreProperties>
</file>