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-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24AA4-1E90-72EE-C222-693892DAD5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3E9F4D-8A1B-E1CF-A1F9-0977C31D11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D8EBFB-2A9D-5B8C-5972-DFC48BE6E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3096-31C2-4D83-9776-C92206C33940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92431B-0548-4487-B778-4E683E8E6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45826-D6E7-5D85-1105-AFDEBE233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9F524-77D5-4F47-904E-87F1807F4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18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88586-86A4-31EE-8AA1-7190EC2B6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50456-7C66-9F7B-601D-5783581926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1E35C-8938-5314-CDCF-77EABF507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3096-31C2-4D83-9776-C92206C33940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810E0F-6D45-B271-EED1-2AF07ACC6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81AB39-5CD4-9636-6D4A-127EAD078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9F524-77D5-4F47-904E-87F1807F4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425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0694E-406B-5BAE-BC8B-6C6A3BC69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286A32-DFA3-4894-6016-9CCC4E4489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12836B-49AA-0967-8065-090558CF5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3096-31C2-4D83-9776-C92206C33940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D4C0D9-432D-E948-F9FD-F71BBF5AEE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E68046-3403-1444-184F-18E430D0C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9F524-77D5-4F47-904E-87F1807F4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963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8E2BA-8552-A29C-608A-63225966C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66F35-510D-7A09-BCF5-9FAA0236C4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634783-0877-1E0C-936F-940BEB0377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9A8EF-AC2B-9421-B674-DDAB83BEE3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3096-31C2-4D83-9776-C92206C33940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6A815B-CC72-48BF-97BF-0329B2788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7EDA4C-75F5-010A-89DF-6E63DCDD7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9F524-77D5-4F47-904E-87F1807F4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880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37A04-9112-AC62-B911-8464E5868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1A5E54-83C3-8388-8A3A-D41A0ADD2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321E5F-42C1-6AEB-CD68-1D778EEBBE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696F82-0338-C453-BCAD-A6F8A8EDB8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31011B-F0E7-C66F-4C06-6A1F5BFF87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E64446-8474-DE76-0928-D186B5DF9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3096-31C2-4D83-9776-C92206C33940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8F35E0-C707-32F5-73B6-C77143BD4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33925F-D821-EAEA-BB0B-731C99A20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9F524-77D5-4F47-904E-87F1807F4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595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047AC-D53C-D9D1-DC08-7E35CF9F5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849E9C-82ED-BDB4-AED1-5C772832C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3096-31C2-4D83-9776-C92206C33940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C75639-AB14-3DA3-2A9D-DD1F56A2E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8525B9-A098-7B96-8C07-577F226B3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9F524-77D5-4F47-904E-87F1807F4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187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D66E24-39E6-3D9C-BE65-4A5DBF817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3096-31C2-4D83-9776-C92206C33940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C7F4F8-7460-118B-F589-A43771429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CDDD1B-3E8A-52D1-56A0-DD5CFDFB0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9F524-77D5-4F47-904E-87F1807F4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164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7FE7A-E8A4-CC01-4AD7-E8615F5D3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98DA6-110B-C22E-4896-C6D8305E6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FB4B73-778E-F0F4-2CE4-200FC73BFD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E233BD-720B-F409-DC85-3021153DAC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3096-31C2-4D83-9776-C92206C33940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E6F473-0236-490B-EB18-8FDC66F367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5A57E8-9EB7-A5C8-7FCE-319236AEA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9F524-77D5-4F47-904E-87F1807F4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50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5D9DB-DFB1-1957-0666-1AED6B1DE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1FE300-1970-42C8-4299-8000AF9E24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DC4269-D6DA-1006-B745-95C3F5D876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7ECF7-3A72-AA31-744B-CE018C6B7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3096-31C2-4D83-9776-C92206C33940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353FF6-5B13-CCDC-69EA-2A3B68C8D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A16C6C-1D66-D960-5F45-4334773F7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9F524-77D5-4F47-904E-87F1807F4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570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EFE42-49BD-03B6-BEFC-DA02EC2FD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70D299-7011-1F2A-93BB-60C0EC4897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CA69-E84F-993A-3964-FBBB6D2D4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3096-31C2-4D83-9776-C92206C33940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BED79-7016-A5A4-927F-3D43AFAA64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E694A-F9B2-515B-B5F9-A2F48134A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9F524-77D5-4F47-904E-87F1807F4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003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72BE96-8BBE-5E1F-5AAE-C21B41064E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480FC0-3A36-9059-5E7D-8E60A2A38D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1710E3-99C4-1FCE-09A6-70AFE4DAD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3096-31C2-4D83-9776-C92206C33940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1EA7E-AF1E-4658-8A43-E9556C4D0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99501-6825-6BC8-B40C-86686CD5B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9F524-77D5-4F47-904E-87F1807F4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951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4EF241-5633-B780-5CF5-8709A2020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9A2FE3-868C-5CEC-B0D7-FA7891E5D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C6939A-030B-9017-5D32-8176199444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53096-31C2-4D83-9776-C92206C33940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100D3C-CBA2-3E93-D055-EDF41FFABD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0C8D6-F94D-10B7-0A2C-DE5D7C237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9F524-77D5-4F47-904E-87F1807F4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44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DD641-EC3E-89F0-5070-5EC584D4C8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96109"/>
            <a:ext cx="6190695" cy="804091"/>
          </a:xfrm>
        </p:spPr>
        <p:txBody>
          <a:bodyPr>
            <a:normAutofit fontScale="90000"/>
          </a:bodyPr>
          <a:lstStyle/>
          <a:p>
            <a:r>
              <a:rPr lang="en-GB" dirty="0"/>
              <a:t>Attila the Hun Scourge of God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8919A4-AEF4-265A-4ECF-530708E8AC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395327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1000" b="0" i="0" dirty="0">
                <a:solidFill>
                  <a:srgbClr val="181817"/>
                </a:solidFill>
                <a:effectLst/>
                <a:latin typeface="noto sans" panose="020B0502040204020203" pitchFamily="34" charset="0"/>
              </a:rPr>
              <a:t>Bibliography:</a:t>
            </a:r>
          </a:p>
          <a:p>
            <a:pPr algn="l"/>
            <a:r>
              <a:rPr lang="en-GB" sz="800" b="0" i="0" dirty="0">
                <a:solidFill>
                  <a:srgbClr val="181817"/>
                </a:solidFill>
                <a:effectLst/>
                <a:latin typeface="noto sans" panose="020B0502040204020203" pitchFamily="34" charset="0"/>
              </a:rPr>
              <a:t>Whitby, M. (2010). C. Kelly, ATTILA THE HUN, BARBARIAN TERROR AND THE FALL OF THE ROMAN EMPIRE. London: The Bodley Head, 2008. Pp. xiii 290, 16 pls. ISBN 978-0-22407-676-0. £17.99. </a:t>
            </a:r>
            <a:r>
              <a:rPr lang="en-GB" sz="800" b="0" i="1" dirty="0">
                <a:solidFill>
                  <a:srgbClr val="181817"/>
                </a:solidFill>
                <a:effectLst/>
                <a:latin typeface="noto sans" panose="020B0502040204020203" pitchFamily="34" charset="0"/>
              </a:rPr>
              <a:t>Journal of Roman Studies,</a:t>
            </a:r>
            <a:r>
              <a:rPr lang="en-GB" sz="800" b="0" i="0" dirty="0">
                <a:solidFill>
                  <a:srgbClr val="181817"/>
                </a:solidFill>
                <a:effectLst/>
                <a:latin typeface="noto sans" panose="020B0502040204020203" pitchFamily="34" charset="0"/>
              </a:rPr>
              <a:t> </a:t>
            </a:r>
            <a:r>
              <a:rPr lang="en-GB" sz="800" b="0" i="1" dirty="0">
                <a:solidFill>
                  <a:srgbClr val="181817"/>
                </a:solidFill>
                <a:effectLst/>
                <a:latin typeface="noto sans" panose="020B0502040204020203" pitchFamily="34" charset="0"/>
              </a:rPr>
              <a:t>100</a:t>
            </a:r>
            <a:r>
              <a:rPr lang="en-GB" sz="800" b="0" i="0" dirty="0">
                <a:solidFill>
                  <a:srgbClr val="181817"/>
                </a:solidFill>
                <a:effectLst/>
                <a:latin typeface="noto sans" panose="020B0502040204020203" pitchFamily="34" charset="0"/>
              </a:rPr>
              <a:t>, 344-344. doi:10.1017/S0075435810000997</a:t>
            </a:r>
          </a:p>
          <a:p>
            <a:pPr algn="l"/>
            <a:r>
              <a:rPr lang="en-GB" sz="800" dirty="0"/>
              <a:t>Unique Facts About Europe: Attila the Hun (sheppardsoftware.com)</a:t>
            </a:r>
          </a:p>
          <a:p>
            <a:pPr algn="l"/>
            <a:r>
              <a:rPr lang="en-GB" sz="800" dirty="0" err="1"/>
              <a:t>Priscus</a:t>
            </a:r>
            <a:r>
              <a:rPr lang="en-GB" sz="800" dirty="0"/>
              <a:t> fragment. Translation from Elton 2018</a:t>
            </a:r>
          </a:p>
          <a:p>
            <a:pPr algn="l"/>
            <a:r>
              <a:rPr lang="en-GB" sz="800" dirty="0" err="1"/>
              <a:t>Jordanes</a:t>
            </a:r>
            <a:r>
              <a:rPr lang="en-GB" sz="800" dirty="0"/>
              <a:t> </a:t>
            </a:r>
            <a:r>
              <a:rPr lang="en-GB" sz="800" dirty="0" err="1"/>
              <a:t>Getica</a:t>
            </a:r>
            <a:r>
              <a:rPr lang="en-GB" sz="800" dirty="0"/>
              <a:t>. Translation </a:t>
            </a:r>
            <a:r>
              <a:rPr lang="en-GB" sz="800" dirty="0">
                <a:effectLst/>
                <a:ea typeface="Calibri" panose="020F0502020204030204" pitchFamily="34" charset="0"/>
              </a:rPr>
              <a:t>from http://people.ucalgary.ca/~vandersp/Courses/texts/jordgeti.html#huns</a:t>
            </a:r>
            <a:endParaRPr lang="en-GB" sz="800" dirty="0"/>
          </a:p>
          <a:p>
            <a:pPr algn="l"/>
            <a:r>
              <a:rPr lang="en-GB" sz="800" b="0" i="0" dirty="0">
                <a:effectLst/>
              </a:rPr>
              <a:t>Wikipedia contributors. (2022, December 15). Attila. In </a:t>
            </a:r>
            <a:r>
              <a:rPr lang="en-GB" sz="800" b="0" i="1" dirty="0">
                <a:effectLst/>
              </a:rPr>
              <a:t>Wikipedia, The Free </a:t>
            </a:r>
            <a:r>
              <a:rPr lang="en-GB" sz="800" b="0" i="1" dirty="0" err="1">
                <a:effectLst/>
              </a:rPr>
              <a:t>Encyclopedia</a:t>
            </a:r>
            <a:r>
              <a:rPr lang="en-GB" sz="800" b="0" i="0" dirty="0">
                <a:effectLst/>
              </a:rPr>
              <a:t>. Retrieved 01:38, December 16, 2022, from </a:t>
            </a:r>
            <a:r>
              <a:rPr lang="en-GB" sz="800" b="0" i="0" u="none" strike="noStrike" dirty="0">
                <a:effectLst/>
              </a:rPr>
              <a:t>https://en.wikipedia.org/w/index.php?title=Attila&amp;oldid=1127523670</a:t>
            </a:r>
            <a:endParaRPr lang="en-GB" sz="1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9B8629-5D6D-AEA5-E131-07754906C75E}"/>
              </a:ext>
            </a:extLst>
          </p:cNvPr>
          <p:cNvSpPr txBox="1"/>
          <p:nvPr/>
        </p:nvSpPr>
        <p:spPr>
          <a:xfrm>
            <a:off x="221942" y="1979721"/>
            <a:ext cx="38351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Had a quick rise to power and managed to conquer many parts of central Europe.</a:t>
            </a:r>
          </a:p>
          <a:p>
            <a:endParaRPr lang="en-GB" dirty="0"/>
          </a:p>
          <a:p>
            <a:r>
              <a:rPr lang="en-GB" dirty="0"/>
              <a:t>This empire was mostly formed through fear mongering of him personally and this led to its quick collapse after his death in 453 AD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E38E66B-B4B0-6392-206A-3A23F364D8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089" y="1852654"/>
            <a:ext cx="4115606" cy="215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A142CC-1C30-BC2B-7444-2880A9F9B580}"/>
              </a:ext>
            </a:extLst>
          </p:cNvPr>
          <p:cNvSpPr txBox="1"/>
          <p:nvPr/>
        </p:nvSpPr>
        <p:spPr>
          <a:xfrm>
            <a:off x="3512829" y="4343614"/>
            <a:ext cx="25089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 managed to besiege the capitals of both the western and eastern roman empires.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3F70E2C9-459F-E0D1-CA2E-272B07C66F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1424" y="460787"/>
            <a:ext cx="2652600" cy="1989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752F0D0-1CF7-B8F1-7899-C40009B8D049}"/>
              </a:ext>
            </a:extLst>
          </p:cNvPr>
          <p:cNvSpPr txBox="1"/>
          <p:nvPr/>
        </p:nvSpPr>
        <p:spPr>
          <a:xfrm>
            <a:off x="8134907" y="2632932"/>
            <a:ext cx="250895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only physical description of him comes from </a:t>
            </a:r>
            <a:r>
              <a:rPr lang="en-GB" dirty="0" err="1"/>
              <a:t>Priscus</a:t>
            </a:r>
            <a:r>
              <a:rPr lang="en-GB" dirty="0"/>
              <a:t> a Byzantine diplomat.</a:t>
            </a:r>
          </a:p>
          <a:p>
            <a:r>
              <a:rPr lang="en-GB" dirty="0"/>
              <a:t>Although his writings only remain in fragments</a:t>
            </a:r>
          </a:p>
        </p:txBody>
      </p:sp>
    </p:spTree>
    <p:extLst>
      <p:ext uri="{BB962C8B-B14F-4D97-AF65-F5344CB8AC3E}">
        <p14:creationId xmlns:p14="http://schemas.microsoft.com/office/powerpoint/2010/main" val="3349547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236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noto sans</vt:lpstr>
      <vt:lpstr>Office Theme</vt:lpstr>
      <vt:lpstr>Attila the Hun Scourge of God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Atilla the Hun Scourge of God</dc:title>
  <dc:creator>connor rush</dc:creator>
  <cp:lastModifiedBy>connor rush</cp:lastModifiedBy>
  <cp:revision>4</cp:revision>
  <dcterms:created xsi:type="dcterms:W3CDTF">2022-12-15T22:00:42Z</dcterms:created>
  <dcterms:modified xsi:type="dcterms:W3CDTF">2022-12-16T01:38:49Z</dcterms:modified>
</cp:coreProperties>
</file>