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9" r:id="rId2"/>
  </p:sldMasterIdLst>
  <p:sldIdLst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72" r:id="rId16"/>
    <p:sldId id="273" r:id="rId17"/>
    <p:sldId id="274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190B8C-B5CA-4B80-BA8C-EB5C81425D95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87347BFA-D298-4DF3-8BF8-60733BB043E9}">
      <dgm:prSet/>
      <dgm:spPr/>
      <dgm:t>
        <a:bodyPr/>
        <a:lstStyle/>
        <a:p>
          <a:r>
            <a:rPr lang="en-GB"/>
            <a:t>Inclusion – Barry Morgan</a:t>
          </a:r>
          <a:endParaRPr lang="en-US"/>
        </a:p>
      </dgm:t>
    </dgm:pt>
    <dgm:pt modelId="{072B45C6-981A-42C0-86AF-213D4143128E}" type="parTrans" cxnId="{2FB5CE24-15C7-4BC9-9927-5035C10E6BBB}">
      <dgm:prSet/>
      <dgm:spPr/>
      <dgm:t>
        <a:bodyPr/>
        <a:lstStyle/>
        <a:p>
          <a:endParaRPr lang="en-US"/>
        </a:p>
      </dgm:t>
    </dgm:pt>
    <dgm:pt modelId="{92515AD5-37C5-4A5A-B2DB-49E83584FFA7}" type="sibTrans" cxnId="{2FB5CE24-15C7-4BC9-9927-5035C10E6BBB}">
      <dgm:prSet/>
      <dgm:spPr/>
      <dgm:t>
        <a:bodyPr/>
        <a:lstStyle/>
        <a:p>
          <a:endParaRPr lang="en-US"/>
        </a:p>
      </dgm:t>
    </dgm:pt>
    <dgm:pt modelId="{6D71DC26-2F3A-4DF2-A22B-052BF26044D4}">
      <dgm:prSet/>
      <dgm:spPr/>
      <dgm:t>
        <a:bodyPr/>
        <a:lstStyle/>
        <a:p>
          <a:r>
            <a:rPr lang="en-GB"/>
            <a:t>Agile working – Ammar Alabtah</a:t>
          </a:r>
          <a:endParaRPr lang="en-US"/>
        </a:p>
      </dgm:t>
    </dgm:pt>
    <dgm:pt modelId="{FE97BFED-D18D-4849-844A-AC195F768C61}" type="parTrans" cxnId="{62374FDC-FE61-4AF5-A80C-9E5A5424BF71}">
      <dgm:prSet/>
      <dgm:spPr/>
      <dgm:t>
        <a:bodyPr/>
        <a:lstStyle/>
        <a:p>
          <a:endParaRPr lang="en-US"/>
        </a:p>
      </dgm:t>
    </dgm:pt>
    <dgm:pt modelId="{BE556F7D-FEFD-416E-A802-AC6AE47CF9B9}" type="sibTrans" cxnId="{62374FDC-FE61-4AF5-A80C-9E5A5424BF71}">
      <dgm:prSet/>
      <dgm:spPr/>
      <dgm:t>
        <a:bodyPr/>
        <a:lstStyle/>
        <a:p>
          <a:endParaRPr lang="en-US"/>
        </a:p>
      </dgm:t>
    </dgm:pt>
    <dgm:pt modelId="{69DC5F91-E497-4133-B731-D6C3726EDA24}">
      <dgm:prSet/>
      <dgm:spPr/>
      <dgm:t>
        <a:bodyPr/>
        <a:lstStyle/>
        <a:p>
          <a:r>
            <a:rPr lang="en-GB" dirty="0"/>
            <a:t>Flexible working – Fouad El Saalouk</a:t>
          </a:r>
          <a:endParaRPr lang="en-US" dirty="0"/>
        </a:p>
      </dgm:t>
    </dgm:pt>
    <dgm:pt modelId="{11108F6B-4A0E-4660-8C06-824A80341331}" type="parTrans" cxnId="{7574F076-447B-4D6A-B172-E0236544BA19}">
      <dgm:prSet/>
      <dgm:spPr/>
      <dgm:t>
        <a:bodyPr/>
        <a:lstStyle/>
        <a:p>
          <a:endParaRPr lang="en-US"/>
        </a:p>
      </dgm:t>
    </dgm:pt>
    <dgm:pt modelId="{80A9B8DF-771F-473C-9924-E2FA2FA701E1}" type="sibTrans" cxnId="{7574F076-447B-4D6A-B172-E0236544BA19}">
      <dgm:prSet/>
      <dgm:spPr/>
      <dgm:t>
        <a:bodyPr/>
        <a:lstStyle/>
        <a:p>
          <a:endParaRPr lang="en-US"/>
        </a:p>
      </dgm:t>
    </dgm:pt>
    <dgm:pt modelId="{130866AD-202C-45B7-8A36-193AEDFC39F1}" type="pres">
      <dgm:prSet presAssocID="{03190B8C-B5CA-4B80-BA8C-EB5C81425D95}" presName="Name0" presStyleCnt="0">
        <dgm:presLayoutVars>
          <dgm:dir/>
          <dgm:resizeHandles val="exact"/>
        </dgm:presLayoutVars>
      </dgm:prSet>
      <dgm:spPr/>
    </dgm:pt>
    <dgm:pt modelId="{FA24F24F-6149-4A64-BBD0-0F80799E8C07}" type="pres">
      <dgm:prSet presAssocID="{87347BFA-D298-4DF3-8BF8-60733BB043E9}" presName="node" presStyleLbl="node1" presStyleIdx="0" presStyleCnt="3">
        <dgm:presLayoutVars>
          <dgm:bulletEnabled val="1"/>
        </dgm:presLayoutVars>
      </dgm:prSet>
      <dgm:spPr/>
    </dgm:pt>
    <dgm:pt modelId="{51532E04-6957-435F-AE1A-2B3ECD8493D1}" type="pres">
      <dgm:prSet presAssocID="{92515AD5-37C5-4A5A-B2DB-49E83584FFA7}" presName="sibTrans" presStyleLbl="sibTrans1D1" presStyleIdx="0" presStyleCnt="2"/>
      <dgm:spPr/>
    </dgm:pt>
    <dgm:pt modelId="{5DF82D7D-65A3-4304-B198-7C758267A7E1}" type="pres">
      <dgm:prSet presAssocID="{92515AD5-37C5-4A5A-B2DB-49E83584FFA7}" presName="connectorText" presStyleLbl="sibTrans1D1" presStyleIdx="0" presStyleCnt="2"/>
      <dgm:spPr/>
    </dgm:pt>
    <dgm:pt modelId="{6464E23E-A3C4-4966-9FE8-13522ED6BDDE}" type="pres">
      <dgm:prSet presAssocID="{6D71DC26-2F3A-4DF2-A22B-052BF26044D4}" presName="node" presStyleLbl="node1" presStyleIdx="1" presStyleCnt="3">
        <dgm:presLayoutVars>
          <dgm:bulletEnabled val="1"/>
        </dgm:presLayoutVars>
      </dgm:prSet>
      <dgm:spPr/>
    </dgm:pt>
    <dgm:pt modelId="{C0FEAF17-284C-49FF-B20B-7BB40D457937}" type="pres">
      <dgm:prSet presAssocID="{BE556F7D-FEFD-416E-A802-AC6AE47CF9B9}" presName="sibTrans" presStyleLbl="sibTrans1D1" presStyleIdx="1" presStyleCnt="2"/>
      <dgm:spPr/>
    </dgm:pt>
    <dgm:pt modelId="{12D14D00-ACB8-44F0-A5D9-0AB800D0685E}" type="pres">
      <dgm:prSet presAssocID="{BE556F7D-FEFD-416E-A802-AC6AE47CF9B9}" presName="connectorText" presStyleLbl="sibTrans1D1" presStyleIdx="1" presStyleCnt="2"/>
      <dgm:spPr/>
    </dgm:pt>
    <dgm:pt modelId="{D0831B5D-B344-4992-80AD-77BE9E43EAB1}" type="pres">
      <dgm:prSet presAssocID="{69DC5F91-E497-4133-B731-D6C3726EDA24}" presName="node" presStyleLbl="node1" presStyleIdx="2" presStyleCnt="3" custScaleX="131039">
        <dgm:presLayoutVars>
          <dgm:bulletEnabled val="1"/>
        </dgm:presLayoutVars>
      </dgm:prSet>
      <dgm:spPr/>
    </dgm:pt>
  </dgm:ptLst>
  <dgm:cxnLst>
    <dgm:cxn modelId="{2FB5CE24-15C7-4BC9-9927-5035C10E6BBB}" srcId="{03190B8C-B5CA-4B80-BA8C-EB5C81425D95}" destId="{87347BFA-D298-4DF3-8BF8-60733BB043E9}" srcOrd="0" destOrd="0" parTransId="{072B45C6-981A-42C0-86AF-213D4143128E}" sibTransId="{92515AD5-37C5-4A5A-B2DB-49E83584FFA7}"/>
    <dgm:cxn modelId="{E182D34D-B33E-46F7-AB32-16280E4351FC}" type="presOf" srcId="{87347BFA-D298-4DF3-8BF8-60733BB043E9}" destId="{FA24F24F-6149-4A64-BBD0-0F80799E8C07}" srcOrd="0" destOrd="0" presId="urn:microsoft.com/office/officeart/2016/7/layout/RepeatingBendingProcessNew"/>
    <dgm:cxn modelId="{64F2576F-663E-401F-B5D4-E18CF9B858FB}" type="presOf" srcId="{92515AD5-37C5-4A5A-B2DB-49E83584FFA7}" destId="{51532E04-6957-435F-AE1A-2B3ECD8493D1}" srcOrd="0" destOrd="0" presId="urn:microsoft.com/office/officeart/2016/7/layout/RepeatingBendingProcessNew"/>
    <dgm:cxn modelId="{D8094D75-304C-4DF0-8F39-DE5462D6013C}" type="presOf" srcId="{92515AD5-37C5-4A5A-B2DB-49E83584FFA7}" destId="{5DF82D7D-65A3-4304-B198-7C758267A7E1}" srcOrd="1" destOrd="0" presId="urn:microsoft.com/office/officeart/2016/7/layout/RepeatingBendingProcessNew"/>
    <dgm:cxn modelId="{7574F076-447B-4D6A-B172-E0236544BA19}" srcId="{03190B8C-B5CA-4B80-BA8C-EB5C81425D95}" destId="{69DC5F91-E497-4133-B731-D6C3726EDA24}" srcOrd="2" destOrd="0" parTransId="{11108F6B-4A0E-4660-8C06-824A80341331}" sibTransId="{80A9B8DF-771F-473C-9924-E2FA2FA701E1}"/>
    <dgm:cxn modelId="{C6375781-14B0-45E9-886A-C926310E5A8C}" type="presOf" srcId="{03190B8C-B5CA-4B80-BA8C-EB5C81425D95}" destId="{130866AD-202C-45B7-8A36-193AEDFC39F1}" srcOrd="0" destOrd="0" presId="urn:microsoft.com/office/officeart/2016/7/layout/RepeatingBendingProcessNew"/>
    <dgm:cxn modelId="{A238F59E-D336-4ED9-AF22-A4EE529484C3}" type="presOf" srcId="{6D71DC26-2F3A-4DF2-A22B-052BF26044D4}" destId="{6464E23E-A3C4-4966-9FE8-13522ED6BDDE}" srcOrd="0" destOrd="0" presId="urn:microsoft.com/office/officeart/2016/7/layout/RepeatingBendingProcessNew"/>
    <dgm:cxn modelId="{811608BC-F94A-408B-A195-12997208DE2F}" type="presOf" srcId="{BE556F7D-FEFD-416E-A802-AC6AE47CF9B9}" destId="{12D14D00-ACB8-44F0-A5D9-0AB800D0685E}" srcOrd="1" destOrd="0" presId="urn:microsoft.com/office/officeart/2016/7/layout/RepeatingBendingProcessNew"/>
    <dgm:cxn modelId="{371112CC-D3DA-4685-AD85-5A9F3DF7BAC4}" type="presOf" srcId="{BE556F7D-FEFD-416E-A802-AC6AE47CF9B9}" destId="{C0FEAF17-284C-49FF-B20B-7BB40D457937}" srcOrd="0" destOrd="0" presId="urn:microsoft.com/office/officeart/2016/7/layout/RepeatingBendingProcessNew"/>
    <dgm:cxn modelId="{62374FDC-FE61-4AF5-A80C-9E5A5424BF71}" srcId="{03190B8C-B5CA-4B80-BA8C-EB5C81425D95}" destId="{6D71DC26-2F3A-4DF2-A22B-052BF26044D4}" srcOrd="1" destOrd="0" parTransId="{FE97BFED-D18D-4849-844A-AC195F768C61}" sibTransId="{BE556F7D-FEFD-416E-A802-AC6AE47CF9B9}"/>
    <dgm:cxn modelId="{D0DF70F3-E08C-43C6-8DFF-675A9B4C1A85}" type="presOf" srcId="{69DC5F91-E497-4133-B731-D6C3726EDA24}" destId="{D0831B5D-B344-4992-80AD-77BE9E43EAB1}" srcOrd="0" destOrd="0" presId="urn:microsoft.com/office/officeart/2016/7/layout/RepeatingBendingProcessNew"/>
    <dgm:cxn modelId="{6722EF7F-ED21-4E19-AD37-8B9AF9870014}" type="presParOf" srcId="{130866AD-202C-45B7-8A36-193AEDFC39F1}" destId="{FA24F24F-6149-4A64-BBD0-0F80799E8C07}" srcOrd="0" destOrd="0" presId="urn:microsoft.com/office/officeart/2016/7/layout/RepeatingBendingProcessNew"/>
    <dgm:cxn modelId="{F385AC21-C4F0-4ED4-93B7-4D869987E309}" type="presParOf" srcId="{130866AD-202C-45B7-8A36-193AEDFC39F1}" destId="{51532E04-6957-435F-AE1A-2B3ECD8493D1}" srcOrd="1" destOrd="0" presId="urn:microsoft.com/office/officeart/2016/7/layout/RepeatingBendingProcessNew"/>
    <dgm:cxn modelId="{2D199258-3F58-41C4-8362-751776F20E7B}" type="presParOf" srcId="{51532E04-6957-435F-AE1A-2B3ECD8493D1}" destId="{5DF82D7D-65A3-4304-B198-7C758267A7E1}" srcOrd="0" destOrd="0" presId="urn:microsoft.com/office/officeart/2016/7/layout/RepeatingBendingProcessNew"/>
    <dgm:cxn modelId="{BEEE000E-FF39-4CC3-9DD6-322550B932FA}" type="presParOf" srcId="{130866AD-202C-45B7-8A36-193AEDFC39F1}" destId="{6464E23E-A3C4-4966-9FE8-13522ED6BDDE}" srcOrd="2" destOrd="0" presId="urn:microsoft.com/office/officeart/2016/7/layout/RepeatingBendingProcessNew"/>
    <dgm:cxn modelId="{2820D743-74B0-4442-A5D2-B9230D57AAAD}" type="presParOf" srcId="{130866AD-202C-45B7-8A36-193AEDFC39F1}" destId="{C0FEAF17-284C-49FF-B20B-7BB40D457937}" srcOrd="3" destOrd="0" presId="urn:microsoft.com/office/officeart/2016/7/layout/RepeatingBendingProcessNew"/>
    <dgm:cxn modelId="{7C24AD3D-D8AD-4206-A64B-2A273F8FB20A}" type="presParOf" srcId="{C0FEAF17-284C-49FF-B20B-7BB40D457937}" destId="{12D14D00-ACB8-44F0-A5D9-0AB800D0685E}" srcOrd="0" destOrd="0" presId="urn:microsoft.com/office/officeart/2016/7/layout/RepeatingBendingProcessNew"/>
    <dgm:cxn modelId="{1A0F7EDF-5512-49A4-B443-E8FECF37685B}" type="presParOf" srcId="{130866AD-202C-45B7-8A36-193AEDFC39F1}" destId="{D0831B5D-B344-4992-80AD-77BE9E43EAB1}" srcOrd="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E85DF9-6157-4CF9-AD24-109D33932ABB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E2AF3672-45D3-48FD-A534-7B51DDA94FEA}">
      <dgm:prSet/>
      <dgm:spPr/>
      <dgm:t>
        <a:bodyPr/>
        <a:lstStyle/>
        <a:p>
          <a:r>
            <a:rPr lang="en-GB"/>
            <a:t>Attract and develop talent</a:t>
          </a:r>
          <a:endParaRPr lang="en-US"/>
        </a:p>
      </dgm:t>
    </dgm:pt>
    <dgm:pt modelId="{BB3C9956-DD2A-48F3-A5D5-E09E7E0ECA6E}" type="parTrans" cxnId="{755DE94D-8094-4DD0-A414-071FF1BC20A7}">
      <dgm:prSet/>
      <dgm:spPr/>
      <dgm:t>
        <a:bodyPr/>
        <a:lstStyle/>
        <a:p>
          <a:endParaRPr lang="en-US"/>
        </a:p>
      </dgm:t>
    </dgm:pt>
    <dgm:pt modelId="{022DADBF-A91B-426F-9075-FB6D9F1006A5}" type="sibTrans" cxnId="{755DE94D-8094-4DD0-A414-071FF1BC20A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6E9C8DE6-64D1-4013-B1E6-1CC5E74CFF2D}">
      <dgm:prSet/>
      <dgm:spPr/>
      <dgm:t>
        <a:bodyPr/>
        <a:lstStyle/>
        <a:p>
          <a:r>
            <a:rPr lang="en-GB"/>
            <a:t>Build teams to reflect the local community</a:t>
          </a:r>
          <a:endParaRPr lang="en-US"/>
        </a:p>
      </dgm:t>
    </dgm:pt>
    <dgm:pt modelId="{F01BFF4A-44B2-48A3-AE21-83A983109AF3}" type="parTrans" cxnId="{AA401ABD-17C9-4D11-BB23-189A9ACF3E24}">
      <dgm:prSet/>
      <dgm:spPr/>
      <dgm:t>
        <a:bodyPr/>
        <a:lstStyle/>
        <a:p>
          <a:endParaRPr lang="en-US"/>
        </a:p>
      </dgm:t>
    </dgm:pt>
    <dgm:pt modelId="{954CABAB-73C2-43E8-8955-57F520D90D0E}" type="sibTrans" cxnId="{AA401ABD-17C9-4D11-BB23-189A9ACF3E24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6B8F3A9C-E047-459E-9AD3-0128C4CD3C0A}">
      <dgm:prSet/>
      <dgm:spPr/>
      <dgm:t>
        <a:bodyPr/>
        <a:lstStyle/>
        <a:p>
          <a:r>
            <a:rPr lang="en-GB"/>
            <a:t>Encourage diversity</a:t>
          </a:r>
          <a:endParaRPr lang="en-US"/>
        </a:p>
      </dgm:t>
    </dgm:pt>
    <dgm:pt modelId="{48A1904E-A641-476F-9668-295FE41F5DD3}" type="parTrans" cxnId="{0CEB2B90-6A71-44CE-B685-87F1650C5892}">
      <dgm:prSet/>
      <dgm:spPr/>
      <dgm:t>
        <a:bodyPr/>
        <a:lstStyle/>
        <a:p>
          <a:endParaRPr lang="en-US"/>
        </a:p>
      </dgm:t>
    </dgm:pt>
    <dgm:pt modelId="{3C6396F0-8510-479D-8B3C-2FA44EE04BDD}" type="sibTrans" cxnId="{0CEB2B90-6A71-44CE-B685-87F1650C5892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7AE36265-75D3-4DBA-93BC-0EDDB23FEBD1}">
      <dgm:prSet/>
      <dgm:spPr/>
      <dgm:t>
        <a:bodyPr/>
        <a:lstStyle/>
        <a:p>
          <a:r>
            <a:rPr lang="en-GB"/>
            <a:t>Equal opportunities</a:t>
          </a:r>
          <a:endParaRPr lang="en-US"/>
        </a:p>
      </dgm:t>
    </dgm:pt>
    <dgm:pt modelId="{A79C5EBE-6405-4878-985D-57A8B51DCCE8}" type="parTrans" cxnId="{77DA403C-4CCA-408D-B92B-159DCD712BA3}">
      <dgm:prSet/>
      <dgm:spPr/>
      <dgm:t>
        <a:bodyPr/>
        <a:lstStyle/>
        <a:p>
          <a:endParaRPr lang="en-US"/>
        </a:p>
      </dgm:t>
    </dgm:pt>
    <dgm:pt modelId="{8973A9D3-2B3D-40CC-9698-C58DF82C73B3}" type="sibTrans" cxnId="{77DA403C-4CCA-408D-B92B-159DCD712BA3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12AD89A-A32B-486D-881A-D82387608D01}" type="pres">
      <dgm:prSet presAssocID="{45E85DF9-6157-4CF9-AD24-109D33932ABB}" presName="Name0" presStyleCnt="0">
        <dgm:presLayoutVars>
          <dgm:animLvl val="lvl"/>
          <dgm:resizeHandles val="exact"/>
        </dgm:presLayoutVars>
      </dgm:prSet>
      <dgm:spPr/>
    </dgm:pt>
    <dgm:pt modelId="{B6877586-0B38-40D6-80DD-C10F743EEA71}" type="pres">
      <dgm:prSet presAssocID="{E2AF3672-45D3-48FD-A534-7B51DDA94FEA}" presName="compositeNode" presStyleCnt="0">
        <dgm:presLayoutVars>
          <dgm:bulletEnabled val="1"/>
        </dgm:presLayoutVars>
      </dgm:prSet>
      <dgm:spPr/>
    </dgm:pt>
    <dgm:pt modelId="{277DEE09-55FA-4E1A-9FE2-AC144232AE5A}" type="pres">
      <dgm:prSet presAssocID="{E2AF3672-45D3-48FD-A534-7B51DDA94FEA}" presName="bgRect" presStyleLbl="bgAccFollowNode1" presStyleIdx="0" presStyleCnt="4"/>
      <dgm:spPr/>
    </dgm:pt>
    <dgm:pt modelId="{456552C5-29E4-4AF9-98F4-4A362DFF9B00}" type="pres">
      <dgm:prSet presAssocID="{022DADBF-A91B-426F-9075-FB6D9F1006A5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A8F1C862-9B48-4225-967E-C266C8615A09}" type="pres">
      <dgm:prSet presAssocID="{E2AF3672-45D3-48FD-A534-7B51DDA94FEA}" presName="bottomLine" presStyleLbl="alignNode1" presStyleIdx="1" presStyleCnt="8">
        <dgm:presLayoutVars/>
      </dgm:prSet>
      <dgm:spPr/>
    </dgm:pt>
    <dgm:pt modelId="{5106A1C2-2F2B-444E-A423-D316D52212A2}" type="pres">
      <dgm:prSet presAssocID="{E2AF3672-45D3-48FD-A534-7B51DDA94FEA}" presName="nodeText" presStyleLbl="bgAccFollowNode1" presStyleIdx="0" presStyleCnt="4">
        <dgm:presLayoutVars>
          <dgm:bulletEnabled val="1"/>
        </dgm:presLayoutVars>
      </dgm:prSet>
      <dgm:spPr/>
    </dgm:pt>
    <dgm:pt modelId="{7CD1B134-7F81-4C29-9B30-7ED5ED559818}" type="pres">
      <dgm:prSet presAssocID="{022DADBF-A91B-426F-9075-FB6D9F1006A5}" presName="sibTrans" presStyleCnt="0"/>
      <dgm:spPr/>
    </dgm:pt>
    <dgm:pt modelId="{D4469D04-6972-4477-A803-A8493425E744}" type="pres">
      <dgm:prSet presAssocID="{6E9C8DE6-64D1-4013-B1E6-1CC5E74CFF2D}" presName="compositeNode" presStyleCnt="0">
        <dgm:presLayoutVars>
          <dgm:bulletEnabled val="1"/>
        </dgm:presLayoutVars>
      </dgm:prSet>
      <dgm:spPr/>
    </dgm:pt>
    <dgm:pt modelId="{CD3E4247-5731-42BD-9E8E-9A14C45CEF2F}" type="pres">
      <dgm:prSet presAssocID="{6E9C8DE6-64D1-4013-B1E6-1CC5E74CFF2D}" presName="bgRect" presStyleLbl="bgAccFollowNode1" presStyleIdx="1" presStyleCnt="4"/>
      <dgm:spPr/>
    </dgm:pt>
    <dgm:pt modelId="{37BDA344-DD1F-4B7D-B4C3-FCDB781264AA}" type="pres">
      <dgm:prSet presAssocID="{954CABAB-73C2-43E8-8955-57F520D90D0E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01451B76-956B-4733-8185-63B34EEC448A}" type="pres">
      <dgm:prSet presAssocID="{6E9C8DE6-64D1-4013-B1E6-1CC5E74CFF2D}" presName="bottomLine" presStyleLbl="alignNode1" presStyleIdx="3" presStyleCnt="8">
        <dgm:presLayoutVars/>
      </dgm:prSet>
      <dgm:spPr/>
    </dgm:pt>
    <dgm:pt modelId="{A5750252-496C-4357-8293-4574620B51E7}" type="pres">
      <dgm:prSet presAssocID="{6E9C8DE6-64D1-4013-B1E6-1CC5E74CFF2D}" presName="nodeText" presStyleLbl="bgAccFollowNode1" presStyleIdx="1" presStyleCnt="4">
        <dgm:presLayoutVars>
          <dgm:bulletEnabled val="1"/>
        </dgm:presLayoutVars>
      </dgm:prSet>
      <dgm:spPr/>
    </dgm:pt>
    <dgm:pt modelId="{3C2CD7BF-F33F-4AA4-9FAB-0DDBA96566F5}" type="pres">
      <dgm:prSet presAssocID="{954CABAB-73C2-43E8-8955-57F520D90D0E}" presName="sibTrans" presStyleCnt="0"/>
      <dgm:spPr/>
    </dgm:pt>
    <dgm:pt modelId="{381B4A65-A1D0-4CB5-A55C-09F7C036FE8A}" type="pres">
      <dgm:prSet presAssocID="{6B8F3A9C-E047-459E-9AD3-0128C4CD3C0A}" presName="compositeNode" presStyleCnt="0">
        <dgm:presLayoutVars>
          <dgm:bulletEnabled val="1"/>
        </dgm:presLayoutVars>
      </dgm:prSet>
      <dgm:spPr/>
    </dgm:pt>
    <dgm:pt modelId="{E4603043-7C0A-43C0-A4F5-FCDD5A92C4C1}" type="pres">
      <dgm:prSet presAssocID="{6B8F3A9C-E047-459E-9AD3-0128C4CD3C0A}" presName="bgRect" presStyleLbl="bgAccFollowNode1" presStyleIdx="2" presStyleCnt="4"/>
      <dgm:spPr/>
    </dgm:pt>
    <dgm:pt modelId="{01C757F0-D1BE-47D4-83FA-B42DC1B231EF}" type="pres">
      <dgm:prSet presAssocID="{3C6396F0-8510-479D-8B3C-2FA44EE04BDD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99647FE4-F5F9-4ADE-8721-0AF646FC31D2}" type="pres">
      <dgm:prSet presAssocID="{6B8F3A9C-E047-459E-9AD3-0128C4CD3C0A}" presName="bottomLine" presStyleLbl="alignNode1" presStyleIdx="5" presStyleCnt="8">
        <dgm:presLayoutVars/>
      </dgm:prSet>
      <dgm:spPr/>
    </dgm:pt>
    <dgm:pt modelId="{3A07CF17-E50A-406E-AD6D-4E76039130CD}" type="pres">
      <dgm:prSet presAssocID="{6B8F3A9C-E047-459E-9AD3-0128C4CD3C0A}" presName="nodeText" presStyleLbl="bgAccFollowNode1" presStyleIdx="2" presStyleCnt="4">
        <dgm:presLayoutVars>
          <dgm:bulletEnabled val="1"/>
        </dgm:presLayoutVars>
      </dgm:prSet>
      <dgm:spPr/>
    </dgm:pt>
    <dgm:pt modelId="{CEA21BB8-EB17-4B2F-AAE1-62C30249F60E}" type="pres">
      <dgm:prSet presAssocID="{3C6396F0-8510-479D-8B3C-2FA44EE04BDD}" presName="sibTrans" presStyleCnt="0"/>
      <dgm:spPr/>
    </dgm:pt>
    <dgm:pt modelId="{48483B20-78DD-40C6-91A4-86F9DDB8A61A}" type="pres">
      <dgm:prSet presAssocID="{7AE36265-75D3-4DBA-93BC-0EDDB23FEBD1}" presName="compositeNode" presStyleCnt="0">
        <dgm:presLayoutVars>
          <dgm:bulletEnabled val="1"/>
        </dgm:presLayoutVars>
      </dgm:prSet>
      <dgm:spPr/>
    </dgm:pt>
    <dgm:pt modelId="{85A9F3E2-2F48-4630-956E-A3220DB3F1FA}" type="pres">
      <dgm:prSet presAssocID="{7AE36265-75D3-4DBA-93BC-0EDDB23FEBD1}" presName="bgRect" presStyleLbl="bgAccFollowNode1" presStyleIdx="3" presStyleCnt="4"/>
      <dgm:spPr/>
    </dgm:pt>
    <dgm:pt modelId="{FDE0C350-FC54-4717-8238-63B4109E50CB}" type="pres">
      <dgm:prSet presAssocID="{8973A9D3-2B3D-40CC-9698-C58DF82C73B3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D9752DED-53AD-4A35-8847-3926E573C0DF}" type="pres">
      <dgm:prSet presAssocID="{7AE36265-75D3-4DBA-93BC-0EDDB23FEBD1}" presName="bottomLine" presStyleLbl="alignNode1" presStyleIdx="7" presStyleCnt="8">
        <dgm:presLayoutVars/>
      </dgm:prSet>
      <dgm:spPr/>
    </dgm:pt>
    <dgm:pt modelId="{8F99F79E-B25D-47EE-A2ED-E7E2FA0CBCF6}" type="pres">
      <dgm:prSet presAssocID="{7AE36265-75D3-4DBA-93BC-0EDDB23FEBD1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A6AFE421-5773-495A-9832-5C8EA72B959A}" type="presOf" srcId="{7AE36265-75D3-4DBA-93BC-0EDDB23FEBD1}" destId="{85A9F3E2-2F48-4630-956E-A3220DB3F1FA}" srcOrd="0" destOrd="0" presId="urn:microsoft.com/office/officeart/2016/7/layout/BasicLinearProcessNumbered"/>
    <dgm:cxn modelId="{0C0C8122-F10F-455F-A9D8-90B87595856B}" type="presOf" srcId="{954CABAB-73C2-43E8-8955-57F520D90D0E}" destId="{37BDA344-DD1F-4B7D-B4C3-FCDB781264AA}" srcOrd="0" destOrd="0" presId="urn:microsoft.com/office/officeart/2016/7/layout/BasicLinearProcessNumbered"/>
    <dgm:cxn modelId="{7D1EE432-7D20-40D2-8636-0B05FE758034}" type="presOf" srcId="{45E85DF9-6157-4CF9-AD24-109D33932ABB}" destId="{112AD89A-A32B-486D-881A-D82387608D01}" srcOrd="0" destOrd="0" presId="urn:microsoft.com/office/officeart/2016/7/layout/BasicLinearProcessNumbered"/>
    <dgm:cxn modelId="{77DA403C-4CCA-408D-B92B-159DCD712BA3}" srcId="{45E85DF9-6157-4CF9-AD24-109D33932ABB}" destId="{7AE36265-75D3-4DBA-93BC-0EDDB23FEBD1}" srcOrd="3" destOrd="0" parTransId="{A79C5EBE-6405-4878-985D-57A8B51DCCE8}" sibTransId="{8973A9D3-2B3D-40CC-9698-C58DF82C73B3}"/>
    <dgm:cxn modelId="{7E10573F-793D-4884-8F83-D2DE1D575A38}" type="presOf" srcId="{6E9C8DE6-64D1-4013-B1E6-1CC5E74CFF2D}" destId="{A5750252-496C-4357-8293-4574620B51E7}" srcOrd="1" destOrd="0" presId="urn:microsoft.com/office/officeart/2016/7/layout/BasicLinearProcessNumbered"/>
    <dgm:cxn modelId="{755DE94D-8094-4DD0-A414-071FF1BC20A7}" srcId="{45E85DF9-6157-4CF9-AD24-109D33932ABB}" destId="{E2AF3672-45D3-48FD-A534-7B51DDA94FEA}" srcOrd="0" destOrd="0" parTransId="{BB3C9956-DD2A-48F3-A5D5-E09E7E0ECA6E}" sibTransId="{022DADBF-A91B-426F-9075-FB6D9F1006A5}"/>
    <dgm:cxn modelId="{C02B4476-EB67-41C7-8715-66421F748FC7}" type="presOf" srcId="{8973A9D3-2B3D-40CC-9698-C58DF82C73B3}" destId="{FDE0C350-FC54-4717-8238-63B4109E50CB}" srcOrd="0" destOrd="0" presId="urn:microsoft.com/office/officeart/2016/7/layout/BasicLinearProcessNumbered"/>
    <dgm:cxn modelId="{97149F77-7130-4D68-8987-081BF5A1E7E0}" type="presOf" srcId="{6B8F3A9C-E047-459E-9AD3-0128C4CD3C0A}" destId="{E4603043-7C0A-43C0-A4F5-FCDD5A92C4C1}" srcOrd="0" destOrd="0" presId="urn:microsoft.com/office/officeart/2016/7/layout/BasicLinearProcessNumbered"/>
    <dgm:cxn modelId="{FCD4D87C-E835-4A92-B79E-B0C9CDD5D8C4}" type="presOf" srcId="{3C6396F0-8510-479D-8B3C-2FA44EE04BDD}" destId="{01C757F0-D1BE-47D4-83FA-B42DC1B231EF}" srcOrd="0" destOrd="0" presId="urn:microsoft.com/office/officeart/2016/7/layout/BasicLinearProcessNumbered"/>
    <dgm:cxn modelId="{0CEB2B90-6A71-44CE-B685-87F1650C5892}" srcId="{45E85DF9-6157-4CF9-AD24-109D33932ABB}" destId="{6B8F3A9C-E047-459E-9AD3-0128C4CD3C0A}" srcOrd="2" destOrd="0" parTransId="{48A1904E-A641-476F-9668-295FE41F5DD3}" sibTransId="{3C6396F0-8510-479D-8B3C-2FA44EE04BDD}"/>
    <dgm:cxn modelId="{FC170693-CCDA-4F50-A4FA-C58FB397D939}" type="presOf" srcId="{E2AF3672-45D3-48FD-A534-7B51DDA94FEA}" destId="{277DEE09-55FA-4E1A-9FE2-AC144232AE5A}" srcOrd="0" destOrd="0" presId="urn:microsoft.com/office/officeart/2016/7/layout/BasicLinearProcessNumbered"/>
    <dgm:cxn modelId="{AA401ABD-17C9-4D11-BB23-189A9ACF3E24}" srcId="{45E85DF9-6157-4CF9-AD24-109D33932ABB}" destId="{6E9C8DE6-64D1-4013-B1E6-1CC5E74CFF2D}" srcOrd="1" destOrd="0" parTransId="{F01BFF4A-44B2-48A3-AE21-83A983109AF3}" sibTransId="{954CABAB-73C2-43E8-8955-57F520D90D0E}"/>
    <dgm:cxn modelId="{AA5A1FDA-84CB-41B4-95CC-20CC04B53965}" type="presOf" srcId="{E2AF3672-45D3-48FD-A534-7B51DDA94FEA}" destId="{5106A1C2-2F2B-444E-A423-D316D52212A2}" srcOrd="1" destOrd="0" presId="urn:microsoft.com/office/officeart/2016/7/layout/BasicLinearProcessNumbered"/>
    <dgm:cxn modelId="{A24645E1-AB29-40B4-9EF5-5B4210A3CDF0}" type="presOf" srcId="{6B8F3A9C-E047-459E-9AD3-0128C4CD3C0A}" destId="{3A07CF17-E50A-406E-AD6D-4E76039130CD}" srcOrd="1" destOrd="0" presId="urn:microsoft.com/office/officeart/2016/7/layout/BasicLinearProcessNumbered"/>
    <dgm:cxn modelId="{D9E143EA-2AB2-476A-94A0-E56CCA233253}" type="presOf" srcId="{7AE36265-75D3-4DBA-93BC-0EDDB23FEBD1}" destId="{8F99F79E-B25D-47EE-A2ED-E7E2FA0CBCF6}" srcOrd="1" destOrd="0" presId="urn:microsoft.com/office/officeart/2016/7/layout/BasicLinearProcessNumbered"/>
    <dgm:cxn modelId="{1841E8EC-2F20-4BDD-82CB-6B1ACB15A62F}" type="presOf" srcId="{022DADBF-A91B-426F-9075-FB6D9F1006A5}" destId="{456552C5-29E4-4AF9-98F4-4A362DFF9B00}" srcOrd="0" destOrd="0" presId="urn:microsoft.com/office/officeart/2016/7/layout/BasicLinearProcessNumbered"/>
    <dgm:cxn modelId="{BE6DF0FE-56CB-4EDE-9222-5D233C8C359B}" type="presOf" srcId="{6E9C8DE6-64D1-4013-B1E6-1CC5E74CFF2D}" destId="{CD3E4247-5731-42BD-9E8E-9A14C45CEF2F}" srcOrd="0" destOrd="0" presId="urn:microsoft.com/office/officeart/2016/7/layout/BasicLinearProcessNumbered"/>
    <dgm:cxn modelId="{E01D7E26-27C2-4A98-9336-5218C5098B23}" type="presParOf" srcId="{112AD89A-A32B-486D-881A-D82387608D01}" destId="{B6877586-0B38-40D6-80DD-C10F743EEA71}" srcOrd="0" destOrd="0" presId="urn:microsoft.com/office/officeart/2016/7/layout/BasicLinearProcessNumbered"/>
    <dgm:cxn modelId="{B7B4C9FB-7AA2-4842-B648-7F474E7FC34A}" type="presParOf" srcId="{B6877586-0B38-40D6-80DD-C10F743EEA71}" destId="{277DEE09-55FA-4E1A-9FE2-AC144232AE5A}" srcOrd="0" destOrd="0" presId="urn:microsoft.com/office/officeart/2016/7/layout/BasicLinearProcessNumbered"/>
    <dgm:cxn modelId="{A9599BE8-073F-4150-A133-EBC75231210E}" type="presParOf" srcId="{B6877586-0B38-40D6-80DD-C10F743EEA71}" destId="{456552C5-29E4-4AF9-98F4-4A362DFF9B00}" srcOrd="1" destOrd="0" presId="urn:microsoft.com/office/officeart/2016/7/layout/BasicLinearProcessNumbered"/>
    <dgm:cxn modelId="{8819980D-CC59-4808-A7B1-6987F4A0C4EA}" type="presParOf" srcId="{B6877586-0B38-40D6-80DD-C10F743EEA71}" destId="{A8F1C862-9B48-4225-967E-C266C8615A09}" srcOrd="2" destOrd="0" presId="urn:microsoft.com/office/officeart/2016/7/layout/BasicLinearProcessNumbered"/>
    <dgm:cxn modelId="{8910D316-1631-404A-9A71-E6B2F4A0E69F}" type="presParOf" srcId="{B6877586-0B38-40D6-80DD-C10F743EEA71}" destId="{5106A1C2-2F2B-444E-A423-D316D52212A2}" srcOrd="3" destOrd="0" presId="urn:microsoft.com/office/officeart/2016/7/layout/BasicLinearProcessNumbered"/>
    <dgm:cxn modelId="{DDE57599-80B0-43D9-A573-49CC30D468D2}" type="presParOf" srcId="{112AD89A-A32B-486D-881A-D82387608D01}" destId="{7CD1B134-7F81-4C29-9B30-7ED5ED559818}" srcOrd="1" destOrd="0" presId="urn:microsoft.com/office/officeart/2016/7/layout/BasicLinearProcessNumbered"/>
    <dgm:cxn modelId="{906345F9-F78E-40D2-90F9-04C504B3D26A}" type="presParOf" srcId="{112AD89A-A32B-486D-881A-D82387608D01}" destId="{D4469D04-6972-4477-A803-A8493425E744}" srcOrd="2" destOrd="0" presId="urn:microsoft.com/office/officeart/2016/7/layout/BasicLinearProcessNumbered"/>
    <dgm:cxn modelId="{86BF66F1-722D-4631-B3F3-72DAA54C70B4}" type="presParOf" srcId="{D4469D04-6972-4477-A803-A8493425E744}" destId="{CD3E4247-5731-42BD-9E8E-9A14C45CEF2F}" srcOrd="0" destOrd="0" presId="urn:microsoft.com/office/officeart/2016/7/layout/BasicLinearProcessNumbered"/>
    <dgm:cxn modelId="{9392D12E-0A77-4588-A2B3-5B6DC1D5001C}" type="presParOf" srcId="{D4469D04-6972-4477-A803-A8493425E744}" destId="{37BDA344-DD1F-4B7D-B4C3-FCDB781264AA}" srcOrd="1" destOrd="0" presId="urn:microsoft.com/office/officeart/2016/7/layout/BasicLinearProcessNumbered"/>
    <dgm:cxn modelId="{293556AC-A236-4776-9E36-D1924E8CBEFA}" type="presParOf" srcId="{D4469D04-6972-4477-A803-A8493425E744}" destId="{01451B76-956B-4733-8185-63B34EEC448A}" srcOrd="2" destOrd="0" presId="urn:microsoft.com/office/officeart/2016/7/layout/BasicLinearProcessNumbered"/>
    <dgm:cxn modelId="{B1A49588-E4A9-4898-8AD6-AE5466894036}" type="presParOf" srcId="{D4469D04-6972-4477-A803-A8493425E744}" destId="{A5750252-496C-4357-8293-4574620B51E7}" srcOrd="3" destOrd="0" presId="urn:microsoft.com/office/officeart/2016/7/layout/BasicLinearProcessNumbered"/>
    <dgm:cxn modelId="{3C6814F2-4B9F-4981-8090-848354FAEBD7}" type="presParOf" srcId="{112AD89A-A32B-486D-881A-D82387608D01}" destId="{3C2CD7BF-F33F-4AA4-9FAB-0DDBA96566F5}" srcOrd="3" destOrd="0" presId="urn:microsoft.com/office/officeart/2016/7/layout/BasicLinearProcessNumbered"/>
    <dgm:cxn modelId="{014070A0-CCA3-4FB4-AC38-FB16EE929308}" type="presParOf" srcId="{112AD89A-A32B-486D-881A-D82387608D01}" destId="{381B4A65-A1D0-4CB5-A55C-09F7C036FE8A}" srcOrd="4" destOrd="0" presId="urn:microsoft.com/office/officeart/2016/7/layout/BasicLinearProcessNumbered"/>
    <dgm:cxn modelId="{F120EA4C-8F7F-4C30-BA98-2566951C49CD}" type="presParOf" srcId="{381B4A65-A1D0-4CB5-A55C-09F7C036FE8A}" destId="{E4603043-7C0A-43C0-A4F5-FCDD5A92C4C1}" srcOrd="0" destOrd="0" presId="urn:microsoft.com/office/officeart/2016/7/layout/BasicLinearProcessNumbered"/>
    <dgm:cxn modelId="{368C1529-B5ED-494D-8501-A222213EF80A}" type="presParOf" srcId="{381B4A65-A1D0-4CB5-A55C-09F7C036FE8A}" destId="{01C757F0-D1BE-47D4-83FA-B42DC1B231EF}" srcOrd="1" destOrd="0" presId="urn:microsoft.com/office/officeart/2016/7/layout/BasicLinearProcessNumbered"/>
    <dgm:cxn modelId="{9B9D8E5B-23D4-47AE-8F0F-F64228C255C6}" type="presParOf" srcId="{381B4A65-A1D0-4CB5-A55C-09F7C036FE8A}" destId="{99647FE4-F5F9-4ADE-8721-0AF646FC31D2}" srcOrd="2" destOrd="0" presId="urn:microsoft.com/office/officeart/2016/7/layout/BasicLinearProcessNumbered"/>
    <dgm:cxn modelId="{0F40F3A7-C8B4-42AC-8F25-9AA9F4A1051B}" type="presParOf" srcId="{381B4A65-A1D0-4CB5-A55C-09F7C036FE8A}" destId="{3A07CF17-E50A-406E-AD6D-4E76039130CD}" srcOrd="3" destOrd="0" presId="urn:microsoft.com/office/officeart/2016/7/layout/BasicLinearProcessNumbered"/>
    <dgm:cxn modelId="{85F6AA2B-E485-4712-84BE-7E93196D44EF}" type="presParOf" srcId="{112AD89A-A32B-486D-881A-D82387608D01}" destId="{CEA21BB8-EB17-4B2F-AAE1-62C30249F60E}" srcOrd="5" destOrd="0" presId="urn:microsoft.com/office/officeart/2016/7/layout/BasicLinearProcessNumbered"/>
    <dgm:cxn modelId="{69671AE8-3C5D-44D7-9F5F-79F553DF9042}" type="presParOf" srcId="{112AD89A-A32B-486D-881A-D82387608D01}" destId="{48483B20-78DD-40C6-91A4-86F9DDB8A61A}" srcOrd="6" destOrd="0" presId="urn:microsoft.com/office/officeart/2016/7/layout/BasicLinearProcessNumbered"/>
    <dgm:cxn modelId="{12438718-8AB1-43B0-AD48-00103ED4AF2D}" type="presParOf" srcId="{48483B20-78DD-40C6-91A4-86F9DDB8A61A}" destId="{85A9F3E2-2F48-4630-956E-A3220DB3F1FA}" srcOrd="0" destOrd="0" presId="urn:microsoft.com/office/officeart/2016/7/layout/BasicLinearProcessNumbered"/>
    <dgm:cxn modelId="{54834809-2992-4BC2-9AC3-51F9CC06E07E}" type="presParOf" srcId="{48483B20-78DD-40C6-91A4-86F9DDB8A61A}" destId="{FDE0C350-FC54-4717-8238-63B4109E50CB}" srcOrd="1" destOrd="0" presId="urn:microsoft.com/office/officeart/2016/7/layout/BasicLinearProcessNumbered"/>
    <dgm:cxn modelId="{ACB6F12B-35D0-44B4-90CF-350978B952B7}" type="presParOf" srcId="{48483B20-78DD-40C6-91A4-86F9DDB8A61A}" destId="{D9752DED-53AD-4A35-8847-3926E573C0DF}" srcOrd="2" destOrd="0" presId="urn:microsoft.com/office/officeart/2016/7/layout/BasicLinearProcessNumbered"/>
    <dgm:cxn modelId="{DA6BA292-896C-4D50-9B2E-20512B6AA408}" type="presParOf" srcId="{48483B20-78DD-40C6-91A4-86F9DDB8A61A}" destId="{8F99F79E-B25D-47EE-A2ED-E7E2FA0CBCF6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1D5D5C-5C43-4FFE-9917-074D4A1B758B}" type="doc">
      <dgm:prSet loTypeId="urn:microsoft.com/office/officeart/2005/8/layout/hierarchy3" loCatId="hierarchy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C40FD46F-C8E7-447E-BF47-EAD58E73EAAD}">
      <dgm:prSet/>
      <dgm:spPr/>
      <dgm:t>
        <a:bodyPr/>
        <a:lstStyle/>
        <a:p>
          <a:r>
            <a:rPr lang="en-GB"/>
            <a:t>Recruitment – change recruitment policy to attract a wider audience</a:t>
          </a:r>
          <a:endParaRPr lang="en-US"/>
        </a:p>
      </dgm:t>
    </dgm:pt>
    <dgm:pt modelId="{BEF2FD8D-AAEB-4CAB-B28D-B0100161F79C}" type="parTrans" cxnId="{AAA14750-81A6-4202-9619-4D0CB0E34EC0}">
      <dgm:prSet/>
      <dgm:spPr/>
      <dgm:t>
        <a:bodyPr/>
        <a:lstStyle/>
        <a:p>
          <a:endParaRPr lang="en-US"/>
        </a:p>
      </dgm:t>
    </dgm:pt>
    <dgm:pt modelId="{37F3B2E3-3CE7-4F94-A339-25E6E7B2D38B}" type="sibTrans" cxnId="{AAA14750-81A6-4202-9619-4D0CB0E34EC0}">
      <dgm:prSet/>
      <dgm:spPr/>
      <dgm:t>
        <a:bodyPr/>
        <a:lstStyle/>
        <a:p>
          <a:endParaRPr lang="en-US"/>
        </a:p>
      </dgm:t>
    </dgm:pt>
    <dgm:pt modelId="{681F0DA9-4149-4A0E-9096-6E69B432FB4F}">
      <dgm:prSet/>
      <dgm:spPr/>
      <dgm:t>
        <a:bodyPr/>
        <a:lstStyle/>
        <a:p>
          <a:r>
            <a:rPr lang="en-GB"/>
            <a:t>Equal opportunities – specialist equipment and training</a:t>
          </a:r>
          <a:endParaRPr lang="en-US"/>
        </a:p>
      </dgm:t>
    </dgm:pt>
    <dgm:pt modelId="{55EC4374-D01A-4F2F-B5A3-1E3C8714CDDA}" type="parTrans" cxnId="{B475D250-3C48-4400-9F66-6943058E1CB6}">
      <dgm:prSet/>
      <dgm:spPr/>
      <dgm:t>
        <a:bodyPr/>
        <a:lstStyle/>
        <a:p>
          <a:endParaRPr lang="en-US"/>
        </a:p>
      </dgm:t>
    </dgm:pt>
    <dgm:pt modelId="{7A708821-5D7F-48E8-8787-6BF95635DE12}" type="sibTrans" cxnId="{B475D250-3C48-4400-9F66-6943058E1CB6}">
      <dgm:prSet/>
      <dgm:spPr/>
      <dgm:t>
        <a:bodyPr/>
        <a:lstStyle/>
        <a:p>
          <a:endParaRPr lang="en-US"/>
        </a:p>
      </dgm:t>
    </dgm:pt>
    <dgm:pt modelId="{3424EC78-3A9E-4AF8-B450-FF7CB0DB874E}">
      <dgm:prSet/>
      <dgm:spPr/>
      <dgm:t>
        <a:bodyPr/>
        <a:lstStyle/>
        <a:p>
          <a:r>
            <a:rPr lang="en-GB"/>
            <a:t>Age discrimination – paying fairly across the line</a:t>
          </a:r>
          <a:endParaRPr lang="en-US"/>
        </a:p>
      </dgm:t>
    </dgm:pt>
    <dgm:pt modelId="{B690B494-F5C0-4902-8B4B-BE6A6FCA8BE1}" type="parTrans" cxnId="{03065C4D-03FF-49F7-91AD-9C72C98CAD93}">
      <dgm:prSet/>
      <dgm:spPr/>
      <dgm:t>
        <a:bodyPr/>
        <a:lstStyle/>
        <a:p>
          <a:endParaRPr lang="en-US"/>
        </a:p>
      </dgm:t>
    </dgm:pt>
    <dgm:pt modelId="{6C3D458F-51BA-4A62-BF46-7BC8C56C7D71}" type="sibTrans" cxnId="{03065C4D-03FF-49F7-91AD-9C72C98CAD93}">
      <dgm:prSet/>
      <dgm:spPr/>
      <dgm:t>
        <a:bodyPr/>
        <a:lstStyle/>
        <a:p>
          <a:endParaRPr lang="en-US"/>
        </a:p>
      </dgm:t>
    </dgm:pt>
    <dgm:pt modelId="{F59A2409-BE99-4E1D-A244-5C9FD8A50110}" type="pres">
      <dgm:prSet presAssocID="{7E1D5D5C-5C43-4FFE-9917-074D4A1B758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3E1C18D-6A92-4498-BC80-91EFDB12B848}" type="pres">
      <dgm:prSet presAssocID="{C40FD46F-C8E7-447E-BF47-EAD58E73EAAD}" presName="root" presStyleCnt="0"/>
      <dgm:spPr/>
    </dgm:pt>
    <dgm:pt modelId="{058BBFF1-23D4-4CEB-8E6D-60AB55DA064C}" type="pres">
      <dgm:prSet presAssocID="{C40FD46F-C8E7-447E-BF47-EAD58E73EAAD}" presName="rootComposite" presStyleCnt="0"/>
      <dgm:spPr/>
    </dgm:pt>
    <dgm:pt modelId="{D8E25ED7-374E-4B66-A549-44B3A8CBD7E2}" type="pres">
      <dgm:prSet presAssocID="{C40FD46F-C8E7-447E-BF47-EAD58E73EAAD}" presName="rootText" presStyleLbl="node1" presStyleIdx="0" presStyleCnt="3"/>
      <dgm:spPr/>
    </dgm:pt>
    <dgm:pt modelId="{67B35895-C794-4E67-A590-F8FCBBCB974E}" type="pres">
      <dgm:prSet presAssocID="{C40FD46F-C8E7-447E-BF47-EAD58E73EAAD}" presName="rootConnector" presStyleLbl="node1" presStyleIdx="0" presStyleCnt="3"/>
      <dgm:spPr/>
    </dgm:pt>
    <dgm:pt modelId="{97B988F9-4503-4899-90CA-FF84F1A61858}" type="pres">
      <dgm:prSet presAssocID="{C40FD46F-C8E7-447E-BF47-EAD58E73EAAD}" presName="childShape" presStyleCnt="0"/>
      <dgm:spPr/>
    </dgm:pt>
    <dgm:pt modelId="{2ED10758-CB6D-460F-9CAD-6A7DDF986200}" type="pres">
      <dgm:prSet presAssocID="{681F0DA9-4149-4A0E-9096-6E69B432FB4F}" presName="root" presStyleCnt="0"/>
      <dgm:spPr/>
    </dgm:pt>
    <dgm:pt modelId="{B543B734-3B8C-4933-BDA0-16E62EDF77A7}" type="pres">
      <dgm:prSet presAssocID="{681F0DA9-4149-4A0E-9096-6E69B432FB4F}" presName="rootComposite" presStyleCnt="0"/>
      <dgm:spPr/>
    </dgm:pt>
    <dgm:pt modelId="{6A2E6373-72D7-46D7-8B83-4F3DD7CEEBE0}" type="pres">
      <dgm:prSet presAssocID="{681F0DA9-4149-4A0E-9096-6E69B432FB4F}" presName="rootText" presStyleLbl="node1" presStyleIdx="1" presStyleCnt="3"/>
      <dgm:spPr/>
    </dgm:pt>
    <dgm:pt modelId="{A21F00C3-C34D-46D5-85EE-458BAF1A5435}" type="pres">
      <dgm:prSet presAssocID="{681F0DA9-4149-4A0E-9096-6E69B432FB4F}" presName="rootConnector" presStyleLbl="node1" presStyleIdx="1" presStyleCnt="3"/>
      <dgm:spPr/>
    </dgm:pt>
    <dgm:pt modelId="{C28F371B-8E5D-4308-8AC9-F51FC0FCC8BB}" type="pres">
      <dgm:prSet presAssocID="{681F0DA9-4149-4A0E-9096-6E69B432FB4F}" presName="childShape" presStyleCnt="0"/>
      <dgm:spPr/>
    </dgm:pt>
    <dgm:pt modelId="{36CA4B5B-7FBC-46E7-B970-44028FECF5D7}" type="pres">
      <dgm:prSet presAssocID="{3424EC78-3A9E-4AF8-B450-FF7CB0DB874E}" presName="root" presStyleCnt="0"/>
      <dgm:spPr/>
    </dgm:pt>
    <dgm:pt modelId="{41624209-2C7B-4992-B1E0-68BE2FDA2288}" type="pres">
      <dgm:prSet presAssocID="{3424EC78-3A9E-4AF8-B450-FF7CB0DB874E}" presName="rootComposite" presStyleCnt="0"/>
      <dgm:spPr/>
    </dgm:pt>
    <dgm:pt modelId="{A6A10226-1507-47CA-B8F3-0B0DC4DE60DA}" type="pres">
      <dgm:prSet presAssocID="{3424EC78-3A9E-4AF8-B450-FF7CB0DB874E}" presName="rootText" presStyleLbl="node1" presStyleIdx="2" presStyleCnt="3"/>
      <dgm:spPr/>
    </dgm:pt>
    <dgm:pt modelId="{FBB402F9-355E-422D-969A-C8C437DAD9CA}" type="pres">
      <dgm:prSet presAssocID="{3424EC78-3A9E-4AF8-B450-FF7CB0DB874E}" presName="rootConnector" presStyleLbl="node1" presStyleIdx="2" presStyleCnt="3"/>
      <dgm:spPr/>
    </dgm:pt>
    <dgm:pt modelId="{3EF13948-F3FB-4555-ADF4-C5E11E1A17C2}" type="pres">
      <dgm:prSet presAssocID="{3424EC78-3A9E-4AF8-B450-FF7CB0DB874E}" presName="childShape" presStyleCnt="0"/>
      <dgm:spPr/>
    </dgm:pt>
  </dgm:ptLst>
  <dgm:cxnLst>
    <dgm:cxn modelId="{F8D31401-3B19-4E9E-B9E8-2CD8FDE769B9}" type="presOf" srcId="{C40FD46F-C8E7-447E-BF47-EAD58E73EAAD}" destId="{67B35895-C794-4E67-A590-F8FCBBCB974E}" srcOrd="1" destOrd="0" presId="urn:microsoft.com/office/officeart/2005/8/layout/hierarchy3"/>
    <dgm:cxn modelId="{D8B30A5C-C30A-43F2-B49F-02593B4B30B1}" type="presOf" srcId="{3424EC78-3A9E-4AF8-B450-FF7CB0DB874E}" destId="{FBB402F9-355E-422D-969A-C8C437DAD9CA}" srcOrd="1" destOrd="0" presId="urn:microsoft.com/office/officeart/2005/8/layout/hierarchy3"/>
    <dgm:cxn modelId="{03065C4D-03FF-49F7-91AD-9C72C98CAD93}" srcId="{7E1D5D5C-5C43-4FFE-9917-074D4A1B758B}" destId="{3424EC78-3A9E-4AF8-B450-FF7CB0DB874E}" srcOrd="2" destOrd="0" parTransId="{B690B494-F5C0-4902-8B4B-BE6A6FCA8BE1}" sibTransId="{6C3D458F-51BA-4A62-BF46-7BC8C56C7D71}"/>
    <dgm:cxn modelId="{AAA14750-81A6-4202-9619-4D0CB0E34EC0}" srcId="{7E1D5D5C-5C43-4FFE-9917-074D4A1B758B}" destId="{C40FD46F-C8E7-447E-BF47-EAD58E73EAAD}" srcOrd="0" destOrd="0" parTransId="{BEF2FD8D-AAEB-4CAB-B28D-B0100161F79C}" sibTransId="{37F3B2E3-3CE7-4F94-A339-25E6E7B2D38B}"/>
    <dgm:cxn modelId="{B475D250-3C48-4400-9F66-6943058E1CB6}" srcId="{7E1D5D5C-5C43-4FFE-9917-074D4A1B758B}" destId="{681F0DA9-4149-4A0E-9096-6E69B432FB4F}" srcOrd="1" destOrd="0" parTransId="{55EC4374-D01A-4F2F-B5A3-1E3C8714CDDA}" sibTransId="{7A708821-5D7F-48E8-8787-6BF95635DE12}"/>
    <dgm:cxn modelId="{79BCAE7F-9EEA-447B-B473-8689EC8423CE}" type="presOf" srcId="{681F0DA9-4149-4A0E-9096-6E69B432FB4F}" destId="{6A2E6373-72D7-46D7-8B83-4F3DD7CEEBE0}" srcOrd="0" destOrd="0" presId="urn:microsoft.com/office/officeart/2005/8/layout/hierarchy3"/>
    <dgm:cxn modelId="{C48C66A6-1A50-478F-AB86-6658CCDA6E85}" type="presOf" srcId="{C40FD46F-C8E7-447E-BF47-EAD58E73EAAD}" destId="{D8E25ED7-374E-4B66-A549-44B3A8CBD7E2}" srcOrd="0" destOrd="0" presId="urn:microsoft.com/office/officeart/2005/8/layout/hierarchy3"/>
    <dgm:cxn modelId="{CFD5C9B0-F3CA-4DD0-ACBC-05AF984EC7A6}" type="presOf" srcId="{681F0DA9-4149-4A0E-9096-6E69B432FB4F}" destId="{A21F00C3-C34D-46D5-85EE-458BAF1A5435}" srcOrd="1" destOrd="0" presId="urn:microsoft.com/office/officeart/2005/8/layout/hierarchy3"/>
    <dgm:cxn modelId="{4C04CBDC-6829-4608-9CD3-0740405CABED}" type="presOf" srcId="{7E1D5D5C-5C43-4FFE-9917-074D4A1B758B}" destId="{F59A2409-BE99-4E1D-A244-5C9FD8A50110}" srcOrd="0" destOrd="0" presId="urn:microsoft.com/office/officeart/2005/8/layout/hierarchy3"/>
    <dgm:cxn modelId="{A36B14EC-9D93-42F5-8F90-3DA8DC4EB11D}" type="presOf" srcId="{3424EC78-3A9E-4AF8-B450-FF7CB0DB874E}" destId="{A6A10226-1507-47CA-B8F3-0B0DC4DE60DA}" srcOrd="0" destOrd="0" presId="urn:microsoft.com/office/officeart/2005/8/layout/hierarchy3"/>
    <dgm:cxn modelId="{B3319A11-59E7-4D13-9CA6-1C35C62864DA}" type="presParOf" srcId="{F59A2409-BE99-4E1D-A244-5C9FD8A50110}" destId="{03E1C18D-6A92-4498-BC80-91EFDB12B848}" srcOrd="0" destOrd="0" presId="urn:microsoft.com/office/officeart/2005/8/layout/hierarchy3"/>
    <dgm:cxn modelId="{C3DF473F-4684-43BB-A6E9-BA965C05333C}" type="presParOf" srcId="{03E1C18D-6A92-4498-BC80-91EFDB12B848}" destId="{058BBFF1-23D4-4CEB-8E6D-60AB55DA064C}" srcOrd="0" destOrd="0" presId="urn:microsoft.com/office/officeart/2005/8/layout/hierarchy3"/>
    <dgm:cxn modelId="{05C07905-61DF-4AD4-A8E2-B77A514424CA}" type="presParOf" srcId="{058BBFF1-23D4-4CEB-8E6D-60AB55DA064C}" destId="{D8E25ED7-374E-4B66-A549-44B3A8CBD7E2}" srcOrd="0" destOrd="0" presId="urn:microsoft.com/office/officeart/2005/8/layout/hierarchy3"/>
    <dgm:cxn modelId="{C7429EB8-FB10-4285-A62E-24C24AC91801}" type="presParOf" srcId="{058BBFF1-23D4-4CEB-8E6D-60AB55DA064C}" destId="{67B35895-C794-4E67-A590-F8FCBBCB974E}" srcOrd="1" destOrd="0" presId="urn:microsoft.com/office/officeart/2005/8/layout/hierarchy3"/>
    <dgm:cxn modelId="{E9EAD0EE-5AE0-4369-BDBA-1881BD935AD3}" type="presParOf" srcId="{03E1C18D-6A92-4498-BC80-91EFDB12B848}" destId="{97B988F9-4503-4899-90CA-FF84F1A61858}" srcOrd="1" destOrd="0" presId="urn:microsoft.com/office/officeart/2005/8/layout/hierarchy3"/>
    <dgm:cxn modelId="{415EE827-E2FF-4FE7-B042-2913425AC1B5}" type="presParOf" srcId="{F59A2409-BE99-4E1D-A244-5C9FD8A50110}" destId="{2ED10758-CB6D-460F-9CAD-6A7DDF986200}" srcOrd="1" destOrd="0" presId="urn:microsoft.com/office/officeart/2005/8/layout/hierarchy3"/>
    <dgm:cxn modelId="{5DFB31EE-DDE0-4EF7-A83E-9E36FAE2C863}" type="presParOf" srcId="{2ED10758-CB6D-460F-9CAD-6A7DDF986200}" destId="{B543B734-3B8C-4933-BDA0-16E62EDF77A7}" srcOrd="0" destOrd="0" presId="urn:microsoft.com/office/officeart/2005/8/layout/hierarchy3"/>
    <dgm:cxn modelId="{F53D1926-3371-42EA-A344-725FD84CBA74}" type="presParOf" srcId="{B543B734-3B8C-4933-BDA0-16E62EDF77A7}" destId="{6A2E6373-72D7-46D7-8B83-4F3DD7CEEBE0}" srcOrd="0" destOrd="0" presId="urn:microsoft.com/office/officeart/2005/8/layout/hierarchy3"/>
    <dgm:cxn modelId="{918F76F9-6A29-4476-9CB6-F87028A416A8}" type="presParOf" srcId="{B543B734-3B8C-4933-BDA0-16E62EDF77A7}" destId="{A21F00C3-C34D-46D5-85EE-458BAF1A5435}" srcOrd="1" destOrd="0" presId="urn:microsoft.com/office/officeart/2005/8/layout/hierarchy3"/>
    <dgm:cxn modelId="{CB1A1E3A-DB2B-48DF-BC22-287AEDD9A0B0}" type="presParOf" srcId="{2ED10758-CB6D-460F-9CAD-6A7DDF986200}" destId="{C28F371B-8E5D-4308-8AC9-F51FC0FCC8BB}" srcOrd="1" destOrd="0" presId="urn:microsoft.com/office/officeart/2005/8/layout/hierarchy3"/>
    <dgm:cxn modelId="{8B75B04C-9427-48A4-BA36-CDFF2BB302A3}" type="presParOf" srcId="{F59A2409-BE99-4E1D-A244-5C9FD8A50110}" destId="{36CA4B5B-7FBC-46E7-B970-44028FECF5D7}" srcOrd="2" destOrd="0" presId="urn:microsoft.com/office/officeart/2005/8/layout/hierarchy3"/>
    <dgm:cxn modelId="{6DD17E25-CBE1-4D2E-B970-1A2841460591}" type="presParOf" srcId="{36CA4B5B-7FBC-46E7-B970-44028FECF5D7}" destId="{41624209-2C7B-4992-B1E0-68BE2FDA2288}" srcOrd="0" destOrd="0" presId="urn:microsoft.com/office/officeart/2005/8/layout/hierarchy3"/>
    <dgm:cxn modelId="{C8A56BD1-6BD6-4E98-93D5-BB4042671A73}" type="presParOf" srcId="{41624209-2C7B-4992-B1E0-68BE2FDA2288}" destId="{A6A10226-1507-47CA-B8F3-0B0DC4DE60DA}" srcOrd="0" destOrd="0" presId="urn:microsoft.com/office/officeart/2005/8/layout/hierarchy3"/>
    <dgm:cxn modelId="{A0487316-8DC5-4055-9D7A-84B78A68AB37}" type="presParOf" srcId="{41624209-2C7B-4992-B1E0-68BE2FDA2288}" destId="{FBB402F9-355E-422D-969A-C8C437DAD9CA}" srcOrd="1" destOrd="0" presId="urn:microsoft.com/office/officeart/2005/8/layout/hierarchy3"/>
    <dgm:cxn modelId="{CF3DC4B5-EEE2-4CC2-95F9-F8226C19C4A8}" type="presParOf" srcId="{36CA4B5B-7FBC-46E7-B970-44028FECF5D7}" destId="{3EF13948-F3FB-4555-ADF4-C5E11E1A17C2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A2FEBF2-E255-469A-A690-B0D07D5CD423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5_3" csCatId="accent5"/>
      <dgm:spPr/>
      <dgm:t>
        <a:bodyPr/>
        <a:lstStyle/>
        <a:p>
          <a:endParaRPr lang="en-US"/>
        </a:p>
      </dgm:t>
    </dgm:pt>
    <dgm:pt modelId="{B7BF80C4-8B4B-4292-B551-FE368C00E2DD}">
      <dgm:prSet/>
      <dgm:spPr/>
      <dgm:t>
        <a:bodyPr/>
        <a:lstStyle/>
        <a:p>
          <a:r>
            <a:rPr lang="en-GB"/>
            <a:t>A better reflection on the local community</a:t>
          </a:r>
          <a:endParaRPr lang="en-US"/>
        </a:p>
      </dgm:t>
    </dgm:pt>
    <dgm:pt modelId="{92EEE366-EBE1-4FDA-81C8-CD7F46F93445}" type="parTrans" cxnId="{16DA5E13-ACFE-42F3-BE21-7EA4E2CC67C8}">
      <dgm:prSet/>
      <dgm:spPr/>
      <dgm:t>
        <a:bodyPr/>
        <a:lstStyle/>
        <a:p>
          <a:endParaRPr lang="en-US"/>
        </a:p>
      </dgm:t>
    </dgm:pt>
    <dgm:pt modelId="{C8E23F62-B33C-4AC3-985C-2B0928318BF8}" type="sibTrans" cxnId="{16DA5E13-ACFE-42F3-BE21-7EA4E2CC67C8}">
      <dgm:prSet/>
      <dgm:spPr/>
      <dgm:t>
        <a:bodyPr/>
        <a:lstStyle/>
        <a:p>
          <a:endParaRPr lang="en-US"/>
        </a:p>
      </dgm:t>
    </dgm:pt>
    <dgm:pt modelId="{BF21D129-FAC9-4242-A9F3-0E3041D6E4D0}">
      <dgm:prSet/>
      <dgm:spPr/>
      <dgm:t>
        <a:bodyPr/>
        <a:lstStyle/>
        <a:p>
          <a:r>
            <a:rPr lang="en-GB"/>
            <a:t>New talent with different ideas</a:t>
          </a:r>
          <a:endParaRPr lang="en-US"/>
        </a:p>
      </dgm:t>
    </dgm:pt>
    <dgm:pt modelId="{9AE98502-6F1F-4F58-B070-79744F84603E}" type="parTrans" cxnId="{A3772408-667F-4BF6-97EF-2492F503A328}">
      <dgm:prSet/>
      <dgm:spPr/>
      <dgm:t>
        <a:bodyPr/>
        <a:lstStyle/>
        <a:p>
          <a:endParaRPr lang="en-US"/>
        </a:p>
      </dgm:t>
    </dgm:pt>
    <dgm:pt modelId="{13678E7F-4F05-40EC-B990-98F18FE05264}" type="sibTrans" cxnId="{A3772408-667F-4BF6-97EF-2492F503A328}">
      <dgm:prSet/>
      <dgm:spPr/>
      <dgm:t>
        <a:bodyPr/>
        <a:lstStyle/>
        <a:p>
          <a:endParaRPr lang="en-US"/>
        </a:p>
      </dgm:t>
    </dgm:pt>
    <dgm:pt modelId="{F18CB918-3239-4648-A775-EAC93C846E29}">
      <dgm:prSet/>
      <dgm:spPr/>
      <dgm:t>
        <a:bodyPr/>
        <a:lstStyle/>
        <a:p>
          <a:r>
            <a:rPr lang="en-GB"/>
            <a:t>A diverse work force</a:t>
          </a:r>
          <a:endParaRPr lang="en-US"/>
        </a:p>
      </dgm:t>
    </dgm:pt>
    <dgm:pt modelId="{CEA6D8C9-7F7E-4194-AACC-A7BAD2FCCCD3}" type="parTrans" cxnId="{F3059684-D1A8-453A-B182-EB0E801C7A1E}">
      <dgm:prSet/>
      <dgm:spPr/>
      <dgm:t>
        <a:bodyPr/>
        <a:lstStyle/>
        <a:p>
          <a:endParaRPr lang="en-US"/>
        </a:p>
      </dgm:t>
    </dgm:pt>
    <dgm:pt modelId="{36CBB98E-0E16-4A68-B908-F62FC873D6A3}" type="sibTrans" cxnId="{F3059684-D1A8-453A-B182-EB0E801C7A1E}">
      <dgm:prSet/>
      <dgm:spPr/>
      <dgm:t>
        <a:bodyPr/>
        <a:lstStyle/>
        <a:p>
          <a:endParaRPr lang="en-US"/>
        </a:p>
      </dgm:t>
    </dgm:pt>
    <dgm:pt modelId="{87737088-687D-4115-9F76-F37152162A3A}">
      <dgm:prSet/>
      <dgm:spPr/>
      <dgm:t>
        <a:bodyPr/>
        <a:lstStyle/>
        <a:p>
          <a:r>
            <a:rPr lang="en-GB"/>
            <a:t>Greater ability to employ disabled people</a:t>
          </a:r>
          <a:endParaRPr lang="en-US"/>
        </a:p>
      </dgm:t>
    </dgm:pt>
    <dgm:pt modelId="{0352228B-5C62-43C5-9FA3-A994FB83D378}" type="parTrans" cxnId="{66EBD32F-C837-4585-BE97-CE0B38F45A74}">
      <dgm:prSet/>
      <dgm:spPr/>
      <dgm:t>
        <a:bodyPr/>
        <a:lstStyle/>
        <a:p>
          <a:endParaRPr lang="en-US"/>
        </a:p>
      </dgm:t>
    </dgm:pt>
    <dgm:pt modelId="{09F8463C-58AB-440F-90AD-2A8E55C64E76}" type="sibTrans" cxnId="{66EBD32F-C837-4585-BE97-CE0B38F45A74}">
      <dgm:prSet/>
      <dgm:spPr/>
      <dgm:t>
        <a:bodyPr/>
        <a:lstStyle/>
        <a:p>
          <a:endParaRPr lang="en-US"/>
        </a:p>
      </dgm:t>
    </dgm:pt>
    <dgm:pt modelId="{1F5A2E40-DD3A-4F35-9509-AF57C53B881E}">
      <dgm:prSet/>
      <dgm:spPr/>
      <dgm:t>
        <a:bodyPr/>
        <a:lstStyle/>
        <a:p>
          <a:r>
            <a:rPr lang="en-GB"/>
            <a:t>Widen peoples skill set and knowledge</a:t>
          </a:r>
          <a:endParaRPr lang="en-US"/>
        </a:p>
      </dgm:t>
    </dgm:pt>
    <dgm:pt modelId="{F97E3A21-5FAA-489C-9CA6-A6CD3D8E3AED}" type="parTrans" cxnId="{2069EC95-C599-42B3-8487-C484BBB4F495}">
      <dgm:prSet/>
      <dgm:spPr/>
      <dgm:t>
        <a:bodyPr/>
        <a:lstStyle/>
        <a:p>
          <a:endParaRPr lang="en-US"/>
        </a:p>
      </dgm:t>
    </dgm:pt>
    <dgm:pt modelId="{DE3FA30B-B4F2-415A-A62E-403EED92EB3B}" type="sibTrans" cxnId="{2069EC95-C599-42B3-8487-C484BBB4F495}">
      <dgm:prSet/>
      <dgm:spPr/>
      <dgm:t>
        <a:bodyPr/>
        <a:lstStyle/>
        <a:p>
          <a:endParaRPr lang="en-US"/>
        </a:p>
      </dgm:t>
    </dgm:pt>
    <dgm:pt modelId="{C361318A-428E-42F5-B1EC-A564D05321D1}">
      <dgm:prSet/>
      <dgm:spPr/>
      <dgm:t>
        <a:bodyPr/>
        <a:lstStyle/>
        <a:p>
          <a:r>
            <a:rPr lang="en-GB"/>
            <a:t>A greater range of age with different way of thinking and skills</a:t>
          </a:r>
          <a:endParaRPr lang="en-US"/>
        </a:p>
      </dgm:t>
    </dgm:pt>
    <dgm:pt modelId="{6D07AB72-1DF3-4ECA-AE2B-789B573D8E48}" type="parTrans" cxnId="{7CF77380-02C4-4416-8F0D-286E7B71734B}">
      <dgm:prSet/>
      <dgm:spPr/>
      <dgm:t>
        <a:bodyPr/>
        <a:lstStyle/>
        <a:p>
          <a:endParaRPr lang="en-US"/>
        </a:p>
      </dgm:t>
    </dgm:pt>
    <dgm:pt modelId="{7D61D3AF-3399-4EA6-B012-3C9604FCF1D0}" type="sibTrans" cxnId="{7CF77380-02C4-4416-8F0D-286E7B71734B}">
      <dgm:prSet/>
      <dgm:spPr/>
      <dgm:t>
        <a:bodyPr/>
        <a:lstStyle/>
        <a:p>
          <a:endParaRPr lang="en-US"/>
        </a:p>
      </dgm:t>
    </dgm:pt>
    <dgm:pt modelId="{CF1CC99D-AB01-4A56-A5A4-53007D375B7A}" type="pres">
      <dgm:prSet presAssocID="{5A2FEBF2-E255-469A-A690-B0D07D5CD423}" presName="Name0" presStyleCnt="0">
        <dgm:presLayoutVars>
          <dgm:dir/>
          <dgm:resizeHandles val="exact"/>
        </dgm:presLayoutVars>
      </dgm:prSet>
      <dgm:spPr/>
    </dgm:pt>
    <dgm:pt modelId="{5CD9D837-221A-41F5-85CC-82393B139136}" type="pres">
      <dgm:prSet presAssocID="{B7BF80C4-8B4B-4292-B551-FE368C00E2DD}" presName="node" presStyleLbl="node1" presStyleIdx="0" presStyleCnt="6">
        <dgm:presLayoutVars>
          <dgm:bulletEnabled val="1"/>
        </dgm:presLayoutVars>
      </dgm:prSet>
      <dgm:spPr/>
    </dgm:pt>
    <dgm:pt modelId="{597A1FE1-10CA-407E-8AD6-2A65740DF38F}" type="pres">
      <dgm:prSet presAssocID="{C8E23F62-B33C-4AC3-985C-2B0928318BF8}" presName="sibTrans" presStyleLbl="sibTrans1D1" presStyleIdx="0" presStyleCnt="5"/>
      <dgm:spPr/>
    </dgm:pt>
    <dgm:pt modelId="{661F10CF-4498-41EA-8B40-8158DCDF0503}" type="pres">
      <dgm:prSet presAssocID="{C8E23F62-B33C-4AC3-985C-2B0928318BF8}" presName="connectorText" presStyleLbl="sibTrans1D1" presStyleIdx="0" presStyleCnt="5"/>
      <dgm:spPr/>
    </dgm:pt>
    <dgm:pt modelId="{186AFFDA-E3B4-4D52-BA32-7435C72E77B0}" type="pres">
      <dgm:prSet presAssocID="{BF21D129-FAC9-4242-A9F3-0E3041D6E4D0}" presName="node" presStyleLbl="node1" presStyleIdx="1" presStyleCnt="6">
        <dgm:presLayoutVars>
          <dgm:bulletEnabled val="1"/>
        </dgm:presLayoutVars>
      </dgm:prSet>
      <dgm:spPr/>
    </dgm:pt>
    <dgm:pt modelId="{B01510A3-A6F9-4592-9D91-BF5FC065C92F}" type="pres">
      <dgm:prSet presAssocID="{13678E7F-4F05-40EC-B990-98F18FE05264}" presName="sibTrans" presStyleLbl="sibTrans1D1" presStyleIdx="1" presStyleCnt="5"/>
      <dgm:spPr/>
    </dgm:pt>
    <dgm:pt modelId="{018C8902-6D8B-4C4C-BA72-2A43179686A4}" type="pres">
      <dgm:prSet presAssocID="{13678E7F-4F05-40EC-B990-98F18FE05264}" presName="connectorText" presStyleLbl="sibTrans1D1" presStyleIdx="1" presStyleCnt="5"/>
      <dgm:spPr/>
    </dgm:pt>
    <dgm:pt modelId="{18FFF38B-2D72-4672-8D2C-085DC234CB45}" type="pres">
      <dgm:prSet presAssocID="{F18CB918-3239-4648-A775-EAC93C846E29}" presName="node" presStyleLbl="node1" presStyleIdx="2" presStyleCnt="6">
        <dgm:presLayoutVars>
          <dgm:bulletEnabled val="1"/>
        </dgm:presLayoutVars>
      </dgm:prSet>
      <dgm:spPr/>
    </dgm:pt>
    <dgm:pt modelId="{DF2446BE-05A6-4E7C-8CA0-0475E2B6A36C}" type="pres">
      <dgm:prSet presAssocID="{36CBB98E-0E16-4A68-B908-F62FC873D6A3}" presName="sibTrans" presStyleLbl="sibTrans1D1" presStyleIdx="2" presStyleCnt="5"/>
      <dgm:spPr/>
    </dgm:pt>
    <dgm:pt modelId="{F6B82C90-27EC-4077-8CE5-E855B81AF981}" type="pres">
      <dgm:prSet presAssocID="{36CBB98E-0E16-4A68-B908-F62FC873D6A3}" presName="connectorText" presStyleLbl="sibTrans1D1" presStyleIdx="2" presStyleCnt="5"/>
      <dgm:spPr/>
    </dgm:pt>
    <dgm:pt modelId="{3CAB2B1C-E995-4482-9406-5444FBCA3CE4}" type="pres">
      <dgm:prSet presAssocID="{87737088-687D-4115-9F76-F37152162A3A}" presName="node" presStyleLbl="node1" presStyleIdx="3" presStyleCnt="6">
        <dgm:presLayoutVars>
          <dgm:bulletEnabled val="1"/>
        </dgm:presLayoutVars>
      </dgm:prSet>
      <dgm:spPr/>
    </dgm:pt>
    <dgm:pt modelId="{E782D7D1-1942-4831-9476-A716EC425556}" type="pres">
      <dgm:prSet presAssocID="{09F8463C-58AB-440F-90AD-2A8E55C64E76}" presName="sibTrans" presStyleLbl="sibTrans1D1" presStyleIdx="3" presStyleCnt="5"/>
      <dgm:spPr/>
    </dgm:pt>
    <dgm:pt modelId="{C1EF40D6-85DF-45ED-8484-D31B4D53C038}" type="pres">
      <dgm:prSet presAssocID="{09F8463C-58AB-440F-90AD-2A8E55C64E76}" presName="connectorText" presStyleLbl="sibTrans1D1" presStyleIdx="3" presStyleCnt="5"/>
      <dgm:spPr/>
    </dgm:pt>
    <dgm:pt modelId="{6A63C129-BE7D-4933-8246-F5A63A2044A8}" type="pres">
      <dgm:prSet presAssocID="{1F5A2E40-DD3A-4F35-9509-AF57C53B881E}" presName="node" presStyleLbl="node1" presStyleIdx="4" presStyleCnt="6">
        <dgm:presLayoutVars>
          <dgm:bulletEnabled val="1"/>
        </dgm:presLayoutVars>
      </dgm:prSet>
      <dgm:spPr/>
    </dgm:pt>
    <dgm:pt modelId="{2681A764-BB48-4F0C-87D5-8872696D452D}" type="pres">
      <dgm:prSet presAssocID="{DE3FA30B-B4F2-415A-A62E-403EED92EB3B}" presName="sibTrans" presStyleLbl="sibTrans1D1" presStyleIdx="4" presStyleCnt="5"/>
      <dgm:spPr/>
    </dgm:pt>
    <dgm:pt modelId="{74B949D0-9EF4-4CBA-B46D-9DF853606E3C}" type="pres">
      <dgm:prSet presAssocID="{DE3FA30B-B4F2-415A-A62E-403EED92EB3B}" presName="connectorText" presStyleLbl="sibTrans1D1" presStyleIdx="4" presStyleCnt="5"/>
      <dgm:spPr/>
    </dgm:pt>
    <dgm:pt modelId="{7A8B584B-288A-4567-85FC-63907C457ED9}" type="pres">
      <dgm:prSet presAssocID="{C361318A-428E-42F5-B1EC-A564D05321D1}" presName="node" presStyleLbl="node1" presStyleIdx="5" presStyleCnt="6">
        <dgm:presLayoutVars>
          <dgm:bulletEnabled val="1"/>
        </dgm:presLayoutVars>
      </dgm:prSet>
      <dgm:spPr/>
    </dgm:pt>
  </dgm:ptLst>
  <dgm:cxnLst>
    <dgm:cxn modelId="{A3772408-667F-4BF6-97EF-2492F503A328}" srcId="{5A2FEBF2-E255-469A-A690-B0D07D5CD423}" destId="{BF21D129-FAC9-4242-A9F3-0E3041D6E4D0}" srcOrd="1" destOrd="0" parTransId="{9AE98502-6F1F-4F58-B070-79744F84603E}" sibTransId="{13678E7F-4F05-40EC-B990-98F18FE05264}"/>
    <dgm:cxn modelId="{33A2550A-327D-4F1A-BF3A-0AC1D910C722}" type="presOf" srcId="{5A2FEBF2-E255-469A-A690-B0D07D5CD423}" destId="{CF1CC99D-AB01-4A56-A5A4-53007D375B7A}" srcOrd="0" destOrd="0" presId="urn:microsoft.com/office/officeart/2016/7/layout/RepeatingBendingProcessNew"/>
    <dgm:cxn modelId="{16DA5E13-ACFE-42F3-BE21-7EA4E2CC67C8}" srcId="{5A2FEBF2-E255-469A-A690-B0D07D5CD423}" destId="{B7BF80C4-8B4B-4292-B551-FE368C00E2DD}" srcOrd="0" destOrd="0" parTransId="{92EEE366-EBE1-4FDA-81C8-CD7F46F93445}" sibTransId="{C8E23F62-B33C-4AC3-985C-2B0928318BF8}"/>
    <dgm:cxn modelId="{29E7E91E-600A-4D18-887B-AC1B9151577E}" type="presOf" srcId="{B7BF80C4-8B4B-4292-B551-FE368C00E2DD}" destId="{5CD9D837-221A-41F5-85CC-82393B139136}" srcOrd="0" destOrd="0" presId="urn:microsoft.com/office/officeart/2016/7/layout/RepeatingBendingProcessNew"/>
    <dgm:cxn modelId="{6666A122-C658-4059-8D4C-3175853493B4}" type="presOf" srcId="{DE3FA30B-B4F2-415A-A62E-403EED92EB3B}" destId="{2681A764-BB48-4F0C-87D5-8872696D452D}" srcOrd="0" destOrd="0" presId="urn:microsoft.com/office/officeart/2016/7/layout/RepeatingBendingProcessNew"/>
    <dgm:cxn modelId="{125F8026-93D6-4571-87B9-006B0ABA3A8F}" type="presOf" srcId="{13678E7F-4F05-40EC-B990-98F18FE05264}" destId="{018C8902-6D8B-4C4C-BA72-2A43179686A4}" srcOrd="1" destOrd="0" presId="urn:microsoft.com/office/officeart/2016/7/layout/RepeatingBendingProcessNew"/>
    <dgm:cxn modelId="{66EBD32F-C837-4585-BE97-CE0B38F45A74}" srcId="{5A2FEBF2-E255-469A-A690-B0D07D5CD423}" destId="{87737088-687D-4115-9F76-F37152162A3A}" srcOrd="3" destOrd="0" parTransId="{0352228B-5C62-43C5-9FA3-A994FB83D378}" sibTransId="{09F8463C-58AB-440F-90AD-2A8E55C64E76}"/>
    <dgm:cxn modelId="{82A56030-56C7-4F60-9E63-28CCA15A510A}" type="presOf" srcId="{36CBB98E-0E16-4A68-B908-F62FC873D6A3}" destId="{DF2446BE-05A6-4E7C-8CA0-0475E2B6A36C}" srcOrd="0" destOrd="0" presId="urn:microsoft.com/office/officeart/2016/7/layout/RepeatingBendingProcessNew"/>
    <dgm:cxn modelId="{D9BA0E35-6FC5-4CA3-9AAF-5112BC71BB51}" type="presOf" srcId="{C8E23F62-B33C-4AC3-985C-2B0928318BF8}" destId="{661F10CF-4498-41EA-8B40-8158DCDF0503}" srcOrd="1" destOrd="0" presId="urn:microsoft.com/office/officeart/2016/7/layout/RepeatingBendingProcessNew"/>
    <dgm:cxn modelId="{B6BE473C-DB03-43BE-B187-59A1D641749C}" type="presOf" srcId="{36CBB98E-0E16-4A68-B908-F62FC873D6A3}" destId="{F6B82C90-27EC-4077-8CE5-E855B81AF981}" srcOrd="1" destOrd="0" presId="urn:microsoft.com/office/officeart/2016/7/layout/RepeatingBendingProcessNew"/>
    <dgm:cxn modelId="{A5F7C643-81B0-4D17-AF4C-777318C1CEB9}" type="presOf" srcId="{09F8463C-58AB-440F-90AD-2A8E55C64E76}" destId="{E782D7D1-1942-4831-9476-A716EC425556}" srcOrd="0" destOrd="0" presId="urn:microsoft.com/office/officeart/2016/7/layout/RepeatingBendingProcessNew"/>
    <dgm:cxn modelId="{BA7D867E-CC3C-4917-BC00-F71679DBA905}" type="presOf" srcId="{13678E7F-4F05-40EC-B990-98F18FE05264}" destId="{B01510A3-A6F9-4592-9D91-BF5FC065C92F}" srcOrd="0" destOrd="0" presId="urn:microsoft.com/office/officeart/2016/7/layout/RepeatingBendingProcessNew"/>
    <dgm:cxn modelId="{7CF77380-02C4-4416-8F0D-286E7B71734B}" srcId="{5A2FEBF2-E255-469A-A690-B0D07D5CD423}" destId="{C361318A-428E-42F5-B1EC-A564D05321D1}" srcOrd="5" destOrd="0" parTransId="{6D07AB72-1DF3-4ECA-AE2B-789B573D8E48}" sibTransId="{7D61D3AF-3399-4EA6-B012-3C9604FCF1D0}"/>
    <dgm:cxn modelId="{F3059684-D1A8-453A-B182-EB0E801C7A1E}" srcId="{5A2FEBF2-E255-469A-A690-B0D07D5CD423}" destId="{F18CB918-3239-4648-A775-EAC93C846E29}" srcOrd="2" destOrd="0" parTransId="{CEA6D8C9-7F7E-4194-AACC-A7BAD2FCCCD3}" sibTransId="{36CBB98E-0E16-4A68-B908-F62FC873D6A3}"/>
    <dgm:cxn modelId="{9B81B587-ED39-4509-A9CF-3DF0F3E91512}" type="presOf" srcId="{C8E23F62-B33C-4AC3-985C-2B0928318BF8}" destId="{597A1FE1-10CA-407E-8AD6-2A65740DF38F}" srcOrd="0" destOrd="0" presId="urn:microsoft.com/office/officeart/2016/7/layout/RepeatingBendingProcessNew"/>
    <dgm:cxn modelId="{09BD0A88-5BC8-4D95-90C2-E6C437BB0E49}" type="presOf" srcId="{09F8463C-58AB-440F-90AD-2A8E55C64E76}" destId="{C1EF40D6-85DF-45ED-8484-D31B4D53C038}" srcOrd="1" destOrd="0" presId="urn:microsoft.com/office/officeart/2016/7/layout/RepeatingBendingProcessNew"/>
    <dgm:cxn modelId="{2069EC95-C599-42B3-8487-C484BBB4F495}" srcId="{5A2FEBF2-E255-469A-A690-B0D07D5CD423}" destId="{1F5A2E40-DD3A-4F35-9509-AF57C53B881E}" srcOrd="4" destOrd="0" parTransId="{F97E3A21-5FAA-489C-9CA6-A6CD3D8E3AED}" sibTransId="{DE3FA30B-B4F2-415A-A62E-403EED92EB3B}"/>
    <dgm:cxn modelId="{1F5D929A-CAD4-4193-9726-DAD96E02CAAD}" type="presOf" srcId="{F18CB918-3239-4648-A775-EAC93C846E29}" destId="{18FFF38B-2D72-4672-8D2C-085DC234CB45}" srcOrd="0" destOrd="0" presId="urn:microsoft.com/office/officeart/2016/7/layout/RepeatingBendingProcessNew"/>
    <dgm:cxn modelId="{F9EC8BA8-934B-4718-8DD5-936841905295}" type="presOf" srcId="{C361318A-428E-42F5-B1EC-A564D05321D1}" destId="{7A8B584B-288A-4567-85FC-63907C457ED9}" srcOrd="0" destOrd="0" presId="urn:microsoft.com/office/officeart/2016/7/layout/RepeatingBendingProcessNew"/>
    <dgm:cxn modelId="{41F602B6-3A18-4D87-9D1B-422F61EC4112}" type="presOf" srcId="{1F5A2E40-DD3A-4F35-9509-AF57C53B881E}" destId="{6A63C129-BE7D-4933-8246-F5A63A2044A8}" srcOrd="0" destOrd="0" presId="urn:microsoft.com/office/officeart/2016/7/layout/RepeatingBendingProcessNew"/>
    <dgm:cxn modelId="{33523ACE-4671-4BF5-8772-EEB9CEC30532}" type="presOf" srcId="{DE3FA30B-B4F2-415A-A62E-403EED92EB3B}" destId="{74B949D0-9EF4-4CBA-B46D-9DF853606E3C}" srcOrd="1" destOrd="0" presId="urn:microsoft.com/office/officeart/2016/7/layout/RepeatingBendingProcessNew"/>
    <dgm:cxn modelId="{8B728DF0-69ED-4431-B14C-24A2EB6E5E52}" type="presOf" srcId="{87737088-687D-4115-9F76-F37152162A3A}" destId="{3CAB2B1C-E995-4482-9406-5444FBCA3CE4}" srcOrd="0" destOrd="0" presId="urn:microsoft.com/office/officeart/2016/7/layout/RepeatingBendingProcessNew"/>
    <dgm:cxn modelId="{A511AEF5-4F7D-4078-8F7D-4FD25F26FD0B}" type="presOf" srcId="{BF21D129-FAC9-4242-A9F3-0E3041D6E4D0}" destId="{186AFFDA-E3B4-4D52-BA32-7435C72E77B0}" srcOrd="0" destOrd="0" presId="urn:microsoft.com/office/officeart/2016/7/layout/RepeatingBendingProcessNew"/>
    <dgm:cxn modelId="{D93515A0-DA37-4D0E-A981-14C93145D030}" type="presParOf" srcId="{CF1CC99D-AB01-4A56-A5A4-53007D375B7A}" destId="{5CD9D837-221A-41F5-85CC-82393B139136}" srcOrd="0" destOrd="0" presId="urn:microsoft.com/office/officeart/2016/7/layout/RepeatingBendingProcessNew"/>
    <dgm:cxn modelId="{A947C024-6D5F-4237-9319-8E46858AD4E5}" type="presParOf" srcId="{CF1CC99D-AB01-4A56-A5A4-53007D375B7A}" destId="{597A1FE1-10CA-407E-8AD6-2A65740DF38F}" srcOrd="1" destOrd="0" presId="urn:microsoft.com/office/officeart/2016/7/layout/RepeatingBendingProcessNew"/>
    <dgm:cxn modelId="{FFE82E49-5CD9-49EC-9F1B-862058DABD1E}" type="presParOf" srcId="{597A1FE1-10CA-407E-8AD6-2A65740DF38F}" destId="{661F10CF-4498-41EA-8B40-8158DCDF0503}" srcOrd="0" destOrd="0" presId="urn:microsoft.com/office/officeart/2016/7/layout/RepeatingBendingProcessNew"/>
    <dgm:cxn modelId="{B65E10CA-4751-4CA9-8951-F70616D3DB3A}" type="presParOf" srcId="{CF1CC99D-AB01-4A56-A5A4-53007D375B7A}" destId="{186AFFDA-E3B4-4D52-BA32-7435C72E77B0}" srcOrd="2" destOrd="0" presId="urn:microsoft.com/office/officeart/2016/7/layout/RepeatingBendingProcessNew"/>
    <dgm:cxn modelId="{6DE02A31-2264-4BB5-B6A2-7264C55CABD2}" type="presParOf" srcId="{CF1CC99D-AB01-4A56-A5A4-53007D375B7A}" destId="{B01510A3-A6F9-4592-9D91-BF5FC065C92F}" srcOrd="3" destOrd="0" presId="urn:microsoft.com/office/officeart/2016/7/layout/RepeatingBendingProcessNew"/>
    <dgm:cxn modelId="{C23666CE-F47D-44F7-935F-CB46FC860681}" type="presParOf" srcId="{B01510A3-A6F9-4592-9D91-BF5FC065C92F}" destId="{018C8902-6D8B-4C4C-BA72-2A43179686A4}" srcOrd="0" destOrd="0" presId="urn:microsoft.com/office/officeart/2016/7/layout/RepeatingBendingProcessNew"/>
    <dgm:cxn modelId="{04F47280-80CE-426F-A188-F512291E4605}" type="presParOf" srcId="{CF1CC99D-AB01-4A56-A5A4-53007D375B7A}" destId="{18FFF38B-2D72-4672-8D2C-085DC234CB45}" srcOrd="4" destOrd="0" presId="urn:microsoft.com/office/officeart/2016/7/layout/RepeatingBendingProcessNew"/>
    <dgm:cxn modelId="{C3B516BC-DACB-4752-8ECF-8E6767AAC813}" type="presParOf" srcId="{CF1CC99D-AB01-4A56-A5A4-53007D375B7A}" destId="{DF2446BE-05A6-4E7C-8CA0-0475E2B6A36C}" srcOrd="5" destOrd="0" presId="urn:microsoft.com/office/officeart/2016/7/layout/RepeatingBendingProcessNew"/>
    <dgm:cxn modelId="{6E80D871-4091-4D48-AB35-1BD64A5E14D4}" type="presParOf" srcId="{DF2446BE-05A6-4E7C-8CA0-0475E2B6A36C}" destId="{F6B82C90-27EC-4077-8CE5-E855B81AF981}" srcOrd="0" destOrd="0" presId="urn:microsoft.com/office/officeart/2016/7/layout/RepeatingBendingProcessNew"/>
    <dgm:cxn modelId="{3A746D9D-0C0C-419B-95F8-ACA881F2A55E}" type="presParOf" srcId="{CF1CC99D-AB01-4A56-A5A4-53007D375B7A}" destId="{3CAB2B1C-E995-4482-9406-5444FBCA3CE4}" srcOrd="6" destOrd="0" presId="urn:microsoft.com/office/officeart/2016/7/layout/RepeatingBendingProcessNew"/>
    <dgm:cxn modelId="{34E4DB96-7EB2-465E-99DD-ACEB7364AD16}" type="presParOf" srcId="{CF1CC99D-AB01-4A56-A5A4-53007D375B7A}" destId="{E782D7D1-1942-4831-9476-A716EC425556}" srcOrd="7" destOrd="0" presId="urn:microsoft.com/office/officeart/2016/7/layout/RepeatingBendingProcessNew"/>
    <dgm:cxn modelId="{6CF3EA89-2CD1-4261-B9DA-4A99EB2C69D9}" type="presParOf" srcId="{E782D7D1-1942-4831-9476-A716EC425556}" destId="{C1EF40D6-85DF-45ED-8484-D31B4D53C038}" srcOrd="0" destOrd="0" presId="urn:microsoft.com/office/officeart/2016/7/layout/RepeatingBendingProcessNew"/>
    <dgm:cxn modelId="{BDA65AB5-3732-4CF4-B13A-91AC355FCD70}" type="presParOf" srcId="{CF1CC99D-AB01-4A56-A5A4-53007D375B7A}" destId="{6A63C129-BE7D-4933-8246-F5A63A2044A8}" srcOrd="8" destOrd="0" presId="urn:microsoft.com/office/officeart/2016/7/layout/RepeatingBendingProcessNew"/>
    <dgm:cxn modelId="{4FD9AAC5-2344-42C0-B6A2-5F727D360AE0}" type="presParOf" srcId="{CF1CC99D-AB01-4A56-A5A4-53007D375B7A}" destId="{2681A764-BB48-4F0C-87D5-8872696D452D}" srcOrd="9" destOrd="0" presId="urn:microsoft.com/office/officeart/2016/7/layout/RepeatingBendingProcessNew"/>
    <dgm:cxn modelId="{516E5149-7EC9-43E4-B897-4D480F8522C6}" type="presParOf" srcId="{2681A764-BB48-4F0C-87D5-8872696D452D}" destId="{74B949D0-9EF4-4CBA-B46D-9DF853606E3C}" srcOrd="0" destOrd="0" presId="urn:microsoft.com/office/officeart/2016/7/layout/RepeatingBendingProcessNew"/>
    <dgm:cxn modelId="{D978633B-389D-49FC-B1E8-5368971D6A3D}" type="presParOf" srcId="{CF1CC99D-AB01-4A56-A5A4-53007D375B7A}" destId="{7A8B584B-288A-4567-85FC-63907C457ED9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C05D8EA-DA69-43F6-9193-BD00AE30D5D3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A4066DBB-7C70-4E54-83CC-874FC4FBD791}">
      <dgm:prSet/>
      <dgm:spPr/>
      <dgm:t>
        <a:bodyPr/>
        <a:lstStyle/>
        <a:p>
          <a:r>
            <a:rPr lang="en-GB"/>
            <a:t>May take longer to fit in with work force</a:t>
          </a:r>
          <a:endParaRPr lang="en-US"/>
        </a:p>
      </dgm:t>
    </dgm:pt>
    <dgm:pt modelId="{245B98DA-6F38-4F0F-BF49-4E995FAE88CD}" type="parTrans" cxnId="{72C2C4B8-64CA-455C-B3B8-C74BD69E1D68}">
      <dgm:prSet/>
      <dgm:spPr/>
      <dgm:t>
        <a:bodyPr/>
        <a:lstStyle/>
        <a:p>
          <a:endParaRPr lang="en-US"/>
        </a:p>
      </dgm:t>
    </dgm:pt>
    <dgm:pt modelId="{3AFA0C0D-2EBC-4998-8BD4-081C14F3D602}" type="sibTrans" cxnId="{72C2C4B8-64CA-455C-B3B8-C74BD69E1D68}">
      <dgm:prSet/>
      <dgm:spPr/>
      <dgm:t>
        <a:bodyPr/>
        <a:lstStyle/>
        <a:p>
          <a:endParaRPr lang="en-US"/>
        </a:p>
      </dgm:t>
    </dgm:pt>
    <dgm:pt modelId="{F4D74508-D8E4-48C2-8F23-8C654DE0E1E1}">
      <dgm:prSet/>
      <dgm:spPr/>
      <dgm:t>
        <a:bodyPr/>
        <a:lstStyle/>
        <a:p>
          <a:r>
            <a:rPr lang="en-GB"/>
            <a:t>Initial cost of equipment and training</a:t>
          </a:r>
          <a:endParaRPr lang="en-US"/>
        </a:p>
      </dgm:t>
    </dgm:pt>
    <dgm:pt modelId="{63C44B0A-6F08-4DA8-958F-C2914974F7F2}" type="parTrans" cxnId="{3A2811F4-64BC-424D-96A0-8195D15DA596}">
      <dgm:prSet/>
      <dgm:spPr/>
      <dgm:t>
        <a:bodyPr/>
        <a:lstStyle/>
        <a:p>
          <a:endParaRPr lang="en-US"/>
        </a:p>
      </dgm:t>
    </dgm:pt>
    <dgm:pt modelId="{BB6E3364-B909-4DB5-BEBB-A8E4C24E7361}" type="sibTrans" cxnId="{3A2811F4-64BC-424D-96A0-8195D15DA596}">
      <dgm:prSet/>
      <dgm:spPr/>
      <dgm:t>
        <a:bodyPr/>
        <a:lstStyle/>
        <a:p>
          <a:endParaRPr lang="en-US"/>
        </a:p>
      </dgm:t>
    </dgm:pt>
    <dgm:pt modelId="{03C82DDE-0DA5-4539-84EC-53D632A8C579}">
      <dgm:prSet/>
      <dgm:spPr/>
      <dgm:t>
        <a:bodyPr/>
        <a:lstStyle/>
        <a:p>
          <a:r>
            <a:rPr lang="en-GB"/>
            <a:t>May be time consuming</a:t>
          </a:r>
          <a:endParaRPr lang="en-US"/>
        </a:p>
      </dgm:t>
    </dgm:pt>
    <dgm:pt modelId="{4F257250-F0E4-49D0-BB73-456B68279A52}" type="parTrans" cxnId="{BCCAB1B8-7192-4098-A5D5-ECB05151D4B8}">
      <dgm:prSet/>
      <dgm:spPr/>
      <dgm:t>
        <a:bodyPr/>
        <a:lstStyle/>
        <a:p>
          <a:endParaRPr lang="en-US"/>
        </a:p>
      </dgm:t>
    </dgm:pt>
    <dgm:pt modelId="{6B4BEF7B-1563-4C79-A88B-F8D8C757A882}" type="sibTrans" cxnId="{BCCAB1B8-7192-4098-A5D5-ECB05151D4B8}">
      <dgm:prSet/>
      <dgm:spPr/>
      <dgm:t>
        <a:bodyPr/>
        <a:lstStyle/>
        <a:p>
          <a:endParaRPr lang="en-US"/>
        </a:p>
      </dgm:t>
    </dgm:pt>
    <dgm:pt modelId="{3FA40BC5-69A6-4038-98C7-D225DBB5D598}">
      <dgm:prSet/>
      <dgm:spPr/>
      <dgm:t>
        <a:bodyPr/>
        <a:lstStyle/>
        <a:p>
          <a:r>
            <a:rPr lang="en-GB"/>
            <a:t>Will cost more in wages</a:t>
          </a:r>
          <a:endParaRPr lang="en-US"/>
        </a:p>
      </dgm:t>
    </dgm:pt>
    <dgm:pt modelId="{F6F68A70-CD85-427E-9FBE-D1816ED77BDE}" type="parTrans" cxnId="{4FCF526B-7256-4927-A402-B0704113F017}">
      <dgm:prSet/>
      <dgm:spPr/>
      <dgm:t>
        <a:bodyPr/>
        <a:lstStyle/>
        <a:p>
          <a:endParaRPr lang="en-US"/>
        </a:p>
      </dgm:t>
    </dgm:pt>
    <dgm:pt modelId="{03CC34C8-964F-4D89-94A5-CF4A539E53C5}" type="sibTrans" cxnId="{4FCF526B-7256-4927-A402-B0704113F017}">
      <dgm:prSet/>
      <dgm:spPr/>
      <dgm:t>
        <a:bodyPr/>
        <a:lstStyle/>
        <a:p>
          <a:endParaRPr lang="en-US"/>
        </a:p>
      </dgm:t>
    </dgm:pt>
    <dgm:pt modelId="{564EE1F6-6F57-49CE-8909-8BB33EBDBE4A}" type="pres">
      <dgm:prSet presAssocID="{7C05D8EA-DA69-43F6-9193-BD00AE30D5D3}" presName="linear" presStyleCnt="0">
        <dgm:presLayoutVars>
          <dgm:animLvl val="lvl"/>
          <dgm:resizeHandles val="exact"/>
        </dgm:presLayoutVars>
      </dgm:prSet>
      <dgm:spPr/>
    </dgm:pt>
    <dgm:pt modelId="{8938242B-7132-4ADD-857E-078196FBF234}" type="pres">
      <dgm:prSet presAssocID="{A4066DBB-7C70-4E54-83CC-874FC4FBD79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30A455E-D16D-466B-BC0C-ADC56BD8B20C}" type="pres">
      <dgm:prSet presAssocID="{3AFA0C0D-2EBC-4998-8BD4-081C14F3D602}" presName="spacer" presStyleCnt="0"/>
      <dgm:spPr/>
    </dgm:pt>
    <dgm:pt modelId="{621F03F0-DECC-4A66-9F25-F2CB2C57CAC9}" type="pres">
      <dgm:prSet presAssocID="{F4D74508-D8E4-48C2-8F23-8C654DE0E1E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D5D4BF3-7717-4040-A56E-CFC0EE9D90D2}" type="pres">
      <dgm:prSet presAssocID="{BB6E3364-B909-4DB5-BEBB-A8E4C24E7361}" presName="spacer" presStyleCnt="0"/>
      <dgm:spPr/>
    </dgm:pt>
    <dgm:pt modelId="{1B46E89D-8B11-4BC3-995E-FF4D70F927D9}" type="pres">
      <dgm:prSet presAssocID="{03C82DDE-0DA5-4539-84EC-53D632A8C57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F320DFA-82D6-49A4-9E42-D6108D574AF7}" type="pres">
      <dgm:prSet presAssocID="{6B4BEF7B-1563-4C79-A88B-F8D8C757A882}" presName="spacer" presStyleCnt="0"/>
      <dgm:spPr/>
    </dgm:pt>
    <dgm:pt modelId="{FCE225D2-D787-4C31-BF9B-24FB7977382F}" type="pres">
      <dgm:prSet presAssocID="{3FA40BC5-69A6-4038-98C7-D225DBB5D59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48C2C35-F4C6-48AC-9F34-C2A0D9B5B0E5}" type="presOf" srcId="{F4D74508-D8E4-48C2-8F23-8C654DE0E1E1}" destId="{621F03F0-DECC-4A66-9F25-F2CB2C57CAC9}" srcOrd="0" destOrd="0" presId="urn:microsoft.com/office/officeart/2005/8/layout/vList2"/>
    <dgm:cxn modelId="{393BF342-83FF-425B-B12F-42B522411872}" type="presOf" srcId="{7C05D8EA-DA69-43F6-9193-BD00AE30D5D3}" destId="{564EE1F6-6F57-49CE-8909-8BB33EBDBE4A}" srcOrd="0" destOrd="0" presId="urn:microsoft.com/office/officeart/2005/8/layout/vList2"/>
    <dgm:cxn modelId="{664F2E65-24DC-4909-80E2-50CCC3690737}" type="presOf" srcId="{A4066DBB-7C70-4E54-83CC-874FC4FBD791}" destId="{8938242B-7132-4ADD-857E-078196FBF234}" srcOrd="0" destOrd="0" presId="urn:microsoft.com/office/officeart/2005/8/layout/vList2"/>
    <dgm:cxn modelId="{4FCF526B-7256-4927-A402-B0704113F017}" srcId="{7C05D8EA-DA69-43F6-9193-BD00AE30D5D3}" destId="{3FA40BC5-69A6-4038-98C7-D225DBB5D598}" srcOrd="3" destOrd="0" parTransId="{F6F68A70-CD85-427E-9FBE-D1816ED77BDE}" sibTransId="{03CC34C8-964F-4D89-94A5-CF4A539E53C5}"/>
    <dgm:cxn modelId="{5726D5AC-BE89-41BE-8C8F-FB4C7951926A}" type="presOf" srcId="{3FA40BC5-69A6-4038-98C7-D225DBB5D598}" destId="{FCE225D2-D787-4C31-BF9B-24FB7977382F}" srcOrd="0" destOrd="0" presId="urn:microsoft.com/office/officeart/2005/8/layout/vList2"/>
    <dgm:cxn modelId="{BCCAB1B8-7192-4098-A5D5-ECB05151D4B8}" srcId="{7C05D8EA-DA69-43F6-9193-BD00AE30D5D3}" destId="{03C82DDE-0DA5-4539-84EC-53D632A8C579}" srcOrd="2" destOrd="0" parTransId="{4F257250-F0E4-49D0-BB73-456B68279A52}" sibTransId="{6B4BEF7B-1563-4C79-A88B-F8D8C757A882}"/>
    <dgm:cxn modelId="{72C2C4B8-64CA-455C-B3B8-C74BD69E1D68}" srcId="{7C05D8EA-DA69-43F6-9193-BD00AE30D5D3}" destId="{A4066DBB-7C70-4E54-83CC-874FC4FBD791}" srcOrd="0" destOrd="0" parTransId="{245B98DA-6F38-4F0F-BF49-4E995FAE88CD}" sibTransId="{3AFA0C0D-2EBC-4998-8BD4-081C14F3D602}"/>
    <dgm:cxn modelId="{771514EF-A1C4-461B-9925-9F584881819D}" type="presOf" srcId="{03C82DDE-0DA5-4539-84EC-53D632A8C579}" destId="{1B46E89D-8B11-4BC3-995E-FF4D70F927D9}" srcOrd="0" destOrd="0" presId="urn:microsoft.com/office/officeart/2005/8/layout/vList2"/>
    <dgm:cxn modelId="{3A2811F4-64BC-424D-96A0-8195D15DA596}" srcId="{7C05D8EA-DA69-43F6-9193-BD00AE30D5D3}" destId="{F4D74508-D8E4-48C2-8F23-8C654DE0E1E1}" srcOrd="1" destOrd="0" parTransId="{63C44B0A-6F08-4DA8-958F-C2914974F7F2}" sibTransId="{BB6E3364-B909-4DB5-BEBB-A8E4C24E7361}"/>
    <dgm:cxn modelId="{82A30EE3-3A69-4B34-BB97-A84B63043A1E}" type="presParOf" srcId="{564EE1F6-6F57-49CE-8909-8BB33EBDBE4A}" destId="{8938242B-7132-4ADD-857E-078196FBF234}" srcOrd="0" destOrd="0" presId="urn:microsoft.com/office/officeart/2005/8/layout/vList2"/>
    <dgm:cxn modelId="{EC81076A-73E1-4F11-8C43-3C32D719D451}" type="presParOf" srcId="{564EE1F6-6F57-49CE-8909-8BB33EBDBE4A}" destId="{830A455E-D16D-466B-BC0C-ADC56BD8B20C}" srcOrd="1" destOrd="0" presId="urn:microsoft.com/office/officeart/2005/8/layout/vList2"/>
    <dgm:cxn modelId="{66969AD4-3DC6-4BD3-8425-C4E1996B8AA1}" type="presParOf" srcId="{564EE1F6-6F57-49CE-8909-8BB33EBDBE4A}" destId="{621F03F0-DECC-4A66-9F25-F2CB2C57CAC9}" srcOrd="2" destOrd="0" presId="urn:microsoft.com/office/officeart/2005/8/layout/vList2"/>
    <dgm:cxn modelId="{32A12DB1-3297-4A58-A5C5-511937A432EF}" type="presParOf" srcId="{564EE1F6-6F57-49CE-8909-8BB33EBDBE4A}" destId="{5D5D4BF3-7717-4040-A56E-CFC0EE9D90D2}" srcOrd="3" destOrd="0" presId="urn:microsoft.com/office/officeart/2005/8/layout/vList2"/>
    <dgm:cxn modelId="{A9654E8A-E382-4D95-A7DB-8E4DFE58F352}" type="presParOf" srcId="{564EE1F6-6F57-49CE-8909-8BB33EBDBE4A}" destId="{1B46E89D-8B11-4BC3-995E-FF4D70F927D9}" srcOrd="4" destOrd="0" presId="urn:microsoft.com/office/officeart/2005/8/layout/vList2"/>
    <dgm:cxn modelId="{A04E5757-73A0-4DA4-896B-63E704920A15}" type="presParOf" srcId="{564EE1F6-6F57-49CE-8909-8BB33EBDBE4A}" destId="{CF320DFA-82D6-49A4-9E42-D6108D574AF7}" srcOrd="5" destOrd="0" presId="urn:microsoft.com/office/officeart/2005/8/layout/vList2"/>
    <dgm:cxn modelId="{0789F842-212A-49E3-ADB8-60C072C31047}" type="presParOf" srcId="{564EE1F6-6F57-49CE-8909-8BB33EBDBE4A}" destId="{FCE225D2-D787-4C31-BF9B-24FB7977382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532E04-6957-435F-AE1A-2B3ECD8493D1}">
      <dsp:nvSpPr>
        <dsp:cNvPr id="0" name=""/>
        <dsp:cNvSpPr/>
      </dsp:nvSpPr>
      <dsp:spPr>
        <a:xfrm>
          <a:off x="3002583" y="847653"/>
          <a:ext cx="65338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53380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12174" y="889953"/>
        <a:ext cx="34199" cy="6839"/>
      </dsp:txXfrm>
    </dsp:sp>
    <dsp:sp modelId="{FA24F24F-6149-4A64-BBD0-0F80799E8C07}">
      <dsp:nvSpPr>
        <dsp:cNvPr id="0" name=""/>
        <dsp:cNvSpPr/>
      </dsp:nvSpPr>
      <dsp:spPr>
        <a:xfrm>
          <a:off x="30555" y="1224"/>
          <a:ext cx="2973828" cy="178429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5720" tIns="152959" rIns="145720" bIns="152959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Inclusion – Barry Morgan</a:t>
          </a:r>
          <a:endParaRPr lang="en-US" sz="3700" kern="1200"/>
        </a:p>
      </dsp:txBody>
      <dsp:txXfrm>
        <a:off x="30555" y="1224"/>
        <a:ext cx="2973828" cy="1784297"/>
      </dsp:txXfrm>
    </dsp:sp>
    <dsp:sp modelId="{C0FEAF17-284C-49FF-B20B-7BB40D457937}">
      <dsp:nvSpPr>
        <dsp:cNvPr id="0" name=""/>
        <dsp:cNvSpPr/>
      </dsp:nvSpPr>
      <dsp:spPr>
        <a:xfrm>
          <a:off x="1978992" y="1783721"/>
          <a:ext cx="3196285" cy="653380"/>
        </a:xfrm>
        <a:custGeom>
          <a:avLst/>
          <a:gdLst/>
          <a:ahLst/>
          <a:cxnLst/>
          <a:rect l="0" t="0" r="0" b="0"/>
          <a:pathLst>
            <a:path>
              <a:moveTo>
                <a:pt x="3196285" y="0"/>
              </a:moveTo>
              <a:lnTo>
                <a:pt x="3196285" y="343790"/>
              </a:lnTo>
              <a:lnTo>
                <a:pt x="0" y="343790"/>
              </a:lnTo>
              <a:lnTo>
                <a:pt x="0" y="65338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95419" y="2106992"/>
        <a:ext cx="163432" cy="6839"/>
      </dsp:txXfrm>
    </dsp:sp>
    <dsp:sp modelId="{6464E23E-A3C4-4966-9FE8-13522ED6BDDE}">
      <dsp:nvSpPr>
        <dsp:cNvPr id="0" name=""/>
        <dsp:cNvSpPr/>
      </dsp:nvSpPr>
      <dsp:spPr>
        <a:xfrm>
          <a:off x="3688364" y="1224"/>
          <a:ext cx="2973828" cy="178429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5720" tIns="152959" rIns="145720" bIns="152959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Agile working – Ammar Alabtah</a:t>
          </a:r>
          <a:endParaRPr lang="en-US" sz="3700" kern="1200"/>
        </a:p>
      </dsp:txBody>
      <dsp:txXfrm>
        <a:off x="3688364" y="1224"/>
        <a:ext cx="2973828" cy="1784297"/>
      </dsp:txXfrm>
    </dsp:sp>
    <dsp:sp modelId="{D0831B5D-B344-4992-80AD-77BE9E43EAB1}">
      <dsp:nvSpPr>
        <dsp:cNvPr id="0" name=""/>
        <dsp:cNvSpPr/>
      </dsp:nvSpPr>
      <dsp:spPr>
        <a:xfrm>
          <a:off x="30555" y="2469502"/>
          <a:ext cx="3896875" cy="178429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5720" tIns="152959" rIns="145720" bIns="152959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Flexible working – Fouad El Saalouk</a:t>
          </a:r>
          <a:endParaRPr lang="en-US" sz="3700" kern="1200" dirty="0"/>
        </a:p>
      </dsp:txBody>
      <dsp:txXfrm>
        <a:off x="30555" y="2469502"/>
        <a:ext cx="3896875" cy="17842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7DEE09-55FA-4E1A-9FE2-AC144232AE5A}">
      <dsp:nvSpPr>
        <dsp:cNvPr id="0" name=""/>
        <dsp:cNvSpPr/>
      </dsp:nvSpPr>
      <dsp:spPr>
        <a:xfrm>
          <a:off x="1960" y="1038633"/>
          <a:ext cx="1555541" cy="217775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6" tIns="330200" rIns="121276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Attract and develop talent</a:t>
          </a:r>
          <a:endParaRPr lang="en-US" sz="1600" kern="1200"/>
        </a:p>
      </dsp:txBody>
      <dsp:txXfrm>
        <a:off x="1960" y="1866181"/>
        <a:ext cx="1555541" cy="1306654"/>
      </dsp:txXfrm>
    </dsp:sp>
    <dsp:sp modelId="{456552C5-29E4-4AF9-98F4-4A362DFF9B00}">
      <dsp:nvSpPr>
        <dsp:cNvPr id="0" name=""/>
        <dsp:cNvSpPr/>
      </dsp:nvSpPr>
      <dsp:spPr>
        <a:xfrm>
          <a:off x="453067" y="1256409"/>
          <a:ext cx="653327" cy="65332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936" tIns="12700" rIns="50936" bIns="127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1</a:t>
          </a:r>
        </a:p>
      </dsp:txBody>
      <dsp:txXfrm>
        <a:off x="548745" y="1352087"/>
        <a:ext cx="461971" cy="461971"/>
      </dsp:txXfrm>
    </dsp:sp>
    <dsp:sp modelId="{A8F1C862-9B48-4225-967E-C266C8615A09}">
      <dsp:nvSpPr>
        <dsp:cNvPr id="0" name=""/>
        <dsp:cNvSpPr/>
      </dsp:nvSpPr>
      <dsp:spPr>
        <a:xfrm>
          <a:off x="1960" y="3216318"/>
          <a:ext cx="1555541" cy="72"/>
        </a:xfrm>
        <a:prstGeom prst="rect">
          <a:avLst/>
        </a:prstGeom>
        <a:solidFill>
          <a:schemeClr val="accent4">
            <a:hueOff val="-675076"/>
            <a:satOff val="-1081"/>
            <a:lumOff val="112"/>
            <a:alphaOff val="0"/>
          </a:schemeClr>
        </a:solidFill>
        <a:ln w="15875" cap="flat" cmpd="sng" algn="ctr">
          <a:solidFill>
            <a:schemeClr val="accent4">
              <a:hueOff val="-675076"/>
              <a:satOff val="-1081"/>
              <a:lumOff val="1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3E4247-5731-42BD-9E8E-9A14C45CEF2F}">
      <dsp:nvSpPr>
        <dsp:cNvPr id="0" name=""/>
        <dsp:cNvSpPr/>
      </dsp:nvSpPr>
      <dsp:spPr>
        <a:xfrm>
          <a:off x="1713055" y="1038633"/>
          <a:ext cx="1555541" cy="2177757"/>
        </a:xfrm>
        <a:prstGeom prst="rect">
          <a:avLst/>
        </a:prstGeom>
        <a:solidFill>
          <a:schemeClr val="accent4">
            <a:tint val="40000"/>
            <a:alpha val="90000"/>
            <a:hueOff val="-1367559"/>
            <a:satOff val="-2271"/>
            <a:lumOff val="-5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-1367559"/>
              <a:satOff val="-2271"/>
              <a:lumOff val="-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6" tIns="330200" rIns="121276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Build teams to reflect the local community</a:t>
          </a:r>
          <a:endParaRPr lang="en-US" sz="1600" kern="1200"/>
        </a:p>
      </dsp:txBody>
      <dsp:txXfrm>
        <a:off x="1713055" y="1866181"/>
        <a:ext cx="1555541" cy="1306654"/>
      </dsp:txXfrm>
    </dsp:sp>
    <dsp:sp modelId="{37BDA344-DD1F-4B7D-B4C3-FCDB781264AA}">
      <dsp:nvSpPr>
        <dsp:cNvPr id="0" name=""/>
        <dsp:cNvSpPr/>
      </dsp:nvSpPr>
      <dsp:spPr>
        <a:xfrm>
          <a:off x="2164162" y="1256409"/>
          <a:ext cx="653327" cy="653327"/>
        </a:xfrm>
        <a:prstGeom prst="ellipse">
          <a:avLst/>
        </a:prstGeom>
        <a:solidFill>
          <a:schemeClr val="accent4">
            <a:hueOff val="-1350152"/>
            <a:satOff val="-2163"/>
            <a:lumOff val="224"/>
            <a:alphaOff val="0"/>
          </a:schemeClr>
        </a:solidFill>
        <a:ln w="15875" cap="flat" cmpd="sng" algn="ctr">
          <a:solidFill>
            <a:schemeClr val="accent4">
              <a:hueOff val="-1350152"/>
              <a:satOff val="-2163"/>
              <a:lumOff val="2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936" tIns="12700" rIns="50936" bIns="127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2</a:t>
          </a:r>
        </a:p>
      </dsp:txBody>
      <dsp:txXfrm>
        <a:off x="2259840" y="1352087"/>
        <a:ext cx="461971" cy="461971"/>
      </dsp:txXfrm>
    </dsp:sp>
    <dsp:sp modelId="{01451B76-956B-4733-8185-63B34EEC448A}">
      <dsp:nvSpPr>
        <dsp:cNvPr id="0" name=""/>
        <dsp:cNvSpPr/>
      </dsp:nvSpPr>
      <dsp:spPr>
        <a:xfrm>
          <a:off x="1713055" y="3216318"/>
          <a:ext cx="1555541" cy="72"/>
        </a:xfrm>
        <a:prstGeom prst="rect">
          <a:avLst/>
        </a:prstGeom>
        <a:solidFill>
          <a:schemeClr val="accent4">
            <a:hueOff val="-2025228"/>
            <a:satOff val="-3244"/>
            <a:lumOff val="336"/>
            <a:alphaOff val="0"/>
          </a:schemeClr>
        </a:solidFill>
        <a:ln w="15875" cap="flat" cmpd="sng" algn="ctr">
          <a:solidFill>
            <a:schemeClr val="accent4">
              <a:hueOff val="-2025228"/>
              <a:satOff val="-3244"/>
              <a:lumOff val="33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603043-7C0A-43C0-A4F5-FCDD5A92C4C1}">
      <dsp:nvSpPr>
        <dsp:cNvPr id="0" name=""/>
        <dsp:cNvSpPr/>
      </dsp:nvSpPr>
      <dsp:spPr>
        <a:xfrm>
          <a:off x="3424151" y="1038633"/>
          <a:ext cx="1555541" cy="2177757"/>
        </a:xfrm>
        <a:prstGeom prst="rect">
          <a:avLst/>
        </a:prstGeom>
        <a:solidFill>
          <a:schemeClr val="accent4">
            <a:tint val="40000"/>
            <a:alpha val="90000"/>
            <a:hueOff val="-2735118"/>
            <a:satOff val="-4541"/>
            <a:lumOff val="-101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-2735118"/>
              <a:satOff val="-4541"/>
              <a:lumOff val="-10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6" tIns="330200" rIns="121276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Encourage diversity</a:t>
          </a:r>
          <a:endParaRPr lang="en-US" sz="1600" kern="1200"/>
        </a:p>
      </dsp:txBody>
      <dsp:txXfrm>
        <a:off x="3424151" y="1866181"/>
        <a:ext cx="1555541" cy="1306654"/>
      </dsp:txXfrm>
    </dsp:sp>
    <dsp:sp modelId="{01C757F0-D1BE-47D4-83FA-B42DC1B231EF}">
      <dsp:nvSpPr>
        <dsp:cNvPr id="0" name=""/>
        <dsp:cNvSpPr/>
      </dsp:nvSpPr>
      <dsp:spPr>
        <a:xfrm>
          <a:off x="3875257" y="1256409"/>
          <a:ext cx="653327" cy="653327"/>
        </a:xfrm>
        <a:prstGeom prst="ellipse">
          <a:avLst/>
        </a:prstGeom>
        <a:solidFill>
          <a:schemeClr val="accent4">
            <a:hueOff val="-2700303"/>
            <a:satOff val="-4325"/>
            <a:lumOff val="448"/>
            <a:alphaOff val="0"/>
          </a:schemeClr>
        </a:solidFill>
        <a:ln w="15875" cap="flat" cmpd="sng" algn="ctr">
          <a:solidFill>
            <a:schemeClr val="accent4">
              <a:hueOff val="-2700303"/>
              <a:satOff val="-4325"/>
              <a:lumOff val="4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936" tIns="12700" rIns="50936" bIns="127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3</a:t>
          </a:r>
        </a:p>
      </dsp:txBody>
      <dsp:txXfrm>
        <a:off x="3970935" y="1352087"/>
        <a:ext cx="461971" cy="461971"/>
      </dsp:txXfrm>
    </dsp:sp>
    <dsp:sp modelId="{99647FE4-F5F9-4ADE-8721-0AF646FC31D2}">
      <dsp:nvSpPr>
        <dsp:cNvPr id="0" name=""/>
        <dsp:cNvSpPr/>
      </dsp:nvSpPr>
      <dsp:spPr>
        <a:xfrm>
          <a:off x="3424151" y="3216318"/>
          <a:ext cx="1555541" cy="72"/>
        </a:xfrm>
        <a:prstGeom prst="rect">
          <a:avLst/>
        </a:prstGeom>
        <a:solidFill>
          <a:schemeClr val="accent4">
            <a:hueOff val="-3375379"/>
            <a:satOff val="-5406"/>
            <a:lumOff val="560"/>
            <a:alphaOff val="0"/>
          </a:schemeClr>
        </a:solidFill>
        <a:ln w="15875" cap="flat" cmpd="sng" algn="ctr">
          <a:solidFill>
            <a:schemeClr val="accent4">
              <a:hueOff val="-3375379"/>
              <a:satOff val="-5406"/>
              <a:lumOff val="5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A9F3E2-2F48-4630-956E-A3220DB3F1FA}">
      <dsp:nvSpPr>
        <dsp:cNvPr id="0" name=""/>
        <dsp:cNvSpPr/>
      </dsp:nvSpPr>
      <dsp:spPr>
        <a:xfrm>
          <a:off x="5135246" y="1038633"/>
          <a:ext cx="1555541" cy="2177757"/>
        </a:xfrm>
        <a:prstGeom prst="rect">
          <a:avLst/>
        </a:prstGeom>
        <a:solidFill>
          <a:schemeClr val="accent4">
            <a:tint val="40000"/>
            <a:alpha val="90000"/>
            <a:hueOff val="-4102677"/>
            <a:satOff val="-6812"/>
            <a:lumOff val="-151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-4102677"/>
              <a:satOff val="-6812"/>
              <a:lumOff val="-1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6" tIns="330200" rIns="121276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Equal opportunities</a:t>
          </a:r>
          <a:endParaRPr lang="en-US" sz="1600" kern="1200"/>
        </a:p>
      </dsp:txBody>
      <dsp:txXfrm>
        <a:off x="5135246" y="1866181"/>
        <a:ext cx="1555541" cy="1306654"/>
      </dsp:txXfrm>
    </dsp:sp>
    <dsp:sp modelId="{FDE0C350-FC54-4717-8238-63B4109E50CB}">
      <dsp:nvSpPr>
        <dsp:cNvPr id="0" name=""/>
        <dsp:cNvSpPr/>
      </dsp:nvSpPr>
      <dsp:spPr>
        <a:xfrm>
          <a:off x="5586353" y="1256409"/>
          <a:ext cx="653327" cy="653327"/>
        </a:xfrm>
        <a:prstGeom prst="ellipse">
          <a:avLst/>
        </a:prstGeom>
        <a:solidFill>
          <a:schemeClr val="accent4">
            <a:hueOff val="-4050455"/>
            <a:satOff val="-6488"/>
            <a:lumOff val="672"/>
            <a:alphaOff val="0"/>
          </a:schemeClr>
        </a:solidFill>
        <a:ln w="15875" cap="flat" cmpd="sng" algn="ctr">
          <a:solidFill>
            <a:schemeClr val="accent4">
              <a:hueOff val="-4050455"/>
              <a:satOff val="-6488"/>
              <a:lumOff val="6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936" tIns="12700" rIns="50936" bIns="127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4</a:t>
          </a:r>
        </a:p>
      </dsp:txBody>
      <dsp:txXfrm>
        <a:off x="5682031" y="1352087"/>
        <a:ext cx="461971" cy="461971"/>
      </dsp:txXfrm>
    </dsp:sp>
    <dsp:sp modelId="{D9752DED-53AD-4A35-8847-3926E573C0DF}">
      <dsp:nvSpPr>
        <dsp:cNvPr id="0" name=""/>
        <dsp:cNvSpPr/>
      </dsp:nvSpPr>
      <dsp:spPr>
        <a:xfrm>
          <a:off x="5135246" y="3216318"/>
          <a:ext cx="1555541" cy="72"/>
        </a:xfrm>
        <a:prstGeom prst="rect">
          <a:avLst/>
        </a:prstGeom>
        <a:solidFill>
          <a:schemeClr val="accent4">
            <a:hueOff val="-4725531"/>
            <a:satOff val="-7569"/>
            <a:lumOff val="784"/>
            <a:alphaOff val="0"/>
          </a:schemeClr>
        </a:solidFill>
        <a:ln w="15875" cap="flat" cmpd="sng" algn="ctr">
          <a:solidFill>
            <a:schemeClr val="accent4">
              <a:hueOff val="-4725531"/>
              <a:satOff val="-7569"/>
              <a:lumOff val="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25ED7-374E-4B66-A549-44B3A8CBD7E2}">
      <dsp:nvSpPr>
        <dsp:cNvPr id="0" name=""/>
        <dsp:cNvSpPr/>
      </dsp:nvSpPr>
      <dsp:spPr>
        <a:xfrm>
          <a:off x="816" y="1649575"/>
          <a:ext cx="1911746" cy="95587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Recruitment – change recruitment policy to attract a wider audience</a:t>
          </a:r>
          <a:endParaRPr lang="en-US" sz="1700" kern="1200"/>
        </a:p>
      </dsp:txBody>
      <dsp:txXfrm>
        <a:off x="28813" y="1677572"/>
        <a:ext cx="1855752" cy="899879"/>
      </dsp:txXfrm>
    </dsp:sp>
    <dsp:sp modelId="{6A2E6373-72D7-46D7-8B83-4F3DD7CEEBE0}">
      <dsp:nvSpPr>
        <dsp:cNvPr id="0" name=""/>
        <dsp:cNvSpPr/>
      </dsp:nvSpPr>
      <dsp:spPr>
        <a:xfrm>
          <a:off x="2390500" y="1649575"/>
          <a:ext cx="1911746" cy="955873"/>
        </a:xfrm>
        <a:prstGeom prst="roundRect">
          <a:avLst>
            <a:gd name="adj" fmla="val 10000"/>
          </a:avLst>
        </a:prstGeom>
        <a:solidFill>
          <a:schemeClr val="accent4">
            <a:hueOff val="-2362766"/>
            <a:satOff val="-3784"/>
            <a:lumOff val="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Equal opportunities – specialist equipment and training</a:t>
          </a:r>
          <a:endParaRPr lang="en-US" sz="1700" kern="1200"/>
        </a:p>
      </dsp:txBody>
      <dsp:txXfrm>
        <a:off x="2418497" y="1677572"/>
        <a:ext cx="1855752" cy="899879"/>
      </dsp:txXfrm>
    </dsp:sp>
    <dsp:sp modelId="{A6A10226-1507-47CA-B8F3-0B0DC4DE60DA}">
      <dsp:nvSpPr>
        <dsp:cNvPr id="0" name=""/>
        <dsp:cNvSpPr/>
      </dsp:nvSpPr>
      <dsp:spPr>
        <a:xfrm>
          <a:off x="4780184" y="1649575"/>
          <a:ext cx="1911746" cy="955873"/>
        </a:xfrm>
        <a:prstGeom prst="roundRect">
          <a:avLst>
            <a:gd name="adj" fmla="val 10000"/>
          </a:avLst>
        </a:prstGeom>
        <a:solidFill>
          <a:schemeClr val="accent4">
            <a:hueOff val="-4725531"/>
            <a:satOff val="-7569"/>
            <a:lumOff val="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Age discrimination – paying fairly across the line</a:t>
          </a:r>
          <a:endParaRPr lang="en-US" sz="1700" kern="1200"/>
        </a:p>
      </dsp:txBody>
      <dsp:txXfrm>
        <a:off x="4808181" y="1677572"/>
        <a:ext cx="1855752" cy="8998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7A1FE1-10CA-407E-8AD6-2A65740DF38F}">
      <dsp:nvSpPr>
        <dsp:cNvPr id="0" name=""/>
        <dsp:cNvSpPr/>
      </dsp:nvSpPr>
      <dsp:spPr>
        <a:xfrm>
          <a:off x="1934685" y="1280279"/>
          <a:ext cx="41361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3611" y="45720"/>
              </a:lnTo>
            </a:path>
          </a:pathLst>
        </a:custGeom>
        <a:noFill/>
        <a:ln w="9525" cap="flat" cmpd="sng" algn="ctr">
          <a:solidFill>
            <a:schemeClr val="accent5">
              <a:shade val="90000"/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30385" y="1323778"/>
        <a:ext cx="22210" cy="4442"/>
      </dsp:txXfrm>
    </dsp:sp>
    <dsp:sp modelId="{5CD9D837-221A-41F5-85CC-82393B139136}">
      <dsp:nvSpPr>
        <dsp:cNvPr id="0" name=""/>
        <dsp:cNvSpPr/>
      </dsp:nvSpPr>
      <dsp:spPr>
        <a:xfrm>
          <a:off x="5130" y="746593"/>
          <a:ext cx="1931354" cy="1158812"/>
        </a:xfrm>
        <a:prstGeom prst="rec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638" tIns="99339" rIns="94638" bIns="9933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better reflection on the local community</a:t>
          </a:r>
          <a:endParaRPr lang="en-US" sz="1900" kern="1200"/>
        </a:p>
      </dsp:txBody>
      <dsp:txXfrm>
        <a:off x="5130" y="746593"/>
        <a:ext cx="1931354" cy="1158812"/>
      </dsp:txXfrm>
    </dsp:sp>
    <dsp:sp modelId="{B01510A3-A6F9-4592-9D91-BF5FC065C92F}">
      <dsp:nvSpPr>
        <dsp:cNvPr id="0" name=""/>
        <dsp:cNvSpPr/>
      </dsp:nvSpPr>
      <dsp:spPr>
        <a:xfrm>
          <a:off x="4310251" y="1280279"/>
          <a:ext cx="41361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3611" y="45720"/>
              </a:lnTo>
            </a:path>
          </a:pathLst>
        </a:custGeom>
        <a:noFill/>
        <a:ln w="9525" cap="flat" cmpd="sng" algn="ctr">
          <a:solidFill>
            <a:schemeClr val="accent5">
              <a:shade val="90000"/>
              <a:hueOff val="56262"/>
              <a:satOff val="-327"/>
              <a:lumOff val="487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05951" y="1323778"/>
        <a:ext cx="22210" cy="4442"/>
      </dsp:txXfrm>
    </dsp:sp>
    <dsp:sp modelId="{186AFFDA-E3B4-4D52-BA32-7435C72E77B0}">
      <dsp:nvSpPr>
        <dsp:cNvPr id="0" name=""/>
        <dsp:cNvSpPr/>
      </dsp:nvSpPr>
      <dsp:spPr>
        <a:xfrm>
          <a:off x="2380696" y="746593"/>
          <a:ext cx="1931354" cy="1158812"/>
        </a:xfrm>
        <a:prstGeom prst="rect">
          <a:avLst/>
        </a:prstGeom>
        <a:gradFill rotWithShape="0">
          <a:gsLst>
            <a:gs pos="0">
              <a:schemeClr val="accent5">
                <a:shade val="80000"/>
                <a:hueOff val="44994"/>
                <a:satOff val="729"/>
                <a:lumOff val="4491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shade val="80000"/>
                <a:hueOff val="44994"/>
                <a:satOff val="729"/>
                <a:lumOff val="4491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638" tIns="99339" rIns="94638" bIns="9933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New talent with different ideas</a:t>
          </a:r>
          <a:endParaRPr lang="en-US" sz="1900" kern="1200"/>
        </a:p>
      </dsp:txBody>
      <dsp:txXfrm>
        <a:off x="2380696" y="746593"/>
        <a:ext cx="1931354" cy="1158812"/>
      </dsp:txXfrm>
    </dsp:sp>
    <dsp:sp modelId="{DF2446BE-05A6-4E7C-8CA0-0475E2B6A36C}">
      <dsp:nvSpPr>
        <dsp:cNvPr id="0" name=""/>
        <dsp:cNvSpPr/>
      </dsp:nvSpPr>
      <dsp:spPr>
        <a:xfrm>
          <a:off x="970807" y="1903606"/>
          <a:ext cx="4751132" cy="413611"/>
        </a:xfrm>
        <a:custGeom>
          <a:avLst/>
          <a:gdLst/>
          <a:ahLst/>
          <a:cxnLst/>
          <a:rect l="0" t="0" r="0" b="0"/>
          <a:pathLst>
            <a:path>
              <a:moveTo>
                <a:pt x="4751132" y="0"/>
              </a:moveTo>
              <a:lnTo>
                <a:pt x="4751132" y="223905"/>
              </a:lnTo>
              <a:lnTo>
                <a:pt x="0" y="223905"/>
              </a:lnTo>
              <a:lnTo>
                <a:pt x="0" y="413611"/>
              </a:lnTo>
            </a:path>
          </a:pathLst>
        </a:custGeom>
        <a:noFill/>
        <a:ln w="9525" cap="flat" cmpd="sng" algn="ctr">
          <a:solidFill>
            <a:schemeClr val="accent5">
              <a:shade val="90000"/>
              <a:hueOff val="112524"/>
              <a:satOff val="-653"/>
              <a:lumOff val="974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27077" y="2108190"/>
        <a:ext cx="238592" cy="4442"/>
      </dsp:txXfrm>
    </dsp:sp>
    <dsp:sp modelId="{18FFF38B-2D72-4672-8D2C-085DC234CB45}">
      <dsp:nvSpPr>
        <dsp:cNvPr id="0" name=""/>
        <dsp:cNvSpPr/>
      </dsp:nvSpPr>
      <dsp:spPr>
        <a:xfrm>
          <a:off x="4756262" y="746593"/>
          <a:ext cx="1931354" cy="1158812"/>
        </a:xfrm>
        <a:prstGeom prst="rect">
          <a:avLst/>
        </a:prstGeom>
        <a:gradFill rotWithShape="0">
          <a:gsLst>
            <a:gs pos="0">
              <a:schemeClr val="accent5">
                <a:shade val="80000"/>
                <a:hueOff val="89988"/>
                <a:satOff val="1459"/>
                <a:lumOff val="8982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shade val="80000"/>
                <a:hueOff val="89988"/>
                <a:satOff val="1459"/>
                <a:lumOff val="8982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638" tIns="99339" rIns="94638" bIns="9933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diverse work force</a:t>
          </a:r>
          <a:endParaRPr lang="en-US" sz="1900" kern="1200"/>
        </a:p>
      </dsp:txBody>
      <dsp:txXfrm>
        <a:off x="4756262" y="746593"/>
        <a:ext cx="1931354" cy="1158812"/>
      </dsp:txXfrm>
    </dsp:sp>
    <dsp:sp modelId="{E782D7D1-1942-4831-9476-A716EC425556}">
      <dsp:nvSpPr>
        <dsp:cNvPr id="0" name=""/>
        <dsp:cNvSpPr/>
      </dsp:nvSpPr>
      <dsp:spPr>
        <a:xfrm>
          <a:off x="1934685" y="2883304"/>
          <a:ext cx="41361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3611" y="45720"/>
              </a:lnTo>
            </a:path>
          </a:pathLst>
        </a:custGeom>
        <a:noFill/>
        <a:ln w="9525" cap="flat" cmpd="sng" algn="ctr">
          <a:solidFill>
            <a:schemeClr val="accent5">
              <a:shade val="90000"/>
              <a:hueOff val="168786"/>
              <a:satOff val="-980"/>
              <a:lumOff val="1460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30385" y="2926803"/>
        <a:ext cx="22210" cy="4442"/>
      </dsp:txXfrm>
    </dsp:sp>
    <dsp:sp modelId="{3CAB2B1C-E995-4482-9406-5444FBCA3CE4}">
      <dsp:nvSpPr>
        <dsp:cNvPr id="0" name=""/>
        <dsp:cNvSpPr/>
      </dsp:nvSpPr>
      <dsp:spPr>
        <a:xfrm>
          <a:off x="5130" y="2349617"/>
          <a:ext cx="1931354" cy="1158812"/>
        </a:xfrm>
        <a:prstGeom prst="rect">
          <a:avLst/>
        </a:prstGeom>
        <a:gradFill rotWithShape="0">
          <a:gsLst>
            <a:gs pos="0">
              <a:schemeClr val="accent5">
                <a:shade val="80000"/>
                <a:hueOff val="134981"/>
                <a:satOff val="2188"/>
                <a:lumOff val="13472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shade val="80000"/>
                <a:hueOff val="134981"/>
                <a:satOff val="2188"/>
                <a:lumOff val="13472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638" tIns="99339" rIns="94638" bIns="9933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Greater ability to employ disabled people</a:t>
          </a:r>
          <a:endParaRPr lang="en-US" sz="1900" kern="1200"/>
        </a:p>
      </dsp:txBody>
      <dsp:txXfrm>
        <a:off x="5130" y="2349617"/>
        <a:ext cx="1931354" cy="1158812"/>
      </dsp:txXfrm>
    </dsp:sp>
    <dsp:sp modelId="{2681A764-BB48-4F0C-87D5-8872696D452D}">
      <dsp:nvSpPr>
        <dsp:cNvPr id="0" name=""/>
        <dsp:cNvSpPr/>
      </dsp:nvSpPr>
      <dsp:spPr>
        <a:xfrm>
          <a:off x="4310251" y="2883304"/>
          <a:ext cx="41361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3611" y="45720"/>
              </a:lnTo>
            </a:path>
          </a:pathLst>
        </a:custGeom>
        <a:noFill/>
        <a:ln w="9525" cap="flat" cmpd="sng" algn="ctr">
          <a:solidFill>
            <a:schemeClr val="accent5">
              <a:shade val="90000"/>
              <a:hueOff val="225049"/>
              <a:satOff val="-1306"/>
              <a:lumOff val="1947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05951" y="2926803"/>
        <a:ext cx="22210" cy="4442"/>
      </dsp:txXfrm>
    </dsp:sp>
    <dsp:sp modelId="{6A63C129-BE7D-4933-8246-F5A63A2044A8}">
      <dsp:nvSpPr>
        <dsp:cNvPr id="0" name=""/>
        <dsp:cNvSpPr/>
      </dsp:nvSpPr>
      <dsp:spPr>
        <a:xfrm>
          <a:off x="2380696" y="2349617"/>
          <a:ext cx="1931354" cy="1158812"/>
        </a:xfrm>
        <a:prstGeom prst="rect">
          <a:avLst/>
        </a:prstGeom>
        <a:gradFill rotWithShape="0">
          <a:gsLst>
            <a:gs pos="0">
              <a:schemeClr val="accent5">
                <a:shade val="80000"/>
                <a:hueOff val="179975"/>
                <a:satOff val="2918"/>
                <a:lumOff val="17963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shade val="80000"/>
                <a:hueOff val="179975"/>
                <a:satOff val="2918"/>
                <a:lumOff val="17963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638" tIns="99339" rIns="94638" bIns="9933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Widen peoples skill set and knowledge</a:t>
          </a:r>
          <a:endParaRPr lang="en-US" sz="1900" kern="1200"/>
        </a:p>
      </dsp:txBody>
      <dsp:txXfrm>
        <a:off x="2380696" y="2349617"/>
        <a:ext cx="1931354" cy="1158812"/>
      </dsp:txXfrm>
    </dsp:sp>
    <dsp:sp modelId="{7A8B584B-288A-4567-85FC-63907C457ED9}">
      <dsp:nvSpPr>
        <dsp:cNvPr id="0" name=""/>
        <dsp:cNvSpPr/>
      </dsp:nvSpPr>
      <dsp:spPr>
        <a:xfrm>
          <a:off x="4756262" y="2349617"/>
          <a:ext cx="1931354" cy="1158812"/>
        </a:xfrm>
        <a:prstGeom prst="rect">
          <a:avLst/>
        </a:prstGeom>
        <a:gradFill rotWithShape="0">
          <a:gsLst>
            <a:gs pos="0">
              <a:schemeClr val="accent5">
                <a:shade val="80000"/>
                <a:hueOff val="224969"/>
                <a:satOff val="3647"/>
                <a:lumOff val="22454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shade val="80000"/>
                <a:hueOff val="224969"/>
                <a:satOff val="3647"/>
                <a:lumOff val="22454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638" tIns="99339" rIns="94638" bIns="99339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greater range of age with different way of thinking and skills</a:t>
          </a:r>
          <a:endParaRPr lang="en-US" sz="1900" kern="1200"/>
        </a:p>
      </dsp:txBody>
      <dsp:txXfrm>
        <a:off x="4756262" y="2349617"/>
        <a:ext cx="1931354" cy="11588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38242B-7132-4ADD-857E-078196FBF234}">
      <dsp:nvSpPr>
        <dsp:cNvPr id="0" name=""/>
        <dsp:cNvSpPr/>
      </dsp:nvSpPr>
      <dsp:spPr>
        <a:xfrm>
          <a:off x="0" y="579062"/>
          <a:ext cx="6692748" cy="707264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May take longer to fit in with work force</a:t>
          </a:r>
          <a:endParaRPr lang="en-US" sz="3100" kern="1200"/>
        </a:p>
      </dsp:txBody>
      <dsp:txXfrm>
        <a:off x="34526" y="613588"/>
        <a:ext cx="6623696" cy="638212"/>
      </dsp:txXfrm>
    </dsp:sp>
    <dsp:sp modelId="{621F03F0-DECC-4A66-9F25-F2CB2C57CAC9}">
      <dsp:nvSpPr>
        <dsp:cNvPr id="0" name=""/>
        <dsp:cNvSpPr/>
      </dsp:nvSpPr>
      <dsp:spPr>
        <a:xfrm>
          <a:off x="0" y="1375607"/>
          <a:ext cx="6692748" cy="707264"/>
        </a:xfrm>
        <a:prstGeom prst="roundRect">
          <a:avLst/>
        </a:prstGeom>
        <a:gradFill rotWithShape="0">
          <a:gsLst>
            <a:gs pos="0">
              <a:schemeClr val="accent4">
                <a:hueOff val="-1575177"/>
                <a:satOff val="-2523"/>
                <a:lumOff val="261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4">
                <a:hueOff val="-1575177"/>
                <a:satOff val="-2523"/>
                <a:lumOff val="261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Initial cost of equipment and training</a:t>
          </a:r>
          <a:endParaRPr lang="en-US" sz="3100" kern="1200"/>
        </a:p>
      </dsp:txBody>
      <dsp:txXfrm>
        <a:off x="34526" y="1410133"/>
        <a:ext cx="6623696" cy="638212"/>
      </dsp:txXfrm>
    </dsp:sp>
    <dsp:sp modelId="{1B46E89D-8B11-4BC3-995E-FF4D70F927D9}">
      <dsp:nvSpPr>
        <dsp:cNvPr id="0" name=""/>
        <dsp:cNvSpPr/>
      </dsp:nvSpPr>
      <dsp:spPr>
        <a:xfrm>
          <a:off x="0" y="2172152"/>
          <a:ext cx="6692748" cy="707264"/>
        </a:xfrm>
        <a:prstGeom prst="roundRect">
          <a:avLst/>
        </a:prstGeom>
        <a:gradFill rotWithShape="0">
          <a:gsLst>
            <a:gs pos="0">
              <a:schemeClr val="accent4">
                <a:hueOff val="-3150354"/>
                <a:satOff val="-5046"/>
                <a:lumOff val="523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4">
                <a:hueOff val="-3150354"/>
                <a:satOff val="-5046"/>
                <a:lumOff val="523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May be time consuming</a:t>
          </a:r>
          <a:endParaRPr lang="en-US" sz="3100" kern="1200"/>
        </a:p>
      </dsp:txBody>
      <dsp:txXfrm>
        <a:off x="34526" y="2206678"/>
        <a:ext cx="6623696" cy="638212"/>
      </dsp:txXfrm>
    </dsp:sp>
    <dsp:sp modelId="{FCE225D2-D787-4C31-BF9B-24FB7977382F}">
      <dsp:nvSpPr>
        <dsp:cNvPr id="0" name=""/>
        <dsp:cNvSpPr/>
      </dsp:nvSpPr>
      <dsp:spPr>
        <a:xfrm>
          <a:off x="0" y="2968697"/>
          <a:ext cx="6692748" cy="707264"/>
        </a:xfrm>
        <a:prstGeom prst="roundRect">
          <a:avLst/>
        </a:prstGeom>
        <a:gradFill rotWithShape="0">
          <a:gsLst>
            <a:gs pos="0">
              <a:schemeClr val="accent4">
                <a:hueOff val="-4725531"/>
                <a:satOff val="-7569"/>
                <a:lumOff val="784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4">
                <a:hueOff val="-4725531"/>
                <a:satOff val="-7569"/>
                <a:lumOff val="784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Will cost more in wages</a:t>
          </a:r>
          <a:endParaRPr lang="en-US" sz="3100" kern="1200"/>
        </a:p>
      </dsp:txBody>
      <dsp:txXfrm>
        <a:off x="34526" y="3003223"/>
        <a:ext cx="6623696" cy="6382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/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8BCE5-EB51-41C2-B91B-601A0D523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667BD9-EB11-4289-89AD-FF51A53074E1}" type="datetimeFigureOut">
              <a:rPr lang="en-GB"/>
              <a:pPr>
                <a:defRPr/>
              </a:pPr>
              <a:t>13/12/2017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1659E0-14FF-4265-AC6F-F09AFE553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B513-A0C7-482C-8ECF-4CECD0157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FC3EA0-0E7B-4497-ADF3-3F8AE734C8D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76576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/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F55732-8D37-4D06-9EF0-9697F0D53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DC2D1-8287-425E-8EFA-08854FD01DAD}" type="datetimeFigureOut">
              <a:rPr lang="en-GB"/>
              <a:pPr>
                <a:defRPr/>
              </a:pPr>
              <a:t>13/12/2017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86C3C-3107-457C-8A14-3C37FEA02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4D8C2B-A276-4020-9A3B-DE80C5ECC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EE6EC1-3C78-4E3B-A77D-E001414864C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18855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/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CA69D-A3CA-4B27-9B6F-710B86F42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CA33D1-8381-43F5-A241-35EF8D5E7C7D}" type="datetimeFigureOut">
              <a:rPr lang="en-GB"/>
              <a:pPr>
                <a:defRPr/>
              </a:pPr>
              <a:t>13/12/2017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0FF7C-69FA-422E-9E3C-F778A251D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B34C86-7B6D-4ECB-B124-9844F62DF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27D1AF-6460-4676-A8F9-7FBF5A621C8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33522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/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/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02695A-7A5C-4C8D-8BE9-0858DCDA7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E0932-E891-497E-A203-FDE399A3467D}" type="datetimeFigureOut">
              <a:rPr lang="en-GB"/>
              <a:pPr>
                <a:defRPr/>
              </a:pPr>
              <a:t>13/12/2017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8951FCD-AC62-45FC-AA8D-2B8BEA4FF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E3D2B2A-0DCE-4AC6-89D2-BEDE9CC57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1DF925-FE42-49CF-AE9E-8512AEFA3CA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40750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/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/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/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/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EF4FA74-CA9D-4879-91E9-B6B29F910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C5D0C-9017-4205-BD7F-56C61BDACE28}" type="datetimeFigureOut">
              <a:rPr lang="en-GB"/>
              <a:pPr>
                <a:defRPr/>
              </a:pPr>
              <a:t>13/12/2017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6954830-FADD-4913-A85A-0CFD469B4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35F780C-C784-4E08-8274-D132231B0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4EEE61-93C3-4C06-BC23-CAB0CA1E170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98674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A1BC3948-3C25-46EB-83E2-7F71BB461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3E848-2B04-4132-8C8E-B6638337EBC9}" type="datetimeFigureOut">
              <a:rPr lang="en-GB"/>
              <a:pPr>
                <a:defRPr/>
              </a:pPr>
              <a:t>13/12/2017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3F3C4B5-193D-48C9-8800-5C6D07432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AB7ADDE-4E7D-4162-A833-B38D0360A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DC0838-0529-4F5F-8C57-976F3138566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50798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F6007BC-3C05-4D17-84F5-8795D3387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595637-816A-4FD7-8343-D6997FD2C3A6}" type="datetimeFigureOut">
              <a:rPr lang="en-GB"/>
              <a:pPr>
                <a:defRPr/>
              </a:pPr>
              <a:t>13/12/2017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7C1C21B7-D0CA-44DD-BDB6-CFB4A429E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6C1344C-9387-4C26-8A54-4CC42734B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3A45E4-C22B-4705-BB2D-10636C9B258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19945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/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/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D0531BC-76C0-4BB4-B988-1597E22C1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5D074-487A-48A7-81ED-C41D0755CBB5}" type="datetimeFigureOut">
              <a:rPr lang="en-GB"/>
              <a:pPr>
                <a:defRPr/>
              </a:pPr>
              <a:t>13/12/2017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AF2EE05-8D6C-4776-9673-79048D3B6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7B00738-BF37-42F3-B5F9-395E10015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98AE09-7AB7-468F-95E5-B6B6532BFC6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142461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/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>
            <a:extLst/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4BBD71A-C1EA-4787-B1DF-16CABA98FB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F4B11-9473-4760-9232-9F02F9483DAB}" type="datetimeFigureOut">
              <a:rPr lang="en-GB"/>
              <a:pPr>
                <a:defRPr/>
              </a:pPr>
              <a:t>13/12/2017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93A9C29-2D9B-41D4-BBD3-5782165B5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60AA8D4-67FF-4B86-9586-1B0B40A31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95B32B-61B5-403E-8D75-64F1C27310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97654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/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72F6E-4D57-4807-A681-D7D1DF4A7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4CFD1-93B7-442E-BD81-D9E07752E56C}" type="datetimeFigureOut">
              <a:rPr lang="en-GB"/>
              <a:pPr>
                <a:defRPr/>
              </a:pPr>
              <a:t>13/12/2017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C57FD9-25D6-4AB6-8217-B34832BA1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E7D89D-1818-4B2F-91D8-D870B4A7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CF686F-02F1-49EE-95DF-2A0DB367970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07059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/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/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15E739-106E-4491-B381-C3EFE1888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DF408-2A6A-43C1-BB2E-06F51CCAA9E7}" type="datetimeFigureOut">
              <a:rPr lang="en-GB"/>
              <a:pPr>
                <a:defRPr/>
              </a:pPr>
              <a:t>13/12/2017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25A1B2-394E-4BF9-83D1-C12A14978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D7B3F-5490-4B62-A2B0-A7C880490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3D4FEE-F948-416F-A7D3-F65A919F063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9869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01744AD3-13EC-471B-B264-5CCB102FC12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2414F6F-6E0E-41FE-8086-8DE8E7C8459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5C42F-FF5D-4DF2-8B40-C3F718A8BA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D6C12DB-18C4-4C59-BD08-EC282119BF2E}" type="datetimeFigureOut">
              <a:rPr lang="en-GB"/>
              <a:pPr>
                <a:defRPr/>
              </a:pPr>
              <a:t>13/12/2017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EB8D3-D44C-4392-A126-0768B020DD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588BA-D23F-4E48-910C-D4D789E0AD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fld id="{FDFDFA08-E298-45CC-B2A8-46A355F13B7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8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4D4F58CC-6FCA-437B-B453-B64157F7926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2051" name="Picture 6" descr="Image result for Managing People">
            <a:extLst>
              <a:ext uri="{FF2B5EF4-FFF2-40B4-BE49-F238E27FC236}">
                <a16:creationId xmlns:a16="http://schemas.microsoft.com/office/drawing/2014/main" id="{62E0139C-F253-4FD4-8657-CE5E6D55E1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70" b="255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itle 1">
            <a:extLst>
              <a:ext uri="{FF2B5EF4-FFF2-40B4-BE49-F238E27FC236}">
                <a16:creationId xmlns:a16="http://schemas.microsoft.com/office/drawing/2014/main" id="{02F8D864-A94D-4DD3-A50E-565C1FD942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61" y="3017424"/>
            <a:ext cx="9144000" cy="2900362"/>
          </a:xfrm>
        </p:spPr>
        <p:txBody>
          <a:bodyPr/>
          <a:lstStyle/>
          <a:p>
            <a:r>
              <a:rPr lang="en-GB" altLang="en-US" dirty="0">
                <a:solidFill>
                  <a:srgbClr val="FF0000"/>
                </a:solidFill>
              </a:rPr>
              <a:t>Managing People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7C4BC7EE-C42E-4D7B-A083-93A4CDEBF1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3329" y="0"/>
            <a:ext cx="8791575" cy="1655762"/>
          </a:xfrm>
        </p:spPr>
        <p:txBody>
          <a:bodyPr>
            <a:normAutofit/>
          </a:bodyPr>
          <a:lstStyle/>
          <a:p>
            <a:pPr algn="ctr"/>
            <a:r>
              <a:rPr lang="en-GB" sz="6600" b="1" dirty="0">
                <a:solidFill>
                  <a:srgbClr val="FF0000"/>
                </a:solidFill>
              </a:rPr>
              <a:t>Tesco </a:t>
            </a:r>
          </a:p>
        </p:txBody>
      </p:sp>
    </p:spTree>
    <p:extLst>
      <p:ext uri="{BB962C8B-B14F-4D97-AF65-F5344CB8AC3E}">
        <p14:creationId xmlns:p14="http://schemas.microsoft.com/office/powerpoint/2010/main" val="25288260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B9C16B-AC4A-44ED-9075-F76549B46E7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2A2FEB6-F419-4684-9ABC-9E32E012E8B7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100" y="-11384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3" name="Rectangle 5">
              <a:extLst>
                <a:ext uri="{FF2B5EF4-FFF2-40B4-BE49-F238E27FC236}">
                  <a16:creationId xmlns:a16="http://schemas.microsoft.com/office/drawing/2014/main" id="{21E24A15-28D6-4CEB-9268-0BB0BEEAF38C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4345933F-9633-4510-90E1-08B0E2A19E7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C68A48FB-1BE4-4053-A76F-5A5511BA0E0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8149777B-6A9F-4C95-BF44-F9646450713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0654845E-622A-4AD3-8F3A-6E1DEAB5FCA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DF1C0739-3D08-4C83-857E-B0724A6E8C7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D235EAA0-7D5A-453A-9643-EE7A4954EA9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94C6FB7C-72DE-42DE-8F58-CCE9B8F5562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FE31E0FE-EC8D-4EA7-BD9D-02F8C54FDB3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69FE4B12-13E0-48F9-9E18-66406B8D3CD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87FAADC3-B321-43EE-B8F3-2842D84098D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Line 16">
              <a:extLst>
                <a:ext uri="{FF2B5EF4-FFF2-40B4-BE49-F238E27FC236}">
                  <a16:creationId xmlns:a16="http://schemas.microsoft.com/office/drawing/2014/main" id="{90461464-1683-402F-A72B-8558CC67774C}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70F594E7-32D0-45B9-A3CF-636CF6FCBDC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8AEF60E1-26C2-4E3C-B839-347DDD23C30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792FE54B-EE9D-4E57-B6BC-6A9196BE895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72BE56DF-619D-463E-8F88-CABA09DA88E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Rectangle 21">
              <a:extLst>
                <a:ext uri="{FF2B5EF4-FFF2-40B4-BE49-F238E27FC236}">
                  <a16:creationId xmlns:a16="http://schemas.microsoft.com/office/drawing/2014/main" id="{C7430457-1935-4BBF-A6A7-7C3125A02EF9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BB006150-E547-4E84-A2B1-59131F3D531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5A8CD074-956B-41A4-870B-001554B69BB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070C253B-974E-459F-AD0B-70572248284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BBC07B3D-A631-44EA-861A-7D80383A102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6">
              <a:extLst>
                <a:ext uri="{FF2B5EF4-FFF2-40B4-BE49-F238E27FC236}">
                  <a16:creationId xmlns:a16="http://schemas.microsoft.com/office/drawing/2014/main" id="{32039DC6-B4CF-4A5A-8D17-3A568D125C9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7">
              <a:extLst>
                <a:ext uri="{FF2B5EF4-FFF2-40B4-BE49-F238E27FC236}">
                  <a16:creationId xmlns:a16="http://schemas.microsoft.com/office/drawing/2014/main" id="{99E0C81F-5D8D-4AF8-BDE5-4DF75868F74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8">
              <a:extLst>
                <a:ext uri="{FF2B5EF4-FFF2-40B4-BE49-F238E27FC236}">
                  <a16:creationId xmlns:a16="http://schemas.microsoft.com/office/drawing/2014/main" id="{0D946680-855C-41EC-BBA2-61F6F776E54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9">
              <a:extLst>
                <a:ext uri="{FF2B5EF4-FFF2-40B4-BE49-F238E27FC236}">
                  <a16:creationId xmlns:a16="http://schemas.microsoft.com/office/drawing/2014/main" id="{E6FAD9E8-6E13-45A0-A5D6-8BCAD27B408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0">
              <a:extLst>
                <a:ext uri="{FF2B5EF4-FFF2-40B4-BE49-F238E27FC236}">
                  <a16:creationId xmlns:a16="http://schemas.microsoft.com/office/drawing/2014/main" id="{0CCBC8FA-0581-454F-9FD1-6B6102A1AA9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5D6C328F-65A5-41E8-86E9-E4E638CC3B4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41" name="Picture 2" descr="A picture containing electronics&#10;&#10;Description generated with high confidence">
            <a:extLst>
              <a:ext uri="{FF2B5EF4-FFF2-40B4-BE49-F238E27FC236}">
                <a16:creationId xmlns:a16="http://schemas.microsoft.com/office/drawing/2014/main" id="{3E94A106-9341-485C-9057-9D62B2BD083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2"/>
            <a:ext cx="4061525" cy="6858001"/>
          </a:xfrm>
          <a:prstGeom prst="rect">
            <a:avLst/>
          </a:prstGeom>
          <a:extLst>
            <a:ext uri="{909E8E84-426E-40dd-AFC4-6F175D3DCCD1}">
              <a14:hiddenFill xmlns="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B53044DC-4918-43DA-B49D-91673C6C948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4055621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1DCE6B36-1420-43AB-86CF-4E653A517B9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0" y="-9998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46" name="Rectangle 5">
              <a:extLst>
                <a:ext uri="{FF2B5EF4-FFF2-40B4-BE49-F238E27FC236}">
                  <a16:creationId xmlns:a16="http://schemas.microsoft.com/office/drawing/2014/main" id="{72626E0B-9628-468E-A713-011C02F602BB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7" name="Freeform 6">
              <a:extLst>
                <a:ext uri="{FF2B5EF4-FFF2-40B4-BE49-F238E27FC236}">
                  <a16:creationId xmlns:a16="http://schemas.microsoft.com/office/drawing/2014/main" id="{93F7977A-BD91-4B0D-9A8D-372DB67AD8D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7">
              <a:extLst>
                <a:ext uri="{FF2B5EF4-FFF2-40B4-BE49-F238E27FC236}">
                  <a16:creationId xmlns:a16="http://schemas.microsoft.com/office/drawing/2014/main" id="{9FEE6A56-01A1-404D-864E-1C2587C9AFB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74DBBF2-EF6F-4E3E-B183-F8EEE760946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9">
              <a:extLst>
                <a:ext uri="{FF2B5EF4-FFF2-40B4-BE49-F238E27FC236}">
                  <a16:creationId xmlns:a16="http://schemas.microsoft.com/office/drawing/2014/main" id="{ABCF0F27-B056-474C-A0FB-1DB747A92FB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0A0A5B7B-BA2A-45CC-AABE-9D5B08A5DB6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11">
              <a:extLst>
                <a:ext uri="{FF2B5EF4-FFF2-40B4-BE49-F238E27FC236}">
                  <a16:creationId xmlns:a16="http://schemas.microsoft.com/office/drawing/2014/main" id="{3C9A5D2B-1787-4954-9108-B9D497A87C8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12">
              <a:extLst>
                <a:ext uri="{FF2B5EF4-FFF2-40B4-BE49-F238E27FC236}">
                  <a16:creationId xmlns:a16="http://schemas.microsoft.com/office/drawing/2014/main" id="{818C4F8B-7556-49A7-83C6-C8F631F6A98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13">
              <a:extLst>
                <a:ext uri="{FF2B5EF4-FFF2-40B4-BE49-F238E27FC236}">
                  <a16:creationId xmlns:a16="http://schemas.microsoft.com/office/drawing/2014/main" id="{22BED614-D078-47EA-9C72-190217FDD57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14">
              <a:extLst>
                <a:ext uri="{FF2B5EF4-FFF2-40B4-BE49-F238E27FC236}">
                  <a16:creationId xmlns:a16="http://schemas.microsoft.com/office/drawing/2014/main" id="{73DE0BF2-86D7-4038-AC4B-AF0F116A587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11D8BB55-D027-420C-9EF9-49B3BA79DC7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Line 16">
              <a:extLst>
                <a:ext uri="{FF2B5EF4-FFF2-40B4-BE49-F238E27FC236}">
                  <a16:creationId xmlns:a16="http://schemas.microsoft.com/office/drawing/2014/main" id="{3FAEF5CE-07ED-46A7-9777-D86C70719583}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58" name="Freeform 17">
              <a:extLst>
                <a:ext uri="{FF2B5EF4-FFF2-40B4-BE49-F238E27FC236}">
                  <a16:creationId xmlns:a16="http://schemas.microsoft.com/office/drawing/2014/main" id="{29CAFB1A-357C-4313-B734-1CD4E4F9D2D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18">
              <a:extLst>
                <a:ext uri="{FF2B5EF4-FFF2-40B4-BE49-F238E27FC236}">
                  <a16:creationId xmlns:a16="http://schemas.microsoft.com/office/drawing/2014/main" id="{653161D3-8634-4BB7-A2BC-028C4EAA151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19">
              <a:extLst>
                <a:ext uri="{FF2B5EF4-FFF2-40B4-BE49-F238E27FC236}">
                  <a16:creationId xmlns:a16="http://schemas.microsoft.com/office/drawing/2014/main" id="{9537546A-6FF1-408B-AFE2-BBF7D348230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20">
              <a:extLst>
                <a:ext uri="{FF2B5EF4-FFF2-40B4-BE49-F238E27FC236}">
                  <a16:creationId xmlns:a16="http://schemas.microsoft.com/office/drawing/2014/main" id="{F73EE662-79B7-404B-B1B8-0E096BE4CD66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Rectangle 21">
              <a:extLst>
                <a:ext uri="{FF2B5EF4-FFF2-40B4-BE49-F238E27FC236}">
                  <a16:creationId xmlns:a16="http://schemas.microsoft.com/office/drawing/2014/main" id="{B6DDB906-1F52-4D64-8493-4816EDDD34CC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3" name="Freeform 22">
              <a:extLst>
                <a:ext uri="{FF2B5EF4-FFF2-40B4-BE49-F238E27FC236}">
                  <a16:creationId xmlns:a16="http://schemas.microsoft.com/office/drawing/2014/main" id="{4FA472A5-ABEA-4961-897B-7EB96AF09A1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23">
              <a:extLst>
                <a:ext uri="{FF2B5EF4-FFF2-40B4-BE49-F238E27FC236}">
                  <a16:creationId xmlns:a16="http://schemas.microsoft.com/office/drawing/2014/main" id="{54226E99-C38F-4456-A1F8-8897483FD9A8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24">
              <a:extLst>
                <a:ext uri="{FF2B5EF4-FFF2-40B4-BE49-F238E27FC236}">
                  <a16:creationId xmlns:a16="http://schemas.microsoft.com/office/drawing/2014/main" id="{0A4A0196-A383-4629-B9A5-9C87E846C11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25">
              <a:extLst>
                <a:ext uri="{FF2B5EF4-FFF2-40B4-BE49-F238E27FC236}">
                  <a16:creationId xmlns:a16="http://schemas.microsoft.com/office/drawing/2014/main" id="{BA5E608D-2E7B-4662-A9A0-18D4E0F0DC6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26">
              <a:extLst>
                <a:ext uri="{FF2B5EF4-FFF2-40B4-BE49-F238E27FC236}">
                  <a16:creationId xmlns:a16="http://schemas.microsoft.com/office/drawing/2014/main" id="{5E211F37-790F-4BD7-B055-022AE0C2E6D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27">
              <a:extLst>
                <a:ext uri="{FF2B5EF4-FFF2-40B4-BE49-F238E27FC236}">
                  <a16:creationId xmlns:a16="http://schemas.microsoft.com/office/drawing/2014/main" id="{96F375D0-232A-490A-9499-CB5FBA3FD9A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28">
              <a:extLst>
                <a:ext uri="{FF2B5EF4-FFF2-40B4-BE49-F238E27FC236}">
                  <a16:creationId xmlns:a16="http://schemas.microsoft.com/office/drawing/2014/main" id="{6B33B423-FD0F-4780-A0D6-32FC040B37C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29">
              <a:extLst>
                <a:ext uri="{FF2B5EF4-FFF2-40B4-BE49-F238E27FC236}">
                  <a16:creationId xmlns:a16="http://schemas.microsoft.com/office/drawing/2014/main" id="{B6BD1710-838F-4CDD-A000-C6C710A6A08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30">
              <a:extLst>
                <a:ext uri="{FF2B5EF4-FFF2-40B4-BE49-F238E27FC236}">
                  <a16:creationId xmlns:a16="http://schemas.microsoft.com/office/drawing/2014/main" id="{0BB93533-1C95-4B0A-B0E2-168602B085D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31">
              <a:extLst>
                <a:ext uri="{FF2B5EF4-FFF2-40B4-BE49-F238E27FC236}">
                  <a16:creationId xmlns:a16="http://schemas.microsoft.com/office/drawing/2014/main" id="{CB0B113D-1987-4D89-A475-511E092FE1F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74" name="Picture 2" descr="A picture containing electronics&#10;&#10;Description generated with high confidence">
            <a:extLst>
              <a:ext uri="{FF2B5EF4-FFF2-40B4-BE49-F238E27FC236}">
                <a16:creationId xmlns:a16="http://schemas.microsoft.com/office/drawing/2014/main" id="{9BE36DBF-0333-4D36-A5BF-81FDA2406FE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13238"/>
            <a:ext cx="4062718" cy="6858001"/>
          </a:xfrm>
          <a:prstGeom prst="rect">
            <a:avLst/>
          </a:prstGeom>
          <a:noFill/>
          <a:extLst>
            <a:ext uri="{909E8E84-426E-40dd-AFC4-6F175D3DCCD1}">
              <a14:hiddenFill xmlns="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6220C9-D05E-4D3A-BE37-DD03ACF4F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330" y="1134681"/>
            <a:ext cx="2743310" cy="4255025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FF0000"/>
                </a:solidFill>
              </a:rPr>
              <a:t>Tesco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2004714"/>
              </p:ext>
            </p:extLst>
          </p:nvPr>
        </p:nvGraphicFramePr>
        <p:xfrm>
          <a:off x="4662189" y="1134682"/>
          <a:ext cx="6692748" cy="4255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83808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4A347-5BC0-4A12-BCB8-61418F9BF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0E2CC-2AB4-4781-B855-DDFEBF950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Armstrong and Taylor (2017)</a:t>
            </a:r>
          </a:p>
          <a:p>
            <a:pPr marL="0" indent="0">
              <a:buNone/>
            </a:pPr>
            <a:r>
              <a:rPr lang="en-GB" dirty="0"/>
              <a:t>‘Managing inclusion is about forming and maintaining a culture in which individuals from all backgrounds not just members of historically favoured groups are fairly treated for who they are.’ (Armstrong and Taylor)</a:t>
            </a:r>
          </a:p>
        </p:txBody>
      </p:sp>
    </p:spTree>
    <p:extLst>
      <p:ext uri="{BB962C8B-B14F-4D97-AF65-F5344CB8AC3E}">
        <p14:creationId xmlns:p14="http://schemas.microsoft.com/office/powerpoint/2010/main" val="2797566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B9C16B-AC4A-44ED-9075-F76549B46E7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2A2FEB6-F419-4684-9ABC-9E32E012E8B7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100" y="-11384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3" name="Rectangle 5">
              <a:extLst>
                <a:ext uri="{FF2B5EF4-FFF2-40B4-BE49-F238E27FC236}">
                  <a16:creationId xmlns:a16="http://schemas.microsoft.com/office/drawing/2014/main" id="{21E24A15-28D6-4CEB-9268-0BB0BEEAF38C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4345933F-9633-4510-90E1-08B0E2A19E7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C68A48FB-1BE4-4053-A76F-5A5511BA0E0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8149777B-6A9F-4C95-BF44-F9646450713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0654845E-622A-4AD3-8F3A-6E1DEAB5FCA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DF1C0739-3D08-4C83-857E-B0724A6E8C7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D235EAA0-7D5A-453A-9643-EE7A4954EA9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94C6FB7C-72DE-42DE-8F58-CCE9B8F5562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FE31E0FE-EC8D-4EA7-BD9D-02F8C54FDB3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69FE4B12-13E0-48F9-9E18-66406B8D3CD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87FAADC3-B321-43EE-B8F3-2842D84098D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Line 16">
              <a:extLst>
                <a:ext uri="{FF2B5EF4-FFF2-40B4-BE49-F238E27FC236}">
                  <a16:creationId xmlns:a16="http://schemas.microsoft.com/office/drawing/2014/main" id="{90461464-1683-402F-A72B-8558CC67774C}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70F594E7-32D0-45B9-A3CF-636CF6FCBDC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8AEF60E1-26C2-4E3C-B839-347DDD23C30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792FE54B-EE9D-4E57-B6BC-6A9196BE895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72BE56DF-619D-463E-8F88-CABA09DA88E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Rectangle 21">
              <a:extLst>
                <a:ext uri="{FF2B5EF4-FFF2-40B4-BE49-F238E27FC236}">
                  <a16:creationId xmlns:a16="http://schemas.microsoft.com/office/drawing/2014/main" id="{C7430457-1935-4BBF-A6A7-7C3125A02EF9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BB006150-E547-4E84-A2B1-59131F3D531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5A8CD074-956B-41A4-870B-001554B69BB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070C253B-974E-459F-AD0B-70572248284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BBC07B3D-A631-44EA-861A-7D80383A102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6">
              <a:extLst>
                <a:ext uri="{FF2B5EF4-FFF2-40B4-BE49-F238E27FC236}">
                  <a16:creationId xmlns:a16="http://schemas.microsoft.com/office/drawing/2014/main" id="{32039DC6-B4CF-4A5A-8D17-3A568D125C9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7">
              <a:extLst>
                <a:ext uri="{FF2B5EF4-FFF2-40B4-BE49-F238E27FC236}">
                  <a16:creationId xmlns:a16="http://schemas.microsoft.com/office/drawing/2014/main" id="{99E0C81F-5D8D-4AF8-BDE5-4DF75868F74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8">
              <a:extLst>
                <a:ext uri="{FF2B5EF4-FFF2-40B4-BE49-F238E27FC236}">
                  <a16:creationId xmlns:a16="http://schemas.microsoft.com/office/drawing/2014/main" id="{0D946680-855C-41EC-BBA2-61F6F776E54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9">
              <a:extLst>
                <a:ext uri="{FF2B5EF4-FFF2-40B4-BE49-F238E27FC236}">
                  <a16:creationId xmlns:a16="http://schemas.microsoft.com/office/drawing/2014/main" id="{E6FAD9E8-6E13-45A0-A5D6-8BCAD27B408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0">
              <a:extLst>
                <a:ext uri="{FF2B5EF4-FFF2-40B4-BE49-F238E27FC236}">
                  <a16:creationId xmlns:a16="http://schemas.microsoft.com/office/drawing/2014/main" id="{0CCBC8FA-0581-454F-9FD1-6B6102A1AA9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5D6C328F-65A5-41E8-86E9-E4E638CC3B4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41" name="Picture 2" descr="A picture containing electronics&#10;&#10;Description generated with high confidence">
            <a:extLst>
              <a:ext uri="{FF2B5EF4-FFF2-40B4-BE49-F238E27FC236}">
                <a16:creationId xmlns:a16="http://schemas.microsoft.com/office/drawing/2014/main" id="{3E94A106-9341-485C-9057-9D62B2BD083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2"/>
            <a:ext cx="4061525" cy="6858001"/>
          </a:xfrm>
          <a:prstGeom prst="rect">
            <a:avLst/>
          </a:prstGeom>
          <a:extLst>
            <a:ext uri="{909E8E84-426E-40dd-AFC4-6F175D3DCCD1}">
              <a14:hiddenFill xmlns="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B53044DC-4918-43DA-B49D-91673C6C948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4055621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1DCE6B36-1420-43AB-86CF-4E653A517B9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0" y="-9998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46" name="Rectangle 5">
              <a:extLst>
                <a:ext uri="{FF2B5EF4-FFF2-40B4-BE49-F238E27FC236}">
                  <a16:creationId xmlns:a16="http://schemas.microsoft.com/office/drawing/2014/main" id="{72626E0B-9628-468E-A713-011C02F602BB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7" name="Freeform 6">
              <a:extLst>
                <a:ext uri="{FF2B5EF4-FFF2-40B4-BE49-F238E27FC236}">
                  <a16:creationId xmlns:a16="http://schemas.microsoft.com/office/drawing/2014/main" id="{93F7977A-BD91-4B0D-9A8D-372DB67AD8D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7">
              <a:extLst>
                <a:ext uri="{FF2B5EF4-FFF2-40B4-BE49-F238E27FC236}">
                  <a16:creationId xmlns:a16="http://schemas.microsoft.com/office/drawing/2014/main" id="{9FEE6A56-01A1-404D-864E-1C2587C9AFB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74DBBF2-EF6F-4E3E-B183-F8EEE760946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9">
              <a:extLst>
                <a:ext uri="{FF2B5EF4-FFF2-40B4-BE49-F238E27FC236}">
                  <a16:creationId xmlns:a16="http://schemas.microsoft.com/office/drawing/2014/main" id="{ABCF0F27-B056-474C-A0FB-1DB747A92FB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0A0A5B7B-BA2A-45CC-AABE-9D5B08A5DB6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11">
              <a:extLst>
                <a:ext uri="{FF2B5EF4-FFF2-40B4-BE49-F238E27FC236}">
                  <a16:creationId xmlns:a16="http://schemas.microsoft.com/office/drawing/2014/main" id="{3C9A5D2B-1787-4954-9108-B9D497A87C8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12">
              <a:extLst>
                <a:ext uri="{FF2B5EF4-FFF2-40B4-BE49-F238E27FC236}">
                  <a16:creationId xmlns:a16="http://schemas.microsoft.com/office/drawing/2014/main" id="{818C4F8B-7556-49A7-83C6-C8F631F6A98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13">
              <a:extLst>
                <a:ext uri="{FF2B5EF4-FFF2-40B4-BE49-F238E27FC236}">
                  <a16:creationId xmlns:a16="http://schemas.microsoft.com/office/drawing/2014/main" id="{22BED614-D078-47EA-9C72-190217FDD57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14">
              <a:extLst>
                <a:ext uri="{FF2B5EF4-FFF2-40B4-BE49-F238E27FC236}">
                  <a16:creationId xmlns:a16="http://schemas.microsoft.com/office/drawing/2014/main" id="{73DE0BF2-86D7-4038-AC4B-AF0F116A587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11D8BB55-D027-420C-9EF9-49B3BA79DC7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Line 16">
              <a:extLst>
                <a:ext uri="{FF2B5EF4-FFF2-40B4-BE49-F238E27FC236}">
                  <a16:creationId xmlns:a16="http://schemas.microsoft.com/office/drawing/2014/main" id="{3FAEF5CE-07ED-46A7-9777-D86C70719583}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58" name="Freeform 17">
              <a:extLst>
                <a:ext uri="{FF2B5EF4-FFF2-40B4-BE49-F238E27FC236}">
                  <a16:creationId xmlns:a16="http://schemas.microsoft.com/office/drawing/2014/main" id="{29CAFB1A-357C-4313-B734-1CD4E4F9D2D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18">
              <a:extLst>
                <a:ext uri="{FF2B5EF4-FFF2-40B4-BE49-F238E27FC236}">
                  <a16:creationId xmlns:a16="http://schemas.microsoft.com/office/drawing/2014/main" id="{653161D3-8634-4BB7-A2BC-028C4EAA151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19">
              <a:extLst>
                <a:ext uri="{FF2B5EF4-FFF2-40B4-BE49-F238E27FC236}">
                  <a16:creationId xmlns:a16="http://schemas.microsoft.com/office/drawing/2014/main" id="{9537546A-6FF1-408B-AFE2-BBF7D348230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20">
              <a:extLst>
                <a:ext uri="{FF2B5EF4-FFF2-40B4-BE49-F238E27FC236}">
                  <a16:creationId xmlns:a16="http://schemas.microsoft.com/office/drawing/2014/main" id="{F73EE662-79B7-404B-B1B8-0E096BE4CD66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Rectangle 21">
              <a:extLst>
                <a:ext uri="{FF2B5EF4-FFF2-40B4-BE49-F238E27FC236}">
                  <a16:creationId xmlns:a16="http://schemas.microsoft.com/office/drawing/2014/main" id="{B6DDB906-1F52-4D64-8493-4816EDDD34CC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3" name="Freeform 22">
              <a:extLst>
                <a:ext uri="{FF2B5EF4-FFF2-40B4-BE49-F238E27FC236}">
                  <a16:creationId xmlns:a16="http://schemas.microsoft.com/office/drawing/2014/main" id="{4FA472A5-ABEA-4961-897B-7EB96AF09A1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23">
              <a:extLst>
                <a:ext uri="{FF2B5EF4-FFF2-40B4-BE49-F238E27FC236}">
                  <a16:creationId xmlns:a16="http://schemas.microsoft.com/office/drawing/2014/main" id="{54226E99-C38F-4456-A1F8-8897483FD9A8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24">
              <a:extLst>
                <a:ext uri="{FF2B5EF4-FFF2-40B4-BE49-F238E27FC236}">
                  <a16:creationId xmlns:a16="http://schemas.microsoft.com/office/drawing/2014/main" id="{0A4A0196-A383-4629-B9A5-9C87E846C11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25">
              <a:extLst>
                <a:ext uri="{FF2B5EF4-FFF2-40B4-BE49-F238E27FC236}">
                  <a16:creationId xmlns:a16="http://schemas.microsoft.com/office/drawing/2014/main" id="{BA5E608D-2E7B-4662-A9A0-18D4E0F0DC6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26">
              <a:extLst>
                <a:ext uri="{FF2B5EF4-FFF2-40B4-BE49-F238E27FC236}">
                  <a16:creationId xmlns:a16="http://schemas.microsoft.com/office/drawing/2014/main" id="{5E211F37-790F-4BD7-B055-022AE0C2E6D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27">
              <a:extLst>
                <a:ext uri="{FF2B5EF4-FFF2-40B4-BE49-F238E27FC236}">
                  <a16:creationId xmlns:a16="http://schemas.microsoft.com/office/drawing/2014/main" id="{96F375D0-232A-490A-9499-CB5FBA3FD9A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28">
              <a:extLst>
                <a:ext uri="{FF2B5EF4-FFF2-40B4-BE49-F238E27FC236}">
                  <a16:creationId xmlns:a16="http://schemas.microsoft.com/office/drawing/2014/main" id="{6B33B423-FD0F-4780-A0D6-32FC040B37C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29">
              <a:extLst>
                <a:ext uri="{FF2B5EF4-FFF2-40B4-BE49-F238E27FC236}">
                  <a16:creationId xmlns:a16="http://schemas.microsoft.com/office/drawing/2014/main" id="{B6BD1710-838F-4CDD-A000-C6C710A6A08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30">
              <a:extLst>
                <a:ext uri="{FF2B5EF4-FFF2-40B4-BE49-F238E27FC236}">
                  <a16:creationId xmlns:a16="http://schemas.microsoft.com/office/drawing/2014/main" id="{0BB93533-1C95-4B0A-B0E2-168602B085D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31">
              <a:extLst>
                <a:ext uri="{FF2B5EF4-FFF2-40B4-BE49-F238E27FC236}">
                  <a16:creationId xmlns:a16="http://schemas.microsoft.com/office/drawing/2014/main" id="{CB0B113D-1987-4D89-A475-511E092FE1F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74" name="Picture 2" descr="A picture containing electronics&#10;&#10;Description generated with high confidence">
            <a:extLst>
              <a:ext uri="{FF2B5EF4-FFF2-40B4-BE49-F238E27FC236}">
                <a16:creationId xmlns:a16="http://schemas.microsoft.com/office/drawing/2014/main" id="{9BE36DBF-0333-4D36-A5BF-81FDA2406FE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13238"/>
            <a:ext cx="4062718" cy="6858001"/>
          </a:xfrm>
          <a:prstGeom prst="rect">
            <a:avLst/>
          </a:prstGeom>
          <a:noFill/>
          <a:extLst>
            <a:ext uri="{909E8E84-426E-40dd-AFC4-6F175D3DCCD1}">
              <a14:hiddenFill xmlns="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A279D1-1134-4968-8BB3-64E29B703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330" y="1134681"/>
            <a:ext cx="2743310" cy="425502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Tesco’s policy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2441647"/>
              </p:ext>
            </p:extLst>
          </p:nvPr>
        </p:nvGraphicFramePr>
        <p:xfrm>
          <a:off x="4662189" y="1134682"/>
          <a:ext cx="6692748" cy="4255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216960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9">
            <a:extLst>
              <a:ext uri="{FF2B5EF4-FFF2-40B4-BE49-F238E27FC236}">
                <a16:creationId xmlns:a16="http://schemas.microsoft.com/office/drawing/2014/main" id="{54B9C16B-AC4A-44ED-9075-F76549B46E7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7" name="Group 11">
            <a:extLst>
              <a:ext uri="{FF2B5EF4-FFF2-40B4-BE49-F238E27FC236}">
                <a16:creationId xmlns:a16="http://schemas.microsoft.com/office/drawing/2014/main" id="{62A2FEB6-F419-4684-9ABC-9E32E012E8B7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100" y="-11384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3" name="Rectangle 5">
              <a:extLst>
                <a:ext uri="{FF2B5EF4-FFF2-40B4-BE49-F238E27FC236}">
                  <a16:creationId xmlns:a16="http://schemas.microsoft.com/office/drawing/2014/main" id="{21E24A15-28D6-4CEB-9268-0BB0BEEAF38C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4345933F-9633-4510-90E1-08B0E2A19E7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C68A48FB-1BE4-4053-A76F-5A5511BA0E0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8149777B-6A9F-4C95-BF44-F9646450713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0654845E-622A-4AD3-8F3A-6E1DEAB5FCA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DF1C0739-3D08-4C83-857E-B0724A6E8C7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D235EAA0-7D5A-453A-9643-EE7A4954EA9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94C6FB7C-72DE-42DE-8F58-CCE9B8F5562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FE31E0FE-EC8D-4EA7-BD9D-02F8C54FDB3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69FE4B12-13E0-48F9-9E18-66406B8D3CD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87FAADC3-B321-43EE-B8F3-2842D84098D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Line 16">
              <a:extLst>
                <a:ext uri="{FF2B5EF4-FFF2-40B4-BE49-F238E27FC236}">
                  <a16:creationId xmlns:a16="http://schemas.microsoft.com/office/drawing/2014/main" id="{90461464-1683-402F-A72B-8558CC67774C}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70F594E7-32D0-45B9-A3CF-636CF6FCBDC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8AEF60E1-26C2-4E3C-B839-347DDD23C30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792FE54B-EE9D-4E57-B6BC-6A9196BE895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72BE56DF-619D-463E-8F88-CABA09DA88E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Rectangle 21">
              <a:extLst>
                <a:ext uri="{FF2B5EF4-FFF2-40B4-BE49-F238E27FC236}">
                  <a16:creationId xmlns:a16="http://schemas.microsoft.com/office/drawing/2014/main" id="{C7430457-1935-4BBF-A6A7-7C3125A02EF9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BB006150-E547-4E84-A2B1-59131F3D531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5A8CD074-956B-41A4-870B-001554B69BB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070C253B-974E-459F-AD0B-70572248284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BBC07B3D-A631-44EA-861A-7D80383A102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6">
              <a:extLst>
                <a:ext uri="{FF2B5EF4-FFF2-40B4-BE49-F238E27FC236}">
                  <a16:creationId xmlns:a16="http://schemas.microsoft.com/office/drawing/2014/main" id="{32039DC6-B4CF-4A5A-8D17-3A568D125C9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7">
              <a:extLst>
                <a:ext uri="{FF2B5EF4-FFF2-40B4-BE49-F238E27FC236}">
                  <a16:creationId xmlns:a16="http://schemas.microsoft.com/office/drawing/2014/main" id="{99E0C81F-5D8D-4AF8-BDE5-4DF75868F74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8">
              <a:extLst>
                <a:ext uri="{FF2B5EF4-FFF2-40B4-BE49-F238E27FC236}">
                  <a16:creationId xmlns:a16="http://schemas.microsoft.com/office/drawing/2014/main" id="{0D946680-855C-41EC-BBA2-61F6F776E54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9">
              <a:extLst>
                <a:ext uri="{FF2B5EF4-FFF2-40B4-BE49-F238E27FC236}">
                  <a16:creationId xmlns:a16="http://schemas.microsoft.com/office/drawing/2014/main" id="{E6FAD9E8-6E13-45A0-A5D6-8BCAD27B408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0">
              <a:extLst>
                <a:ext uri="{FF2B5EF4-FFF2-40B4-BE49-F238E27FC236}">
                  <a16:creationId xmlns:a16="http://schemas.microsoft.com/office/drawing/2014/main" id="{0CCBC8FA-0581-454F-9FD1-6B6102A1AA9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5D6C328F-65A5-41E8-86E9-E4E638CC3B4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78" name="Picture 2" descr="A picture containing electronics&#10;&#10;Description generated with high confidence">
            <a:extLst>
              <a:ext uri="{FF2B5EF4-FFF2-40B4-BE49-F238E27FC236}">
                <a16:creationId xmlns:a16="http://schemas.microsoft.com/office/drawing/2014/main" id="{3E94A106-9341-485C-9057-9D62B2BD083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2"/>
            <a:ext cx="4061525" cy="6858001"/>
          </a:xfrm>
          <a:prstGeom prst="rect">
            <a:avLst/>
          </a:prstGeom>
          <a:extLst>
            <a:ext uri="{909E8E84-426E-40dd-AFC4-6F175D3DCCD1}">
              <a14:hiddenFill xmlns="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42">
            <a:extLst>
              <a:ext uri="{FF2B5EF4-FFF2-40B4-BE49-F238E27FC236}">
                <a16:creationId xmlns:a16="http://schemas.microsoft.com/office/drawing/2014/main" id="{B53044DC-4918-43DA-B49D-91673C6C948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4055621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0" name="Group 44">
            <a:extLst>
              <a:ext uri="{FF2B5EF4-FFF2-40B4-BE49-F238E27FC236}">
                <a16:creationId xmlns:a16="http://schemas.microsoft.com/office/drawing/2014/main" id="{1DCE6B36-1420-43AB-86CF-4E653A517B9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0" y="-9998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46" name="Rectangle 5">
              <a:extLst>
                <a:ext uri="{FF2B5EF4-FFF2-40B4-BE49-F238E27FC236}">
                  <a16:creationId xmlns:a16="http://schemas.microsoft.com/office/drawing/2014/main" id="{72626E0B-9628-468E-A713-011C02F602BB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7" name="Freeform 6">
              <a:extLst>
                <a:ext uri="{FF2B5EF4-FFF2-40B4-BE49-F238E27FC236}">
                  <a16:creationId xmlns:a16="http://schemas.microsoft.com/office/drawing/2014/main" id="{93F7977A-BD91-4B0D-9A8D-372DB67AD8D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7">
              <a:extLst>
                <a:ext uri="{FF2B5EF4-FFF2-40B4-BE49-F238E27FC236}">
                  <a16:creationId xmlns:a16="http://schemas.microsoft.com/office/drawing/2014/main" id="{9FEE6A56-01A1-404D-864E-1C2587C9AFB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74DBBF2-EF6F-4E3E-B183-F8EEE760946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9">
              <a:extLst>
                <a:ext uri="{FF2B5EF4-FFF2-40B4-BE49-F238E27FC236}">
                  <a16:creationId xmlns:a16="http://schemas.microsoft.com/office/drawing/2014/main" id="{ABCF0F27-B056-474C-A0FB-1DB747A92FB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0A0A5B7B-BA2A-45CC-AABE-9D5B08A5DB6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11">
              <a:extLst>
                <a:ext uri="{FF2B5EF4-FFF2-40B4-BE49-F238E27FC236}">
                  <a16:creationId xmlns:a16="http://schemas.microsoft.com/office/drawing/2014/main" id="{3C9A5D2B-1787-4954-9108-B9D497A87C8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12">
              <a:extLst>
                <a:ext uri="{FF2B5EF4-FFF2-40B4-BE49-F238E27FC236}">
                  <a16:creationId xmlns:a16="http://schemas.microsoft.com/office/drawing/2014/main" id="{818C4F8B-7556-49A7-83C6-C8F631F6A98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13">
              <a:extLst>
                <a:ext uri="{FF2B5EF4-FFF2-40B4-BE49-F238E27FC236}">
                  <a16:creationId xmlns:a16="http://schemas.microsoft.com/office/drawing/2014/main" id="{22BED614-D078-47EA-9C72-190217FDD57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14">
              <a:extLst>
                <a:ext uri="{FF2B5EF4-FFF2-40B4-BE49-F238E27FC236}">
                  <a16:creationId xmlns:a16="http://schemas.microsoft.com/office/drawing/2014/main" id="{73DE0BF2-86D7-4038-AC4B-AF0F116A587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11D8BB55-D027-420C-9EF9-49B3BA79DC7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Line 16">
              <a:extLst>
                <a:ext uri="{FF2B5EF4-FFF2-40B4-BE49-F238E27FC236}">
                  <a16:creationId xmlns:a16="http://schemas.microsoft.com/office/drawing/2014/main" id="{3FAEF5CE-07ED-46A7-9777-D86C70719583}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58" name="Freeform 17">
              <a:extLst>
                <a:ext uri="{FF2B5EF4-FFF2-40B4-BE49-F238E27FC236}">
                  <a16:creationId xmlns:a16="http://schemas.microsoft.com/office/drawing/2014/main" id="{29CAFB1A-357C-4313-B734-1CD4E4F9D2D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18">
              <a:extLst>
                <a:ext uri="{FF2B5EF4-FFF2-40B4-BE49-F238E27FC236}">
                  <a16:creationId xmlns:a16="http://schemas.microsoft.com/office/drawing/2014/main" id="{653161D3-8634-4BB7-A2BC-028C4EAA151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19">
              <a:extLst>
                <a:ext uri="{FF2B5EF4-FFF2-40B4-BE49-F238E27FC236}">
                  <a16:creationId xmlns:a16="http://schemas.microsoft.com/office/drawing/2014/main" id="{9537546A-6FF1-408B-AFE2-BBF7D348230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20">
              <a:extLst>
                <a:ext uri="{FF2B5EF4-FFF2-40B4-BE49-F238E27FC236}">
                  <a16:creationId xmlns:a16="http://schemas.microsoft.com/office/drawing/2014/main" id="{F73EE662-79B7-404B-B1B8-0E096BE4CD66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Rectangle 21">
              <a:extLst>
                <a:ext uri="{FF2B5EF4-FFF2-40B4-BE49-F238E27FC236}">
                  <a16:creationId xmlns:a16="http://schemas.microsoft.com/office/drawing/2014/main" id="{B6DDB906-1F52-4D64-8493-4816EDDD34CC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3" name="Freeform 22">
              <a:extLst>
                <a:ext uri="{FF2B5EF4-FFF2-40B4-BE49-F238E27FC236}">
                  <a16:creationId xmlns:a16="http://schemas.microsoft.com/office/drawing/2014/main" id="{4FA472A5-ABEA-4961-897B-7EB96AF09A1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23">
              <a:extLst>
                <a:ext uri="{FF2B5EF4-FFF2-40B4-BE49-F238E27FC236}">
                  <a16:creationId xmlns:a16="http://schemas.microsoft.com/office/drawing/2014/main" id="{54226E99-C38F-4456-A1F8-8897483FD9A8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24">
              <a:extLst>
                <a:ext uri="{FF2B5EF4-FFF2-40B4-BE49-F238E27FC236}">
                  <a16:creationId xmlns:a16="http://schemas.microsoft.com/office/drawing/2014/main" id="{0A4A0196-A383-4629-B9A5-9C87E846C11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25">
              <a:extLst>
                <a:ext uri="{FF2B5EF4-FFF2-40B4-BE49-F238E27FC236}">
                  <a16:creationId xmlns:a16="http://schemas.microsoft.com/office/drawing/2014/main" id="{BA5E608D-2E7B-4662-A9A0-18D4E0F0DC6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26">
              <a:extLst>
                <a:ext uri="{FF2B5EF4-FFF2-40B4-BE49-F238E27FC236}">
                  <a16:creationId xmlns:a16="http://schemas.microsoft.com/office/drawing/2014/main" id="{5E211F37-790F-4BD7-B055-022AE0C2E6D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27">
              <a:extLst>
                <a:ext uri="{FF2B5EF4-FFF2-40B4-BE49-F238E27FC236}">
                  <a16:creationId xmlns:a16="http://schemas.microsoft.com/office/drawing/2014/main" id="{96F375D0-232A-490A-9499-CB5FBA3FD9A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28">
              <a:extLst>
                <a:ext uri="{FF2B5EF4-FFF2-40B4-BE49-F238E27FC236}">
                  <a16:creationId xmlns:a16="http://schemas.microsoft.com/office/drawing/2014/main" id="{6B33B423-FD0F-4780-A0D6-32FC040B37C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29">
              <a:extLst>
                <a:ext uri="{FF2B5EF4-FFF2-40B4-BE49-F238E27FC236}">
                  <a16:creationId xmlns:a16="http://schemas.microsoft.com/office/drawing/2014/main" id="{B6BD1710-838F-4CDD-A000-C6C710A6A08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30">
              <a:extLst>
                <a:ext uri="{FF2B5EF4-FFF2-40B4-BE49-F238E27FC236}">
                  <a16:creationId xmlns:a16="http://schemas.microsoft.com/office/drawing/2014/main" id="{0BB93533-1C95-4B0A-B0E2-168602B085D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31">
              <a:extLst>
                <a:ext uri="{FF2B5EF4-FFF2-40B4-BE49-F238E27FC236}">
                  <a16:creationId xmlns:a16="http://schemas.microsoft.com/office/drawing/2014/main" id="{CB0B113D-1987-4D89-A475-511E092FE1F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81" name="Picture 2" descr="A picture containing electronics&#10;&#10;Description generated with high confidence">
            <a:extLst>
              <a:ext uri="{FF2B5EF4-FFF2-40B4-BE49-F238E27FC236}">
                <a16:creationId xmlns:a16="http://schemas.microsoft.com/office/drawing/2014/main" id="{9BE36DBF-0333-4D36-A5BF-81FDA2406FE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13238"/>
            <a:ext cx="4062718" cy="6858001"/>
          </a:xfrm>
          <a:prstGeom prst="rect">
            <a:avLst/>
          </a:prstGeom>
          <a:noFill/>
          <a:extLst>
            <a:ext uri="{909E8E84-426E-40dd-AFC4-6F175D3DCCD1}">
              <a14:hiddenFill xmlns="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DBFF8A-F51D-4546-AE34-68118171F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330" y="1134681"/>
            <a:ext cx="2743310" cy="4255025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Improvements</a:t>
            </a:r>
          </a:p>
        </p:txBody>
      </p:sp>
      <p:graphicFrame>
        <p:nvGraphicFramePr>
          <p:cNvPr id="82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7879998"/>
              </p:ext>
            </p:extLst>
          </p:nvPr>
        </p:nvGraphicFramePr>
        <p:xfrm>
          <a:off x="4662189" y="1134682"/>
          <a:ext cx="6692748" cy="4255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251192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B9C16B-AC4A-44ED-9075-F76549B46E7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2A2FEB6-F419-4684-9ABC-9E32E012E8B7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100" y="-11384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3" name="Rectangle 5">
              <a:extLst>
                <a:ext uri="{FF2B5EF4-FFF2-40B4-BE49-F238E27FC236}">
                  <a16:creationId xmlns:a16="http://schemas.microsoft.com/office/drawing/2014/main" id="{21E24A15-28D6-4CEB-9268-0BB0BEEAF38C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4345933F-9633-4510-90E1-08B0E2A19E7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C68A48FB-1BE4-4053-A76F-5A5511BA0E0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8149777B-6A9F-4C95-BF44-F9646450713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0654845E-622A-4AD3-8F3A-6E1DEAB5FCA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DF1C0739-3D08-4C83-857E-B0724A6E8C7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D235EAA0-7D5A-453A-9643-EE7A4954EA9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94C6FB7C-72DE-42DE-8F58-CCE9B8F5562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FE31E0FE-EC8D-4EA7-BD9D-02F8C54FDB3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69FE4B12-13E0-48F9-9E18-66406B8D3CD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87FAADC3-B321-43EE-B8F3-2842D84098D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Line 16">
              <a:extLst>
                <a:ext uri="{FF2B5EF4-FFF2-40B4-BE49-F238E27FC236}">
                  <a16:creationId xmlns:a16="http://schemas.microsoft.com/office/drawing/2014/main" id="{90461464-1683-402F-A72B-8558CC67774C}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70F594E7-32D0-45B9-A3CF-636CF6FCBDC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8AEF60E1-26C2-4E3C-B839-347DDD23C30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792FE54B-EE9D-4E57-B6BC-6A9196BE895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72BE56DF-619D-463E-8F88-CABA09DA88E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Rectangle 21">
              <a:extLst>
                <a:ext uri="{FF2B5EF4-FFF2-40B4-BE49-F238E27FC236}">
                  <a16:creationId xmlns:a16="http://schemas.microsoft.com/office/drawing/2014/main" id="{C7430457-1935-4BBF-A6A7-7C3125A02EF9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BB006150-E547-4E84-A2B1-59131F3D531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5A8CD074-956B-41A4-870B-001554B69BB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070C253B-974E-459F-AD0B-70572248284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BBC07B3D-A631-44EA-861A-7D80383A102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6">
              <a:extLst>
                <a:ext uri="{FF2B5EF4-FFF2-40B4-BE49-F238E27FC236}">
                  <a16:creationId xmlns:a16="http://schemas.microsoft.com/office/drawing/2014/main" id="{32039DC6-B4CF-4A5A-8D17-3A568D125C9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7">
              <a:extLst>
                <a:ext uri="{FF2B5EF4-FFF2-40B4-BE49-F238E27FC236}">
                  <a16:creationId xmlns:a16="http://schemas.microsoft.com/office/drawing/2014/main" id="{99E0C81F-5D8D-4AF8-BDE5-4DF75868F74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8">
              <a:extLst>
                <a:ext uri="{FF2B5EF4-FFF2-40B4-BE49-F238E27FC236}">
                  <a16:creationId xmlns:a16="http://schemas.microsoft.com/office/drawing/2014/main" id="{0D946680-855C-41EC-BBA2-61F6F776E54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9">
              <a:extLst>
                <a:ext uri="{FF2B5EF4-FFF2-40B4-BE49-F238E27FC236}">
                  <a16:creationId xmlns:a16="http://schemas.microsoft.com/office/drawing/2014/main" id="{E6FAD9E8-6E13-45A0-A5D6-8BCAD27B408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0">
              <a:extLst>
                <a:ext uri="{FF2B5EF4-FFF2-40B4-BE49-F238E27FC236}">
                  <a16:creationId xmlns:a16="http://schemas.microsoft.com/office/drawing/2014/main" id="{0CCBC8FA-0581-454F-9FD1-6B6102A1AA9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5D6C328F-65A5-41E8-86E9-E4E638CC3B4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41" name="Picture 2" descr="A picture containing electronics&#10;&#10;Description generated with high confidence">
            <a:extLst>
              <a:ext uri="{FF2B5EF4-FFF2-40B4-BE49-F238E27FC236}">
                <a16:creationId xmlns:a16="http://schemas.microsoft.com/office/drawing/2014/main" id="{3E94A106-9341-485C-9057-9D62B2BD083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2"/>
            <a:ext cx="4061525" cy="6858001"/>
          </a:xfrm>
          <a:prstGeom prst="rect">
            <a:avLst/>
          </a:prstGeom>
          <a:extLst>
            <a:ext uri="{909E8E84-426E-40dd-AFC4-6F175D3DCCD1}">
              <a14:hiddenFill xmlns="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B53044DC-4918-43DA-B49D-91673C6C948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4055621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1DCE6B36-1420-43AB-86CF-4E653A517B9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0" y="-9998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46" name="Rectangle 5">
              <a:extLst>
                <a:ext uri="{FF2B5EF4-FFF2-40B4-BE49-F238E27FC236}">
                  <a16:creationId xmlns:a16="http://schemas.microsoft.com/office/drawing/2014/main" id="{72626E0B-9628-468E-A713-011C02F602BB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7" name="Freeform 6">
              <a:extLst>
                <a:ext uri="{FF2B5EF4-FFF2-40B4-BE49-F238E27FC236}">
                  <a16:creationId xmlns:a16="http://schemas.microsoft.com/office/drawing/2014/main" id="{93F7977A-BD91-4B0D-9A8D-372DB67AD8D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7">
              <a:extLst>
                <a:ext uri="{FF2B5EF4-FFF2-40B4-BE49-F238E27FC236}">
                  <a16:creationId xmlns:a16="http://schemas.microsoft.com/office/drawing/2014/main" id="{9FEE6A56-01A1-404D-864E-1C2587C9AFB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74DBBF2-EF6F-4E3E-B183-F8EEE760946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9">
              <a:extLst>
                <a:ext uri="{FF2B5EF4-FFF2-40B4-BE49-F238E27FC236}">
                  <a16:creationId xmlns:a16="http://schemas.microsoft.com/office/drawing/2014/main" id="{ABCF0F27-B056-474C-A0FB-1DB747A92FB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0A0A5B7B-BA2A-45CC-AABE-9D5B08A5DB6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11">
              <a:extLst>
                <a:ext uri="{FF2B5EF4-FFF2-40B4-BE49-F238E27FC236}">
                  <a16:creationId xmlns:a16="http://schemas.microsoft.com/office/drawing/2014/main" id="{3C9A5D2B-1787-4954-9108-B9D497A87C8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12">
              <a:extLst>
                <a:ext uri="{FF2B5EF4-FFF2-40B4-BE49-F238E27FC236}">
                  <a16:creationId xmlns:a16="http://schemas.microsoft.com/office/drawing/2014/main" id="{818C4F8B-7556-49A7-83C6-C8F631F6A98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13">
              <a:extLst>
                <a:ext uri="{FF2B5EF4-FFF2-40B4-BE49-F238E27FC236}">
                  <a16:creationId xmlns:a16="http://schemas.microsoft.com/office/drawing/2014/main" id="{22BED614-D078-47EA-9C72-190217FDD57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14">
              <a:extLst>
                <a:ext uri="{FF2B5EF4-FFF2-40B4-BE49-F238E27FC236}">
                  <a16:creationId xmlns:a16="http://schemas.microsoft.com/office/drawing/2014/main" id="{73DE0BF2-86D7-4038-AC4B-AF0F116A587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11D8BB55-D027-420C-9EF9-49B3BA79DC7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Line 16">
              <a:extLst>
                <a:ext uri="{FF2B5EF4-FFF2-40B4-BE49-F238E27FC236}">
                  <a16:creationId xmlns:a16="http://schemas.microsoft.com/office/drawing/2014/main" id="{3FAEF5CE-07ED-46A7-9777-D86C70719583}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58" name="Freeform 17">
              <a:extLst>
                <a:ext uri="{FF2B5EF4-FFF2-40B4-BE49-F238E27FC236}">
                  <a16:creationId xmlns:a16="http://schemas.microsoft.com/office/drawing/2014/main" id="{29CAFB1A-357C-4313-B734-1CD4E4F9D2D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18">
              <a:extLst>
                <a:ext uri="{FF2B5EF4-FFF2-40B4-BE49-F238E27FC236}">
                  <a16:creationId xmlns:a16="http://schemas.microsoft.com/office/drawing/2014/main" id="{653161D3-8634-4BB7-A2BC-028C4EAA151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19">
              <a:extLst>
                <a:ext uri="{FF2B5EF4-FFF2-40B4-BE49-F238E27FC236}">
                  <a16:creationId xmlns:a16="http://schemas.microsoft.com/office/drawing/2014/main" id="{9537546A-6FF1-408B-AFE2-BBF7D348230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20">
              <a:extLst>
                <a:ext uri="{FF2B5EF4-FFF2-40B4-BE49-F238E27FC236}">
                  <a16:creationId xmlns:a16="http://schemas.microsoft.com/office/drawing/2014/main" id="{F73EE662-79B7-404B-B1B8-0E096BE4CD66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Rectangle 21">
              <a:extLst>
                <a:ext uri="{FF2B5EF4-FFF2-40B4-BE49-F238E27FC236}">
                  <a16:creationId xmlns:a16="http://schemas.microsoft.com/office/drawing/2014/main" id="{B6DDB906-1F52-4D64-8493-4816EDDD34CC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3" name="Freeform 22">
              <a:extLst>
                <a:ext uri="{FF2B5EF4-FFF2-40B4-BE49-F238E27FC236}">
                  <a16:creationId xmlns:a16="http://schemas.microsoft.com/office/drawing/2014/main" id="{4FA472A5-ABEA-4961-897B-7EB96AF09A1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23">
              <a:extLst>
                <a:ext uri="{FF2B5EF4-FFF2-40B4-BE49-F238E27FC236}">
                  <a16:creationId xmlns:a16="http://schemas.microsoft.com/office/drawing/2014/main" id="{54226E99-C38F-4456-A1F8-8897483FD9A8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24">
              <a:extLst>
                <a:ext uri="{FF2B5EF4-FFF2-40B4-BE49-F238E27FC236}">
                  <a16:creationId xmlns:a16="http://schemas.microsoft.com/office/drawing/2014/main" id="{0A4A0196-A383-4629-B9A5-9C87E846C11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25">
              <a:extLst>
                <a:ext uri="{FF2B5EF4-FFF2-40B4-BE49-F238E27FC236}">
                  <a16:creationId xmlns:a16="http://schemas.microsoft.com/office/drawing/2014/main" id="{BA5E608D-2E7B-4662-A9A0-18D4E0F0DC6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26">
              <a:extLst>
                <a:ext uri="{FF2B5EF4-FFF2-40B4-BE49-F238E27FC236}">
                  <a16:creationId xmlns:a16="http://schemas.microsoft.com/office/drawing/2014/main" id="{5E211F37-790F-4BD7-B055-022AE0C2E6D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27">
              <a:extLst>
                <a:ext uri="{FF2B5EF4-FFF2-40B4-BE49-F238E27FC236}">
                  <a16:creationId xmlns:a16="http://schemas.microsoft.com/office/drawing/2014/main" id="{96F375D0-232A-490A-9499-CB5FBA3FD9A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28">
              <a:extLst>
                <a:ext uri="{FF2B5EF4-FFF2-40B4-BE49-F238E27FC236}">
                  <a16:creationId xmlns:a16="http://schemas.microsoft.com/office/drawing/2014/main" id="{6B33B423-FD0F-4780-A0D6-32FC040B37C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29">
              <a:extLst>
                <a:ext uri="{FF2B5EF4-FFF2-40B4-BE49-F238E27FC236}">
                  <a16:creationId xmlns:a16="http://schemas.microsoft.com/office/drawing/2014/main" id="{B6BD1710-838F-4CDD-A000-C6C710A6A08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30">
              <a:extLst>
                <a:ext uri="{FF2B5EF4-FFF2-40B4-BE49-F238E27FC236}">
                  <a16:creationId xmlns:a16="http://schemas.microsoft.com/office/drawing/2014/main" id="{0BB93533-1C95-4B0A-B0E2-168602B085D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31">
              <a:extLst>
                <a:ext uri="{FF2B5EF4-FFF2-40B4-BE49-F238E27FC236}">
                  <a16:creationId xmlns:a16="http://schemas.microsoft.com/office/drawing/2014/main" id="{CB0B113D-1987-4D89-A475-511E092FE1F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74" name="Picture 2" descr="A picture containing electronics&#10;&#10;Description generated with high confidence">
            <a:extLst>
              <a:ext uri="{FF2B5EF4-FFF2-40B4-BE49-F238E27FC236}">
                <a16:creationId xmlns:a16="http://schemas.microsoft.com/office/drawing/2014/main" id="{9BE36DBF-0333-4D36-A5BF-81FDA2406FE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13238"/>
            <a:ext cx="4062718" cy="6858001"/>
          </a:xfrm>
          <a:prstGeom prst="rect">
            <a:avLst/>
          </a:prstGeom>
          <a:noFill/>
          <a:extLst>
            <a:ext uri="{909E8E84-426E-40dd-AFC4-6F175D3DCCD1}">
              <a14:hiddenFill xmlns="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75B9EF-DAEF-45CB-B907-EFA2B672E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330" y="1134681"/>
            <a:ext cx="2743310" cy="4255025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rgbClr val="FFFFFF"/>
                </a:solidFill>
              </a:rPr>
              <a:t>Advantages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6484302"/>
              </p:ext>
            </p:extLst>
          </p:nvPr>
        </p:nvGraphicFramePr>
        <p:xfrm>
          <a:off x="4662189" y="1134682"/>
          <a:ext cx="6692748" cy="4255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695756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B9C16B-AC4A-44ED-9075-F76549B46E7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2A2FEB6-F419-4684-9ABC-9E32E012E8B7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100" y="-11384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3" name="Rectangle 5">
              <a:extLst>
                <a:ext uri="{FF2B5EF4-FFF2-40B4-BE49-F238E27FC236}">
                  <a16:creationId xmlns:a16="http://schemas.microsoft.com/office/drawing/2014/main" id="{21E24A15-28D6-4CEB-9268-0BB0BEEAF38C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4345933F-9633-4510-90E1-08B0E2A19E7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C68A48FB-1BE4-4053-A76F-5A5511BA0E0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8149777B-6A9F-4C95-BF44-F9646450713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0654845E-622A-4AD3-8F3A-6E1DEAB5FCA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DF1C0739-3D08-4C83-857E-B0724A6E8C7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D235EAA0-7D5A-453A-9643-EE7A4954EA9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94C6FB7C-72DE-42DE-8F58-CCE9B8F5562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FE31E0FE-EC8D-4EA7-BD9D-02F8C54FDB3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69FE4B12-13E0-48F9-9E18-66406B8D3CD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87FAADC3-B321-43EE-B8F3-2842D84098DB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Line 16">
              <a:extLst>
                <a:ext uri="{FF2B5EF4-FFF2-40B4-BE49-F238E27FC236}">
                  <a16:creationId xmlns:a16="http://schemas.microsoft.com/office/drawing/2014/main" id="{90461464-1683-402F-A72B-8558CC67774C}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70F594E7-32D0-45B9-A3CF-636CF6FCBDC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8AEF60E1-26C2-4E3C-B839-347DDD23C30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792FE54B-EE9D-4E57-B6BC-6A9196BE895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72BE56DF-619D-463E-8F88-CABA09DA88E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Rectangle 21">
              <a:extLst>
                <a:ext uri="{FF2B5EF4-FFF2-40B4-BE49-F238E27FC236}">
                  <a16:creationId xmlns:a16="http://schemas.microsoft.com/office/drawing/2014/main" id="{C7430457-1935-4BBF-A6A7-7C3125A02EF9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BB006150-E547-4E84-A2B1-59131F3D531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5A8CD074-956B-41A4-870B-001554B69BB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070C253B-974E-459F-AD0B-70572248284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BBC07B3D-A631-44EA-861A-7D80383A102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6">
              <a:extLst>
                <a:ext uri="{FF2B5EF4-FFF2-40B4-BE49-F238E27FC236}">
                  <a16:creationId xmlns:a16="http://schemas.microsoft.com/office/drawing/2014/main" id="{32039DC6-B4CF-4A5A-8D17-3A568D125C9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7">
              <a:extLst>
                <a:ext uri="{FF2B5EF4-FFF2-40B4-BE49-F238E27FC236}">
                  <a16:creationId xmlns:a16="http://schemas.microsoft.com/office/drawing/2014/main" id="{99E0C81F-5D8D-4AF8-BDE5-4DF75868F74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8">
              <a:extLst>
                <a:ext uri="{FF2B5EF4-FFF2-40B4-BE49-F238E27FC236}">
                  <a16:creationId xmlns:a16="http://schemas.microsoft.com/office/drawing/2014/main" id="{0D946680-855C-41EC-BBA2-61F6F776E54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9">
              <a:extLst>
                <a:ext uri="{FF2B5EF4-FFF2-40B4-BE49-F238E27FC236}">
                  <a16:creationId xmlns:a16="http://schemas.microsoft.com/office/drawing/2014/main" id="{E6FAD9E8-6E13-45A0-A5D6-8BCAD27B408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0">
              <a:extLst>
                <a:ext uri="{FF2B5EF4-FFF2-40B4-BE49-F238E27FC236}">
                  <a16:creationId xmlns:a16="http://schemas.microsoft.com/office/drawing/2014/main" id="{0CCBC8FA-0581-454F-9FD1-6B6102A1AA9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5D6C328F-65A5-41E8-86E9-E4E638CC3B4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41" name="Picture 2" descr="A picture containing electronics&#10;&#10;Description generated with high confidence">
            <a:extLst>
              <a:ext uri="{FF2B5EF4-FFF2-40B4-BE49-F238E27FC236}">
                <a16:creationId xmlns:a16="http://schemas.microsoft.com/office/drawing/2014/main" id="{3E94A106-9341-485C-9057-9D62B2BD083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2"/>
            <a:ext cx="4061525" cy="6858001"/>
          </a:xfrm>
          <a:prstGeom prst="rect">
            <a:avLst/>
          </a:prstGeom>
          <a:extLst>
            <a:ext uri="{909E8E84-426E-40dd-AFC4-6F175D3DCCD1}">
              <a14:hiddenFill xmlns="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B53044DC-4918-43DA-B49D-91673C6C948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4055621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1DCE6B36-1420-43AB-86CF-4E653A517B9C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0" y="-9998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46" name="Rectangle 5">
              <a:extLst>
                <a:ext uri="{FF2B5EF4-FFF2-40B4-BE49-F238E27FC236}">
                  <a16:creationId xmlns:a16="http://schemas.microsoft.com/office/drawing/2014/main" id="{72626E0B-9628-468E-A713-011C02F602BB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7" name="Freeform 6">
              <a:extLst>
                <a:ext uri="{FF2B5EF4-FFF2-40B4-BE49-F238E27FC236}">
                  <a16:creationId xmlns:a16="http://schemas.microsoft.com/office/drawing/2014/main" id="{93F7977A-BD91-4B0D-9A8D-372DB67AD8D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7">
              <a:extLst>
                <a:ext uri="{FF2B5EF4-FFF2-40B4-BE49-F238E27FC236}">
                  <a16:creationId xmlns:a16="http://schemas.microsoft.com/office/drawing/2014/main" id="{9FEE6A56-01A1-404D-864E-1C2587C9AFB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74DBBF2-EF6F-4E3E-B183-F8EEE760946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9">
              <a:extLst>
                <a:ext uri="{FF2B5EF4-FFF2-40B4-BE49-F238E27FC236}">
                  <a16:creationId xmlns:a16="http://schemas.microsoft.com/office/drawing/2014/main" id="{ABCF0F27-B056-474C-A0FB-1DB747A92FB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0A0A5B7B-BA2A-45CC-AABE-9D5B08A5DB6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11">
              <a:extLst>
                <a:ext uri="{FF2B5EF4-FFF2-40B4-BE49-F238E27FC236}">
                  <a16:creationId xmlns:a16="http://schemas.microsoft.com/office/drawing/2014/main" id="{3C9A5D2B-1787-4954-9108-B9D497A87C8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12">
              <a:extLst>
                <a:ext uri="{FF2B5EF4-FFF2-40B4-BE49-F238E27FC236}">
                  <a16:creationId xmlns:a16="http://schemas.microsoft.com/office/drawing/2014/main" id="{818C4F8B-7556-49A7-83C6-C8F631F6A98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13">
              <a:extLst>
                <a:ext uri="{FF2B5EF4-FFF2-40B4-BE49-F238E27FC236}">
                  <a16:creationId xmlns:a16="http://schemas.microsoft.com/office/drawing/2014/main" id="{22BED614-D078-47EA-9C72-190217FDD577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14">
              <a:extLst>
                <a:ext uri="{FF2B5EF4-FFF2-40B4-BE49-F238E27FC236}">
                  <a16:creationId xmlns:a16="http://schemas.microsoft.com/office/drawing/2014/main" id="{73DE0BF2-86D7-4038-AC4B-AF0F116A587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11D8BB55-D027-420C-9EF9-49B3BA79DC73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Line 16">
              <a:extLst>
                <a:ext uri="{FF2B5EF4-FFF2-40B4-BE49-F238E27FC236}">
                  <a16:creationId xmlns:a16="http://schemas.microsoft.com/office/drawing/2014/main" id="{3FAEF5CE-07ED-46A7-9777-D86C70719583}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58" name="Freeform 17">
              <a:extLst>
                <a:ext uri="{FF2B5EF4-FFF2-40B4-BE49-F238E27FC236}">
                  <a16:creationId xmlns:a16="http://schemas.microsoft.com/office/drawing/2014/main" id="{29CAFB1A-357C-4313-B734-1CD4E4F9D2D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18">
              <a:extLst>
                <a:ext uri="{FF2B5EF4-FFF2-40B4-BE49-F238E27FC236}">
                  <a16:creationId xmlns:a16="http://schemas.microsoft.com/office/drawing/2014/main" id="{653161D3-8634-4BB7-A2BC-028C4EAA151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19">
              <a:extLst>
                <a:ext uri="{FF2B5EF4-FFF2-40B4-BE49-F238E27FC236}">
                  <a16:creationId xmlns:a16="http://schemas.microsoft.com/office/drawing/2014/main" id="{9537546A-6FF1-408B-AFE2-BBF7D348230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20">
              <a:extLst>
                <a:ext uri="{FF2B5EF4-FFF2-40B4-BE49-F238E27FC236}">
                  <a16:creationId xmlns:a16="http://schemas.microsoft.com/office/drawing/2014/main" id="{F73EE662-79B7-404B-B1B8-0E096BE4CD66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Rectangle 21">
              <a:extLst>
                <a:ext uri="{FF2B5EF4-FFF2-40B4-BE49-F238E27FC236}">
                  <a16:creationId xmlns:a16="http://schemas.microsoft.com/office/drawing/2014/main" id="{B6DDB906-1F52-4D64-8493-4816EDDD34CC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3" name="Freeform 22">
              <a:extLst>
                <a:ext uri="{FF2B5EF4-FFF2-40B4-BE49-F238E27FC236}">
                  <a16:creationId xmlns:a16="http://schemas.microsoft.com/office/drawing/2014/main" id="{4FA472A5-ABEA-4961-897B-7EB96AF09A1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23">
              <a:extLst>
                <a:ext uri="{FF2B5EF4-FFF2-40B4-BE49-F238E27FC236}">
                  <a16:creationId xmlns:a16="http://schemas.microsoft.com/office/drawing/2014/main" id="{54226E99-C38F-4456-A1F8-8897483FD9A8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24">
              <a:extLst>
                <a:ext uri="{FF2B5EF4-FFF2-40B4-BE49-F238E27FC236}">
                  <a16:creationId xmlns:a16="http://schemas.microsoft.com/office/drawing/2014/main" id="{0A4A0196-A383-4629-B9A5-9C87E846C11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25">
              <a:extLst>
                <a:ext uri="{FF2B5EF4-FFF2-40B4-BE49-F238E27FC236}">
                  <a16:creationId xmlns:a16="http://schemas.microsoft.com/office/drawing/2014/main" id="{BA5E608D-2E7B-4662-A9A0-18D4E0F0DC6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26">
              <a:extLst>
                <a:ext uri="{FF2B5EF4-FFF2-40B4-BE49-F238E27FC236}">
                  <a16:creationId xmlns:a16="http://schemas.microsoft.com/office/drawing/2014/main" id="{5E211F37-790F-4BD7-B055-022AE0C2E6D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27">
              <a:extLst>
                <a:ext uri="{FF2B5EF4-FFF2-40B4-BE49-F238E27FC236}">
                  <a16:creationId xmlns:a16="http://schemas.microsoft.com/office/drawing/2014/main" id="{96F375D0-232A-490A-9499-CB5FBA3FD9A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28">
              <a:extLst>
                <a:ext uri="{FF2B5EF4-FFF2-40B4-BE49-F238E27FC236}">
                  <a16:creationId xmlns:a16="http://schemas.microsoft.com/office/drawing/2014/main" id="{6B33B423-FD0F-4780-A0D6-32FC040B37C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29">
              <a:extLst>
                <a:ext uri="{FF2B5EF4-FFF2-40B4-BE49-F238E27FC236}">
                  <a16:creationId xmlns:a16="http://schemas.microsoft.com/office/drawing/2014/main" id="{B6BD1710-838F-4CDD-A000-C6C710A6A08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30">
              <a:extLst>
                <a:ext uri="{FF2B5EF4-FFF2-40B4-BE49-F238E27FC236}">
                  <a16:creationId xmlns:a16="http://schemas.microsoft.com/office/drawing/2014/main" id="{0BB93533-1C95-4B0A-B0E2-168602B085D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31">
              <a:extLst>
                <a:ext uri="{FF2B5EF4-FFF2-40B4-BE49-F238E27FC236}">
                  <a16:creationId xmlns:a16="http://schemas.microsoft.com/office/drawing/2014/main" id="{CB0B113D-1987-4D89-A475-511E092FE1F2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p14="http://schemas.microsoft.com/office/powerpoint/2010/main" xmlns:dgm="http://schemas.openxmlformats.org/drawingml/2006/diagram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74" name="Picture 2" descr="A picture containing electronics&#10;&#10;Description generated with high confidence">
            <a:extLst>
              <a:ext uri="{FF2B5EF4-FFF2-40B4-BE49-F238E27FC236}">
                <a16:creationId xmlns:a16="http://schemas.microsoft.com/office/drawing/2014/main" id="{9BE36DBF-0333-4D36-A5BF-81FDA2406FE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13238"/>
            <a:ext cx="4062718" cy="6858001"/>
          </a:xfrm>
          <a:prstGeom prst="rect">
            <a:avLst/>
          </a:prstGeom>
          <a:noFill/>
          <a:extLst>
            <a:ext uri="{909E8E84-426E-40dd-AFC4-6F175D3DCCD1}">
              <a14:hiddenFill xmlns="" xmlns:p14="http://schemas.microsoft.com/office/powerpoint/2010/main" xmlns:dgm="http://schemas.openxmlformats.org/drawingml/2006/diagram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7FCF62-2739-4375-8826-8AA2FF3C7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330" y="1134681"/>
            <a:ext cx="2743310" cy="4255025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Disadvantages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7593150"/>
              </p:ext>
            </p:extLst>
          </p:nvPr>
        </p:nvGraphicFramePr>
        <p:xfrm>
          <a:off x="4662189" y="1134682"/>
          <a:ext cx="6692748" cy="4255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269575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1BE91-3D58-4CFA-877F-0719AE2E5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agile working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C804E-5AF0-4B85-A2D9-A4DE77DB0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Agile working is describes a range of practise styles working and workplaces.</a:t>
            </a:r>
          </a:p>
          <a:p>
            <a:r>
              <a:rPr lang="en-GB" dirty="0"/>
              <a:t>In other words we can describes under four main heading:</a:t>
            </a:r>
          </a:p>
          <a:p>
            <a:r>
              <a:rPr lang="en-GB" dirty="0"/>
              <a:t>Time: when do employees work ( fulltime , part time )</a:t>
            </a:r>
          </a:p>
          <a:p>
            <a:r>
              <a:rPr lang="en-GB" dirty="0"/>
              <a:t>Locations: working from home or multiple sites </a:t>
            </a:r>
          </a:p>
          <a:p>
            <a:r>
              <a:rPr lang="en-GB" dirty="0"/>
              <a:t>Role and source : multi –skilling , job sharing </a:t>
            </a:r>
          </a:p>
        </p:txBody>
      </p:sp>
    </p:spTree>
    <p:extLst>
      <p:ext uri="{BB962C8B-B14F-4D97-AF65-F5344CB8AC3E}">
        <p14:creationId xmlns:p14="http://schemas.microsoft.com/office/powerpoint/2010/main" val="28858919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1D4D3-5E5C-480D-9B32-914A5DEA3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policy of </a:t>
            </a:r>
            <a:r>
              <a:rPr lang="en-GB" dirty="0" err="1"/>
              <a:t>tesco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1ECF1-38EE-4B72-927D-BBECCAAF5F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Tesco always keep the employees updated about what's happened </a:t>
            </a:r>
          </a:p>
          <a:p>
            <a:r>
              <a:rPr lang="en-GB" dirty="0"/>
              <a:t>Ask questions </a:t>
            </a:r>
          </a:p>
          <a:p>
            <a:r>
              <a:rPr lang="en-GB" dirty="0"/>
              <a:t>Involve workers in business decisions</a:t>
            </a:r>
          </a:p>
          <a:p>
            <a:r>
              <a:rPr lang="en-GB" dirty="0"/>
              <a:t>Give them opportunities to see the works plans </a:t>
            </a:r>
          </a:p>
          <a:p>
            <a:r>
              <a:rPr lang="en-GB" dirty="0"/>
              <a:t>Ensure all worker are learning from each other </a:t>
            </a:r>
          </a:p>
          <a:p>
            <a:r>
              <a:rPr lang="en-GB" dirty="0"/>
              <a:t>They allow to the employees to use the work settings and furniture </a:t>
            </a:r>
          </a:p>
          <a:p>
            <a:r>
              <a:rPr lang="en-GB" dirty="0"/>
              <a:t>Offer training and supporting the new employees </a:t>
            </a:r>
          </a:p>
          <a:p>
            <a:r>
              <a:rPr lang="en-GB" dirty="0"/>
              <a:t>Trust and seek reassurance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542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3F3B3-55F5-4E54-BEB7-9EF2800EB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we can improve agility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FAFBE-25EE-4147-A502-8421E2109C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Technology </a:t>
            </a:r>
          </a:p>
          <a:p>
            <a:r>
              <a:rPr lang="en-GB" dirty="0" err="1"/>
              <a:t>Culutre</a:t>
            </a:r>
            <a:r>
              <a:rPr lang="en-GB" dirty="0"/>
              <a:t> </a:t>
            </a:r>
          </a:p>
          <a:p>
            <a:r>
              <a:rPr lang="en-GB" dirty="0"/>
              <a:t>Line management </a:t>
            </a:r>
          </a:p>
          <a:p>
            <a:r>
              <a:rPr lang="en-GB" dirty="0"/>
              <a:t>Reward </a:t>
            </a:r>
          </a:p>
          <a:p>
            <a:r>
              <a:rPr lang="en-GB" dirty="0"/>
              <a:t>Contracts</a:t>
            </a:r>
          </a:p>
          <a:p>
            <a:r>
              <a:rPr lang="en-GB" dirty="0"/>
              <a:t>Expenses </a:t>
            </a:r>
          </a:p>
        </p:txBody>
      </p:sp>
    </p:spTree>
    <p:extLst>
      <p:ext uri="{BB962C8B-B14F-4D97-AF65-F5344CB8AC3E}">
        <p14:creationId xmlns:p14="http://schemas.microsoft.com/office/powerpoint/2010/main" val="1985973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17032-0BD5-4AAA-B0AD-465044F8E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and disadvantages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735636-28BB-4BCB-8FE6-FD33467BE1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C26051-CDC3-477C-8016-F1D8175D0D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Reducing overheads </a:t>
            </a:r>
          </a:p>
          <a:p>
            <a:r>
              <a:rPr lang="en-GB" dirty="0"/>
              <a:t>Saving money and save times </a:t>
            </a:r>
          </a:p>
          <a:p>
            <a:r>
              <a:rPr lang="en-GB" dirty="0"/>
              <a:t>Engagement and motivations </a:t>
            </a:r>
          </a:p>
          <a:p>
            <a:r>
              <a:rPr lang="en-GB" dirty="0"/>
              <a:t>Improved productivity </a:t>
            </a:r>
          </a:p>
          <a:p>
            <a:r>
              <a:rPr lang="en-GB" dirty="0"/>
              <a:t>Better relationships </a:t>
            </a:r>
          </a:p>
          <a:p>
            <a:r>
              <a:rPr lang="en-GB" dirty="0"/>
              <a:t>Work life balance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DD8919-9E24-4C73-85CF-1332C32EF7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disadvantages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EDAB8C-8777-4FDC-8A3D-F7A93459FA9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Lack of trust </a:t>
            </a:r>
          </a:p>
          <a:p>
            <a:r>
              <a:rPr lang="en-GB" dirty="0"/>
              <a:t>Lack of commitment </a:t>
            </a:r>
          </a:p>
        </p:txBody>
      </p:sp>
    </p:spTree>
    <p:extLst>
      <p:ext uri="{BB962C8B-B14F-4D97-AF65-F5344CB8AC3E}">
        <p14:creationId xmlns:p14="http://schemas.microsoft.com/office/powerpoint/2010/main" val="17801431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6274482A-C526-4466-AFEB-99F79EF40AC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481388" y="1690688"/>
            <a:ext cx="871061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D3E3D87C-9B05-44BD-A547-8B8FE15E8F8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1692275"/>
            <a:ext cx="5930900" cy="5165725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chemeClr val="tx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3076" name="Picture 8" descr="Related image">
            <a:extLst>
              <a:ext uri="{FF2B5EF4-FFF2-40B4-BE49-F238E27FC236}">
                <a16:creationId xmlns:a16="http://schemas.microsoft.com/office/drawing/2014/main" id="{598FDEBA-DB17-4174-9530-90F0CF0A35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4463" y="3606800"/>
            <a:ext cx="6967537" cy="311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013D2163-517B-4324-A78E-6354FCFCA09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178550" y="0"/>
            <a:ext cx="6013450" cy="1511300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78" name="Title 1">
            <a:extLst>
              <a:ext uri="{FF2B5EF4-FFF2-40B4-BE49-F238E27FC236}">
                <a16:creationId xmlns:a16="http://schemas.microsoft.com/office/drawing/2014/main" id="{8DC4A00C-EBA6-4FB8-8811-36C740C69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40350" cy="1146175"/>
          </a:xfrm>
        </p:spPr>
        <p:txBody>
          <a:bodyPr/>
          <a:lstStyle/>
          <a:p>
            <a:r>
              <a:rPr lang="en-GB" altLang="en-US" sz="3700"/>
              <a:t>Flexible Working Policy of Tesco PLC</a:t>
            </a:r>
          </a:p>
        </p:txBody>
      </p:sp>
      <p:sp>
        <p:nvSpPr>
          <p:cNvPr id="3079" name="Content Placeholder 2">
            <a:extLst>
              <a:ext uri="{FF2B5EF4-FFF2-40B4-BE49-F238E27FC236}">
                <a16:creationId xmlns:a16="http://schemas.microsoft.com/office/drawing/2014/main" id="{913EAB1D-E190-4A4E-8DB0-317609181B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538" y="1690688"/>
            <a:ext cx="4483100" cy="5167312"/>
          </a:xfrm>
        </p:spPr>
        <p:txBody>
          <a:bodyPr anchor="ctr"/>
          <a:lstStyle/>
          <a:p>
            <a:r>
              <a:rPr lang="en-GB" altLang="en-US">
                <a:solidFill>
                  <a:schemeClr val="bg1"/>
                </a:solidFill>
              </a:rPr>
              <a:t>Work from home</a:t>
            </a:r>
            <a:endParaRPr lang="en-US" altLang="en-US">
              <a:solidFill>
                <a:schemeClr val="bg1"/>
              </a:solidFill>
            </a:endParaRPr>
          </a:p>
          <a:p>
            <a:r>
              <a:rPr lang="en-GB" altLang="en-US">
                <a:solidFill>
                  <a:schemeClr val="bg1"/>
                </a:solidFill>
              </a:rPr>
              <a:t>Remote working</a:t>
            </a:r>
            <a:endParaRPr lang="en-US" altLang="en-US">
              <a:solidFill>
                <a:schemeClr val="bg1"/>
              </a:solidFill>
            </a:endParaRPr>
          </a:p>
          <a:p>
            <a:r>
              <a:rPr lang="en-GB" altLang="en-US">
                <a:solidFill>
                  <a:schemeClr val="bg1"/>
                </a:solidFill>
              </a:rPr>
              <a:t>Job sharing with colleague</a:t>
            </a:r>
            <a:endParaRPr lang="en-US" altLang="en-US">
              <a:solidFill>
                <a:schemeClr val="bg1"/>
              </a:solidFill>
            </a:endParaRPr>
          </a:p>
          <a:p>
            <a:r>
              <a:rPr lang="en-GB" altLang="en-US">
                <a:solidFill>
                  <a:schemeClr val="bg1"/>
                </a:solidFill>
              </a:rPr>
              <a:t>Having fixed shift</a:t>
            </a:r>
            <a:endParaRPr lang="en-US" altLang="en-US">
              <a:solidFill>
                <a:schemeClr val="bg1"/>
              </a:solidFill>
            </a:endParaRPr>
          </a:p>
          <a:p>
            <a:r>
              <a:rPr lang="en-GB" altLang="en-US">
                <a:solidFill>
                  <a:schemeClr val="bg1"/>
                </a:solidFill>
              </a:rPr>
              <a:t>Part time Working</a:t>
            </a:r>
            <a:endParaRPr lang="en-US" altLang="en-US">
              <a:solidFill>
                <a:schemeClr val="bg1"/>
              </a:solidFill>
            </a:endParaRPr>
          </a:p>
          <a:p>
            <a:r>
              <a:rPr lang="en-GB" altLang="en-US">
                <a:solidFill>
                  <a:schemeClr val="bg1"/>
                </a:solidFill>
              </a:rPr>
              <a:t>Fixed number of days for working</a:t>
            </a:r>
            <a:endParaRPr lang="en-US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9196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8743FA6A-E44E-4750-A11F-2C90CBC1C4F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C9C2997D-1CC2-40B4-AFD9-9BCC9F71AB71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 rot="16200000">
            <a:off x="1508919" y="3431382"/>
            <a:ext cx="0" cy="1738312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Oval 76">
            <a:extLst>
              <a:ext uri="{FF2B5EF4-FFF2-40B4-BE49-F238E27FC236}">
                <a16:creationId xmlns:a16="http://schemas.microsoft.com/office/drawing/2014/main" id="{98A2C469-04CD-403E-98DB-98246412C00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8701088" y="5003800"/>
            <a:ext cx="962025" cy="963613"/>
          </a:xfrm>
          <a:prstGeom prst="ellipse">
            <a:avLst/>
          </a:prstGeom>
          <a:solidFill>
            <a:srgbClr val="535D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5F8C7CE2-289A-406F-8FAB-3C0BC800907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0463213" y="4865688"/>
            <a:ext cx="293687" cy="293687"/>
          </a:xfrm>
          <a:prstGeom prst="ellipse">
            <a:avLst/>
          </a:prstGeom>
          <a:solidFill>
            <a:srgbClr val="6C86A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4102" name="Picture 4" descr="Related image">
            <a:extLst>
              <a:ext uri="{FF2B5EF4-FFF2-40B4-BE49-F238E27FC236}">
                <a16:creationId xmlns:a16="http://schemas.microsoft.com/office/drawing/2014/main" id="{9E02988D-589A-46CD-B0EE-9BBFDC4308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2" r="2724"/>
          <a:stretch>
            <a:fillRect/>
          </a:stretch>
        </p:blipFill>
        <p:spPr bwMode="auto">
          <a:xfrm>
            <a:off x="6492875" y="0"/>
            <a:ext cx="5699125" cy="405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3" name="Title 1">
            <a:extLst>
              <a:ext uri="{FF2B5EF4-FFF2-40B4-BE49-F238E27FC236}">
                <a16:creationId xmlns:a16="http://schemas.microsoft.com/office/drawing/2014/main" id="{BF5D1E4C-7207-4B93-BFBE-C3C19BE2F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763" y="4525963"/>
            <a:ext cx="7410450" cy="1738312"/>
          </a:xfrm>
        </p:spPr>
        <p:txBody>
          <a:bodyPr/>
          <a:lstStyle/>
          <a:p>
            <a:r>
              <a:rPr lang="en-GB" altLang="en-US" sz="3700"/>
              <a:t>Improvements that can be introduced existing flexible working policy of Tesco</a:t>
            </a:r>
          </a:p>
        </p:txBody>
      </p:sp>
      <p:sp>
        <p:nvSpPr>
          <p:cNvPr id="4104" name="Content Placeholder 2">
            <a:extLst>
              <a:ext uri="{FF2B5EF4-FFF2-40B4-BE49-F238E27FC236}">
                <a16:creationId xmlns:a16="http://schemas.microsoft.com/office/drawing/2014/main" id="{1BBC05EC-D377-42C1-B1BF-614BD156B0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63" y="595313"/>
            <a:ext cx="5676900" cy="3463925"/>
          </a:xfrm>
        </p:spPr>
        <p:txBody>
          <a:bodyPr anchor="ctr">
            <a:normAutofit lnSpcReduction="10000"/>
          </a:bodyPr>
          <a:lstStyle/>
          <a:p>
            <a:r>
              <a:rPr lang="en-GB" altLang="en-US" sz="3000"/>
              <a:t>Open two-way communication for approval/denial of the flexible working request</a:t>
            </a:r>
          </a:p>
          <a:p>
            <a:r>
              <a:rPr lang="en-GB" altLang="en-US" sz="3000"/>
              <a:t>Educating the employment base about the merits of flexible working hours</a:t>
            </a:r>
          </a:p>
        </p:txBody>
      </p:sp>
    </p:spTree>
    <p:extLst>
      <p:ext uri="{BB962C8B-B14F-4D97-AF65-F5344CB8AC3E}">
        <p14:creationId xmlns:p14="http://schemas.microsoft.com/office/powerpoint/2010/main" val="20113907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3">
            <a:extLst>
              <a:ext uri="{FF2B5EF4-FFF2-40B4-BE49-F238E27FC236}">
                <a16:creationId xmlns:a16="http://schemas.microsoft.com/office/drawing/2014/main" id="{0A4B044B-8226-47BF-B189-389AB26C6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Advantages and disadvantages of the introduced improvement</a:t>
            </a:r>
          </a:p>
        </p:txBody>
      </p:sp>
      <p:sp>
        <p:nvSpPr>
          <p:cNvPr id="5123" name="Text Placeholder 4">
            <a:extLst>
              <a:ext uri="{FF2B5EF4-FFF2-40B4-BE49-F238E27FC236}">
                <a16:creationId xmlns:a16="http://schemas.microsoft.com/office/drawing/2014/main" id="{2C58A8EE-4F35-44F4-97FD-ABC57AF7E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3375" y="1681163"/>
            <a:ext cx="1903413" cy="600075"/>
          </a:xfrm>
        </p:spPr>
        <p:txBody>
          <a:bodyPr/>
          <a:lstStyle/>
          <a:p>
            <a:r>
              <a:rPr lang="en-GB" altLang="en-US"/>
              <a:t>Advantages</a:t>
            </a:r>
          </a:p>
        </p:txBody>
      </p:sp>
      <p:sp>
        <p:nvSpPr>
          <p:cNvPr id="5124" name="Content Placeholder 5">
            <a:extLst>
              <a:ext uri="{FF2B5EF4-FFF2-40B4-BE49-F238E27FC236}">
                <a16:creationId xmlns:a16="http://schemas.microsoft.com/office/drawing/2014/main" id="{2C99683C-40D2-459A-B6DE-6CFDC71C765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/>
              <a:t>Control of the management over work place environment and work schedule</a:t>
            </a:r>
          </a:p>
          <a:p>
            <a:r>
              <a:rPr lang="en-GB" altLang="en-US"/>
              <a:t>Employees can manage their workload, if they have appropriate knowledge about the flexible working policy</a:t>
            </a:r>
          </a:p>
        </p:txBody>
      </p:sp>
      <p:sp>
        <p:nvSpPr>
          <p:cNvPr id="5125" name="Text Placeholder 6">
            <a:extLst>
              <a:ext uri="{FF2B5EF4-FFF2-40B4-BE49-F238E27FC236}">
                <a16:creationId xmlns:a16="http://schemas.microsoft.com/office/drawing/2014/main" id="{4A9C27D7-246D-4B91-AD6A-62AE2AE36D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772400" y="1497013"/>
            <a:ext cx="3030538" cy="600075"/>
          </a:xfrm>
        </p:spPr>
        <p:txBody>
          <a:bodyPr/>
          <a:lstStyle/>
          <a:p>
            <a:r>
              <a:rPr lang="en-GB" altLang="en-US"/>
              <a:t>Disadvantages</a:t>
            </a:r>
          </a:p>
        </p:txBody>
      </p:sp>
      <p:sp>
        <p:nvSpPr>
          <p:cNvPr id="5126" name="Content Placeholder 7">
            <a:extLst>
              <a:ext uri="{FF2B5EF4-FFF2-40B4-BE49-F238E27FC236}">
                <a16:creationId xmlns:a16="http://schemas.microsoft.com/office/drawing/2014/main" id="{0DB61E3E-4070-49AA-B08E-B79B743A6A0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altLang="en-US" sz="3000" dirty="0"/>
              <a:t>Lack of coordination among the co-workers with different schedule of working</a:t>
            </a:r>
          </a:p>
          <a:p>
            <a:r>
              <a:rPr lang="en-GB" altLang="en-US" sz="3000" dirty="0"/>
              <a:t>Department of customer service and back end processes might not be able to avail the benefits of flexible working time</a:t>
            </a:r>
          </a:p>
        </p:txBody>
      </p:sp>
    </p:spTree>
    <p:extLst>
      <p:ext uri="{BB962C8B-B14F-4D97-AF65-F5344CB8AC3E}">
        <p14:creationId xmlns:p14="http://schemas.microsoft.com/office/powerpoint/2010/main" val="36168514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D450CBC-3409-4D81-BCD8-832E722195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278" y="1232452"/>
            <a:ext cx="11290851" cy="51816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6CF4AA-F4F1-426D-8D66-790FF665BE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3633" y="0"/>
            <a:ext cx="2019048" cy="169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4491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94C69B1-8F78-4306-B081-C204D83E38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311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104</TotalTime>
  <Words>462</Words>
  <Application>Microsoft Office PowerPoint</Application>
  <PresentationFormat>Widescreen</PresentationFormat>
  <Paragraphs>84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Calibri Light</vt:lpstr>
      <vt:lpstr>Trebuchet MS</vt:lpstr>
      <vt:lpstr>Tw Cen MT</vt:lpstr>
      <vt:lpstr>Circuit</vt:lpstr>
      <vt:lpstr>Office Theme</vt:lpstr>
      <vt:lpstr>Managing People</vt:lpstr>
      <vt:lpstr>Tesco</vt:lpstr>
      <vt:lpstr>Inclusion</vt:lpstr>
      <vt:lpstr>Tesco’s policy</vt:lpstr>
      <vt:lpstr>Improvements</vt:lpstr>
      <vt:lpstr>Advantages</vt:lpstr>
      <vt:lpstr>Disadvantages</vt:lpstr>
      <vt:lpstr>What is agile working ?</vt:lpstr>
      <vt:lpstr>The policy of tesco </vt:lpstr>
      <vt:lpstr>How we can improve agility ?</vt:lpstr>
      <vt:lpstr>Advantages and disadvantages </vt:lpstr>
      <vt:lpstr>Flexible Working Policy of Tesco PLC</vt:lpstr>
      <vt:lpstr>Improvements that can be introduced existing flexible working policy of Tesco</vt:lpstr>
      <vt:lpstr>Advantages and disadvantages of the introduced improvement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</dc:title>
  <dc:creator>Fouad El Saalouk</dc:creator>
  <cp:lastModifiedBy>Fouad El Saalouk</cp:lastModifiedBy>
  <cp:revision>10</cp:revision>
  <dcterms:created xsi:type="dcterms:W3CDTF">2017-12-13T09:38:12Z</dcterms:created>
  <dcterms:modified xsi:type="dcterms:W3CDTF">2017-12-13T11:32:18Z</dcterms:modified>
</cp:coreProperties>
</file>