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9" r:id="rId1"/>
  </p:sldMasterIdLst>
  <p:sldIdLst>
    <p:sldId id="256" r:id="rId2"/>
    <p:sldId id="257" r:id="rId3"/>
    <p:sldId id="258" r:id="rId4"/>
    <p:sldId id="259" r:id="rId5"/>
    <p:sldId id="260" r:id="rId6"/>
    <p:sldId id="261" r:id="rId7"/>
    <p:sldId id="262" r:id="rId8"/>
    <p:sldId id="263" r:id="rId9"/>
    <p:sldId id="265" r:id="rId10"/>
    <p:sldId id="266" r:id="rId1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2600" y="-10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122" name="Group 2"/>
          <p:cNvGrpSpPr>
            <a:grpSpLocks/>
          </p:cNvGrpSpPr>
          <p:nvPr/>
        </p:nvGrpSpPr>
        <p:grpSpPr bwMode="auto">
          <a:xfrm>
            <a:off x="-6350" y="20638"/>
            <a:ext cx="9144000" cy="6858000"/>
            <a:chOff x="0" y="0"/>
            <a:chExt cx="5760" cy="4320"/>
          </a:xfrm>
        </p:grpSpPr>
        <p:sp>
          <p:nvSpPr>
            <p:cNvPr id="5123"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24"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5125" name="Freeform 5"/>
          <p:cNvSpPr>
            <a:spLocks/>
          </p:cNvSpPr>
          <p:nvPr/>
        </p:nvSpPr>
        <p:spPr bwMode="hidden">
          <a:xfrm>
            <a:off x="6242050" y="6269038"/>
            <a:ext cx="28956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5126" name="Group 6"/>
          <p:cNvGrpSpPr>
            <a:grpSpLocks/>
          </p:cNvGrpSpPr>
          <p:nvPr/>
        </p:nvGrpSpPr>
        <p:grpSpPr bwMode="auto">
          <a:xfrm>
            <a:off x="-1588" y="6034088"/>
            <a:ext cx="7845426" cy="850900"/>
            <a:chOff x="0" y="3792"/>
            <a:chExt cx="4942" cy="536"/>
          </a:xfrm>
        </p:grpSpPr>
        <p:sp>
          <p:nvSpPr>
            <p:cNvPr id="5127"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5128" name="Group 8"/>
            <p:cNvGrpSpPr>
              <a:grpSpLocks/>
            </p:cNvGrpSpPr>
            <p:nvPr userDrawn="1"/>
          </p:nvGrpSpPr>
          <p:grpSpPr bwMode="auto">
            <a:xfrm>
              <a:off x="2486" y="3792"/>
              <a:ext cx="2456" cy="536"/>
              <a:chOff x="2486" y="3792"/>
              <a:chExt cx="2456" cy="536"/>
            </a:xfrm>
          </p:grpSpPr>
          <p:sp>
            <p:nvSpPr>
              <p:cNvPr id="5129" name="Freeform 9"/>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0"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1"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2"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3"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5134"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5135" name="Group 15"/>
          <p:cNvGrpSpPr>
            <a:grpSpLocks/>
          </p:cNvGrpSpPr>
          <p:nvPr/>
        </p:nvGrpSpPr>
        <p:grpSpPr bwMode="auto">
          <a:xfrm>
            <a:off x="627063" y="6021388"/>
            <a:ext cx="5684837" cy="849312"/>
            <a:chOff x="395" y="3793"/>
            <a:chExt cx="3581" cy="535"/>
          </a:xfrm>
        </p:grpSpPr>
        <p:sp>
          <p:nvSpPr>
            <p:cNvPr id="5136" name="Freeform 16"/>
            <p:cNvSpPr>
              <a:spLocks/>
            </p:cNvSpPr>
            <p:nvPr userDrawn="1"/>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7" name="Freeform 17"/>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8" name="Freeform 18"/>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39" name="Freeform 19"/>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40" name="Freeform 20"/>
            <p:cNvSpPr>
              <a:spLocks/>
            </p:cNvSpPr>
            <p:nvPr userDrawn="1"/>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41" name="Freeform 21"/>
            <p:cNvSpPr>
              <a:spLocks/>
            </p:cNvSpPr>
            <p:nvPr userDrawn="1"/>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5142" name="Rectangle 22"/>
          <p:cNvSpPr>
            <a:spLocks noGrp="1" noChangeArrowheads="1"/>
          </p:cNvSpPr>
          <p:nvPr>
            <p:ph type="ctrTitle" sz="quarter"/>
          </p:nvPr>
        </p:nvSpPr>
        <p:spPr>
          <a:xfrm>
            <a:off x="457200" y="1447800"/>
            <a:ext cx="8229600" cy="1736725"/>
          </a:xfrm>
        </p:spPr>
        <p:txBody>
          <a:bodyPr/>
          <a:lstStyle>
            <a:lvl1pPr>
              <a:defRPr sz="5400"/>
            </a:lvl1pPr>
          </a:lstStyle>
          <a:p>
            <a:pPr lvl="0"/>
            <a:r>
              <a:rPr lang="en-US" noProof="0" smtClean="0"/>
              <a:t>Click to edit Master title style</a:t>
            </a:r>
          </a:p>
        </p:txBody>
      </p:sp>
      <p:sp>
        <p:nvSpPr>
          <p:cNvPr id="5143" name="Rectangle 23"/>
          <p:cNvSpPr>
            <a:spLocks noGrp="1" noChangeArrowheads="1"/>
          </p:cNvSpPr>
          <p:nvPr>
            <p:ph type="subTitle" sz="quarter" idx="1"/>
          </p:nvPr>
        </p:nvSpPr>
        <p:spPr>
          <a:xfrm>
            <a:off x="1371600" y="3429000"/>
            <a:ext cx="6400800" cy="1752600"/>
          </a:xfrm>
        </p:spPr>
        <p:txBody>
          <a:bodyPr/>
          <a:lstStyle>
            <a:lvl1pPr marL="0" indent="0" algn="ctr">
              <a:buFontTx/>
              <a:buNone/>
              <a:defRPr>
                <a:effectLst>
                  <a:outerShdw blurRad="38100" dist="38100" dir="2700000" algn="tl">
                    <a:srgbClr val="000000"/>
                  </a:outerShdw>
                </a:effectLst>
              </a:defRPr>
            </a:lvl1pPr>
          </a:lstStyle>
          <a:p>
            <a:pPr lvl="0"/>
            <a:r>
              <a:rPr lang="en-US" noProof="0" smtClean="0"/>
              <a:t>Click to edit Master subtitle style</a:t>
            </a:r>
          </a:p>
        </p:txBody>
      </p:sp>
      <p:sp>
        <p:nvSpPr>
          <p:cNvPr id="5144" name="Rectangle 24"/>
          <p:cNvSpPr>
            <a:spLocks noGrp="1" noChangeArrowheads="1"/>
          </p:cNvSpPr>
          <p:nvPr>
            <p:ph type="dt" sz="quarter" idx="2"/>
          </p:nvPr>
        </p:nvSpPr>
        <p:spPr/>
        <p:txBody>
          <a:bodyPr/>
          <a:lstStyle>
            <a:lvl1pPr>
              <a:defRPr/>
            </a:lvl1pPr>
          </a:lstStyle>
          <a:p>
            <a:endParaRPr lang="en-US"/>
          </a:p>
        </p:txBody>
      </p:sp>
      <p:sp>
        <p:nvSpPr>
          <p:cNvPr id="5145" name="Rectangle 25"/>
          <p:cNvSpPr>
            <a:spLocks noGrp="1" noChangeArrowheads="1"/>
          </p:cNvSpPr>
          <p:nvPr>
            <p:ph type="sldNum" sz="quarter" idx="4"/>
          </p:nvPr>
        </p:nvSpPr>
        <p:spPr/>
        <p:txBody>
          <a:bodyPr/>
          <a:lstStyle>
            <a:lvl1pPr>
              <a:defRPr/>
            </a:lvl1pPr>
          </a:lstStyle>
          <a:p>
            <a:fld id="{F34173D4-BBCD-C444-B946-AB512C473E32}" type="slidenum">
              <a:rPr lang="en-US"/>
              <a:pPr/>
              <a:t>‹#›</a:t>
            </a:fld>
            <a:endParaRPr lang="en-US"/>
          </a:p>
        </p:txBody>
      </p:sp>
      <p:sp>
        <p:nvSpPr>
          <p:cNvPr id="5146" name="Rectangle 26"/>
          <p:cNvSpPr>
            <a:spLocks noGrp="1" noChangeArrowheads="1"/>
          </p:cNvSpPr>
          <p:nvPr>
            <p:ph type="ftr" sz="quarter" idx="3"/>
          </p:nvPr>
        </p:nvSpPr>
        <p:spPr/>
        <p:txBody>
          <a:bodyPr/>
          <a:lstStyle>
            <a:lvl1pPr>
              <a:defRPr/>
            </a:lvl1pPr>
          </a:lstStyle>
          <a:p>
            <a:endParaRPr lang="en-US"/>
          </a:p>
        </p:txBody>
      </p:sp>
    </p:spTree>
  </p:cSld>
  <p:clrMapOvr>
    <a:masterClrMapping/>
  </p:clrMapOvr>
  <p:timing>
    <p:tnLst>
      <p:par>
        <p:cTn xmlns:p14="http://schemas.microsoft.com/office/powerpoint/2010/mai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5CC57D9F-A210-6041-9794-D4D8464865B0}" type="slidenum">
              <a:rPr lang="en-US"/>
              <a:pPr/>
              <a:t>‹#›</a:t>
            </a:fld>
            <a:endParaRPr lang="en-US"/>
          </a:p>
        </p:txBody>
      </p:sp>
    </p:spTree>
    <p:extLst>
      <p:ext uri="{BB962C8B-B14F-4D97-AF65-F5344CB8AC3E}">
        <p14:creationId xmlns:p14="http://schemas.microsoft.com/office/powerpoint/2010/main" val="190067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5426E0F-D932-764F-83E2-2CAABC7191D2}" type="slidenum">
              <a:rPr lang="en-US"/>
              <a:pPr/>
              <a:t>‹#›</a:t>
            </a:fld>
            <a:endParaRPr lang="en-US"/>
          </a:p>
        </p:txBody>
      </p:sp>
    </p:spTree>
    <p:extLst>
      <p:ext uri="{BB962C8B-B14F-4D97-AF65-F5344CB8AC3E}">
        <p14:creationId xmlns:p14="http://schemas.microsoft.com/office/powerpoint/2010/main" val="4018036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A080C95-D1EC-DC4C-BD3D-2E7DA552E18B}" type="slidenum">
              <a:rPr lang="en-US"/>
              <a:pPr/>
              <a:t>‹#›</a:t>
            </a:fld>
            <a:endParaRPr lang="en-US"/>
          </a:p>
        </p:txBody>
      </p:sp>
    </p:spTree>
    <p:extLst>
      <p:ext uri="{BB962C8B-B14F-4D97-AF65-F5344CB8AC3E}">
        <p14:creationId xmlns:p14="http://schemas.microsoft.com/office/powerpoint/2010/main" val="2577832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183A77A-A10C-7C45-AA6E-359010E99509}" type="slidenum">
              <a:rPr lang="en-US"/>
              <a:pPr/>
              <a:t>‹#›</a:t>
            </a:fld>
            <a:endParaRPr lang="en-US"/>
          </a:p>
        </p:txBody>
      </p:sp>
    </p:spTree>
    <p:extLst>
      <p:ext uri="{BB962C8B-B14F-4D97-AF65-F5344CB8AC3E}">
        <p14:creationId xmlns:p14="http://schemas.microsoft.com/office/powerpoint/2010/main" val="3710417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EE902B0A-4108-044B-9E5A-1C0B581CCB5D}" type="slidenum">
              <a:rPr lang="en-US"/>
              <a:pPr/>
              <a:t>‹#›</a:t>
            </a:fld>
            <a:endParaRPr lang="en-US"/>
          </a:p>
        </p:txBody>
      </p:sp>
    </p:spTree>
    <p:extLst>
      <p:ext uri="{BB962C8B-B14F-4D97-AF65-F5344CB8AC3E}">
        <p14:creationId xmlns:p14="http://schemas.microsoft.com/office/powerpoint/2010/main" val="2218548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319564BD-9712-AC48-B4EA-8EF8EA8AA00A}" type="slidenum">
              <a:rPr lang="en-US"/>
              <a:pPr/>
              <a:t>‹#›</a:t>
            </a:fld>
            <a:endParaRPr lang="en-US"/>
          </a:p>
        </p:txBody>
      </p:sp>
    </p:spTree>
    <p:extLst>
      <p:ext uri="{BB962C8B-B14F-4D97-AF65-F5344CB8AC3E}">
        <p14:creationId xmlns:p14="http://schemas.microsoft.com/office/powerpoint/2010/main" val="1502913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B36A8FF-3CEA-184A-89D3-C0C03BC71402}" type="slidenum">
              <a:rPr lang="en-US"/>
              <a:pPr/>
              <a:t>‹#›</a:t>
            </a:fld>
            <a:endParaRPr lang="en-US"/>
          </a:p>
        </p:txBody>
      </p:sp>
    </p:spTree>
    <p:extLst>
      <p:ext uri="{BB962C8B-B14F-4D97-AF65-F5344CB8AC3E}">
        <p14:creationId xmlns:p14="http://schemas.microsoft.com/office/powerpoint/2010/main" val="18644511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838DDE8-B516-7D4B-8E6B-E01DC1783670}" type="slidenum">
              <a:rPr lang="en-US"/>
              <a:pPr/>
              <a:t>‹#›</a:t>
            </a:fld>
            <a:endParaRPr lang="en-US"/>
          </a:p>
        </p:txBody>
      </p:sp>
    </p:spTree>
    <p:extLst>
      <p:ext uri="{BB962C8B-B14F-4D97-AF65-F5344CB8AC3E}">
        <p14:creationId xmlns:p14="http://schemas.microsoft.com/office/powerpoint/2010/main" val="314853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124272F-B8CC-6248-B67A-3177D6697FC0}" type="slidenum">
              <a:rPr lang="en-US"/>
              <a:pPr/>
              <a:t>‹#›</a:t>
            </a:fld>
            <a:endParaRPr lang="en-US"/>
          </a:p>
        </p:txBody>
      </p:sp>
    </p:spTree>
    <p:extLst>
      <p:ext uri="{BB962C8B-B14F-4D97-AF65-F5344CB8AC3E}">
        <p14:creationId xmlns:p14="http://schemas.microsoft.com/office/powerpoint/2010/main" val="3899440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28600"/>
            <a:ext cx="2057400" cy="5867400"/>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28600"/>
            <a:ext cx="6019800" cy="58674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A64CAB4-99D7-7744-9671-310ABD5DDE2A}" type="slidenum">
              <a:rPr lang="en-US"/>
              <a:pPr/>
              <a:t>‹#›</a:t>
            </a:fld>
            <a:endParaRPr lang="en-US"/>
          </a:p>
        </p:txBody>
      </p:sp>
    </p:spTree>
    <p:extLst>
      <p:ext uri="{BB962C8B-B14F-4D97-AF65-F5344CB8AC3E}">
        <p14:creationId xmlns:p14="http://schemas.microsoft.com/office/powerpoint/2010/main" val="194654644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4098" name="Group 2"/>
          <p:cNvGrpSpPr>
            <a:grpSpLocks/>
          </p:cNvGrpSpPr>
          <p:nvPr/>
        </p:nvGrpSpPr>
        <p:grpSpPr bwMode="auto">
          <a:xfrm>
            <a:off x="0" y="0"/>
            <a:ext cx="9144000" cy="6858000"/>
            <a:chOff x="0" y="0"/>
            <a:chExt cx="5760" cy="4320"/>
          </a:xfrm>
        </p:grpSpPr>
        <p:sp>
          <p:nvSpPr>
            <p:cNvPr id="4099"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00"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101" name="Freeform 5"/>
          <p:cNvSpPr>
            <a:spLocks/>
          </p:cNvSpPr>
          <p:nvPr/>
        </p:nvSpPr>
        <p:spPr bwMode="hidden">
          <a:xfrm>
            <a:off x="6248400" y="6262688"/>
            <a:ext cx="28956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4102" name="Group 6"/>
          <p:cNvGrpSpPr>
            <a:grpSpLocks/>
          </p:cNvGrpSpPr>
          <p:nvPr/>
        </p:nvGrpSpPr>
        <p:grpSpPr bwMode="auto">
          <a:xfrm>
            <a:off x="0" y="6019800"/>
            <a:ext cx="7848600" cy="857250"/>
            <a:chOff x="0" y="3792"/>
            <a:chExt cx="4944" cy="540"/>
          </a:xfrm>
        </p:grpSpPr>
        <p:sp>
          <p:nvSpPr>
            <p:cNvPr id="4103"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4104" name="Group 8"/>
            <p:cNvGrpSpPr>
              <a:grpSpLocks/>
            </p:cNvGrpSpPr>
            <p:nvPr userDrawn="1"/>
          </p:nvGrpSpPr>
          <p:grpSpPr bwMode="auto">
            <a:xfrm>
              <a:off x="2486" y="3792"/>
              <a:ext cx="2458" cy="540"/>
              <a:chOff x="2486" y="3792"/>
              <a:chExt cx="2458" cy="540"/>
            </a:xfrm>
          </p:grpSpPr>
          <p:sp>
            <p:nvSpPr>
              <p:cNvPr id="4105" name="Freeform 9"/>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06"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07"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08"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09"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110"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grpSp>
        <p:nvGrpSpPr>
          <p:cNvPr id="4111" name="Group 15"/>
          <p:cNvGrpSpPr>
            <a:grpSpLocks/>
          </p:cNvGrpSpPr>
          <p:nvPr/>
        </p:nvGrpSpPr>
        <p:grpSpPr bwMode="auto">
          <a:xfrm>
            <a:off x="627063" y="6021388"/>
            <a:ext cx="5684837" cy="849312"/>
            <a:chOff x="395" y="3793"/>
            <a:chExt cx="3581" cy="535"/>
          </a:xfrm>
        </p:grpSpPr>
        <p:sp>
          <p:nvSpPr>
            <p:cNvPr id="4112" name="Freeform 16"/>
            <p:cNvSpPr>
              <a:spLocks/>
            </p:cNvSpPr>
            <p:nvPr/>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13" name="Freeform 17"/>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14" name="Freeform 18"/>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15" name="Freeform 19"/>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16" name="Freeform 20"/>
            <p:cNvSpPr>
              <a:spLocks/>
            </p:cNvSpPr>
            <p:nvPr/>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17" name="Freeform 21"/>
            <p:cNvSpPr>
              <a:spLocks/>
            </p:cNvSpPr>
            <p:nvPr/>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118" name="Rectangle 22"/>
          <p:cNvSpPr>
            <a:spLocks noGrp="1" noChangeArrowheads="1"/>
          </p:cNvSpPr>
          <p:nvPr>
            <p:ph type="title"/>
          </p:nvPr>
        </p:nvSpPr>
        <p:spPr bwMode="auto">
          <a:xfrm>
            <a:off x="457200" y="228600"/>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119" name="Rectangle 23"/>
          <p:cNvSpPr>
            <a:spLocks noGrp="1" noChangeArrowheads="1"/>
          </p:cNvSpPr>
          <p:nvPr>
            <p:ph type="body" idx="1"/>
          </p:nvPr>
        </p:nvSpPr>
        <p:spPr bwMode="auto">
          <a:xfrm>
            <a:off x="457200" y="1600200"/>
            <a:ext cx="82296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120" name="Rectangle 24"/>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eaLnBrk="1" hangingPunct="1">
              <a:defRPr sz="1200">
                <a:effectLst>
                  <a:outerShdw blurRad="38100" dist="38100" dir="2700000" algn="tl">
                    <a:srgbClr val="000000"/>
                  </a:outerShdw>
                </a:effectLst>
              </a:defRPr>
            </a:lvl1pPr>
          </a:lstStyle>
          <a:p>
            <a:endParaRPr lang="en-US"/>
          </a:p>
        </p:txBody>
      </p:sp>
      <p:sp>
        <p:nvSpPr>
          <p:cNvPr id="4121" name="Rectangle 25"/>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ctr" eaLnBrk="1" hangingPunct="1">
              <a:defRPr sz="1200">
                <a:effectLst>
                  <a:outerShdw blurRad="38100" dist="38100" dir="2700000" algn="tl">
                    <a:srgbClr val="000000"/>
                  </a:outerShdw>
                </a:effectLst>
              </a:defRPr>
            </a:lvl1pPr>
          </a:lstStyle>
          <a:p>
            <a:endParaRPr lang="en-US"/>
          </a:p>
        </p:txBody>
      </p:sp>
      <p:sp>
        <p:nvSpPr>
          <p:cNvPr id="4122" name="Rectangle 26"/>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r" eaLnBrk="1" hangingPunct="1">
              <a:defRPr sz="1200">
                <a:effectLst>
                  <a:outerShdw blurRad="38100" dist="38100" dir="2700000" algn="tl">
                    <a:srgbClr val="000000"/>
                  </a:outerShdw>
                </a:effectLst>
              </a:defRPr>
            </a:lvl1pPr>
          </a:lstStyle>
          <a:p>
            <a:fld id="{17B15E4F-7803-2048-8EC5-8F23D7A656D9}"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iming>
    <p:tnLst>
      <p:par>
        <p:cTn xmlns:p14="http://schemas.microsoft.com/office/powerpoint/2010/main" id="1" dur="indefinite" restart="never" nodeType="tmRoot"/>
      </p:par>
    </p:tnLst>
  </p:timing>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charset="0"/>
          <a:ea typeface="ＭＳ Ｐゴシック" charset="0"/>
        </a:defRPr>
      </a:lvl9pPr>
    </p:titleStyle>
    <p:bodyStyle>
      <a:lvl1pPr marL="342900" indent="-342900" algn="l" rtl="0" fontAlgn="base">
        <a:spcBef>
          <a:spcPct val="20000"/>
        </a:spcBef>
        <a:spcAft>
          <a:spcPct val="0"/>
        </a:spcAft>
        <a:buClr>
          <a:schemeClr val="tx2"/>
        </a:buClr>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lr>
          <a:schemeClr val="tx2"/>
        </a:buClr>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lr>
          <a:schemeClr val="tx2"/>
        </a:buClr>
        <a:buChar char="•"/>
        <a:defRPr sz="2000">
          <a:solidFill>
            <a:schemeClr val="tx1"/>
          </a:solidFill>
          <a:latin typeface="+mn-lt"/>
          <a:ea typeface="+mn-ea"/>
        </a:defRPr>
      </a:lvl5pPr>
      <a:lvl6pPr marL="2514600" indent="-228600" algn="l" rtl="0" fontAlgn="base">
        <a:spcBef>
          <a:spcPct val="20000"/>
        </a:spcBef>
        <a:spcAft>
          <a:spcPct val="0"/>
        </a:spcAft>
        <a:buClr>
          <a:schemeClr val="tx2"/>
        </a:buClr>
        <a:buChar char="•"/>
        <a:defRPr sz="2000">
          <a:solidFill>
            <a:schemeClr val="tx1"/>
          </a:solidFill>
          <a:latin typeface="+mn-lt"/>
          <a:ea typeface="+mn-ea"/>
        </a:defRPr>
      </a:lvl6pPr>
      <a:lvl7pPr marL="2971800" indent="-228600" algn="l" rtl="0" fontAlgn="base">
        <a:spcBef>
          <a:spcPct val="20000"/>
        </a:spcBef>
        <a:spcAft>
          <a:spcPct val="0"/>
        </a:spcAft>
        <a:buClr>
          <a:schemeClr val="tx2"/>
        </a:buClr>
        <a:buChar char="•"/>
        <a:defRPr sz="2000">
          <a:solidFill>
            <a:schemeClr val="tx1"/>
          </a:solidFill>
          <a:latin typeface="+mn-lt"/>
          <a:ea typeface="+mn-ea"/>
        </a:defRPr>
      </a:lvl7pPr>
      <a:lvl8pPr marL="3429000" indent="-228600" algn="l" rtl="0" fontAlgn="base">
        <a:spcBef>
          <a:spcPct val="20000"/>
        </a:spcBef>
        <a:spcAft>
          <a:spcPct val="0"/>
        </a:spcAft>
        <a:buClr>
          <a:schemeClr val="tx2"/>
        </a:buClr>
        <a:buChar char="•"/>
        <a:defRPr sz="2000">
          <a:solidFill>
            <a:schemeClr val="tx1"/>
          </a:solidFill>
          <a:latin typeface="+mn-lt"/>
          <a:ea typeface="+mn-ea"/>
        </a:defRPr>
      </a:lvl8pPr>
      <a:lvl9pPr marL="3886200" indent="-228600" algn="l" rtl="0" fontAlgn="base">
        <a:spcBef>
          <a:spcPct val="20000"/>
        </a:spcBef>
        <a:spcAft>
          <a:spcPct val="0"/>
        </a:spcAft>
        <a:buClr>
          <a:schemeClr val="tx2"/>
        </a:buClr>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b="1"/>
              <a:t>A SENSE OF PLACE</a:t>
            </a:r>
          </a:p>
        </p:txBody>
      </p:sp>
      <p:sp>
        <p:nvSpPr>
          <p:cNvPr id="2051" name="Rectangle 3"/>
          <p:cNvSpPr>
            <a:spLocks noGrp="1" noChangeArrowheads="1"/>
          </p:cNvSpPr>
          <p:nvPr>
            <p:ph type="subTitle" idx="1"/>
          </p:nvPr>
        </p:nvSpPr>
        <p:spPr>
          <a:xfrm>
            <a:off x="1371600" y="2819400"/>
            <a:ext cx="6400800" cy="2362200"/>
          </a:xfrm>
        </p:spPr>
        <p:txBody>
          <a:bodyPr/>
          <a:lstStyle/>
          <a:p>
            <a:r>
              <a:rPr lang="en-US" dirty="0"/>
              <a:t>An important term in Geography, Philosophy, History, Social Psychology, and </a:t>
            </a:r>
            <a:r>
              <a:rPr lang="en-US" dirty="0" smtClean="0"/>
              <a:t>Outdoor Education</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b="1"/>
              <a:t>A sense of place</a:t>
            </a:r>
          </a:p>
        </p:txBody>
      </p:sp>
      <p:sp>
        <p:nvSpPr>
          <p:cNvPr id="7171" name="Rectangle 3"/>
          <p:cNvSpPr>
            <a:spLocks noGrp="1" noChangeArrowheads="1"/>
          </p:cNvSpPr>
          <p:nvPr>
            <p:ph type="body" idx="1"/>
          </p:nvPr>
        </p:nvSpPr>
        <p:spPr/>
        <p:txBody>
          <a:bodyPr/>
          <a:lstStyle/>
          <a:p>
            <a:pPr>
              <a:lnSpc>
                <a:spcPct val="90000"/>
              </a:lnSpc>
            </a:pPr>
            <a:r>
              <a:rPr lang="ja-JP" altLang="en-US" sz="2800">
                <a:latin typeface="Arial"/>
              </a:rPr>
              <a:t>“</a:t>
            </a:r>
            <a:r>
              <a:rPr lang="en-US" sz="2800"/>
              <a:t>Once in his life a man ought to concentrate his mind upon the remembered earth. He ought to give himself up to a particular landscape in his experience; to look at it from as many angles as he can, to wonder upon it, to dwell upon it. He ought to imagine that he touches it with his hands at every season and listens to the sounds that are made upon it. He ought to imagine the creatures there and all the faintest motions of the wind. He ought to recollect the glare of the moon and the colors of the dawn and dusk.</a:t>
            </a:r>
            <a:r>
              <a:rPr lang="ja-JP" altLang="en-US" sz="2800">
                <a:latin typeface="Arial"/>
              </a:rPr>
              <a:t>”</a:t>
            </a:r>
            <a:endParaRPr lang="en-US" sz="2800"/>
          </a:p>
          <a:p>
            <a:pPr>
              <a:lnSpc>
                <a:spcPct val="90000"/>
              </a:lnSpc>
            </a:pPr>
            <a:r>
              <a:rPr lang="en-US" sz="2000"/>
              <a:t>--N. Scott Momaday, </a:t>
            </a:r>
            <a:r>
              <a:rPr lang="en-US" sz="2000" i="1"/>
              <a:t>The Way to Rainy Mountain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4000" b="1"/>
              <a:t>Basic elements in </a:t>
            </a:r>
            <a:br>
              <a:rPr lang="en-US" sz="4000" b="1"/>
            </a:br>
            <a:r>
              <a:rPr lang="en-US" sz="4000" b="1"/>
              <a:t>a sense of place</a:t>
            </a:r>
          </a:p>
        </p:txBody>
      </p:sp>
      <p:sp>
        <p:nvSpPr>
          <p:cNvPr id="8195" name="Rectangle 3"/>
          <p:cNvSpPr>
            <a:spLocks noGrp="1" noChangeArrowheads="1"/>
          </p:cNvSpPr>
          <p:nvPr>
            <p:ph type="body" idx="1"/>
          </p:nvPr>
        </p:nvSpPr>
        <p:spPr>
          <a:xfrm>
            <a:off x="457200" y="1600200"/>
            <a:ext cx="8229600" cy="4572000"/>
          </a:xfrm>
        </p:spPr>
        <p:txBody>
          <a:bodyPr/>
          <a:lstStyle/>
          <a:p>
            <a:pPr>
              <a:lnSpc>
                <a:spcPct val="90000"/>
              </a:lnSpc>
              <a:buFontTx/>
              <a:buNone/>
            </a:pPr>
            <a:r>
              <a:rPr lang="en-US" b="1"/>
              <a:t>A sense of place involves:</a:t>
            </a:r>
          </a:p>
          <a:p>
            <a:pPr>
              <a:lnSpc>
                <a:spcPct val="90000"/>
              </a:lnSpc>
              <a:buFontTx/>
              <a:buNone/>
            </a:pPr>
            <a:r>
              <a:rPr lang="en-US" b="1"/>
              <a:t>1.Single location: </a:t>
            </a:r>
            <a:r>
              <a:rPr lang="en-US"/>
              <a:t>a focus on a specific, defined location.</a:t>
            </a:r>
          </a:p>
          <a:p>
            <a:pPr>
              <a:lnSpc>
                <a:spcPct val="90000"/>
              </a:lnSpc>
              <a:buFontTx/>
              <a:buNone/>
            </a:pPr>
            <a:r>
              <a:rPr lang="en-US" b="1"/>
              <a:t>2. Ecological distinctiveness</a:t>
            </a:r>
            <a:r>
              <a:rPr lang="en-US"/>
              <a:t>: a recognition of the distinctive qualities of the natural world at that location. Usually a person with a sense of place has some significant knowledge of the natural world there.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US" sz="4000" b="1"/>
              <a:t>Basic elements in </a:t>
            </a:r>
            <a:br>
              <a:rPr lang="en-US" sz="4000" b="1"/>
            </a:br>
            <a:r>
              <a:rPr lang="en-US" sz="4000" b="1"/>
              <a:t>a sense of place</a:t>
            </a:r>
          </a:p>
        </p:txBody>
      </p:sp>
      <p:sp>
        <p:nvSpPr>
          <p:cNvPr id="9219" name="Rectangle 3"/>
          <p:cNvSpPr>
            <a:spLocks noGrp="1" noChangeArrowheads="1"/>
          </p:cNvSpPr>
          <p:nvPr>
            <p:ph type="body" idx="1"/>
          </p:nvPr>
        </p:nvSpPr>
        <p:spPr/>
        <p:txBody>
          <a:bodyPr/>
          <a:lstStyle/>
          <a:p>
            <a:pPr>
              <a:buFontTx/>
              <a:buNone/>
            </a:pPr>
            <a:r>
              <a:rPr lang="en-US" b="1"/>
              <a:t>3. Human meaning</a:t>
            </a:r>
            <a:r>
              <a:rPr lang="en-US"/>
              <a:t>: </a:t>
            </a:r>
          </a:p>
          <a:p>
            <a:r>
              <a:rPr lang="en-US"/>
              <a:t>A </a:t>
            </a:r>
            <a:r>
              <a:rPr lang="en-US" b="1"/>
              <a:t>personal connection</a:t>
            </a:r>
            <a:r>
              <a:rPr lang="en-US"/>
              <a:t> to the place, a sense of personal meaning based in lived-experience there.</a:t>
            </a:r>
          </a:p>
          <a:p>
            <a:r>
              <a:rPr lang="en-US"/>
              <a:t>Can include shared, </a:t>
            </a:r>
            <a:r>
              <a:rPr lang="en-US" b="1"/>
              <a:t>cultural meaning</a:t>
            </a:r>
            <a:r>
              <a:rPr lang="en-US"/>
              <a:t>.</a:t>
            </a:r>
          </a:p>
          <a:p>
            <a:r>
              <a:rPr lang="en-US" b="1"/>
              <a:t>Identification</a:t>
            </a:r>
            <a:r>
              <a:rPr lang="en-US"/>
              <a:t>: I am part of this place.</a:t>
            </a:r>
          </a:p>
          <a:p>
            <a:r>
              <a:rPr lang="en-US"/>
              <a:t>Usually developed over a </a:t>
            </a:r>
            <a:r>
              <a:rPr lang="en-US" b="1"/>
              <a:t>period of time</a:t>
            </a:r>
            <a:r>
              <a:rPr lang="en-US"/>
              <a:t>.</a:t>
            </a:r>
          </a:p>
          <a:p>
            <a:r>
              <a:rPr lang="ja-JP" altLang="en-US">
                <a:latin typeface="Arial"/>
              </a:rPr>
              <a:t>“</a:t>
            </a:r>
            <a:r>
              <a:rPr lang="en-US" b="1"/>
              <a:t>Storied</a:t>
            </a:r>
            <a:r>
              <a:rPr lang="ja-JP" altLang="en-US">
                <a:latin typeface="Arial"/>
              </a:rPr>
              <a:t>”</a:t>
            </a:r>
            <a:endParaRPr lang="en-US" b="1"/>
          </a:p>
          <a:p>
            <a:pPr>
              <a:buFontTx/>
              <a:buNone/>
            </a:pPr>
            <a:endParaRPr lang="en-US"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b="1"/>
              <a:t>Place attachment</a:t>
            </a:r>
          </a:p>
        </p:txBody>
      </p:sp>
      <p:sp>
        <p:nvSpPr>
          <p:cNvPr id="10243" name="Rectangle 3"/>
          <p:cNvSpPr>
            <a:spLocks noGrp="1" noChangeArrowheads="1"/>
          </p:cNvSpPr>
          <p:nvPr>
            <p:ph type="body" idx="1"/>
          </p:nvPr>
        </p:nvSpPr>
        <p:spPr/>
        <p:txBody>
          <a:bodyPr/>
          <a:lstStyle/>
          <a:p>
            <a:pPr>
              <a:buFontTx/>
              <a:buNone/>
            </a:pPr>
            <a:r>
              <a:rPr lang="en-US" b="1"/>
              <a:t>A sense of place also involves</a:t>
            </a:r>
          </a:p>
          <a:p>
            <a:r>
              <a:rPr lang="en-US" b="1"/>
              <a:t>Value:</a:t>
            </a:r>
            <a:r>
              <a:rPr lang="en-US"/>
              <a:t> A sense of the personal and ecological value of the place</a:t>
            </a:r>
          </a:p>
          <a:p>
            <a:r>
              <a:rPr lang="en-US" b="1"/>
              <a:t>Bond:</a:t>
            </a:r>
            <a:r>
              <a:rPr lang="en-US"/>
              <a:t> An affection for and personal identification with the place.</a:t>
            </a:r>
          </a:p>
          <a:p>
            <a:r>
              <a:rPr lang="en-US" b="1"/>
              <a:t>Loyalty</a:t>
            </a:r>
            <a:r>
              <a:rPr lang="en-US"/>
              <a:t>: A determination to protect the place and often a desire to live there a long time.</a:t>
            </a:r>
            <a:endParaRPr lang="en-US" b="1"/>
          </a:p>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b="1"/>
              <a:t>Lack or loss of place</a:t>
            </a:r>
          </a:p>
        </p:txBody>
      </p:sp>
      <p:sp>
        <p:nvSpPr>
          <p:cNvPr id="11267" name="Rectangle 3"/>
          <p:cNvSpPr>
            <a:spLocks noGrp="1" noChangeArrowheads="1"/>
          </p:cNvSpPr>
          <p:nvPr>
            <p:ph type="body" idx="1"/>
          </p:nvPr>
        </p:nvSpPr>
        <p:spPr>
          <a:xfrm>
            <a:off x="228600" y="1600200"/>
            <a:ext cx="8763000" cy="4495800"/>
          </a:xfrm>
        </p:spPr>
        <p:txBody>
          <a:bodyPr/>
          <a:lstStyle/>
          <a:p>
            <a:pPr>
              <a:buFontTx/>
              <a:buNone/>
            </a:pPr>
            <a:r>
              <a:rPr lang="en-US" sz="3000" b="1"/>
              <a:t>Not having a sense of place anywhere leads to:</a:t>
            </a:r>
          </a:p>
          <a:p>
            <a:r>
              <a:rPr lang="en-US" sz="3000" b="1"/>
              <a:t>Alienation</a:t>
            </a:r>
            <a:r>
              <a:rPr lang="en-US" sz="3000"/>
              <a:t>: a sense (often unrecognized) of being cut off from nature</a:t>
            </a:r>
          </a:p>
          <a:p>
            <a:r>
              <a:rPr lang="en-US" sz="3000" b="1"/>
              <a:t>Deprivation: </a:t>
            </a:r>
            <a:r>
              <a:rPr lang="en-US" sz="3000"/>
              <a:t>since a sense of connection is essential to a full human life, the person has an </a:t>
            </a:r>
            <a:r>
              <a:rPr lang="ja-JP" altLang="en-US" sz="3000">
                <a:latin typeface="Arial"/>
              </a:rPr>
              <a:t>‘</a:t>
            </a:r>
            <a:r>
              <a:rPr lang="en-US" sz="3000"/>
              <a:t>emptiness,</a:t>
            </a:r>
            <a:r>
              <a:rPr lang="ja-JP" altLang="en-US" sz="3000">
                <a:latin typeface="Arial"/>
              </a:rPr>
              <a:t>’</a:t>
            </a:r>
            <a:r>
              <a:rPr lang="en-US" sz="3000"/>
              <a:t> though this is often unrecognized.</a:t>
            </a:r>
          </a:p>
          <a:p>
            <a:pPr>
              <a:buFontTx/>
              <a:buNone/>
            </a:pPr>
            <a:r>
              <a:rPr lang="en-US" sz="3000"/>
              <a:t>Thus a sense of place involves an </a:t>
            </a:r>
            <a:r>
              <a:rPr lang="ja-JP" altLang="en-US" sz="3000">
                <a:latin typeface="Arial"/>
              </a:rPr>
              <a:t>“</a:t>
            </a:r>
            <a:r>
              <a:rPr lang="en-US" sz="3000" b="1"/>
              <a:t>ecosocial psychology.</a:t>
            </a:r>
            <a:r>
              <a:rPr lang="ja-JP" altLang="en-US" sz="3000" b="1">
                <a:latin typeface="Arial"/>
              </a:rPr>
              <a:t>”</a:t>
            </a:r>
            <a:r>
              <a:rPr lang="en-US" sz="3000"/>
              <a:t> </a:t>
            </a:r>
            <a:endParaRPr lang="en-US" sz="3000"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sz="4000" b="1"/>
              <a:t>How do you develop a </a:t>
            </a:r>
            <a:br>
              <a:rPr lang="en-US" sz="4000" b="1"/>
            </a:br>
            <a:r>
              <a:rPr lang="en-US" sz="4000" b="1"/>
              <a:t>sense of place?</a:t>
            </a:r>
          </a:p>
        </p:txBody>
      </p:sp>
      <p:sp>
        <p:nvSpPr>
          <p:cNvPr id="12291" name="Rectangle 3"/>
          <p:cNvSpPr>
            <a:spLocks noGrp="1" noChangeArrowheads="1"/>
          </p:cNvSpPr>
          <p:nvPr>
            <p:ph type="body" idx="1"/>
          </p:nvPr>
        </p:nvSpPr>
        <p:spPr/>
        <p:txBody>
          <a:bodyPr/>
          <a:lstStyle/>
          <a:p>
            <a:pPr>
              <a:lnSpc>
                <a:spcPct val="90000"/>
              </a:lnSpc>
            </a:pPr>
            <a:r>
              <a:rPr lang="en-US" b="1"/>
              <a:t>Getting to know the neighborhood</a:t>
            </a:r>
            <a:r>
              <a:rPr lang="en-US"/>
              <a:t>: Learn the distinctive ecological and biogeographical facts about the place.</a:t>
            </a:r>
          </a:p>
          <a:p>
            <a:pPr>
              <a:lnSpc>
                <a:spcPct val="90000"/>
              </a:lnSpc>
            </a:pPr>
            <a:r>
              <a:rPr lang="en-US" b="1"/>
              <a:t>Spending time there</a:t>
            </a:r>
            <a:r>
              <a:rPr lang="en-US"/>
              <a:t>: All the knowledge in the world can</a:t>
            </a:r>
            <a:r>
              <a:rPr lang="ja-JP" altLang="en-US">
                <a:latin typeface="Arial"/>
              </a:rPr>
              <a:t>’</a:t>
            </a:r>
            <a:r>
              <a:rPr lang="en-US"/>
              <a:t>t substitute for spending time in the place, over many seasons and years.</a:t>
            </a:r>
          </a:p>
          <a:p>
            <a:pPr>
              <a:lnSpc>
                <a:spcPct val="90000"/>
              </a:lnSpc>
            </a:pPr>
            <a:r>
              <a:rPr lang="en-US" b="1"/>
              <a:t>Read others </a:t>
            </a:r>
            <a:r>
              <a:rPr lang="en-US"/>
              <a:t>talking about their sense of place to heighten your sensitivity to place.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0" y="152400"/>
            <a:ext cx="3810000" cy="5715000"/>
          </a:xfrm>
          <a:prstGeom prst="rect">
            <a:avLst/>
          </a:prstGeom>
        </p:spPr>
      </p:pic>
    </p:spTree>
    <p:extLst>
      <p:ext uri="{BB962C8B-B14F-4D97-AF65-F5344CB8AC3E}">
        <p14:creationId xmlns:p14="http://schemas.microsoft.com/office/powerpoint/2010/main" val="3310758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14400" y="457200"/>
            <a:ext cx="7343996" cy="4895997"/>
          </a:xfrm>
          <a:prstGeom prst="rect">
            <a:avLst/>
          </a:prstGeom>
        </p:spPr>
      </p:pic>
    </p:spTree>
    <p:extLst>
      <p:ext uri="{BB962C8B-B14F-4D97-AF65-F5344CB8AC3E}">
        <p14:creationId xmlns:p14="http://schemas.microsoft.com/office/powerpoint/2010/main" val="1384452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90600" y="381000"/>
            <a:ext cx="7142487" cy="4968000"/>
          </a:xfrm>
          <a:prstGeom prst="rect">
            <a:avLst/>
          </a:prstGeom>
        </p:spPr>
      </p:pic>
    </p:spTree>
    <p:extLst>
      <p:ext uri="{BB962C8B-B14F-4D97-AF65-F5344CB8AC3E}">
        <p14:creationId xmlns:p14="http://schemas.microsoft.com/office/powerpoint/2010/main" val="3812224756"/>
      </p:ext>
    </p:extLst>
  </p:cSld>
  <p:clrMapOvr>
    <a:masterClrMapping/>
  </p:clrMapOvr>
</p:sld>
</file>

<file path=ppt/theme/theme1.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Mountain Top</Template>
  <TotalTime>41</TotalTime>
  <Words>447</Words>
  <Application>Microsoft Macintosh PowerPoint</Application>
  <PresentationFormat>On-screen Show (4:3)</PresentationFormat>
  <Paragraphs>30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Mountain Top</vt:lpstr>
      <vt:lpstr>A SENSE OF PLACE</vt:lpstr>
      <vt:lpstr>A sense of place</vt:lpstr>
      <vt:lpstr>Basic elements in  a sense of place</vt:lpstr>
      <vt:lpstr>Basic elements in  a sense of place</vt:lpstr>
      <vt:lpstr>Place attachment</vt:lpstr>
      <vt:lpstr>Lack or loss of place</vt:lpstr>
      <vt:lpstr>How do you develop a  sense of place?</vt:lpstr>
      <vt:lpstr>PowerPoint Presentation</vt:lpstr>
      <vt:lpstr>PowerPoint Presentation</vt:lpstr>
      <vt:lpstr>PowerPoint Presentation</vt:lpstr>
    </vt:vector>
  </TitlesOfParts>
  <Company>University of Wisconsin Oshkosh</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SENSE OF PLACE</dc:title>
  <dc:creator>UW Oshkosh</dc:creator>
  <cp:lastModifiedBy>Conway Davies</cp:lastModifiedBy>
  <cp:revision>13</cp:revision>
  <dcterms:created xsi:type="dcterms:W3CDTF">2008-09-29T17:21:57Z</dcterms:created>
  <dcterms:modified xsi:type="dcterms:W3CDTF">2015-10-12T08:54:20Z</dcterms:modified>
</cp:coreProperties>
</file>