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789" y="-1"/>
            <a:ext cx="1219200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7DA815B-BFAB-3E8D-D7E1-E7F9DE0A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6096000" cy="6857999"/>
          </a:xfrm>
          <a:gradFill>
            <a:gsLst>
              <a:gs pos="86000">
                <a:schemeClr val="accent4">
                  <a:lumMod val="50000"/>
                  <a:alpha val="95000"/>
                </a:schemeClr>
              </a:gs>
              <a:gs pos="100000">
                <a:schemeClr val="bg2">
                  <a:alpha val="90000"/>
                </a:schemeClr>
              </a:gs>
              <a:gs pos="42000">
                <a:srgbClr val="161824">
                  <a:alpha val="20000"/>
                </a:srgbClr>
              </a:gs>
              <a:gs pos="18000">
                <a:schemeClr val="bg2">
                  <a:lumMod val="90000"/>
                  <a:lumOff val="10000"/>
                  <a:alpha val="0"/>
                </a:schemeClr>
              </a:gs>
            </a:gsLst>
            <a:lin ang="11400000" scaled="0"/>
          </a:gradFill>
        </p:spPr>
        <p:txBody>
          <a:bodyPr lIns="365760" tIns="822960" rIns="914400" bIns="2286000" anchor="t"/>
          <a:lstStyle>
            <a:lvl1pPr>
              <a:defRPr sz="5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57758407-B9B8-FC90-BBF1-B9013F196E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401889"/>
            <a:ext cx="6096000" cy="4456112"/>
          </a:xfrm>
          <a:gradFill>
            <a:gsLst>
              <a:gs pos="35000">
                <a:schemeClr val="bg2">
                  <a:alpha val="32000"/>
                </a:schemeClr>
              </a:gs>
              <a:gs pos="56000">
                <a:schemeClr val="accent6">
                  <a:alpha val="0"/>
                </a:schemeClr>
              </a:gs>
              <a:gs pos="8000">
                <a:schemeClr val="bg2"/>
              </a:gs>
              <a:gs pos="22000">
                <a:schemeClr val="bg2">
                  <a:alpha val="67000"/>
                </a:schemeClr>
              </a:gs>
            </a:gsLst>
            <a:path path="circle">
              <a:fillToRect t="100000" r="100000"/>
            </a:path>
          </a:gradFill>
        </p:spPr>
        <p:txBody>
          <a:bodyPr vert="horz" lIns="393192" tIns="457200" rIns="27432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03BE6F4-76AC-1913-6858-8449FC30A2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A959F0E-1234-A029-DD14-0642D145755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2107F04-5566-3CCB-8B23-B8B3ECBA545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4934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22282"/>
            <a:ext cx="9830017" cy="731520"/>
          </a:xfrm>
        </p:spPr>
        <p:txBody>
          <a:bodyPr anchor="b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0EE6BAA-0080-49BB-A5F6-D96B22DFE410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2" y="2011680"/>
            <a:ext cx="11402568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14132CA-3777-075A-ECC4-B9DEFA9B3CEB}"/>
              </a:ext>
            </a:extLst>
          </p:cNvPr>
          <p:cNvCxnSpPr>
            <a:cxnSpLocks/>
          </p:cNvCxnSpPr>
          <p:nvPr/>
        </p:nvCxnSpPr>
        <p:spPr>
          <a:xfrm flipH="1">
            <a:off x="394716" y="1704836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075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blipFill>
            <a:blip r:embed="rId2">
              <a:alphaModFix amt="70000"/>
            </a:blip>
            <a:stretch>
              <a:fillRect l="-2" t="-1" b="-19091"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35AE1E4-9BA4-415B-370F-31BCBBC95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-1"/>
            <a:ext cx="6096000" cy="6857999"/>
          </a:xfrm>
          <a:gradFill>
            <a:gsLst>
              <a:gs pos="100000">
                <a:schemeClr val="bg2">
                  <a:alpha val="90000"/>
                </a:schemeClr>
              </a:gs>
              <a:gs pos="34000">
                <a:srgbClr val="061F7B">
                  <a:alpha val="5000"/>
                  <a:lumMod val="74000"/>
                </a:srgbClr>
              </a:gs>
              <a:gs pos="15000">
                <a:schemeClr val="accent1">
                  <a:lumMod val="75000"/>
                  <a:alpha val="0"/>
                </a:schemeClr>
              </a:gs>
            </a:gsLst>
            <a:lin ang="600000" scaled="0"/>
          </a:gradFill>
          <a:ln>
            <a:solidFill>
              <a:schemeClr val="tx1"/>
            </a:solidFill>
          </a:ln>
        </p:spPr>
        <p:txBody>
          <a:bodyPr lIns="1600200" tIns="822960" rIns="274320" bIns="457200" anchor="t"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54B625A-114F-C2DE-F195-EF26EC0526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02306" y="4231338"/>
            <a:ext cx="7189694" cy="2626661"/>
          </a:xfrm>
          <a:gradFill>
            <a:gsLst>
              <a:gs pos="63000">
                <a:schemeClr val="accent5">
                  <a:lumMod val="75000"/>
                  <a:alpha val="0"/>
                </a:schemeClr>
              </a:gs>
              <a:gs pos="100000">
                <a:schemeClr val="accent3">
                  <a:lumMod val="60000"/>
                  <a:lumOff val="40000"/>
                  <a:alpha val="69000"/>
                </a:schemeClr>
              </a:gs>
              <a:gs pos="13000">
                <a:schemeClr val="bg2">
                  <a:alpha val="0"/>
                </a:schemeClr>
              </a:gs>
            </a:gsLst>
            <a:lin ang="4200000" scaled="0"/>
          </a:gradFill>
        </p:spPr>
        <p:txBody>
          <a:bodyPr vert="horz" lIns="2743200" tIns="640080" rIns="457200" bIns="7315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620000" y="210312"/>
            <a:ext cx="1473201" cy="365760"/>
          </a:xfrm>
        </p:spPr>
        <p:txBody>
          <a:bodyPr/>
          <a:lstStyle/>
          <a:p>
            <a:fld id="{21560963-1EEA-4BDE-8FF9-3FEE13B5D43C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9164921" y="210312"/>
            <a:ext cx="2181351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447711" y="210312"/>
            <a:ext cx="448805" cy="365760"/>
          </a:xfrm>
        </p:spPr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3264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A70A2D-6A6F-D8FD-B860-1F184E1B5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133214"/>
            <a:ext cx="11631478" cy="1825674"/>
          </a:xfrm>
        </p:spPr>
        <p:txBody>
          <a:bodyPr anchor="t"/>
          <a:lstStyle>
            <a:lvl1pPr>
              <a:defRPr sz="5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D95EA3D9-98A4-3891-668D-DF99CC18D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1751" y="5351226"/>
            <a:ext cx="7235954" cy="771276"/>
          </a:xfrm>
          <a:noFill/>
        </p:spPr>
        <p:txBody>
          <a:bodyPr vert="horz" lIns="91440" tIns="45720" rIns="91440" bIns="45720" rtlCol="0" anchor="t">
            <a:no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4E1D7382-6629-2CE5-9CD1-12C42772E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04D3FCD7-2C92-02D9-B65F-03119FF69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825B394-7F27-6399-8BDB-45CADE4F4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D514160-DA6E-9655-9294-6538F297B73D}"/>
              </a:ext>
            </a:extLst>
          </p:cNvPr>
          <p:cNvSpPr/>
          <p:nvPr/>
        </p:nvSpPr>
        <p:spPr>
          <a:xfrm rot="10800000">
            <a:off x="0" y="3432121"/>
            <a:ext cx="12192000" cy="1825033"/>
          </a:xfrm>
          <a:prstGeom prst="rect">
            <a:avLst/>
          </a:prstGeom>
          <a:gradFill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EC29EB-3E43-F1FF-EB6B-9F5C908FFCC8}"/>
              </a:ext>
            </a:extLst>
          </p:cNvPr>
          <p:cNvSpPr/>
          <p:nvPr/>
        </p:nvSpPr>
        <p:spPr>
          <a:xfrm rot="16200000" flipH="1">
            <a:off x="5938634" y="-996853"/>
            <a:ext cx="1825034" cy="10681699"/>
          </a:xfrm>
          <a:prstGeom prst="rect">
            <a:avLst/>
          </a:prstGeom>
          <a:gradFill>
            <a:gsLst>
              <a:gs pos="56000">
                <a:schemeClr val="bg1">
                  <a:alpha val="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1353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-367222" y="367225"/>
            <a:ext cx="6866356" cy="6131909"/>
          </a:xfrm>
          <a:prstGeom prst="rect">
            <a:avLst/>
          </a:prstGeom>
          <a:gradFill>
            <a:gsLst>
              <a:gs pos="13000">
                <a:schemeClr val="accent2"/>
              </a:gs>
              <a:gs pos="60000">
                <a:schemeClr val="bg2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rot="5400000" flipV="1">
            <a:off x="-1977949" y="2307330"/>
            <a:ext cx="6528619" cy="257271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42000">
                <a:schemeClr val="bg2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AFF5B4-F60C-7639-0259-DAA1F9833429}"/>
              </a:ext>
            </a:extLst>
          </p:cNvPr>
          <p:cNvSpPr/>
          <p:nvPr/>
        </p:nvSpPr>
        <p:spPr>
          <a:xfrm rot="10800000">
            <a:off x="1" y="4216109"/>
            <a:ext cx="8887299" cy="2644533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49000">
                <a:schemeClr val="accent4">
                  <a:lumMod val="75000"/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499" y="952500"/>
            <a:ext cx="8887299" cy="5636798"/>
          </a:xfrm>
        </p:spPr>
        <p:txBody>
          <a:bodyPr anchor="b">
            <a:normAutofit/>
          </a:bodyPr>
          <a:lstStyle>
            <a:lvl1pPr algn="r"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CA76BF-5E58-9143-643F-6B06864B8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6C9F8B-DAAC-4FD9-5257-842E1B07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EF8E261-B260-D169-5279-F4153543A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022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>
            <a:off x="28450" y="0"/>
            <a:ext cx="7600185" cy="6858000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0" y="3409447"/>
            <a:ext cx="7609635" cy="3448553"/>
          </a:xfrm>
          <a:prstGeom prst="rect">
            <a:avLst/>
          </a:prstGeom>
          <a:gradFill>
            <a:gsLst>
              <a:gs pos="0">
                <a:schemeClr val="accent2"/>
              </a:gs>
              <a:gs pos="45000">
                <a:schemeClr val="bg2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2F5B7E4-5668-20C3-5FFF-AA7F08736507}"/>
              </a:ext>
            </a:extLst>
          </p:cNvPr>
          <p:cNvSpPr/>
          <p:nvPr/>
        </p:nvSpPr>
        <p:spPr>
          <a:xfrm rot="16200000">
            <a:off x="394816" y="-375817"/>
            <a:ext cx="6858000" cy="7609635"/>
          </a:xfrm>
          <a:prstGeom prst="rect">
            <a:avLst/>
          </a:prstGeom>
          <a:gradFill>
            <a:gsLst>
              <a:gs pos="0">
                <a:schemeClr val="tx1"/>
              </a:gs>
              <a:gs pos="18000">
                <a:schemeClr val="accent3">
                  <a:lumMod val="60000"/>
                  <a:lumOff val="40000"/>
                  <a:alpha val="72000"/>
                </a:schemeClr>
              </a:gs>
              <a:gs pos="56000">
                <a:schemeClr val="accent1">
                  <a:lumMod val="50000"/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8344FF-8882-8B2E-4777-40771425C01A}"/>
              </a:ext>
            </a:extLst>
          </p:cNvPr>
          <p:cNvSpPr/>
          <p:nvPr/>
        </p:nvSpPr>
        <p:spPr>
          <a:xfrm rot="16200000">
            <a:off x="1188613" y="417977"/>
            <a:ext cx="5518112" cy="7361933"/>
          </a:xfrm>
          <a:prstGeom prst="rect">
            <a:avLst/>
          </a:prstGeom>
          <a:gradFill flip="none" rotWithShape="1">
            <a:gsLst>
              <a:gs pos="24000">
                <a:schemeClr val="bg2">
                  <a:alpha val="0"/>
                </a:schemeClr>
              </a:gs>
              <a:gs pos="45000">
                <a:schemeClr val="bg2">
                  <a:alpha val="82000"/>
                </a:schemeClr>
              </a:gs>
              <a:gs pos="67000">
                <a:schemeClr val="bg1">
                  <a:alpha val="0"/>
                </a:schemeClr>
              </a:gs>
            </a:gsLst>
            <a:lin ang="1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5F9BCED7-6A0B-12F0-730B-5623879C9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2" y="1714498"/>
            <a:ext cx="4960617" cy="4722876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14FBD3E-3A09-5EF4-6941-FFF3E03D539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62D8C0B-F931-385E-61C9-0E7226053F0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909368" y="210114"/>
            <a:ext cx="2509284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07E96BDD-FAA3-3ABD-453F-3A62D97801B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52232" y="1246951"/>
            <a:ext cx="3404277" cy="4923185"/>
          </a:xfrm>
        </p:spPr>
        <p:txBody>
          <a:bodyPr vert="horz" lIns="91440" tIns="45720" rIns="91440" bIns="45720" rtlCol="0" anchor="t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B086C0A-2B9C-7A1D-5F77-AF7402CC1F84}"/>
              </a:ext>
            </a:extLst>
          </p:cNvPr>
          <p:cNvCxnSpPr>
            <a:cxnSpLocks/>
          </p:cNvCxnSpPr>
          <p:nvPr/>
        </p:nvCxnSpPr>
        <p:spPr>
          <a:xfrm flipH="1">
            <a:off x="8002560" y="762000"/>
            <a:ext cx="3840480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928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C84410D4-C581-C48F-5E1D-E93DA884342F}"/>
              </a:ext>
            </a:extLst>
          </p:cNvPr>
          <p:cNvSpPr/>
          <p:nvPr/>
        </p:nvSpPr>
        <p:spPr>
          <a:xfrm rot="10800000">
            <a:off x="14619" y="-2"/>
            <a:ext cx="12177379" cy="4492404"/>
          </a:xfrm>
          <a:prstGeom prst="rect">
            <a:avLst/>
          </a:prstGeom>
          <a:gradFill flip="none" rotWithShape="1">
            <a:gsLst>
              <a:gs pos="33000">
                <a:schemeClr val="bg2">
                  <a:alpha val="0"/>
                </a:schemeClr>
              </a:gs>
              <a:gs pos="82000">
                <a:schemeClr val="accent1">
                  <a:lumMod val="50000"/>
                  <a:alpha val="44000"/>
                </a:schemeClr>
              </a:gs>
              <a:gs pos="100000">
                <a:schemeClr val="accent3">
                  <a:lumMod val="60000"/>
                  <a:lumOff val="40000"/>
                  <a:alpha val="9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8F2B01-BAAD-F03E-72D9-CC472F3A5DE5}"/>
              </a:ext>
            </a:extLst>
          </p:cNvPr>
          <p:cNvSpPr/>
          <p:nvPr/>
        </p:nvSpPr>
        <p:spPr>
          <a:xfrm flipH="1" flipV="1">
            <a:off x="723903" y="1161955"/>
            <a:ext cx="11468097" cy="3330447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27000">
                <a:schemeClr val="bg2">
                  <a:alpha val="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31AE9B9-D0DC-50F5-FE7E-BCF950A9B60C}"/>
              </a:ext>
            </a:extLst>
          </p:cNvPr>
          <p:cNvSpPr/>
          <p:nvPr/>
        </p:nvSpPr>
        <p:spPr>
          <a:xfrm rot="10800000">
            <a:off x="-14621" y="-7466"/>
            <a:ext cx="6110621" cy="2500409"/>
          </a:xfrm>
          <a:prstGeom prst="rect">
            <a:avLst/>
          </a:prstGeom>
          <a:gradFill flip="none" rotWithShape="1">
            <a:gsLst>
              <a:gs pos="63000">
                <a:schemeClr val="bg2"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4D63E47-B71F-605F-2462-F6F2ED4F1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" y="1468924"/>
            <a:ext cx="5096176" cy="2461308"/>
          </a:xfrm>
        </p:spPr>
        <p:txBody>
          <a:bodyPr/>
          <a:lstStyle>
            <a:lvl1pPr>
              <a:defRPr sz="5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19100" y="210114"/>
            <a:ext cx="2064089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515BC3-2A9C-497B-B82C-246EEDDDF89C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477000" y="210114"/>
            <a:ext cx="325150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87383" y="1161955"/>
            <a:ext cx="4158158" cy="2768278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600" dirty="0"/>
            </a:lvl1pPr>
            <a:lvl2pPr marL="5715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2pPr>
            <a:lvl3pPr marL="800100" indent="-342900"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3pPr>
            <a:lvl4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4pPr>
            <a:lvl5pPr>
              <a:spcBef>
                <a:spcPts val="1000"/>
              </a:spcBef>
              <a:spcAft>
                <a:spcPts val="600"/>
              </a:spcAft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9B8CAF0-3749-D1CF-0FDA-20F4B5EE9862}"/>
              </a:ext>
            </a:extLst>
          </p:cNvPr>
          <p:cNvSpPr>
            <a:spLocks noGrp="1" noChangeAspect="1"/>
          </p:cNvSpPr>
          <p:nvPr>
            <p:ph type="pic" sz="quarter" idx="17" hasCustomPrompt="1"/>
          </p:nvPr>
        </p:nvSpPr>
        <p:spPr>
          <a:xfrm>
            <a:off x="0" y="4492402"/>
            <a:ext cx="12192000" cy="2365597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40741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C28AA25-2696-95B5-3DD1-1DDCE335B96E}"/>
              </a:ext>
            </a:extLst>
          </p:cNvPr>
          <p:cNvSpPr/>
          <p:nvPr/>
        </p:nvSpPr>
        <p:spPr>
          <a:xfrm>
            <a:off x="0" y="0"/>
            <a:ext cx="12192000" cy="6869579"/>
          </a:xfrm>
          <a:prstGeom prst="rect">
            <a:avLst/>
          </a:prstGeom>
          <a:gradFill flip="none" rotWithShape="1">
            <a:gsLst>
              <a:gs pos="23000">
                <a:schemeClr val="bg2">
                  <a:alpha val="0"/>
                </a:schemeClr>
              </a:gs>
              <a:gs pos="61000">
                <a:schemeClr val="accent1">
                  <a:lumMod val="50000"/>
                  <a:alpha val="5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18600000" scaled="0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6450F3-50BF-885C-FD60-BACC77C3F1E0}"/>
              </a:ext>
            </a:extLst>
          </p:cNvPr>
          <p:cNvSpPr/>
          <p:nvPr/>
        </p:nvSpPr>
        <p:spPr>
          <a:xfrm flipH="1" flipV="1">
            <a:off x="0" y="1727456"/>
            <a:ext cx="12192001" cy="5130541"/>
          </a:xfrm>
          <a:prstGeom prst="rect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45000">
                <a:schemeClr val="bg2">
                  <a:alpha val="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53C05B-A90A-250E-CBC3-E741A87656D9}"/>
              </a:ext>
            </a:extLst>
          </p:cNvPr>
          <p:cNvSpPr/>
          <p:nvPr/>
        </p:nvSpPr>
        <p:spPr>
          <a:xfrm rot="5400000">
            <a:off x="4285048" y="-1037373"/>
            <a:ext cx="6869579" cy="8944324"/>
          </a:xfrm>
          <a:prstGeom prst="rect">
            <a:avLst/>
          </a:prstGeom>
          <a:gradFill flip="none" rotWithShape="1">
            <a:gsLst>
              <a:gs pos="60000">
                <a:schemeClr val="accent5">
                  <a:alpha val="0"/>
                </a:schemeClr>
              </a:gs>
              <a:gs pos="94000">
                <a:schemeClr val="accent3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B1BC43-B272-D419-E8BB-6EFDB7CB6DE6}"/>
              </a:ext>
            </a:extLst>
          </p:cNvPr>
          <p:cNvSpPr/>
          <p:nvPr/>
        </p:nvSpPr>
        <p:spPr>
          <a:xfrm rot="16200000">
            <a:off x="3586718" y="-681705"/>
            <a:ext cx="6783165" cy="8296238"/>
          </a:xfrm>
          <a:prstGeom prst="rect">
            <a:avLst/>
          </a:prstGeom>
          <a:gradFill flip="none" rotWithShape="1">
            <a:gsLst>
              <a:gs pos="26000">
                <a:schemeClr val="bg2"/>
              </a:gs>
              <a:gs pos="73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E9B18E3-016A-6508-4AB9-C1B35F40CE8C}"/>
              </a:ext>
            </a:extLst>
          </p:cNvPr>
          <p:cNvCxnSpPr>
            <a:cxnSpLocks/>
          </p:cNvCxnSpPr>
          <p:nvPr/>
        </p:nvCxnSpPr>
        <p:spPr>
          <a:xfrm flipH="1">
            <a:off x="394716" y="6101080"/>
            <a:ext cx="11402568" cy="0"/>
          </a:xfrm>
          <a:prstGeom prst="line">
            <a:avLst/>
          </a:prstGeom>
          <a:ln w="6350">
            <a:solidFill>
              <a:schemeClr val="tx1">
                <a:lumMod val="85000"/>
                <a:alpha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C44A4757-EA69-EF77-262C-A183AC218312}"/>
              </a:ext>
            </a:extLst>
          </p:cNvPr>
          <p:cNvSpPr/>
          <p:nvPr/>
        </p:nvSpPr>
        <p:spPr>
          <a:xfrm rot="10800000">
            <a:off x="0" y="1"/>
            <a:ext cx="12192000" cy="5281424"/>
          </a:xfrm>
          <a:prstGeom prst="rect">
            <a:avLst/>
          </a:prstGeom>
          <a:gradFill flip="none" rotWithShape="1">
            <a:gsLst>
              <a:gs pos="52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lumMod val="75000"/>
                </a:schemeClr>
              </a:gs>
            </a:gsLst>
            <a:lin ang="4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1" y="914400"/>
            <a:ext cx="7498080" cy="2621280"/>
          </a:xfrm>
        </p:spPr>
        <p:txBody>
          <a:bodyPr anchor="b">
            <a:normAutofit/>
          </a:bodyPr>
          <a:lstStyle>
            <a:lvl1pPr>
              <a:defRPr sz="4800" b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F3AD86-30C4-61DF-3300-53A4A4BB6D4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0ED380-F3FA-F88A-4719-014588A2E1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8F7C8-EA2A-EA2C-5113-86B95AACB17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1751" y="3901440"/>
            <a:ext cx="7498080" cy="18288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34006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CB42C01-B12A-AF17-D0E9-403E14D1D1A7}"/>
              </a:ext>
            </a:extLst>
          </p:cNvPr>
          <p:cNvSpPr/>
          <p:nvPr/>
        </p:nvSpPr>
        <p:spPr>
          <a:xfrm rot="10800000" flipH="1">
            <a:off x="391802" y="773848"/>
            <a:ext cx="11800198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5">
                  <a:lumMod val="75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4AA29D-41E7-06F1-DA88-95401F827C71}"/>
              </a:ext>
            </a:extLst>
          </p:cNvPr>
          <p:cNvSpPr/>
          <p:nvPr/>
        </p:nvSpPr>
        <p:spPr>
          <a:xfrm rot="10800000" flipH="1">
            <a:off x="0" y="773847"/>
            <a:ext cx="11026588" cy="1634270"/>
          </a:xfrm>
          <a:prstGeom prst="rect">
            <a:avLst/>
          </a:prstGeom>
          <a:gradFill flip="none" rotWithShape="1">
            <a:gsLst>
              <a:gs pos="575">
                <a:schemeClr val="accent2"/>
              </a:gs>
              <a:gs pos="3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900" y="1918144"/>
            <a:ext cx="2939186" cy="209681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E08220-0958-4EB6-84AC-FBA5654D4035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334000" y="210114"/>
            <a:ext cx="2939491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34000" y="1918145"/>
            <a:ext cx="4991100" cy="413303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5767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500"/>
            <a:ext cx="3332784" cy="158191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5986"/>
            <a:ext cx="1097280" cy="365760"/>
          </a:xfrm>
        </p:spPr>
        <p:txBody>
          <a:bodyPr/>
          <a:lstStyle/>
          <a:p>
            <a:fld id="{37D881E9-FF16-48A7-B8AA-A17AAAEAD6E1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1494378" y="207291"/>
            <a:ext cx="1639372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3140760" y="210114"/>
            <a:ext cx="493776" cy="365760"/>
          </a:xfrm>
        </p:spPr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3099816"/>
            <a:ext cx="3332784" cy="3054096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4152900" y="0"/>
            <a:ext cx="80391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A942C55-3382-C50D-76EB-793EA21DA34F}"/>
              </a:ext>
            </a:extLst>
          </p:cNvPr>
          <p:cNvCxnSpPr>
            <a:cxnSpLocks/>
          </p:cNvCxnSpPr>
          <p:nvPr/>
        </p:nvCxnSpPr>
        <p:spPr>
          <a:xfrm flipH="1">
            <a:off x="397288" y="2811277"/>
            <a:ext cx="324613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6925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4282051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0" y="0"/>
            <a:ext cx="12192000" cy="386407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4282051"/>
            <a:ext cx="7010399" cy="1532976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01752" y="6263640"/>
            <a:ext cx="1759288" cy="365760"/>
          </a:xfrm>
        </p:spPr>
        <p:txBody>
          <a:bodyPr/>
          <a:lstStyle/>
          <a:p>
            <a:fld id="{862C1B48-5712-40E8-928E-1136C5D12A17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6263640"/>
            <a:ext cx="2509284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00323" y="6263640"/>
            <a:ext cx="605475" cy="365760"/>
          </a:xfrm>
        </p:spPr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6192296-0A21-2685-A792-B2723855E5B3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6469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D0E9D96-CB28-0F2C-BBB9-CE51B3EEBF53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1984" y="955810"/>
            <a:ext cx="4114800" cy="1244051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0" y="1"/>
            <a:ext cx="69596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7469431" y="210114"/>
            <a:ext cx="1485900" cy="365760"/>
          </a:xfrm>
        </p:spPr>
        <p:txBody>
          <a:bodyPr/>
          <a:lstStyle/>
          <a:p>
            <a:fld id="{2BDF39F2-6977-4B14-98E3-4DFE82804B0D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9376096" y="210114"/>
            <a:ext cx="1860464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491984" y="2791033"/>
            <a:ext cx="4114800" cy="33832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E9AF0A0-5001-F380-4488-B02AB3C79B31}"/>
              </a:ext>
            </a:extLst>
          </p:cNvPr>
          <p:cNvCxnSpPr>
            <a:cxnSpLocks/>
          </p:cNvCxnSpPr>
          <p:nvPr/>
        </p:nvCxnSpPr>
        <p:spPr>
          <a:xfrm flipH="1">
            <a:off x="7595441" y="2475756"/>
            <a:ext cx="4011343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3ED0235B-B98B-7313-28E9-8E643CDFF4A6}"/>
              </a:ext>
            </a:extLst>
          </p:cNvPr>
          <p:cNvSpPr/>
          <p:nvPr/>
        </p:nvSpPr>
        <p:spPr>
          <a:xfrm flipH="1">
            <a:off x="6959599" y="5749680"/>
            <a:ext cx="5232400" cy="1108320"/>
          </a:xfrm>
          <a:prstGeom prst="rect">
            <a:avLst/>
          </a:prstGeom>
          <a:gradFill>
            <a:gsLst>
              <a:gs pos="65000">
                <a:schemeClr val="accent1">
                  <a:lumMod val="50000"/>
                  <a:alpha val="0"/>
                </a:schemeClr>
              </a:gs>
              <a:gs pos="100000">
                <a:schemeClr val="accent6">
                  <a:lumMod val="75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331153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7686"/>
            <a:ext cx="3410958" cy="1532976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2C1B48-5712-40E8-928E-1136C5D12A17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480560" y="210114"/>
            <a:ext cx="2509284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017686"/>
            <a:ext cx="7010399" cy="237744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 noChangeAspect="1"/>
          </p:cNvSpPr>
          <p:nvPr>
            <p:ph type="pic" sz="quarter" idx="16" hasCustomPrompt="1"/>
          </p:nvPr>
        </p:nvSpPr>
        <p:spPr>
          <a:xfrm>
            <a:off x="0" y="3837709"/>
            <a:ext cx="12192000" cy="3020291"/>
          </a:xfrm>
          <a:blipFill dpi="0" rotWithShape="1">
            <a:blip r:embed="rId2">
              <a:alphaModFix amt="60000"/>
            </a:blip>
            <a:srcRect/>
            <a:stretch>
              <a:fillRect t="-27937"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5489613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371600"/>
            <a:ext cx="3474720" cy="228600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23EC03A-74B3-46B6-A70D-0B367EABDC7F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57700" y="210114"/>
            <a:ext cx="2859307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611572" y="210114"/>
            <a:ext cx="605475" cy="365760"/>
          </a:xfrm>
        </p:spPr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7700" y="1371600"/>
            <a:ext cx="3368778" cy="4701943"/>
          </a:xfrm>
        </p:spPr>
        <p:txBody>
          <a:bodyPr rIns="45720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8731045" y="0"/>
            <a:ext cx="3460955" cy="686687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750207-6F0E-41F2-98B5-15BCAB2BF9AD}"/>
              </a:ext>
            </a:extLst>
          </p:cNvPr>
          <p:cNvSpPr/>
          <p:nvPr/>
        </p:nvSpPr>
        <p:spPr>
          <a:xfrm flipH="1">
            <a:off x="0" y="4771072"/>
            <a:ext cx="4874661" cy="2095805"/>
          </a:xfrm>
          <a:prstGeom prst="rect">
            <a:avLst/>
          </a:prstGeom>
          <a:gradFill>
            <a:gsLst>
              <a:gs pos="67000">
                <a:schemeClr val="bg2">
                  <a:alpha val="0"/>
                </a:schemeClr>
              </a:gs>
              <a:gs pos="95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1E79A5-CC18-0B38-C9F4-CA5690475280}"/>
              </a:ext>
            </a:extLst>
          </p:cNvPr>
          <p:cNvSpPr/>
          <p:nvPr/>
        </p:nvSpPr>
        <p:spPr>
          <a:xfrm flipH="1">
            <a:off x="-2" y="3852909"/>
            <a:ext cx="2823100" cy="3022846"/>
          </a:xfrm>
          <a:prstGeom prst="rect">
            <a:avLst/>
          </a:prstGeom>
          <a:gradFill flip="none" rotWithShape="1">
            <a:gsLst>
              <a:gs pos="0">
                <a:schemeClr val="tx2">
                  <a:alpha val="50000"/>
                </a:schemeClr>
              </a:gs>
              <a:gs pos="17000">
                <a:schemeClr val="accent6">
                  <a:lumMod val="60000"/>
                  <a:lumOff val="40000"/>
                  <a:alpha val="52000"/>
                </a:schemeClr>
              </a:gs>
              <a:gs pos="58000">
                <a:schemeClr val="bg1"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80496BC-B679-515B-9928-2CC91AD7A8A2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7726680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60297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952499"/>
            <a:ext cx="6751127" cy="1250871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203862"/>
            <a:ext cx="2286000" cy="365760"/>
          </a:xfrm>
        </p:spPr>
        <p:txBody>
          <a:bodyPr/>
          <a:lstStyle/>
          <a:p>
            <a:fld id="{D6F66A7C-2450-4D43-AEC7-53AFAE9E8A03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2590800" y="203862"/>
            <a:ext cx="2775003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247336" y="203862"/>
            <a:ext cx="864794" cy="365760"/>
          </a:xfrm>
        </p:spPr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01752" y="2410518"/>
            <a:ext cx="6755514" cy="380740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 noChangeAspect="1"/>
          </p:cNvSpPr>
          <p:nvPr>
            <p:ph type="pic" sz="quarter" idx="15" hasCustomPrompt="1"/>
          </p:nvPr>
        </p:nvSpPr>
        <p:spPr>
          <a:xfrm>
            <a:off x="7620000" y="0"/>
            <a:ext cx="4572000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640749-9485-B575-4B2A-075EAA112D08}"/>
              </a:ext>
            </a:extLst>
          </p:cNvPr>
          <p:cNvSpPr/>
          <p:nvPr/>
        </p:nvSpPr>
        <p:spPr>
          <a:xfrm flipH="1">
            <a:off x="0" y="3706098"/>
            <a:ext cx="7620000" cy="3151902"/>
          </a:xfrm>
          <a:prstGeom prst="rect">
            <a:avLst/>
          </a:prstGeom>
          <a:gradFill>
            <a:gsLst>
              <a:gs pos="79000">
                <a:schemeClr val="bg2">
                  <a:alpha val="0"/>
                </a:schemeClr>
              </a:gs>
              <a:gs pos="100000">
                <a:schemeClr val="accent6">
                  <a:alpha val="66000"/>
                </a:schemeClr>
              </a:gs>
            </a:gsLst>
            <a:lin ang="52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E19E54-3987-D72A-629F-B4FB61FCC4E9}"/>
              </a:ext>
            </a:extLst>
          </p:cNvPr>
          <p:cNvSpPr/>
          <p:nvPr/>
        </p:nvSpPr>
        <p:spPr>
          <a:xfrm flipH="1">
            <a:off x="0" y="5597112"/>
            <a:ext cx="7620000" cy="1260888"/>
          </a:xfrm>
          <a:prstGeom prst="rect">
            <a:avLst/>
          </a:prstGeom>
          <a:gradFill flip="none" rotWithShape="1">
            <a:gsLst>
              <a:gs pos="21830">
                <a:schemeClr val="accent1">
                  <a:alpha val="29000"/>
                </a:schemeClr>
              </a:gs>
              <a:gs pos="0">
                <a:schemeClr val="accent5">
                  <a:lumMod val="60000"/>
                  <a:lumOff val="40000"/>
                  <a:alpha val="84000"/>
                </a:schemeClr>
              </a:gs>
              <a:gs pos="57000">
                <a:schemeClr val="bg1">
                  <a:alpha val="0"/>
                </a:schemeClr>
              </a:gs>
            </a:gsLst>
            <a:lin ang="16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34DF899-11E5-3A31-4C5A-75E63BA26BC6}"/>
              </a:ext>
            </a:extLst>
          </p:cNvPr>
          <p:cNvCxnSpPr>
            <a:cxnSpLocks/>
          </p:cNvCxnSpPr>
          <p:nvPr/>
        </p:nvCxnSpPr>
        <p:spPr>
          <a:xfrm flipH="1">
            <a:off x="397002" y="751313"/>
            <a:ext cx="6620256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92887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2834639"/>
            <a:ext cx="3014382" cy="29260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DA51E54-3166-19CA-EB55-5DFFB9426CAD}"/>
              </a:ext>
            </a:extLst>
          </p:cNvPr>
          <p:cNvSpPr>
            <a:spLocks noGrp="1" noChangeAspect="1"/>
          </p:cNvSpPr>
          <p:nvPr>
            <p:ph type="pic" sz="quarter" idx="19" hasCustomPrompt="1"/>
          </p:nvPr>
        </p:nvSpPr>
        <p:spPr>
          <a:xfrm>
            <a:off x="-17796" y="0"/>
            <a:ext cx="12209796" cy="2420098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2834640"/>
            <a:ext cx="7200900" cy="29260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None/>
              <a:defRPr sz="1800"/>
            </a:lvl1pPr>
            <a:lvl2pPr marL="514350" indent="-285750">
              <a:buFont typeface="Arial" panose="020B0604020202020204" pitchFamily="34" charset="0"/>
              <a:buNone/>
              <a:defRPr sz="1600"/>
            </a:lvl2pPr>
            <a:lvl3pPr marL="742950" indent="-285750">
              <a:buFont typeface="Arial" panose="020B0604020202020204" pitchFamily="34" charset="0"/>
              <a:buNone/>
              <a:defRPr sz="1400"/>
            </a:lvl3pPr>
            <a:lvl4pPr marL="857250" indent="-171450">
              <a:buFont typeface="Arial" panose="020B0604020202020204" pitchFamily="34" charset="0"/>
              <a:buNone/>
              <a:defRPr sz="1200"/>
            </a:lvl4pPr>
            <a:lvl5pPr marL="1085850" indent="-171450">
              <a:buFont typeface="Arial" panose="020B0604020202020204" pitchFamily="34" charset="0"/>
              <a:buNone/>
              <a:defRPr sz="11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01752" y="6274033"/>
            <a:ext cx="3014382" cy="365760"/>
          </a:xfrm>
        </p:spPr>
        <p:txBody>
          <a:bodyPr/>
          <a:lstStyle/>
          <a:p>
            <a:fld id="{FBC323F5-F813-45BA-B261-A7C41DB03AE5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480560" y="6274033"/>
            <a:ext cx="3162300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292840" y="6274033"/>
            <a:ext cx="568917" cy="365760"/>
          </a:xfrm>
        </p:spPr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BDDCA5B-BBAB-ABCD-27B8-D3CD17FD04BC}"/>
              </a:ext>
            </a:extLst>
          </p:cNvPr>
          <p:cNvCxnSpPr>
            <a:cxnSpLocks/>
          </p:cNvCxnSpPr>
          <p:nvPr/>
        </p:nvCxnSpPr>
        <p:spPr>
          <a:xfrm flipH="1">
            <a:off x="394716" y="609519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12084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0934"/>
            <a:ext cx="3507418" cy="1398494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A97960-D10E-4C66-898F-E062784CD6C7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932680" y="210114"/>
            <a:ext cx="2509284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 noChangeAspect="1"/>
          </p:cNvSpPr>
          <p:nvPr>
            <p:ph type="pic" sz="quarter" idx="17" hasCustomPrompt="1"/>
          </p:nvPr>
        </p:nvSpPr>
        <p:spPr>
          <a:xfrm>
            <a:off x="451351" y="2680447"/>
            <a:ext cx="3357819" cy="3662083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06EA5C-4A14-95D3-20DF-1EEB607C889B}"/>
              </a:ext>
            </a:extLst>
          </p:cNvPr>
          <p:cNvSpPr/>
          <p:nvPr/>
        </p:nvSpPr>
        <p:spPr>
          <a:xfrm flipH="1">
            <a:off x="2171702" y="5847066"/>
            <a:ext cx="10020298" cy="1010934"/>
          </a:xfrm>
          <a:prstGeom prst="rect">
            <a:avLst/>
          </a:prstGeom>
          <a:gradFill>
            <a:gsLst>
              <a:gs pos="52000">
                <a:schemeClr val="bg2">
                  <a:alpha val="0"/>
                </a:schemeClr>
              </a:gs>
              <a:gs pos="76000">
                <a:schemeClr val="accent1">
                  <a:lumMod val="50000"/>
                  <a:alpha val="39000"/>
                </a:schemeClr>
              </a:gs>
              <a:gs pos="100000">
                <a:schemeClr val="accent5">
                  <a:alpha val="68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5652D2-BF56-96CE-426B-26972C38434D}"/>
              </a:ext>
            </a:extLst>
          </p:cNvPr>
          <p:cNvSpPr/>
          <p:nvPr/>
        </p:nvSpPr>
        <p:spPr>
          <a:xfrm rot="16200000" flipH="1">
            <a:off x="7767364" y="2433362"/>
            <a:ext cx="4944033" cy="3905239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40000"/>
                </a:schemeClr>
              </a:gs>
              <a:gs pos="32000">
                <a:schemeClr val="bg1">
                  <a:alpha val="0"/>
                </a:schemeClr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CA30D42-B5FE-EAD1-8419-4AD002C32B1F}"/>
              </a:ext>
            </a:extLst>
          </p:cNvPr>
          <p:cNvCxnSpPr>
            <a:cxnSpLocks/>
          </p:cNvCxnSpPr>
          <p:nvPr/>
        </p:nvCxnSpPr>
        <p:spPr>
          <a:xfrm>
            <a:off x="4426824" y="1075765"/>
            <a:ext cx="0" cy="4944035"/>
          </a:xfrm>
          <a:prstGeom prst="line">
            <a:avLst/>
          </a:prstGeom>
          <a:ln w="6350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32679" y="1010932"/>
            <a:ext cx="6492240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753074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19811"/>
            <a:ext cx="3419380" cy="1856553"/>
          </a:xfrm>
        </p:spPr>
        <p:txBody>
          <a:bodyPr anchor="t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4A97960-D10E-4C66-898F-E062784CD6C7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478969" y="210114"/>
            <a:ext cx="2509284" cy="365760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F24C464-705C-DC78-DD20-9EFEB717ED27}"/>
              </a:ext>
            </a:extLst>
          </p:cNvPr>
          <p:cNvSpPr>
            <a:spLocks noGrp="1" noChangeAspect="1"/>
          </p:cNvSpPr>
          <p:nvPr>
            <p:ph type="pic" sz="quarter" idx="17" hasCustomPrompt="1"/>
          </p:nvPr>
        </p:nvSpPr>
        <p:spPr>
          <a:xfrm>
            <a:off x="382390" y="3045041"/>
            <a:ext cx="3338742" cy="329748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78968" y="1019810"/>
            <a:ext cx="731520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084960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BF28860-8FEF-73E6-FEDF-176AC5D70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998" y="4907611"/>
            <a:ext cx="5320285" cy="1438873"/>
          </a:xfrm>
        </p:spPr>
        <p:txBody>
          <a:bodyPr anchor="t"/>
          <a:lstStyle>
            <a:lvl1pPr>
              <a:lnSpc>
                <a:spcPct val="100000"/>
              </a:lnSpc>
              <a:defRPr sz="2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ADE8C0-7863-A0F4-9EFB-60B2F8DD221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B77AD4-7B4F-4A76-ADEB-9CF6601338DB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20381-0150-ABDF-3C66-3E77DA79EEC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D7FDD-1157-5BB4-4A9F-3F35CE7FF47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B446035-33B1-F0D9-18B1-58E177267E3A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638" y="766763"/>
            <a:ext cx="11320462" cy="3489325"/>
          </a:xfrm>
        </p:spPr>
        <p:txBody>
          <a:bodyPr/>
          <a:lstStyle>
            <a:lvl1pPr>
              <a:lnSpc>
                <a:spcPct val="85000"/>
              </a:lnSpc>
              <a:defRPr sz="24000">
                <a:gradFill>
                  <a:gsLst>
                    <a:gs pos="0">
                      <a:schemeClr val="accent6"/>
                    </a:gs>
                    <a:gs pos="46000">
                      <a:schemeClr val="accent1"/>
                    </a:gs>
                    <a:gs pos="100000">
                      <a:schemeClr val="accent3">
                        <a:lumMod val="60000"/>
                        <a:lumOff val="40000"/>
                      </a:schemeClr>
                    </a:gs>
                  </a:gsLst>
                  <a:lin ang="4200000" scaled="0"/>
                </a:gra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F77A56B-CD68-22F4-F473-A2063E81D70D}"/>
              </a:ext>
            </a:extLst>
          </p:cNvPr>
          <p:cNvCxnSpPr>
            <a:cxnSpLocks/>
          </p:cNvCxnSpPr>
          <p:nvPr/>
        </p:nvCxnSpPr>
        <p:spPr>
          <a:xfrm flipH="1">
            <a:off x="394716" y="4662243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0451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BED7B15-76E6-E98E-A0BB-6188FC145CDD}"/>
              </a:ext>
            </a:extLst>
          </p:cNvPr>
          <p:cNvSpPr/>
          <p:nvPr/>
        </p:nvSpPr>
        <p:spPr>
          <a:xfrm rot="10800000" flipH="1">
            <a:off x="-1" y="0"/>
            <a:ext cx="12192002" cy="6858000"/>
          </a:xfrm>
          <a:prstGeom prst="rect">
            <a:avLst/>
          </a:prstGeom>
          <a:gradFill flip="none" rotWithShape="1">
            <a:gsLst>
              <a:gs pos="50000">
                <a:schemeClr val="accent3">
                  <a:lumMod val="60000"/>
                  <a:lumOff val="40000"/>
                  <a:alpha val="75000"/>
                </a:schemeClr>
              </a:gs>
              <a:gs pos="0">
                <a:schemeClr val="accent1">
                  <a:lumMod val="50000"/>
                </a:schemeClr>
              </a:gs>
              <a:gs pos="100000">
                <a:schemeClr val="accent4">
                  <a:lumMod val="50000"/>
                </a:schemeClr>
              </a:gs>
              <a:gs pos="85000">
                <a:schemeClr val="accent2">
                  <a:lumMod val="75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3602343-A974-BE4B-41E6-58237921FB4D}"/>
              </a:ext>
            </a:extLst>
          </p:cNvPr>
          <p:cNvSpPr/>
          <p:nvPr/>
        </p:nvSpPr>
        <p:spPr>
          <a:xfrm flipH="1">
            <a:off x="3683466" y="0"/>
            <a:ext cx="8508534" cy="6858000"/>
          </a:xfrm>
          <a:prstGeom prst="rect">
            <a:avLst/>
          </a:prstGeom>
          <a:gradFill flip="none" rotWithShape="1">
            <a:gsLst>
              <a:gs pos="6000">
                <a:schemeClr val="accent3">
                  <a:lumMod val="40000"/>
                  <a:lumOff val="60000"/>
                </a:schemeClr>
              </a:gs>
              <a:gs pos="73000">
                <a:schemeClr val="accent3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22E84-7D91-EFA0-CBCA-F9AC98E6181F}"/>
              </a:ext>
            </a:extLst>
          </p:cNvPr>
          <p:cNvSpPr/>
          <p:nvPr/>
        </p:nvSpPr>
        <p:spPr>
          <a:xfrm rot="5400000">
            <a:off x="1670408" y="-1670408"/>
            <a:ext cx="7492544" cy="10833360"/>
          </a:xfrm>
          <a:prstGeom prst="rect">
            <a:avLst/>
          </a:prstGeom>
          <a:gradFill flip="none" rotWithShape="1">
            <a:gsLst>
              <a:gs pos="58000">
                <a:schemeClr val="accent2">
                  <a:alpha val="0"/>
                </a:schemeClr>
              </a:gs>
              <a:gs pos="98000">
                <a:schemeClr val="accent6">
                  <a:lumMod val="7500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6734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DA0DC0-3518-750A-3821-192C03B2D059}"/>
              </a:ext>
            </a:extLst>
          </p:cNvPr>
          <p:cNvSpPr/>
          <p:nvPr/>
        </p:nvSpPr>
        <p:spPr>
          <a:xfrm rot="10800000">
            <a:off x="5031742" y="-20336"/>
            <a:ext cx="7160258" cy="6878336"/>
          </a:xfrm>
          <a:prstGeom prst="rect">
            <a:avLst/>
          </a:prstGeom>
          <a:gradFill>
            <a:gsLst>
              <a:gs pos="30000">
                <a:schemeClr val="accent4">
                  <a:lumMod val="60000"/>
                  <a:lumOff val="40000"/>
                  <a:alpha val="0"/>
                </a:schemeClr>
              </a:gs>
              <a:gs pos="89000">
                <a:schemeClr val="bg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5B402F4-533A-849C-ACAD-039056A5D174}"/>
              </a:ext>
            </a:extLst>
          </p:cNvPr>
          <p:cNvSpPr/>
          <p:nvPr/>
        </p:nvSpPr>
        <p:spPr>
          <a:xfrm flipH="1">
            <a:off x="8961" y="2704579"/>
            <a:ext cx="12183038" cy="4153421"/>
          </a:xfrm>
          <a:prstGeom prst="rect">
            <a:avLst/>
          </a:prstGeom>
          <a:gradFill flip="none" rotWithShape="1">
            <a:gsLst>
              <a:gs pos="20000">
                <a:schemeClr val="accent1">
                  <a:alpha val="0"/>
                </a:schemeClr>
              </a:gs>
              <a:gs pos="68000">
                <a:schemeClr val="bg2">
                  <a:alpha val="67000"/>
                </a:schemeClr>
              </a:gs>
              <a:gs pos="90000">
                <a:schemeClr val="bg2"/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2E0CC3F-E257-4F6E-9E6A-B96D887699EC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8124DA4-1249-371C-65BA-0AAC0239D4C1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274320" y="2704946"/>
            <a:ext cx="9801225" cy="3538538"/>
          </a:xfrm>
        </p:spPr>
        <p:txBody>
          <a:bodyPr anchor="b"/>
          <a:lstStyle>
            <a:lvl1pPr>
              <a:lnSpc>
                <a:spcPct val="100000"/>
              </a:lnSpc>
              <a:defRPr sz="5400"/>
            </a:lvl1pPr>
            <a:lvl2pPr>
              <a:lnSpc>
                <a:spcPct val="100000"/>
              </a:lnSpc>
              <a:defRPr sz="4800"/>
            </a:lvl2pPr>
            <a:lvl3pPr>
              <a:lnSpc>
                <a:spcPct val="100000"/>
              </a:lnSpc>
              <a:defRPr sz="4400"/>
            </a:lvl3pPr>
            <a:lvl4pPr>
              <a:lnSpc>
                <a:spcPct val="100000"/>
              </a:lnSpc>
              <a:defRPr sz="4000"/>
            </a:lvl4pPr>
            <a:lvl5pPr>
              <a:lnSpc>
                <a:spcPct val="100000"/>
              </a:lnSpc>
              <a:defRPr sz="360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095265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5008CFE4-4AC8-17F9-C6E2-22D96CF8106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774BFB-EECC-C995-E701-4CCEB032F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3861412"/>
            <a:ext cx="12192000" cy="3010777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60000"/>
                  <a:lumOff val="40000"/>
                  <a:alpha val="70000"/>
                </a:schemeClr>
              </a:gs>
              <a:gs pos="50000">
                <a:schemeClr val="bg2">
                  <a:alpha val="0"/>
                </a:schemeClr>
              </a:gs>
            </a:gsLst>
            <a:lin ang="1716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2E260E-763F-A06B-2808-39975829F205}"/>
              </a:ext>
            </a:extLst>
          </p:cNvPr>
          <p:cNvSpPr/>
          <p:nvPr/>
        </p:nvSpPr>
        <p:spPr>
          <a:xfrm rot="5400000" flipH="1">
            <a:off x="2667005" y="-2666996"/>
            <a:ext cx="6857996" cy="12191993"/>
          </a:xfrm>
          <a:prstGeom prst="rect">
            <a:avLst/>
          </a:prstGeom>
          <a:gradFill>
            <a:gsLst>
              <a:gs pos="0">
                <a:schemeClr val="bg1"/>
              </a:gs>
              <a:gs pos="100000">
                <a:schemeClr val="accent1">
                  <a:lumMod val="75000"/>
                  <a:alpha val="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82642F-D94D-7313-EB9D-48E3CBEDD19C}"/>
              </a:ext>
            </a:extLst>
          </p:cNvPr>
          <p:cNvSpPr/>
          <p:nvPr/>
        </p:nvSpPr>
        <p:spPr>
          <a:xfrm rot="16200000" flipH="1">
            <a:off x="4381500" y="-4373435"/>
            <a:ext cx="3429000" cy="1217587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36000">
                <a:schemeClr val="accent6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66900" y="4967784"/>
            <a:ext cx="8484108" cy="1052015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BDAA3E-BE52-42BC-99E8-CCCB81A57ABD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6900" y="1405719"/>
            <a:ext cx="8484108" cy="3087622"/>
          </a:xfrm>
        </p:spPr>
        <p:txBody>
          <a:bodyPr vert="horz" lIns="91440" tIns="45720" rIns="91440" bIns="45720" rtlCol="0" anchor="ctr">
            <a:noAutofit/>
          </a:bodyPr>
          <a:lstStyle>
            <a:lvl1pPr marL="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lang="en-US" sz="4000" b="0" dirty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lang="en-US" sz="3600" b="0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Quote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D1ECC83-D6FA-D54B-81F2-EE93577E016F}"/>
              </a:ext>
            </a:extLst>
          </p:cNvPr>
          <p:cNvCxnSpPr>
            <a:cxnSpLocks/>
          </p:cNvCxnSpPr>
          <p:nvPr/>
        </p:nvCxnSpPr>
        <p:spPr>
          <a:xfrm flipH="1">
            <a:off x="2077285" y="4810814"/>
            <a:ext cx="8273723" cy="0"/>
          </a:xfrm>
          <a:prstGeom prst="line">
            <a:avLst/>
          </a:prstGeom>
          <a:ln w="6350">
            <a:solidFill>
              <a:schemeClr val="tx1">
                <a:lumMod val="75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68501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7012885" cy="1381432"/>
          </a:xfrm>
        </p:spPr>
        <p:txBody>
          <a:bodyPr anchor="t">
            <a:noAutofit/>
          </a:bodyPr>
          <a:lstStyle>
            <a:lvl1pPr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B1491A9-BF26-4517-AB22-6183D453A902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ABA73FC-7BD1-70E0-E0BB-062C0B9E495C}"/>
              </a:ext>
            </a:extLst>
          </p:cNvPr>
          <p:cNvCxnSpPr>
            <a:cxnSpLocks/>
          </p:cNvCxnSpPr>
          <p:nvPr/>
        </p:nvCxnSpPr>
        <p:spPr>
          <a:xfrm flipH="1">
            <a:off x="394716" y="303297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DE12F779-E4E9-1000-6D97-63D7AD0CD426}"/>
              </a:ext>
            </a:extLst>
          </p:cNvPr>
          <p:cNvSpPr/>
          <p:nvPr/>
        </p:nvSpPr>
        <p:spPr>
          <a:xfrm rot="5400000" flipH="1">
            <a:off x="4765041" y="-568961"/>
            <a:ext cx="2661919" cy="12192002"/>
          </a:xfrm>
          <a:prstGeom prst="rect">
            <a:avLst/>
          </a:prstGeom>
          <a:gradFill>
            <a:gsLst>
              <a:gs pos="51000">
                <a:schemeClr val="bg2">
                  <a:alpha val="0"/>
                </a:schemeClr>
              </a:gs>
              <a:gs pos="98276">
                <a:schemeClr val="tx2"/>
              </a:gs>
              <a:gs pos="85000">
                <a:schemeClr val="accent1">
                  <a:alpha val="85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11177CF-A7A2-912C-416D-E7E03D2C5291}"/>
              </a:ext>
            </a:extLst>
          </p:cNvPr>
          <p:cNvSpPr/>
          <p:nvPr/>
        </p:nvSpPr>
        <p:spPr>
          <a:xfrm rot="5400000" flipH="1">
            <a:off x="4516120" y="-817882"/>
            <a:ext cx="3159760" cy="12192003"/>
          </a:xfrm>
          <a:prstGeom prst="rect">
            <a:avLst/>
          </a:prstGeom>
          <a:gradFill>
            <a:gsLst>
              <a:gs pos="62000">
                <a:schemeClr val="bg2">
                  <a:alpha val="0"/>
                </a:schemeClr>
              </a:gs>
              <a:gs pos="98276">
                <a:schemeClr val="accent5"/>
              </a:gs>
              <a:gs pos="88000">
                <a:schemeClr val="accent3">
                  <a:alpha val="49000"/>
                </a:schemeClr>
              </a:gs>
            </a:gsLst>
            <a:lin ang="1038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3230" y="3429000"/>
            <a:ext cx="11171699" cy="24656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28737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3CA1D0-5ABF-E529-5411-F834222E48FC}"/>
              </a:ext>
            </a:extLst>
          </p:cNvPr>
          <p:cNvSpPr/>
          <p:nvPr/>
        </p:nvSpPr>
        <p:spPr>
          <a:xfrm rot="5400000">
            <a:off x="5020923" y="-2430130"/>
            <a:ext cx="1825034" cy="11866880"/>
          </a:xfrm>
          <a:prstGeom prst="rect">
            <a:avLst/>
          </a:prstGeom>
          <a:gradFill>
            <a:gsLst>
              <a:gs pos="41000">
                <a:schemeClr val="bg1">
                  <a:alpha val="0"/>
                </a:schemeClr>
              </a:gs>
              <a:gs pos="85612">
                <a:schemeClr val="accent4">
                  <a:alpha val="78000"/>
                </a:schemeClr>
              </a:gs>
              <a:gs pos="100000">
                <a:schemeClr val="accent6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40F5D87-BF9C-3DAE-D977-87A4FA7749F4}"/>
              </a:ext>
            </a:extLst>
          </p:cNvPr>
          <p:cNvSpPr/>
          <p:nvPr/>
        </p:nvSpPr>
        <p:spPr>
          <a:xfrm rot="10800000" flipH="1">
            <a:off x="0" y="2590790"/>
            <a:ext cx="12192000" cy="1825033"/>
          </a:xfrm>
          <a:prstGeom prst="rect">
            <a:avLst/>
          </a:prstGeom>
          <a:gradFill>
            <a:gsLst>
              <a:gs pos="68000">
                <a:schemeClr val="bg2">
                  <a:alpha val="0"/>
                </a:schemeClr>
              </a:gs>
              <a:gs pos="98851">
                <a:schemeClr val="accent5">
                  <a:lumMod val="60000"/>
                  <a:lumOff val="40000"/>
                </a:schemeClr>
              </a:gs>
              <a:gs pos="89000">
                <a:schemeClr val="accent3">
                  <a:lumMod val="60000"/>
                  <a:lumOff val="40000"/>
                  <a:alpha val="35000"/>
                </a:schemeClr>
              </a:gs>
            </a:gsLst>
            <a:lin ang="5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62000"/>
            <a:ext cx="6095999" cy="1454506"/>
          </a:xfrm>
        </p:spPr>
        <p:txBody>
          <a:bodyPr anchor="t">
            <a:normAutofit/>
          </a:bodyPr>
          <a:lstStyle>
            <a:lvl1pPr>
              <a:defRPr sz="5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A5024DF-23AF-419A-978A-28215FBF1E37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20000" y="3337560"/>
            <a:ext cx="3595171" cy="282858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100" dirty="0"/>
            </a:lvl4pPr>
            <a:lvl5pPr marL="914400" indent="0">
              <a:buNone/>
              <a:defRPr lang="en-US" sz="105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896674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0858500" cy="69238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B01CFC0-D171-4F9D-A610-2F47C1080058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A35E0D-62A8-3554-9B0A-F98F410BA73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1806575"/>
            <a:ext cx="5165725" cy="45862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59B3B287-1823-BE94-2755-A041E87636A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1" y="1806575"/>
            <a:ext cx="4991100" cy="45862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AFB33C1-66E4-5420-EAC7-ECB72519298E}"/>
              </a:ext>
            </a:extLst>
          </p:cNvPr>
          <p:cNvCxnSpPr>
            <a:cxnSpLocks/>
          </p:cNvCxnSpPr>
          <p:nvPr/>
        </p:nvCxnSpPr>
        <p:spPr>
          <a:xfrm flipH="1">
            <a:off x="394716" y="1584960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7167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6AE5CFF-8C53-04B8-D45D-5572C54FE40F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731520"/>
            <a:ext cx="11585448" cy="662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705EA491-E08A-48B5-7211-33514A94530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DA2CEDE-2AB4-4FB8-9551-E0AA4222B1A3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259980DF-BFB1-0E16-FE9E-D2D30ED180E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EA97154-58A7-DD75-CD73-93F442F3412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1775779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3701989-F794-F145-FEEE-631718E4D69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301625" y="2492481"/>
            <a:ext cx="5165725" cy="390038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20840" y="1775777"/>
            <a:ext cx="5166360" cy="640080"/>
          </a:xfrm>
        </p:spPr>
        <p:txBody>
          <a:bodyPr anchor="ctr" anchorCtr="0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none" baseline="0"/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A3BB3E04-BBB2-1EB1-AF01-EFE05E00427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723890" y="2492481"/>
            <a:ext cx="5181907" cy="390038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692CF81-A7A7-1362-125E-EEC5C8BD16E7}"/>
              </a:ext>
            </a:extLst>
          </p:cNvPr>
          <p:cNvCxnSpPr>
            <a:cxnSpLocks/>
          </p:cNvCxnSpPr>
          <p:nvPr/>
        </p:nvCxnSpPr>
        <p:spPr>
          <a:xfrm flipH="1">
            <a:off x="394716" y="1579934"/>
            <a:ext cx="11402568" cy="0"/>
          </a:xfrm>
          <a:prstGeom prst="line">
            <a:avLst/>
          </a:prstGeom>
          <a:ln w="6350">
            <a:solidFill>
              <a:schemeClr val="tx1">
                <a:lumMod val="50000"/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11E71789-6ED9-AA74-B78C-05CAF80B5536}"/>
              </a:ext>
            </a:extLst>
          </p:cNvPr>
          <p:cNvSpPr/>
          <p:nvPr/>
        </p:nvSpPr>
        <p:spPr>
          <a:xfrm flipV="1">
            <a:off x="0" y="0"/>
            <a:ext cx="12191999" cy="1337733"/>
          </a:xfrm>
          <a:prstGeom prst="rect">
            <a:avLst/>
          </a:prstGeom>
          <a:gradFill>
            <a:gsLst>
              <a:gs pos="51000">
                <a:schemeClr val="accent2">
                  <a:lumMod val="50000"/>
                  <a:alpha val="0"/>
                </a:schemeClr>
              </a:gs>
              <a:gs pos="100000">
                <a:schemeClr val="accent1">
                  <a:alpha val="40000"/>
                </a:schemeClr>
              </a:gs>
            </a:gsLst>
            <a:lin ang="57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77435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1005840"/>
            <a:ext cx="9906000" cy="80104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C42483-B3E3-4399-B6B2-4B1D067F8CE5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449533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36574F-2CAD-411B-9EF3-12D0DF2C09EB}" type="datetimeFigureOut">
              <a:rPr lang="en-US" dirty="0"/>
              <a:t>8/17/26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677F5-4A8A-4BF1-96BE-3BAE8FBAFE2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60272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474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" y="869140"/>
            <a:ext cx="11604046" cy="9692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01752" y="210114"/>
            <a:ext cx="175928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7DA2CEDE-2AB4-4FB8-9551-E0AA4222B1A3}" type="datetimeFigureOut">
              <a:rPr lang="en-US" dirty="0"/>
              <a:pPr/>
              <a:t>8/17/26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22485" y="210114"/>
            <a:ext cx="25092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00323" y="210114"/>
            <a:ext cx="605475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cap="none" spc="0" baseline="0"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752" y="2047284"/>
            <a:ext cx="11604046" cy="42346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E5EF3F-856F-01A0-B658-94EAB13FC060}"/>
              </a:ext>
            </a:extLst>
          </p:cNvPr>
          <p:cNvCxnSpPr>
            <a:cxnSpLocks/>
          </p:cNvCxnSpPr>
          <p:nvPr/>
        </p:nvCxnSpPr>
        <p:spPr>
          <a:xfrm flipH="1">
            <a:off x="394716" y="751313"/>
            <a:ext cx="11402568" cy="0"/>
          </a:xfrm>
          <a:prstGeom prst="line">
            <a:avLst/>
          </a:prstGeom>
          <a:ln w="6350">
            <a:solidFill>
              <a:schemeClr val="tx1">
                <a:lumMod val="75000"/>
                <a:alpha val="34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9204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  <p:sldLayoutId id="2147483747" r:id="rId17"/>
    <p:sldLayoutId id="2147483748" r:id="rId18"/>
    <p:sldLayoutId id="2147483749" r:id="rId19"/>
    <p:sldLayoutId id="2147483750" r:id="rId20"/>
    <p:sldLayoutId id="2147483751" r:id="rId21"/>
    <p:sldLayoutId id="2147483752" r:id="rId22"/>
    <p:sldLayoutId id="2147483753" r:id="rId23"/>
    <p:sldLayoutId id="2147483754" r:id="rId24"/>
    <p:sldLayoutId id="2147483755" r:id="rId25"/>
    <p:sldLayoutId id="2147483756" r:id="rId26"/>
    <p:sldLayoutId id="2147483757" r:id="rId27"/>
    <p:sldLayoutId id="2147483758" r:id="rId28"/>
  </p:sldLayoutIdLst>
  <p:hf hdr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2800" b="0" kern="1200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 spc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1" pos="168">
          <p15:clr>
            <a:srgbClr val="F26B43"/>
          </p15:clr>
        </p15:guide>
        <p15:guide id="22" orient="horz" pos="2160">
          <p15:clr>
            <a:srgbClr val="F26B43"/>
          </p15:clr>
        </p15:guide>
        <p15:guide id="23" pos="4800">
          <p15:clr>
            <a:srgbClr val="F26B43"/>
          </p15:clr>
        </p15:guide>
        <p15:guide id="24" orient="horz" pos="480">
          <p15:clr>
            <a:srgbClr val="F26B43"/>
          </p15:clr>
        </p15:guide>
        <p15:guide id="25" orient="horz" pos="864">
          <p15:clr>
            <a:srgbClr val="F26B43"/>
          </p15:clr>
        </p15:guide>
        <p15:guide id="26" pos="7392">
          <p15:clr>
            <a:srgbClr val="F26B43"/>
          </p15:clr>
        </p15:guide>
        <p15:guide id="27" orient="horz" pos="3840">
          <p15:clr>
            <a:srgbClr val="F26B43"/>
          </p15:clr>
        </p15:guide>
        <p15:guide id="28" pos="240">
          <p15:clr>
            <a:srgbClr val="F26B43"/>
          </p15:clr>
        </p15:guide>
        <p15:guide id="29" pos="74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0261" y="934624"/>
            <a:ext cx="9144000" cy="2387600"/>
          </a:xfrm>
        </p:spPr>
        <p:txBody>
          <a:bodyPr/>
          <a:lstStyle/>
          <a:p>
            <a:r>
              <a:rPr lang="en-GB" b="1" i="1" u="sng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0261" y="3414299"/>
            <a:ext cx="9144000" cy="16557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This portfolio includes three pieces of work I have completed using Microsoft Word and PowerPoint. These examples show how I have improved my digital skills and become more confident using </a:t>
            </a:r>
            <a:r>
              <a:rPr lang="en-GB"/>
              <a:t>digital</a:t>
            </a:r>
            <a:r>
              <a:rPr lang="en-GB" dirty="0"/>
              <a:t> tools for </a:t>
            </a:r>
            <a:r>
              <a:rPr lang="en-GB"/>
              <a:t>my work.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58948-C37F-E9A5-660D-18DC5F62A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BD887-232A-20F8-848E-4608BCC59B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4732" y="161418"/>
            <a:ext cx="8740589" cy="594660"/>
          </a:xfrm>
        </p:spPr>
        <p:txBody>
          <a:bodyPr>
            <a:normAutofit fontScale="90000"/>
          </a:bodyPr>
          <a:lstStyle/>
          <a:p>
            <a:r>
              <a:rPr lang="en-GB" sz="4000" b="1" i="1" u="sng" dirty="0"/>
              <a:t>TEEL </a:t>
            </a:r>
            <a:r>
              <a:rPr lang="en-GB" sz="4000" b="1" i="1" u="sng"/>
              <a:t>Academic Document</a:t>
            </a:r>
            <a:endParaRPr lang="en-GB" sz="4000" b="1" i="1" u="sng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CF73E4-7DEB-5B55-0045-6CE433D953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3997" y="892975"/>
            <a:ext cx="7429500" cy="597002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GB" b="1" i="1" u="sng"/>
              <a:t>Tools used:</a:t>
            </a:r>
            <a:endParaRPr lang="en-US" b="1" i="1" u="sng"/>
          </a:p>
          <a:p>
            <a:pPr marL="342900" indent="-342900" algn="l">
              <a:buChar char="•"/>
            </a:pPr>
            <a:r>
              <a:rPr lang="en-GB"/>
              <a:t>Microsoft Word</a:t>
            </a:r>
          </a:p>
          <a:p>
            <a:pPr algn="l"/>
            <a:r>
              <a:rPr lang="en-GB" b="1" i="1" u="sng"/>
              <a:t>What it is:</a:t>
            </a:r>
          </a:p>
          <a:p>
            <a:pPr marL="342900" indent="-342900" algn="l">
              <a:buChar char="•"/>
            </a:pPr>
            <a:r>
              <a:rPr lang="en-GB"/>
              <a:t>An academic document using the TEEL method to organise writing.</a:t>
            </a:r>
            <a:endParaRPr lang="en-GB" dirty="0"/>
          </a:p>
          <a:p>
            <a:pPr algn="l"/>
            <a:r>
              <a:rPr lang="en-GB" b="1" i="1" u="sng"/>
              <a:t>Skills I used:</a:t>
            </a:r>
          </a:p>
          <a:p>
            <a:pPr marL="342900" indent="-342900" algn="l">
              <a:buChar char="•"/>
            </a:pPr>
            <a:r>
              <a:rPr lang="en-GB"/>
              <a:t>Structured text using the TEEL method</a:t>
            </a:r>
            <a:endParaRPr lang="en-GB" dirty="0"/>
          </a:p>
          <a:p>
            <a:pPr marL="342900" indent="-342900" algn="l">
              <a:buChar char="•"/>
            </a:pPr>
            <a:r>
              <a:rPr lang="en-GB"/>
              <a:t>Identified topic sentences, gave explanations, provided evidence and linked sentences.</a:t>
            </a:r>
            <a:endParaRPr lang="en-GB" dirty="0"/>
          </a:p>
          <a:p>
            <a:pPr marL="342900" indent="-342900" algn="l">
              <a:buFont typeface="Arial,Sans-Serif" panose="020B0604020202020204" pitchFamily="34" charset="0"/>
              <a:buChar char="•"/>
            </a:pPr>
            <a:r>
              <a:rPr lang="en-GB" sz="2200"/>
              <a:t>Included references to other sources in my text</a:t>
            </a:r>
          </a:p>
          <a:p>
            <a:pPr marL="342900" indent="-342900" algn="l">
              <a:buChar char="•"/>
            </a:pPr>
            <a:r>
              <a:rPr lang="en-GB"/>
              <a:t>Organised the text to make it clear and concise</a:t>
            </a:r>
            <a:endParaRPr lang="en-GB" dirty="0"/>
          </a:p>
          <a:p>
            <a:pPr marL="342900" indent="-342900" algn="l">
              <a:buChar char="•"/>
            </a:pPr>
            <a:r>
              <a:rPr lang="en-GB"/>
              <a:t>Reviewed my work before submitting it</a:t>
            </a:r>
            <a:endParaRPr lang="en-GB" dirty="0"/>
          </a:p>
          <a:p>
            <a:pPr marL="342900" indent="-342900">
              <a:buChar char="•"/>
            </a:pPr>
            <a:endParaRPr lang="en-GB" dirty="0"/>
          </a:p>
        </p:txBody>
      </p:sp>
      <p:pic>
        <p:nvPicPr>
          <p:cNvPr id="7" name="Picture 6" descr="A close-up of a paper&#10;&#10;AI-generated content may be incorrect.">
            <a:extLst>
              <a:ext uri="{FF2B5EF4-FFF2-40B4-BE49-F238E27FC236}">
                <a16:creationId xmlns:a16="http://schemas.microsoft.com/office/drawing/2014/main" id="{2AFF9922-11C5-F667-805C-53A500272A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954" r="353" b="24551"/>
          <a:stretch>
            <a:fillRect/>
          </a:stretch>
        </p:blipFill>
        <p:spPr>
          <a:xfrm>
            <a:off x="7639826" y="1389530"/>
            <a:ext cx="4554784" cy="4975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022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FE2FC-02B3-2347-8E83-2B3B5AB58B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AA2FC-3C9E-7E2F-471F-99835F5668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4732" y="161418"/>
            <a:ext cx="8740589" cy="594660"/>
          </a:xfrm>
        </p:spPr>
        <p:txBody>
          <a:bodyPr>
            <a:normAutofit fontScale="90000"/>
          </a:bodyPr>
          <a:lstStyle/>
          <a:p>
            <a:r>
              <a:rPr lang="en-GB" sz="4000" b="1" i="1" u="sng"/>
              <a:t>AS1 Document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29B05A-D1D3-E0C6-EC97-53D2F15416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379" y="758504"/>
            <a:ext cx="7429500" cy="59700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200" b="1" i="1" u="sng"/>
              <a:t>Tools used:</a:t>
            </a:r>
            <a:endParaRPr lang="en-US" sz="2200" b="1" i="1" u="sng"/>
          </a:p>
          <a:p>
            <a:pPr marL="342900" indent="-342900" algn="l">
              <a:buChar char="•"/>
            </a:pPr>
            <a:r>
              <a:rPr lang="en-GB" sz="2200"/>
              <a:t>Microsoft Word</a:t>
            </a:r>
            <a:endParaRPr lang="en-GB" sz="2200" dirty="0"/>
          </a:p>
          <a:p>
            <a:pPr algn="l"/>
            <a:r>
              <a:rPr lang="en-GB" sz="2200" b="1" i="1" u="sng"/>
              <a:t>What it is:</a:t>
            </a:r>
          </a:p>
          <a:p>
            <a:pPr marL="342900" indent="-342900" algn="l">
              <a:buChar char="•"/>
            </a:pPr>
            <a:r>
              <a:rPr lang="en-GB" sz="2200"/>
              <a:t>Finished assignment based on how social media helps businesses </a:t>
            </a:r>
            <a:r>
              <a:rPr lang="en-GB" sz="2200" dirty="0"/>
              <a:t>grow</a:t>
            </a:r>
          </a:p>
          <a:p>
            <a:pPr algn="l"/>
            <a:r>
              <a:rPr lang="en-GB" sz="2200" b="1" i="1" u="sng"/>
              <a:t>Skills used:</a:t>
            </a:r>
          </a:p>
          <a:p>
            <a:pPr marL="342900" indent="-342900" algn="l">
              <a:buChar char="•"/>
            </a:pPr>
            <a:r>
              <a:rPr lang="en-GB" sz="2200"/>
              <a:t>Drew and branched out the subjects included in my chosen topic </a:t>
            </a:r>
          </a:p>
          <a:p>
            <a:pPr marL="342900" indent="-342900" algn="l">
              <a:buChar char="•"/>
            </a:pPr>
            <a:r>
              <a:rPr lang="en-GB" sz="2200"/>
              <a:t>Included sub-branches in the drawn branch to further expand and show knowledge on the topic</a:t>
            </a:r>
            <a:endParaRPr lang="en-GB" sz="2200" dirty="0"/>
          </a:p>
          <a:p>
            <a:pPr marL="342900" indent="-342900" algn="l">
              <a:buChar char="•"/>
            </a:pPr>
            <a:r>
              <a:rPr lang="en-GB" sz="2200" dirty="0"/>
              <a:t>Basic </a:t>
            </a:r>
            <a:r>
              <a:rPr lang="en-GB" sz="2200"/>
              <a:t>structuring for my text in Word</a:t>
            </a:r>
            <a:endParaRPr lang="en-GB" sz="2200" dirty="0"/>
          </a:p>
          <a:p>
            <a:pPr marL="342900" indent="-342900" algn="l">
              <a:buChar char="•"/>
            </a:pPr>
            <a:r>
              <a:rPr lang="en-GB" sz="2200"/>
              <a:t>Explaining each key point with detail in the document </a:t>
            </a:r>
          </a:p>
          <a:p>
            <a:pPr marL="342900" indent="-342900">
              <a:buChar char="•"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8AAC150-2C65-EAA6-C1E5-BEC3B8A98F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0719" y="772086"/>
            <a:ext cx="4854388" cy="27925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C474A96-1A5D-97C2-69CC-DE0F7C69F1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5335" y="3674409"/>
            <a:ext cx="4078381" cy="3185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481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4186E0-DBAB-38A2-282F-39EE778837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17A13-0781-CDF0-FDF8-29E06A1511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24732" y="161418"/>
            <a:ext cx="8740589" cy="594660"/>
          </a:xfrm>
        </p:spPr>
        <p:txBody>
          <a:bodyPr>
            <a:normAutofit fontScale="90000"/>
          </a:bodyPr>
          <a:lstStyle/>
          <a:p>
            <a:r>
              <a:rPr lang="en-GB" sz="4000" b="1" i="1" u="sng"/>
              <a:t>DS2 Scenario: Nick Bee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780004-30F1-EB54-2464-2D9273EF6D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9173" y="758504"/>
            <a:ext cx="7429500" cy="597002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algn="l"/>
            <a:r>
              <a:rPr lang="en-GB" b="1" i="1" u="sng"/>
              <a:t>Tools used:</a:t>
            </a:r>
            <a:endParaRPr lang="en-US" b="1" i="1" u="sng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/>
              <a:t>Microsoft PowerPoint</a:t>
            </a:r>
            <a:endParaRPr lang="en-GB" dirty="0"/>
          </a:p>
          <a:p>
            <a:pPr marL="342900" indent="-342900" algn="l">
              <a:buChar char="•"/>
            </a:pPr>
            <a:r>
              <a:rPr lang="en-GB"/>
              <a:t>Microsoft Word</a:t>
            </a:r>
            <a:endParaRPr lang="en-GB" dirty="0"/>
          </a:p>
          <a:p>
            <a:pPr algn="l"/>
            <a:r>
              <a:rPr lang="en-GB" b="1" i="1" u="sng"/>
              <a:t>What it is: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Study space scenario explaining how it works, </a:t>
            </a:r>
            <a:r>
              <a:rPr lang="en-GB"/>
              <a:t>featuring the purpose of it and how it stands out, its opening hours, subjects included, prices and contact details in PowerPoint. </a:t>
            </a:r>
            <a:endParaRPr lang="en-GB" dirty="0"/>
          </a:p>
          <a:p>
            <a:pPr marL="342900" indent="-342900" algn="l">
              <a:buChar char="•"/>
            </a:pPr>
            <a:r>
              <a:rPr lang="en-GB"/>
              <a:t>Detailed evaluation on the assignment in Word</a:t>
            </a:r>
            <a:endParaRPr lang="en-GB" dirty="0"/>
          </a:p>
          <a:p>
            <a:pPr algn="l"/>
            <a:r>
              <a:rPr lang="en-GB" b="1" i="1" u="sng"/>
              <a:t>Skills used:</a:t>
            </a:r>
            <a:endParaRPr lang="en-GB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/>
              <a:t>Text, structure and background features in PowerPoint</a:t>
            </a:r>
            <a:endParaRPr lang="en-GB" dirty="0"/>
          </a:p>
          <a:p>
            <a:pPr marL="342900" indent="-342900" algn="l">
              <a:buChar char="•"/>
            </a:pPr>
            <a:r>
              <a:rPr lang="en-GB" dirty="0"/>
              <a:t>Text and structure </a:t>
            </a:r>
            <a:r>
              <a:rPr lang="en-GB"/>
              <a:t>features in the Word document</a:t>
            </a:r>
            <a:endParaRPr lang="en-GB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6075AF1-F8A0-A330-F1B7-7D3E3C05E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1048" y="877140"/>
            <a:ext cx="3975288" cy="216777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D8CC51C-17E2-5E7A-BCA9-B14BDF825C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1048" y="2972640"/>
            <a:ext cx="3977183" cy="3888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528634"/>
      </p:ext>
    </p:extLst>
  </p:cSld>
  <p:clrMapOvr>
    <a:masterClrMapping/>
  </p:clrMapOvr>
</p:sld>
</file>

<file path=ppt/theme/theme1.xml><?xml version="1.0" encoding="utf-8"?>
<a:theme xmlns:a="http://schemas.openxmlformats.org/drawingml/2006/main" name="Dark gradient">
  <a:themeElements>
    <a:clrScheme name="Dark gradient">
      <a:dk1>
        <a:sysClr val="windowText" lastClr="000000"/>
      </a:dk1>
      <a:lt1>
        <a:sysClr val="window" lastClr="FFFFFF"/>
      </a:lt1>
      <a:dk2>
        <a:srgbClr val="0B0C12"/>
      </a:dk2>
      <a:lt2>
        <a:srgbClr val="ECF0FB"/>
      </a:lt2>
      <a:accent1>
        <a:srgbClr val="4970FF"/>
      </a:accent1>
      <a:accent2>
        <a:srgbClr val="712ED5"/>
      </a:accent2>
      <a:accent3>
        <a:srgbClr val="00C4B6"/>
      </a:accent3>
      <a:accent4>
        <a:srgbClr val="3633D1"/>
      </a:accent4>
      <a:accent5>
        <a:srgbClr val="4AB1FE"/>
      </a:accent5>
      <a:accent6>
        <a:srgbClr val="9E2FD5"/>
      </a:accent6>
      <a:hlink>
        <a:srgbClr val="4970FF"/>
      </a:hlink>
      <a:folHlink>
        <a:srgbClr val="8E24FF"/>
      </a:folHlink>
    </a:clrScheme>
    <a:fontScheme name="Dark gradient">
      <a:majorFont>
        <a:latin typeface="Arial Nova Light"/>
        <a:ea typeface=""/>
        <a:cs typeface=""/>
      </a:majorFont>
      <a:minorFont>
        <a:latin typeface="Arial Nova Light"/>
        <a:ea typeface=""/>
        <a:cs typeface=""/>
      </a:minorFont>
    </a:fontScheme>
    <a:fmtScheme name="Dark gradient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gradient" id="{6C0E157E-BBF9-45FB-91B2-9EEA263F6260}" vid="{4AA688F4-4384-4824-9BC0-914EFB7BEE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Dark gradient</vt:lpstr>
      <vt:lpstr>Introduction</vt:lpstr>
      <vt:lpstr>TEEL Academic Document</vt:lpstr>
      <vt:lpstr>AS1 Document</vt:lpstr>
      <vt:lpstr>DS2 Scenario: Nick Bee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/>
  <cp:lastModifiedBy>Keanu Malachi Sanchez Reid (2539923)</cp:lastModifiedBy>
  <cp:revision>362</cp:revision>
  <dcterms:created xsi:type="dcterms:W3CDTF">2026-08-12T17:44:54Z</dcterms:created>
  <dcterms:modified xsi:type="dcterms:W3CDTF">2026-08-17T15:45:05Z</dcterms:modified>
</cp:coreProperties>
</file>