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430" r:id="rId4"/>
    <p:sldId id="459" r:id="rId5"/>
    <p:sldId id="432" r:id="rId6"/>
    <p:sldId id="433" r:id="rId7"/>
    <p:sldId id="434" r:id="rId8"/>
    <p:sldId id="437" r:id="rId9"/>
    <p:sldId id="43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98" d="100"/>
          <a:sy n="98" d="100"/>
        </p:scale>
        <p:origin x="84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7BAC6-0740-42D0-93C2-446766507B12}" type="doc">
      <dgm:prSet loTypeId="urn:microsoft.com/office/officeart/2005/8/layout/vList2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12019092-7A1C-447A-B9D8-1D89CE4C359C}">
      <dgm:prSet phldrT="[Text]" custT="1"/>
      <dgm:spPr/>
      <dgm:t>
        <a:bodyPr/>
        <a:lstStyle/>
        <a:p>
          <a:pPr algn="ctr"/>
          <a:r>
            <a:rPr lang="en-GB" sz="2400" dirty="0"/>
            <a:t>It is an offence to administer poison or other noxious substance with intent to injure, aggrieve or annoy a person</a:t>
          </a:r>
        </a:p>
      </dgm:t>
    </dgm:pt>
    <dgm:pt modelId="{95843B45-9417-4BC6-9E1A-7FC69AE5136B}" type="parTrans" cxnId="{4B72DAC5-B4D0-4D79-8265-1CA2A7C48799}">
      <dgm:prSet/>
      <dgm:spPr/>
      <dgm:t>
        <a:bodyPr/>
        <a:lstStyle/>
        <a:p>
          <a:endParaRPr lang="en-GB"/>
        </a:p>
      </dgm:t>
    </dgm:pt>
    <dgm:pt modelId="{5CD5E20F-85AD-4C15-8235-522A3B3FCE1D}" type="sibTrans" cxnId="{4B72DAC5-B4D0-4D79-8265-1CA2A7C48799}">
      <dgm:prSet/>
      <dgm:spPr/>
      <dgm:t>
        <a:bodyPr/>
        <a:lstStyle/>
        <a:p>
          <a:endParaRPr lang="en-GB"/>
        </a:p>
      </dgm:t>
    </dgm:pt>
    <dgm:pt modelId="{754836C8-9077-44CA-A690-2EF9C3D7331F}">
      <dgm:prSet phldrT="[Text]" custT="1"/>
      <dgm:spPr/>
      <dgm:t>
        <a:bodyPr/>
        <a:lstStyle/>
        <a:p>
          <a:pPr algn="ctr"/>
          <a:r>
            <a:rPr lang="en-GB" sz="2400" dirty="0"/>
            <a:t>Whosoever shall </a:t>
          </a:r>
          <a:r>
            <a:rPr lang="en-GB" sz="2400" b="1" i="1" dirty="0"/>
            <a:t>unlawfully</a:t>
          </a:r>
          <a:r>
            <a:rPr lang="en-GB" sz="2400" dirty="0"/>
            <a:t> &amp; </a:t>
          </a:r>
          <a:r>
            <a:rPr lang="en-GB" sz="2400" b="1" i="1" dirty="0"/>
            <a:t>maliciously</a:t>
          </a:r>
          <a:r>
            <a:rPr lang="en-GB" sz="2400" dirty="0"/>
            <a:t> administer to or cause to be administered to or taken by any other person any poison or other destructive or </a:t>
          </a:r>
          <a:r>
            <a:rPr lang="en-GB" sz="2400" b="1" i="1" dirty="0"/>
            <a:t>noxious</a:t>
          </a:r>
          <a:r>
            <a:rPr lang="en-GB" sz="2400" dirty="0"/>
            <a:t> thing, with intent to injure, aggrieve, or annoy such person, shall be guilty of an offence</a:t>
          </a:r>
        </a:p>
      </dgm:t>
    </dgm:pt>
    <dgm:pt modelId="{3E3B2084-7E64-4B08-8FF8-AF815A992E67}" type="parTrans" cxnId="{C43B4FA2-94E7-4277-A164-2041846F9B7A}">
      <dgm:prSet/>
      <dgm:spPr/>
      <dgm:t>
        <a:bodyPr/>
        <a:lstStyle/>
        <a:p>
          <a:endParaRPr lang="en-GB"/>
        </a:p>
      </dgm:t>
    </dgm:pt>
    <dgm:pt modelId="{7796B5EF-0AA9-4B0C-BA68-E9540BB5A70E}" type="sibTrans" cxnId="{C43B4FA2-94E7-4277-A164-2041846F9B7A}">
      <dgm:prSet/>
      <dgm:spPr/>
      <dgm:t>
        <a:bodyPr/>
        <a:lstStyle/>
        <a:p>
          <a:endParaRPr lang="en-GB"/>
        </a:p>
      </dgm:t>
    </dgm:pt>
    <dgm:pt modelId="{5899B256-B81C-5644-AE18-4F8FBE2F14FF}" type="pres">
      <dgm:prSet presAssocID="{39F7BAC6-0740-42D0-93C2-446766507B12}" presName="linear" presStyleCnt="0">
        <dgm:presLayoutVars>
          <dgm:animLvl val="lvl"/>
          <dgm:resizeHandles val="exact"/>
        </dgm:presLayoutVars>
      </dgm:prSet>
      <dgm:spPr/>
    </dgm:pt>
    <dgm:pt modelId="{BC066071-8742-F844-B536-BF178CD20F86}" type="pres">
      <dgm:prSet presAssocID="{12019092-7A1C-447A-B9D8-1D89CE4C359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977DEF-FCD5-D545-B91D-EA0B1076579A}" type="pres">
      <dgm:prSet presAssocID="{5CD5E20F-85AD-4C15-8235-522A3B3FCE1D}" presName="spacer" presStyleCnt="0"/>
      <dgm:spPr/>
    </dgm:pt>
    <dgm:pt modelId="{83E009AF-230B-C54A-B698-2ED8AF9CF5B7}" type="pres">
      <dgm:prSet presAssocID="{754836C8-9077-44CA-A690-2EF9C3D7331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7CBFE77-11D4-6F42-BAD0-D91FC33F8E48}" type="presOf" srcId="{12019092-7A1C-447A-B9D8-1D89CE4C359C}" destId="{BC066071-8742-F844-B536-BF178CD20F86}" srcOrd="0" destOrd="0" presId="urn:microsoft.com/office/officeart/2005/8/layout/vList2"/>
    <dgm:cxn modelId="{C43B4FA2-94E7-4277-A164-2041846F9B7A}" srcId="{39F7BAC6-0740-42D0-93C2-446766507B12}" destId="{754836C8-9077-44CA-A690-2EF9C3D7331F}" srcOrd="1" destOrd="0" parTransId="{3E3B2084-7E64-4B08-8FF8-AF815A992E67}" sibTransId="{7796B5EF-0AA9-4B0C-BA68-E9540BB5A70E}"/>
    <dgm:cxn modelId="{1D20BBA3-D300-0046-B396-0AB1B55F23DF}" type="presOf" srcId="{39F7BAC6-0740-42D0-93C2-446766507B12}" destId="{5899B256-B81C-5644-AE18-4F8FBE2F14FF}" srcOrd="0" destOrd="0" presId="urn:microsoft.com/office/officeart/2005/8/layout/vList2"/>
    <dgm:cxn modelId="{4B72DAC5-B4D0-4D79-8265-1CA2A7C48799}" srcId="{39F7BAC6-0740-42D0-93C2-446766507B12}" destId="{12019092-7A1C-447A-B9D8-1D89CE4C359C}" srcOrd="0" destOrd="0" parTransId="{95843B45-9417-4BC6-9E1A-7FC69AE5136B}" sibTransId="{5CD5E20F-85AD-4C15-8235-522A3B3FCE1D}"/>
    <dgm:cxn modelId="{C1EF52EC-BA7E-CC4C-B275-62E89BDAE4EC}" type="presOf" srcId="{754836C8-9077-44CA-A690-2EF9C3D7331F}" destId="{83E009AF-230B-C54A-B698-2ED8AF9CF5B7}" srcOrd="0" destOrd="0" presId="urn:microsoft.com/office/officeart/2005/8/layout/vList2"/>
    <dgm:cxn modelId="{6A08803F-C9B5-944E-9544-740FA505F9FF}" type="presParOf" srcId="{5899B256-B81C-5644-AE18-4F8FBE2F14FF}" destId="{BC066071-8742-F844-B536-BF178CD20F86}" srcOrd="0" destOrd="0" presId="urn:microsoft.com/office/officeart/2005/8/layout/vList2"/>
    <dgm:cxn modelId="{481E20C8-F871-E34E-8E3A-ADA639BA5915}" type="presParOf" srcId="{5899B256-B81C-5644-AE18-4F8FBE2F14FF}" destId="{5A977DEF-FCD5-D545-B91D-EA0B1076579A}" srcOrd="1" destOrd="0" presId="urn:microsoft.com/office/officeart/2005/8/layout/vList2"/>
    <dgm:cxn modelId="{0C48934D-935C-9D40-A91C-77A2E8694B7F}" type="presParOf" srcId="{5899B256-B81C-5644-AE18-4F8FBE2F14FF}" destId="{83E009AF-230B-C54A-B698-2ED8AF9CF5B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0D5380-126B-446D-B425-9735AF43E5A6}" type="doc">
      <dgm:prSet loTypeId="urn:microsoft.com/office/officeart/2005/8/layout/vProcess5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06E615F1-D598-4EAC-83CF-241CB3BAA05E}">
      <dgm:prSet phldrT="[Text]" custT="1"/>
      <dgm:spPr/>
      <dgm:t>
        <a:bodyPr/>
        <a:lstStyle/>
        <a:p>
          <a:r>
            <a:rPr lang="en-US" sz="2800"/>
            <a:t>Section 89(1) Police Act 1996. </a:t>
          </a:r>
          <a:endParaRPr lang="en-US" sz="2800" dirty="0"/>
        </a:p>
      </dgm:t>
    </dgm:pt>
    <dgm:pt modelId="{211A87B6-3071-40F1-BF38-0BCAB1FF30CF}" type="parTrans" cxnId="{54D0BBFD-9B11-4FC8-94F6-8A057ACFD7A3}">
      <dgm:prSet/>
      <dgm:spPr/>
      <dgm:t>
        <a:bodyPr/>
        <a:lstStyle/>
        <a:p>
          <a:endParaRPr lang="en-US"/>
        </a:p>
      </dgm:t>
    </dgm:pt>
    <dgm:pt modelId="{C78B5EB5-9108-49A7-8BC5-3C2CE68928CA}" type="sibTrans" cxnId="{54D0BBFD-9B11-4FC8-94F6-8A057ACFD7A3}">
      <dgm:prSet/>
      <dgm:spPr/>
      <dgm:t>
        <a:bodyPr/>
        <a:lstStyle/>
        <a:p>
          <a:endParaRPr lang="en-US"/>
        </a:p>
      </dgm:t>
    </dgm:pt>
    <dgm:pt modelId="{B6B18949-7DBC-462D-BB0A-F0CC2FFE91FD}">
      <dgm:prSet phldrT="[Text]" custT="1"/>
      <dgm:spPr/>
      <dgm:t>
        <a:bodyPr/>
        <a:lstStyle/>
        <a:p>
          <a:r>
            <a:rPr lang="en-US" sz="2800"/>
            <a:t>It is an offence for any person to: </a:t>
          </a:r>
          <a:r>
            <a:rPr lang="en-US" sz="2800" b="1" i="1" u="sng"/>
            <a:t>assault</a:t>
          </a:r>
          <a:r>
            <a:rPr lang="en-US" sz="2800"/>
            <a:t> or </a:t>
          </a:r>
          <a:r>
            <a:rPr lang="en-US" sz="2800" b="1" i="1" u="sng"/>
            <a:t>resist</a:t>
          </a:r>
          <a:r>
            <a:rPr lang="en-US" sz="2800"/>
            <a:t> a police officer or </a:t>
          </a:r>
          <a:r>
            <a:rPr lang="en-US" sz="2800" b="1" i="1" u="sng"/>
            <a:t>any person assisting </a:t>
          </a:r>
          <a:r>
            <a:rPr lang="en-US" sz="2800"/>
            <a:t>the officer</a:t>
          </a:r>
          <a:endParaRPr lang="en-US" sz="2800" dirty="0"/>
        </a:p>
      </dgm:t>
    </dgm:pt>
    <dgm:pt modelId="{79AD3341-A42D-45E1-A8A8-AB61B20DBBD7}" type="parTrans" cxnId="{9E3E3A57-BFEE-4ED9-9DD2-B3CE650AB02C}">
      <dgm:prSet/>
      <dgm:spPr/>
      <dgm:t>
        <a:bodyPr/>
        <a:lstStyle/>
        <a:p>
          <a:endParaRPr lang="en-US"/>
        </a:p>
      </dgm:t>
    </dgm:pt>
    <dgm:pt modelId="{3538421E-6C33-41DC-9CFF-2993D09D3308}" type="sibTrans" cxnId="{9E3E3A57-BFEE-4ED9-9DD2-B3CE650AB02C}">
      <dgm:prSet/>
      <dgm:spPr/>
      <dgm:t>
        <a:bodyPr/>
        <a:lstStyle/>
        <a:p>
          <a:endParaRPr lang="en-US"/>
        </a:p>
      </dgm:t>
    </dgm:pt>
    <dgm:pt modelId="{22C7F28D-5CB3-4768-B41F-A8AEB8BA99A1}">
      <dgm:prSet phldrT="[Text]" custT="1"/>
      <dgm:spPr/>
      <dgm:t>
        <a:bodyPr/>
        <a:lstStyle/>
        <a:p>
          <a:r>
            <a:rPr lang="en-US" sz="2800"/>
            <a:t>In the </a:t>
          </a:r>
          <a:r>
            <a:rPr lang="en-US" sz="2800" b="1" i="1" u="sng"/>
            <a:t>lawful execution of his duty</a:t>
          </a:r>
          <a:endParaRPr lang="en-US" sz="2800" b="1" i="1" u="sng" dirty="0"/>
        </a:p>
      </dgm:t>
    </dgm:pt>
    <dgm:pt modelId="{37489764-DE58-41F0-82EB-34D50DBE73BE}" type="parTrans" cxnId="{E73C9FAB-181B-44CA-B618-B89D7A95FAF6}">
      <dgm:prSet/>
      <dgm:spPr/>
      <dgm:t>
        <a:bodyPr/>
        <a:lstStyle/>
        <a:p>
          <a:endParaRPr lang="en-US"/>
        </a:p>
      </dgm:t>
    </dgm:pt>
    <dgm:pt modelId="{4DD1F8B0-B6EF-4AD0-95AA-AAC8896D8247}" type="sibTrans" cxnId="{E73C9FAB-181B-44CA-B618-B89D7A95FAF6}">
      <dgm:prSet/>
      <dgm:spPr/>
      <dgm:t>
        <a:bodyPr/>
        <a:lstStyle/>
        <a:p>
          <a:endParaRPr lang="en-US"/>
        </a:p>
      </dgm:t>
    </dgm:pt>
    <dgm:pt modelId="{47F1F8AC-0A76-4676-A278-CA51B6C18AF8}" type="pres">
      <dgm:prSet presAssocID="{1A0D5380-126B-446D-B425-9735AF43E5A6}" presName="outerComposite" presStyleCnt="0">
        <dgm:presLayoutVars>
          <dgm:chMax val="5"/>
          <dgm:dir/>
          <dgm:resizeHandles val="exact"/>
        </dgm:presLayoutVars>
      </dgm:prSet>
      <dgm:spPr/>
    </dgm:pt>
    <dgm:pt modelId="{8C267055-5330-4F29-B537-7150AF2B333C}" type="pres">
      <dgm:prSet presAssocID="{1A0D5380-126B-446D-B425-9735AF43E5A6}" presName="dummyMaxCanvas" presStyleCnt="0">
        <dgm:presLayoutVars/>
      </dgm:prSet>
      <dgm:spPr/>
    </dgm:pt>
    <dgm:pt modelId="{C061721F-5D36-4D52-9754-98437A27B298}" type="pres">
      <dgm:prSet presAssocID="{1A0D5380-126B-446D-B425-9735AF43E5A6}" presName="ThreeNodes_1" presStyleLbl="node1" presStyleIdx="0" presStyleCnt="3">
        <dgm:presLayoutVars>
          <dgm:bulletEnabled val="1"/>
        </dgm:presLayoutVars>
      </dgm:prSet>
      <dgm:spPr/>
    </dgm:pt>
    <dgm:pt modelId="{61706DB1-6B54-4C43-AB42-3DE345825A20}" type="pres">
      <dgm:prSet presAssocID="{1A0D5380-126B-446D-B425-9735AF43E5A6}" presName="ThreeNodes_2" presStyleLbl="node1" presStyleIdx="1" presStyleCnt="3">
        <dgm:presLayoutVars>
          <dgm:bulletEnabled val="1"/>
        </dgm:presLayoutVars>
      </dgm:prSet>
      <dgm:spPr/>
    </dgm:pt>
    <dgm:pt modelId="{9F5AFA4E-15AC-4283-9534-61C34BEE9B02}" type="pres">
      <dgm:prSet presAssocID="{1A0D5380-126B-446D-B425-9735AF43E5A6}" presName="ThreeNodes_3" presStyleLbl="node1" presStyleIdx="2" presStyleCnt="3">
        <dgm:presLayoutVars>
          <dgm:bulletEnabled val="1"/>
        </dgm:presLayoutVars>
      </dgm:prSet>
      <dgm:spPr/>
    </dgm:pt>
    <dgm:pt modelId="{8D6FF94C-FEBC-4343-B276-97E3510FAE38}" type="pres">
      <dgm:prSet presAssocID="{1A0D5380-126B-446D-B425-9735AF43E5A6}" presName="ThreeConn_1-2" presStyleLbl="fgAccFollowNode1" presStyleIdx="0" presStyleCnt="2">
        <dgm:presLayoutVars>
          <dgm:bulletEnabled val="1"/>
        </dgm:presLayoutVars>
      </dgm:prSet>
      <dgm:spPr/>
    </dgm:pt>
    <dgm:pt modelId="{46B67FE8-713E-4A5A-A135-E9B3699D6064}" type="pres">
      <dgm:prSet presAssocID="{1A0D5380-126B-446D-B425-9735AF43E5A6}" presName="ThreeConn_2-3" presStyleLbl="fgAccFollowNode1" presStyleIdx="1" presStyleCnt="2">
        <dgm:presLayoutVars>
          <dgm:bulletEnabled val="1"/>
        </dgm:presLayoutVars>
      </dgm:prSet>
      <dgm:spPr/>
    </dgm:pt>
    <dgm:pt modelId="{40B672F9-912B-4052-8889-F783A207C469}" type="pres">
      <dgm:prSet presAssocID="{1A0D5380-126B-446D-B425-9735AF43E5A6}" presName="ThreeNodes_1_text" presStyleLbl="node1" presStyleIdx="2" presStyleCnt="3">
        <dgm:presLayoutVars>
          <dgm:bulletEnabled val="1"/>
        </dgm:presLayoutVars>
      </dgm:prSet>
      <dgm:spPr/>
    </dgm:pt>
    <dgm:pt modelId="{A9C0AE2A-1D2D-498D-87E3-6E8DCDBF6B83}" type="pres">
      <dgm:prSet presAssocID="{1A0D5380-126B-446D-B425-9735AF43E5A6}" presName="ThreeNodes_2_text" presStyleLbl="node1" presStyleIdx="2" presStyleCnt="3">
        <dgm:presLayoutVars>
          <dgm:bulletEnabled val="1"/>
        </dgm:presLayoutVars>
      </dgm:prSet>
      <dgm:spPr/>
    </dgm:pt>
    <dgm:pt modelId="{52EBF44C-90B5-4208-8AF1-06E33F7BED7A}" type="pres">
      <dgm:prSet presAssocID="{1A0D5380-126B-446D-B425-9735AF43E5A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B4D1D10-3E01-4F98-8164-5C175A31A8EB}" type="presOf" srcId="{06E615F1-D598-4EAC-83CF-241CB3BAA05E}" destId="{C061721F-5D36-4D52-9754-98437A27B298}" srcOrd="0" destOrd="0" presId="urn:microsoft.com/office/officeart/2005/8/layout/vProcess5"/>
    <dgm:cxn modelId="{E1F67B16-6812-40F1-966A-9277C5A0025A}" type="presOf" srcId="{1A0D5380-126B-446D-B425-9735AF43E5A6}" destId="{47F1F8AC-0A76-4676-A278-CA51B6C18AF8}" srcOrd="0" destOrd="0" presId="urn:microsoft.com/office/officeart/2005/8/layout/vProcess5"/>
    <dgm:cxn modelId="{9C0D3735-ADF2-40F7-AE27-D987F5BD8E0F}" type="presOf" srcId="{B6B18949-7DBC-462D-BB0A-F0CC2FFE91FD}" destId="{61706DB1-6B54-4C43-AB42-3DE345825A20}" srcOrd="0" destOrd="0" presId="urn:microsoft.com/office/officeart/2005/8/layout/vProcess5"/>
    <dgm:cxn modelId="{C7ECA266-B256-4904-A90B-6C9A697EC2D1}" type="presOf" srcId="{B6B18949-7DBC-462D-BB0A-F0CC2FFE91FD}" destId="{A9C0AE2A-1D2D-498D-87E3-6E8DCDBF6B83}" srcOrd="1" destOrd="0" presId="urn:microsoft.com/office/officeart/2005/8/layout/vProcess5"/>
    <dgm:cxn modelId="{9E3E3A57-BFEE-4ED9-9DD2-B3CE650AB02C}" srcId="{1A0D5380-126B-446D-B425-9735AF43E5A6}" destId="{B6B18949-7DBC-462D-BB0A-F0CC2FFE91FD}" srcOrd="1" destOrd="0" parTransId="{79AD3341-A42D-45E1-A8A8-AB61B20DBBD7}" sibTransId="{3538421E-6C33-41DC-9CFF-2993D09D3308}"/>
    <dgm:cxn modelId="{69FDA67E-544A-49CF-ACF5-631538809936}" type="presOf" srcId="{22C7F28D-5CB3-4768-B41F-A8AEB8BA99A1}" destId="{9F5AFA4E-15AC-4283-9534-61C34BEE9B02}" srcOrd="0" destOrd="0" presId="urn:microsoft.com/office/officeart/2005/8/layout/vProcess5"/>
    <dgm:cxn modelId="{7C9DE585-7A48-4E22-B392-D61F562BBE19}" type="presOf" srcId="{C78B5EB5-9108-49A7-8BC5-3C2CE68928CA}" destId="{8D6FF94C-FEBC-4343-B276-97E3510FAE38}" srcOrd="0" destOrd="0" presId="urn:microsoft.com/office/officeart/2005/8/layout/vProcess5"/>
    <dgm:cxn modelId="{E73C9FAB-181B-44CA-B618-B89D7A95FAF6}" srcId="{1A0D5380-126B-446D-B425-9735AF43E5A6}" destId="{22C7F28D-5CB3-4768-B41F-A8AEB8BA99A1}" srcOrd="2" destOrd="0" parTransId="{37489764-DE58-41F0-82EB-34D50DBE73BE}" sibTransId="{4DD1F8B0-B6EF-4AD0-95AA-AAC8896D8247}"/>
    <dgm:cxn modelId="{815E48DF-D20C-43AF-BDBE-93EEB2751CF3}" type="presOf" srcId="{22C7F28D-5CB3-4768-B41F-A8AEB8BA99A1}" destId="{52EBF44C-90B5-4208-8AF1-06E33F7BED7A}" srcOrd="1" destOrd="0" presId="urn:microsoft.com/office/officeart/2005/8/layout/vProcess5"/>
    <dgm:cxn modelId="{023D29EE-38FD-42D6-BF52-CAF910BEB984}" type="presOf" srcId="{3538421E-6C33-41DC-9CFF-2993D09D3308}" destId="{46B67FE8-713E-4A5A-A135-E9B3699D6064}" srcOrd="0" destOrd="0" presId="urn:microsoft.com/office/officeart/2005/8/layout/vProcess5"/>
    <dgm:cxn modelId="{D0799DFB-DF9A-4E30-9126-E2BB82B53758}" type="presOf" srcId="{06E615F1-D598-4EAC-83CF-241CB3BAA05E}" destId="{40B672F9-912B-4052-8889-F783A207C469}" srcOrd="1" destOrd="0" presId="urn:microsoft.com/office/officeart/2005/8/layout/vProcess5"/>
    <dgm:cxn modelId="{54D0BBFD-9B11-4FC8-94F6-8A057ACFD7A3}" srcId="{1A0D5380-126B-446D-B425-9735AF43E5A6}" destId="{06E615F1-D598-4EAC-83CF-241CB3BAA05E}" srcOrd="0" destOrd="0" parTransId="{211A87B6-3071-40F1-BF38-0BCAB1FF30CF}" sibTransId="{C78B5EB5-9108-49A7-8BC5-3C2CE68928CA}"/>
    <dgm:cxn modelId="{E9E1700E-62F7-4CB9-AA5E-EE64D7185EB6}" type="presParOf" srcId="{47F1F8AC-0A76-4676-A278-CA51B6C18AF8}" destId="{8C267055-5330-4F29-B537-7150AF2B333C}" srcOrd="0" destOrd="0" presId="urn:microsoft.com/office/officeart/2005/8/layout/vProcess5"/>
    <dgm:cxn modelId="{BED77865-E263-47F2-9B62-F91E04ABF7AA}" type="presParOf" srcId="{47F1F8AC-0A76-4676-A278-CA51B6C18AF8}" destId="{C061721F-5D36-4D52-9754-98437A27B298}" srcOrd="1" destOrd="0" presId="urn:microsoft.com/office/officeart/2005/8/layout/vProcess5"/>
    <dgm:cxn modelId="{C67D6566-7907-42F7-B583-83F436A716E1}" type="presParOf" srcId="{47F1F8AC-0A76-4676-A278-CA51B6C18AF8}" destId="{61706DB1-6B54-4C43-AB42-3DE345825A20}" srcOrd="2" destOrd="0" presId="urn:microsoft.com/office/officeart/2005/8/layout/vProcess5"/>
    <dgm:cxn modelId="{82FF3B31-B536-4700-AA51-900A56CCDCB7}" type="presParOf" srcId="{47F1F8AC-0A76-4676-A278-CA51B6C18AF8}" destId="{9F5AFA4E-15AC-4283-9534-61C34BEE9B02}" srcOrd="3" destOrd="0" presId="urn:microsoft.com/office/officeart/2005/8/layout/vProcess5"/>
    <dgm:cxn modelId="{BE57668F-B70E-4641-B746-5B3C8E526544}" type="presParOf" srcId="{47F1F8AC-0A76-4676-A278-CA51B6C18AF8}" destId="{8D6FF94C-FEBC-4343-B276-97E3510FAE38}" srcOrd="4" destOrd="0" presId="urn:microsoft.com/office/officeart/2005/8/layout/vProcess5"/>
    <dgm:cxn modelId="{23E9C27E-D0F7-4925-8085-B5EDECD9E81C}" type="presParOf" srcId="{47F1F8AC-0A76-4676-A278-CA51B6C18AF8}" destId="{46B67FE8-713E-4A5A-A135-E9B3699D6064}" srcOrd="5" destOrd="0" presId="urn:microsoft.com/office/officeart/2005/8/layout/vProcess5"/>
    <dgm:cxn modelId="{C492E87E-405D-428E-85D3-7AEF81EB4D96}" type="presParOf" srcId="{47F1F8AC-0A76-4676-A278-CA51B6C18AF8}" destId="{40B672F9-912B-4052-8889-F783A207C469}" srcOrd="6" destOrd="0" presId="urn:microsoft.com/office/officeart/2005/8/layout/vProcess5"/>
    <dgm:cxn modelId="{69DC33AF-A8C1-4278-98C4-C1D3880F5CC3}" type="presParOf" srcId="{47F1F8AC-0A76-4676-A278-CA51B6C18AF8}" destId="{A9C0AE2A-1D2D-498D-87E3-6E8DCDBF6B83}" srcOrd="7" destOrd="0" presId="urn:microsoft.com/office/officeart/2005/8/layout/vProcess5"/>
    <dgm:cxn modelId="{1C732728-9A8C-4D18-973A-991B1433ED45}" type="presParOf" srcId="{47F1F8AC-0A76-4676-A278-CA51B6C18AF8}" destId="{52EBF44C-90B5-4208-8AF1-06E33F7BED7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0D5380-126B-446D-B425-9735AF43E5A6}" type="doc">
      <dgm:prSet loTypeId="urn:microsoft.com/office/officeart/2005/8/layout/vProcess5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06E615F1-D598-4EAC-83CF-241CB3BAA05E}">
      <dgm:prSet phldrT="[Text]" custT="1"/>
      <dgm:spPr/>
      <dgm:t>
        <a:bodyPr/>
        <a:lstStyle/>
        <a:p>
          <a:r>
            <a:rPr lang="en-US" sz="2800"/>
            <a:t>Section 89(2) Police Act 1996. </a:t>
          </a:r>
          <a:endParaRPr lang="en-US" sz="2800" dirty="0"/>
        </a:p>
      </dgm:t>
    </dgm:pt>
    <dgm:pt modelId="{211A87B6-3071-40F1-BF38-0BCAB1FF30CF}" type="parTrans" cxnId="{54D0BBFD-9B11-4FC8-94F6-8A057ACFD7A3}">
      <dgm:prSet/>
      <dgm:spPr/>
      <dgm:t>
        <a:bodyPr/>
        <a:lstStyle/>
        <a:p>
          <a:endParaRPr lang="en-US"/>
        </a:p>
      </dgm:t>
    </dgm:pt>
    <dgm:pt modelId="{C78B5EB5-9108-49A7-8BC5-3C2CE68928CA}" type="sibTrans" cxnId="{54D0BBFD-9B11-4FC8-94F6-8A057ACFD7A3}">
      <dgm:prSet/>
      <dgm:spPr/>
      <dgm:t>
        <a:bodyPr/>
        <a:lstStyle/>
        <a:p>
          <a:endParaRPr lang="en-US"/>
        </a:p>
      </dgm:t>
    </dgm:pt>
    <dgm:pt modelId="{B6B18949-7DBC-462D-BB0A-F0CC2FFE91FD}">
      <dgm:prSet phldrT="[Text]" custT="1"/>
      <dgm:spPr/>
      <dgm:t>
        <a:bodyPr/>
        <a:lstStyle/>
        <a:p>
          <a:r>
            <a:rPr lang="en-US" sz="2800"/>
            <a:t>It is an offence for any person to: </a:t>
          </a:r>
          <a:r>
            <a:rPr lang="en-US" sz="2800" b="1" i="1" u="sng"/>
            <a:t>willfully obstruct </a:t>
          </a:r>
          <a:r>
            <a:rPr lang="en-US" sz="2800"/>
            <a:t>a police officer or any person assisting the officer</a:t>
          </a:r>
          <a:endParaRPr lang="en-US" sz="2800" dirty="0"/>
        </a:p>
      </dgm:t>
    </dgm:pt>
    <dgm:pt modelId="{79AD3341-A42D-45E1-A8A8-AB61B20DBBD7}" type="parTrans" cxnId="{9E3E3A57-BFEE-4ED9-9DD2-B3CE650AB02C}">
      <dgm:prSet/>
      <dgm:spPr/>
      <dgm:t>
        <a:bodyPr/>
        <a:lstStyle/>
        <a:p>
          <a:endParaRPr lang="en-US"/>
        </a:p>
      </dgm:t>
    </dgm:pt>
    <dgm:pt modelId="{3538421E-6C33-41DC-9CFF-2993D09D3308}" type="sibTrans" cxnId="{9E3E3A57-BFEE-4ED9-9DD2-B3CE650AB02C}">
      <dgm:prSet/>
      <dgm:spPr/>
      <dgm:t>
        <a:bodyPr/>
        <a:lstStyle/>
        <a:p>
          <a:endParaRPr lang="en-US"/>
        </a:p>
      </dgm:t>
    </dgm:pt>
    <dgm:pt modelId="{22C7F28D-5CB3-4768-B41F-A8AEB8BA99A1}">
      <dgm:prSet phldrT="[Text]" custT="1"/>
      <dgm:spPr/>
      <dgm:t>
        <a:bodyPr/>
        <a:lstStyle/>
        <a:p>
          <a:r>
            <a:rPr lang="en-US" sz="2800" dirty="0"/>
            <a:t>In the </a:t>
          </a:r>
          <a:r>
            <a:rPr lang="en-US" sz="2800" b="1" i="1" u="sng" dirty="0"/>
            <a:t>lawful execution of his duty</a:t>
          </a:r>
        </a:p>
      </dgm:t>
    </dgm:pt>
    <dgm:pt modelId="{37489764-DE58-41F0-82EB-34D50DBE73BE}" type="parTrans" cxnId="{E73C9FAB-181B-44CA-B618-B89D7A95FAF6}">
      <dgm:prSet/>
      <dgm:spPr/>
      <dgm:t>
        <a:bodyPr/>
        <a:lstStyle/>
        <a:p>
          <a:endParaRPr lang="en-US"/>
        </a:p>
      </dgm:t>
    </dgm:pt>
    <dgm:pt modelId="{4DD1F8B0-B6EF-4AD0-95AA-AAC8896D8247}" type="sibTrans" cxnId="{E73C9FAB-181B-44CA-B618-B89D7A95FAF6}">
      <dgm:prSet/>
      <dgm:spPr/>
      <dgm:t>
        <a:bodyPr/>
        <a:lstStyle/>
        <a:p>
          <a:endParaRPr lang="en-US"/>
        </a:p>
      </dgm:t>
    </dgm:pt>
    <dgm:pt modelId="{47F1F8AC-0A76-4676-A278-CA51B6C18AF8}" type="pres">
      <dgm:prSet presAssocID="{1A0D5380-126B-446D-B425-9735AF43E5A6}" presName="outerComposite" presStyleCnt="0">
        <dgm:presLayoutVars>
          <dgm:chMax val="5"/>
          <dgm:dir/>
          <dgm:resizeHandles val="exact"/>
        </dgm:presLayoutVars>
      </dgm:prSet>
      <dgm:spPr/>
    </dgm:pt>
    <dgm:pt modelId="{8C267055-5330-4F29-B537-7150AF2B333C}" type="pres">
      <dgm:prSet presAssocID="{1A0D5380-126B-446D-B425-9735AF43E5A6}" presName="dummyMaxCanvas" presStyleCnt="0">
        <dgm:presLayoutVars/>
      </dgm:prSet>
      <dgm:spPr/>
    </dgm:pt>
    <dgm:pt modelId="{C061721F-5D36-4D52-9754-98437A27B298}" type="pres">
      <dgm:prSet presAssocID="{1A0D5380-126B-446D-B425-9735AF43E5A6}" presName="ThreeNodes_1" presStyleLbl="node1" presStyleIdx="0" presStyleCnt="3">
        <dgm:presLayoutVars>
          <dgm:bulletEnabled val="1"/>
        </dgm:presLayoutVars>
      </dgm:prSet>
      <dgm:spPr/>
    </dgm:pt>
    <dgm:pt modelId="{61706DB1-6B54-4C43-AB42-3DE345825A20}" type="pres">
      <dgm:prSet presAssocID="{1A0D5380-126B-446D-B425-9735AF43E5A6}" presName="ThreeNodes_2" presStyleLbl="node1" presStyleIdx="1" presStyleCnt="3">
        <dgm:presLayoutVars>
          <dgm:bulletEnabled val="1"/>
        </dgm:presLayoutVars>
      </dgm:prSet>
      <dgm:spPr/>
    </dgm:pt>
    <dgm:pt modelId="{9F5AFA4E-15AC-4283-9534-61C34BEE9B02}" type="pres">
      <dgm:prSet presAssocID="{1A0D5380-126B-446D-B425-9735AF43E5A6}" presName="ThreeNodes_3" presStyleLbl="node1" presStyleIdx="2" presStyleCnt="3" custLinFactNeighborX="-18447" custLinFactNeighborY="6830">
        <dgm:presLayoutVars>
          <dgm:bulletEnabled val="1"/>
        </dgm:presLayoutVars>
      </dgm:prSet>
      <dgm:spPr/>
    </dgm:pt>
    <dgm:pt modelId="{8D6FF94C-FEBC-4343-B276-97E3510FAE38}" type="pres">
      <dgm:prSet presAssocID="{1A0D5380-126B-446D-B425-9735AF43E5A6}" presName="ThreeConn_1-2" presStyleLbl="fgAccFollowNode1" presStyleIdx="0" presStyleCnt="2">
        <dgm:presLayoutVars>
          <dgm:bulletEnabled val="1"/>
        </dgm:presLayoutVars>
      </dgm:prSet>
      <dgm:spPr/>
    </dgm:pt>
    <dgm:pt modelId="{46B67FE8-713E-4A5A-A135-E9B3699D6064}" type="pres">
      <dgm:prSet presAssocID="{1A0D5380-126B-446D-B425-9735AF43E5A6}" presName="ThreeConn_2-3" presStyleLbl="fgAccFollowNode1" presStyleIdx="1" presStyleCnt="2" custLinFactNeighborX="-74971" custLinFactNeighborY="-2422">
        <dgm:presLayoutVars>
          <dgm:bulletEnabled val="1"/>
        </dgm:presLayoutVars>
      </dgm:prSet>
      <dgm:spPr/>
    </dgm:pt>
    <dgm:pt modelId="{40B672F9-912B-4052-8889-F783A207C469}" type="pres">
      <dgm:prSet presAssocID="{1A0D5380-126B-446D-B425-9735AF43E5A6}" presName="ThreeNodes_1_text" presStyleLbl="node1" presStyleIdx="2" presStyleCnt="3">
        <dgm:presLayoutVars>
          <dgm:bulletEnabled val="1"/>
        </dgm:presLayoutVars>
      </dgm:prSet>
      <dgm:spPr/>
    </dgm:pt>
    <dgm:pt modelId="{A9C0AE2A-1D2D-498D-87E3-6E8DCDBF6B83}" type="pres">
      <dgm:prSet presAssocID="{1A0D5380-126B-446D-B425-9735AF43E5A6}" presName="ThreeNodes_2_text" presStyleLbl="node1" presStyleIdx="2" presStyleCnt="3">
        <dgm:presLayoutVars>
          <dgm:bulletEnabled val="1"/>
        </dgm:presLayoutVars>
      </dgm:prSet>
      <dgm:spPr/>
    </dgm:pt>
    <dgm:pt modelId="{52EBF44C-90B5-4208-8AF1-06E33F7BED7A}" type="pres">
      <dgm:prSet presAssocID="{1A0D5380-126B-446D-B425-9735AF43E5A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B4D1D10-3E01-4F98-8164-5C175A31A8EB}" type="presOf" srcId="{06E615F1-D598-4EAC-83CF-241CB3BAA05E}" destId="{C061721F-5D36-4D52-9754-98437A27B298}" srcOrd="0" destOrd="0" presId="urn:microsoft.com/office/officeart/2005/8/layout/vProcess5"/>
    <dgm:cxn modelId="{E1F67B16-6812-40F1-966A-9277C5A0025A}" type="presOf" srcId="{1A0D5380-126B-446D-B425-9735AF43E5A6}" destId="{47F1F8AC-0A76-4676-A278-CA51B6C18AF8}" srcOrd="0" destOrd="0" presId="urn:microsoft.com/office/officeart/2005/8/layout/vProcess5"/>
    <dgm:cxn modelId="{9C0D3735-ADF2-40F7-AE27-D987F5BD8E0F}" type="presOf" srcId="{B6B18949-7DBC-462D-BB0A-F0CC2FFE91FD}" destId="{61706DB1-6B54-4C43-AB42-3DE345825A20}" srcOrd="0" destOrd="0" presId="urn:microsoft.com/office/officeart/2005/8/layout/vProcess5"/>
    <dgm:cxn modelId="{C7ECA266-B256-4904-A90B-6C9A697EC2D1}" type="presOf" srcId="{B6B18949-7DBC-462D-BB0A-F0CC2FFE91FD}" destId="{A9C0AE2A-1D2D-498D-87E3-6E8DCDBF6B83}" srcOrd="1" destOrd="0" presId="urn:microsoft.com/office/officeart/2005/8/layout/vProcess5"/>
    <dgm:cxn modelId="{9E3E3A57-BFEE-4ED9-9DD2-B3CE650AB02C}" srcId="{1A0D5380-126B-446D-B425-9735AF43E5A6}" destId="{B6B18949-7DBC-462D-BB0A-F0CC2FFE91FD}" srcOrd="1" destOrd="0" parTransId="{79AD3341-A42D-45E1-A8A8-AB61B20DBBD7}" sibTransId="{3538421E-6C33-41DC-9CFF-2993D09D3308}"/>
    <dgm:cxn modelId="{69FDA67E-544A-49CF-ACF5-631538809936}" type="presOf" srcId="{22C7F28D-5CB3-4768-B41F-A8AEB8BA99A1}" destId="{9F5AFA4E-15AC-4283-9534-61C34BEE9B02}" srcOrd="0" destOrd="0" presId="urn:microsoft.com/office/officeart/2005/8/layout/vProcess5"/>
    <dgm:cxn modelId="{7C9DE585-7A48-4E22-B392-D61F562BBE19}" type="presOf" srcId="{C78B5EB5-9108-49A7-8BC5-3C2CE68928CA}" destId="{8D6FF94C-FEBC-4343-B276-97E3510FAE38}" srcOrd="0" destOrd="0" presId="urn:microsoft.com/office/officeart/2005/8/layout/vProcess5"/>
    <dgm:cxn modelId="{E73C9FAB-181B-44CA-B618-B89D7A95FAF6}" srcId="{1A0D5380-126B-446D-B425-9735AF43E5A6}" destId="{22C7F28D-5CB3-4768-B41F-A8AEB8BA99A1}" srcOrd="2" destOrd="0" parTransId="{37489764-DE58-41F0-82EB-34D50DBE73BE}" sibTransId="{4DD1F8B0-B6EF-4AD0-95AA-AAC8896D8247}"/>
    <dgm:cxn modelId="{815E48DF-D20C-43AF-BDBE-93EEB2751CF3}" type="presOf" srcId="{22C7F28D-5CB3-4768-B41F-A8AEB8BA99A1}" destId="{52EBF44C-90B5-4208-8AF1-06E33F7BED7A}" srcOrd="1" destOrd="0" presId="urn:microsoft.com/office/officeart/2005/8/layout/vProcess5"/>
    <dgm:cxn modelId="{023D29EE-38FD-42D6-BF52-CAF910BEB984}" type="presOf" srcId="{3538421E-6C33-41DC-9CFF-2993D09D3308}" destId="{46B67FE8-713E-4A5A-A135-E9B3699D6064}" srcOrd="0" destOrd="0" presId="urn:microsoft.com/office/officeart/2005/8/layout/vProcess5"/>
    <dgm:cxn modelId="{D0799DFB-DF9A-4E30-9126-E2BB82B53758}" type="presOf" srcId="{06E615F1-D598-4EAC-83CF-241CB3BAA05E}" destId="{40B672F9-912B-4052-8889-F783A207C469}" srcOrd="1" destOrd="0" presId="urn:microsoft.com/office/officeart/2005/8/layout/vProcess5"/>
    <dgm:cxn modelId="{54D0BBFD-9B11-4FC8-94F6-8A057ACFD7A3}" srcId="{1A0D5380-126B-446D-B425-9735AF43E5A6}" destId="{06E615F1-D598-4EAC-83CF-241CB3BAA05E}" srcOrd="0" destOrd="0" parTransId="{211A87B6-3071-40F1-BF38-0BCAB1FF30CF}" sibTransId="{C78B5EB5-9108-49A7-8BC5-3C2CE68928CA}"/>
    <dgm:cxn modelId="{E9E1700E-62F7-4CB9-AA5E-EE64D7185EB6}" type="presParOf" srcId="{47F1F8AC-0A76-4676-A278-CA51B6C18AF8}" destId="{8C267055-5330-4F29-B537-7150AF2B333C}" srcOrd="0" destOrd="0" presId="urn:microsoft.com/office/officeart/2005/8/layout/vProcess5"/>
    <dgm:cxn modelId="{BED77865-E263-47F2-9B62-F91E04ABF7AA}" type="presParOf" srcId="{47F1F8AC-0A76-4676-A278-CA51B6C18AF8}" destId="{C061721F-5D36-4D52-9754-98437A27B298}" srcOrd="1" destOrd="0" presId="urn:microsoft.com/office/officeart/2005/8/layout/vProcess5"/>
    <dgm:cxn modelId="{C67D6566-7907-42F7-B583-83F436A716E1}" type="presParOf" srcId="{47F1F8AC-0A76-4676-A278-CA51B6C18AF8}" destId="{61706DB1-6B54-4C43-AB42-3DE345825A20}" srcOrd="2" destOrd="0" presId="urn:microsoft.com/office/officeart/2005/8/layout/vProcess5"/>
    <dgm:cxn modelId="{82FF3B31-B536-4700-AA51-900A56CCDCB7}" type="presParOf" srcId="{47F1F8AC-0A76-4676-A278-CA51B6C18AF8}" destId="{9F5AFA4E-15AC-4283-9534-61C34BEE9B02}" srcOrd="3" destOrd="0" presId="urn:microsoft.com/office/officeart/2005/8/layout/vProcess5"/>
    <dgm:cxn modelId="{BE57668F-B70E-4641-B746-5B3C8E526544}" type="presParOf" srcId="{47F1F8AC-0A76-4676-A278-CA51B6C18AF8}" destId="{8D6FF94C-FEBC-4343-B276-97E3510FAE38}" srcOrd="4" destOrd="0" presId="urn:microsoft.com/office/officeart/2005/8/layout/vProcess5"/>
    <dgm:cxn modelId="{23E9C27E-D0F7-4925-8085-B5EDECD9E81C}" type="presParOf" srcId="{47F1F8AC-0A76-4676-A278-CA51B6C18AF8}" destId="{46B67FE8-713E-4A5A-A135-E9B3699D6064}" srcOrd="5" destOrd="0" presId="urn:microsoft.com/office/officeart/2005/8/layout/vProcess5"/>
    <dgm:cxn modelId="{C492E87E-405D-428E-85D3-7AEF81EB4D96}" type="presParOf" srcId="{47F1F8AC-0A76-4676-A278-CA51B6C18AF8}" destId="{40B672F9-912B-4052-8889-F783A207C469}" srcOrd="6" destOrd="0" presId="urn:microsoft.com/office/officeart/2005/8/layout/vProcess5"/>
    <dgm:cxn modelId="{69DC33AF-A8C1-4278-98C4-C1D3880F5CC3}" type="presParOf" srcId="{47F1F8AC-0A76-4676-A278-CA51B6C18AF8}" destId="{A9C0AE2A-1D2D-498D-87E3-6E8DCDBF6B83}" srcOrd="7" destOrd="0" presId="urn:microsoft.com/office/officeart/2005/8/layout/vProcess5"/>
    <dgm:cxn modelId="{1C732728-9A8C-4D18-973A-991B1433ED45}" type="presParOf" srcId="{47F1F8AC-0A76-4676-A278-CA51B6C18AF8}" destId="{52EBF44C-90B5-4208-8AF1-06E33F7BED7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0D5380-126B-446D-B425-9735AF43E5A6}" type="doc">
      <dgm:prSet loTypeId="urn:microsoft.com/office/officeart/2005/8/layout/vProcess5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06E615F1-D598-4EAC-83CF-241CB3BAA05E}">
      <dgm:prSet phldrT="[Text]" custT="1"/>
      <dgm:spPr/>
      <dgm:t>
        <a:bodyPr/>
        <a:lstStyle/>
        <a:p>
          <a:r>
            <a:rPr lang="en-US" sz="2800"/>
            <a:t>Section 38 O.A.P.A 1861 </a:t>
          </a:r>
          <a:endParaRPr lang="en-US" sz="2800" dirty="0"/>
        </a:p>
      </dgm:t>
    </dgm:pt>
    <dgm:pt modelId="{211A87B6-3071-40F1-BF38-0BCAB1FF30CF}" type="parTrans" cxnId="{54D0BBFD-9B11-4FC8-94F6-8A057ACFD7A3}">
      <dgm:prSet/>
      <dgm:spPr/>
      <dgm:t>
        <a:bodyPr/>
        <a:lstStyle/>
        <a:p>
          <a:endParaRPr lang="en-US"/>
        </a:p>
      </dgm:t>
    </dgm:pt>
    <dgm:pt modelId="{C78B5EB5-9108-49A7-8BC5-3C2CE68928CA}" type="sibTrans" cxnId="{54D0BBFD-9B11-4FC8-94F6-8A057ACFD7A3}">
      <dgm:prSet/>
      <dgm:spPr/>
      <dgm:t>
        <a:bodyPr/>
        <a:lstStyle/>
        <a:p>
          <a:endParaRPr lang="en-US"/>
        </a:p>
      </dgm:t>
    </dgm:pt>
    <dgm:pt modelId="{B6B18949-7DBC-462D-BB0A-F0CC2FFE91FD}">
      <dgm:prSet phldrT="[Text]" custT="1"/>
      <dgm:spPr/>
      <dgm:t>
        <a:bodyPr/>
        <a:lstStyle/>
        <a:p>
          <a:r>
            <a:rPr lang="en-US" sz="2800"/>
            <a:t>It is an offence to: </a:t>
          </a:r>
          <a:r>
            <a:rPr lang="en-US" sz="2800" b="1" i="1" u="sng"/>
            <a:t>assault any person </a:t>
          </a:r>
          <a:r>
            <a:rPr lang="en-US" sz="2800"/>
            <a:t>with intent to </a:t>
          </a:r>
          <a:r>
            <a:rPr lang="en-US" sz="2800" b="1" i="1" u="sng"/>
            <a:t>resist or prevent</a:t>
          </a:r>
          <a:endParaRPr lang="en-US" sz="2800" b="1" i="1" u="sng" dirty="0"/>
        </a:p>
      </dgm:t>
    </dgm:pt>
    <dgm:pt modelId="{79AD3341-A42D-45E1-A8A8-AB61B20DBBD7}" type="parTrans" cxnId="{9E3E3A57-BFEE-4ED9-9DD2-B3CE650AB02C}">
      <dgm:prSet/>
      <dgm:spPr/>
      <dgm:t>
        <a:bodyPr/>
        <a:lstStyle/>
        <a:p>
          <a:endParaRPr lang="en-US"/>
        </a:p>
      </dgm:t>
    </dgm:pt>
    <dgm:pt modelId="{3538421E-6C33-41DC-9CFF-2993D09D3308}" type="sibTrans" cxnId="{9E3E3A57-BFEE-4ED9-9DD2-B3CE650AB02C}">
      <dgm:prSet/>
      <dgm:spPr/>
      <dgm:t>
        <a:bodyPr/>
        <a:lstStyle/>
        <a:p>
          <a:endParaRPr lang="en-US"/>
        </a:p>
      </dgm:t>
    </dgm:pt>
    <dgm:pt modelId="{22C7F28D-5CB3-4768-B41F-A8AEB8BA99A1}">
      <dgm:prSet phldrT="[Text]" custT="1"/>
      <dgm:spPr/>
      <dgm:t>
        <a:bodyPr/>
        <a:lstStyle/>
        <a:p>
          <a:r>
            <a:rPr lang="en-US" sz="2800" b="1" i="1" u="sng"/>
            <a:t>The lawful apprehension or detainer </a:t>
          </a:r>
          <a:r>
            <a:rPr lang="en-US" sz="2800" b="0" i="0" u="none"/>
            <a:t>of </a:t>
          </a:r>
          <a:r>
            <a:rPr lang="en-US" sz="2800" b="1" i="1" u="sng"/>
            <a:t>himself</a:t>
          </a:r>
          <a:r>
            <a:rPr lang="en-US" sz="2800" b="0" i="0" u="none"/>
            <a:t> or of </a:t>
          </a:r>
          <a:r>
            <a:rPr lang="en-US" sz="2800" b="1" i="1" u="sng"/>
            <a:t>any other person</a:t>
          </a:r>
          <a:endParaRPr lang="en-US" sz="2800" b="1" i="1" u="sng" dirty="0"/>
        </a:p>
      </dgm:t>
    </dgm:pt>
    <dgm:pt modelId="{37489764-DE58-41F0-82EB-34D50DBE73BE}" type="parTrans" cxnId="{E73C9FAB-181B-44CA-B618-B89D7A95FAF6}">
      <dgm:prSet/>
      <dgm:spPr/>
      <dgm:t>
        <a:bodyPr/>
        <a:lstStyle/>
        <a:p>
          <a:endParaRPr lang="en-US"/>
        </a:p>
      </dgm:t>
    </dgm:pt>
    <dgm:pt modelId="{4DD1F8B0-B6EF-4AD0-95AA-AAC8896D8247}" type="sibTrans" cxnId="{E73C9FAB-181B-44CA-B618-B89D7A95FAF6}">
      <dgm:prSet/>
      <dgm:spPr/>
      <dgm:t>
        <a:bodyPr/>
        <a:lstStyle/>
        <a:p>
          <a:endParaRPr lang="en-US"/>
        </a:p>
      </dgm:t>
    </dgm:pt>
    <dgm:pt modelId="{47F1F8AC-0A76-4676-A278-CA51B6C18AF8}" type="pres">
      <dgm:prSet presAssocID="{1A0D5380-126B-446D-B425-9735AF43E5A6}" presName="outerComposite" presStyleCnt="0">
        <dgm:presLayoutVars>
          <dgm:chMax val="5"/>
          <dgm:dir/>
          <dgm:resizeHandles val="exact"/>
        </dgm:presLayoutVars>
      </dgm:prSet>
      <dgm:spPr/>
    </dgm:pt>
    <dgm:pt modelId="{8C267055-5330-4F29-B537-7150AF2B333C}" type="pres">
      <dgm:prSet presAssocID="{1A0D5380-126B-446D-B425-9735AF43E5A6}" presName="dummyMaxCanvas" presStyleCnt="0">
        <dgm:presLayoutVars/>
      </dgm:prSet>
      <dgm:spPr/>
    </dgm:pt>
    <dgm:pt modelId="{C061721F-5D36-4D52-9754-98437A27B298}" type="pres">
      <dgm:prSet presAssocID="{1A0D5380-126B-446D-B425-9735AF43E5A6}" presName="ThreeNodes_1" presStyleLbl="node1" presStyleIdx="0" presStyleCnt="3" custLinFactNeighborY="-6671">
        <dgm:presLayoutVars>
          <dgm:bulletEnabled val="1"/>
        </dgm:presLayoutVars>
      </dgm:prSet>
      <dgm:spPr/>
    </dgm:pt>
    <dgm:pt modelId="{61706DB1-6B54-4C43-AB42-3DE345825A20}" type="pres">
      <dgm:prSet presAssocID="{1A0D5380-126B-446D-B425-9735AF43E5A6}" presName="ThreeNodes_2" presStyleLbl="node1" presStyleIdx="1" presStyleCnt="3">
        <dgm:presLayoutVars>
          <dgm:bulletEnabled val="1"/>
        </dgm:presLayoutVars>
      </dgm:prSet>
      <dgm:spPr/>
    </dgm:pt>
    <dgm:pt modelId="{9F5AFA4E-15AC-4283-9534-61C34BEE9B02}" type="pres">
      <dgm:prSet presAssocID="{1A0D5380-126B-446D-B425-9735AF43E5A6}" presName="ThreeNodes_3" presStyleLbl="node1" presStyleIdx="2" presStyleCnt="3">
        <dgm:presLayoutVars>
          <dgm:bulletEnabled val="1"/>
        </dgm:presLayoutVars>
      </dgm:prSet>
      <dgm:spPr/>
    </dgm:pt>
    <dgm:pt modelId="{8D6FF94C-FEBC-4343-B276-97E3510FAE38}" type="pres">
      <dgm:prSet presAssocID="{1A0D5380-126B-446D-B425-9735AF43E5A6}" presName="ThreeConn_1-2" presStyleLbl="fgAccFollowNode1" presStyleIdx="0" presStyleCnt="2">
        <dgm:presLayoutVars>
          <dgm:bulletEnabled val="1"/>
        </dgm:presLayoutVars>
      </dgm:prSet>
      <dgm:spPr/>
    </dgm:pt>
    <dgm:pt modelId="{46B67FE8-713E-4A5A-A135-E9B3699D6064}" type="pres">
      <dgm:prSet presAssocID="{1A0D5380-126B-446D-B425-9735AF43E5A6}" presName="ThreeConn_2-3" presStyleLbl="fgAccFollowNode1" presStyleIdx="1" presStyleCnt="2">
        <dgm:presLayoutVars>
          <dgm:bulletEnabled val="1"/>
        </dgm:presLayoutVars>
      </dgm:prSet>
      <dgm:spPr/>
    </dgm:pt>
    <dgm:pt modelId="{40B672F9-912B-4052-8889-F783A207C469}" type="pres">
      <dgm:prSet presAssocID="{1A0D5380-126B-446D-B425-9735AF43E5A6}" presName="ThreeNodes_1_text" presStyleLbl="node1" presStyleIdx="2" presStyleCnt="3">
        <dgm:presLayoutVars>
          <dgm:bulletEnabled val="1"/>
        </dgm:presLayoutVars>
      </dgm:prSet>
      <dgm:spPr/>
    </dgm:pt>
    <dgm:pt modelId="{A9C0AE2A-1D2D-498D-87E3-6E8DCDBF6B83}" type="pres">
      <dgm:prSet presAssocID="{1A0D5380-126B-446D-B425-9735AF43E5A6}" presName="ThreeNodes_2_text" presStyleLbl="node1" presStyleIdx="2" presStyleCnt="3">
        <dgm:presLayoutVars>
          <dgm:bulletEnabled val="1"/>
        </dgm:presLayoutVars>
      </dgm:prSet>
      <dgm:spPr/>
    </dgm:pt>
    <dgm:pt modelId="{52EBF44C-90B5-4208-8AF1-06E33F7BED7A}" type="pres">
      <dgm:prSet presAssocID="{1A0D5380-126B-446D-B425-9735AF43E5A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B4D1D10-3E01-4F98-8164-5C175A31A8EB}" type="presOf" srcId="{06E615F1-D598-4EAC-83CF-241CB3BAA05E}" destId="{C061721F-5D36-4D52-9754-98437A27B298}" srcOrd="0" destOrd="0" presId="urn:microsoft.com/office/officeart/2005/8/layout/vProcess5"/>
    <dgm:cxn modelId="{E1F67B16-6812-40F1-966A-9277C5A0025A}" type="presOf" srcId="{1A0D5380-126B-446D-B425-9735AF43E5A6}" destId="{47F1F8AC-0A76-4676-A278-CA51B6C18AF8}" srcOrd="0" destOrd="0" presId="urn:microsoft.com/office/officeart/2005/8/layout/vProcess5"/>
    <dgm:cxn modelId="{9C0D3735-ADF2-40F7-AE27-D987F5BD8E0F}" type="presOf" srcId="{B6B18949-7DBC-462D-BB0A-F0CC2FFE91FD}" destId="{61706DB1-6B54-4C43-AB42-3DE345825A20}" srcOrd="0" destOrd="0" presId="urn:microsoft.com/office/officeart/2005/8/layout/vProcess5"/>
    <dgm:cxn modelId="{C7ECA266-B256-4904-A90B-6C9A697EC2D1}" type="presOf" srcId="{B6B18949-7DBC-462D-BB0A-F0CC2FFE91FD}" destId="{A9C0AE2A-1D2D-498D-87E3-6E8DCDBF6B83}" srcOrd="1" destOrd="0" presId="urn:microsoft.com/office/officeart/2005/8/layout/vProcess5"/>
    <dgm:cxn modelId="{9E3E3A57-BFEE-4ED9-9DD2-B3CE650AB02C}" srcId="{1A0D5380-126B-446D-B425-9735AF43E5A6}" destId="{B6B18949-7DBC-462D-BB0A-F0CC2FFE91FD}" srcOrd="1" destOrd="0" parTransId="{79AD3341-A42D-45E1-A8A8-AB61B20DBBD7}" sibTransId="{3538421E-6C33-41DC-9CFF-2993D09D3308}"/>
    <dgm:cxn modelId="{69FDA67E-544A-49CF-ACF5-631538809936}" type="presOf" srcId="{22C7F28D-5CB3-4768-B41F-A8AEB8BA99A1}" destId="{9F5AFA4E-15AC-4283-9534-61C34BEE9B02}" srcOrd="0" destOrd="0" presId="urn:microsoft.com/office/officeart/2005/8/layout/vProcess5"/>
    <dgm:cxn modelId="{7C9DE585-7A48-4E22-B392-D61F562BBE19}" type="presOf" srcId="{C78B5EB5-9108-49A7-8BC5-3C2CE68928CA}" destId="{8D6FF94C-FEBC-4343-B276-97E3510FAE38}" srcOrd="0" destOrd="0" presId="urn:microsoft.com/office/officeart/2005/8/layout/vProcess5"/>
    <dgm:cxn modelId="{E73C9FAB-181B-44CA-B618-B89D7A95FAF6}" srcId="{1A0D5380-126B-446D-B425-9735AF43E5A6}" destId="{22C7F28D-5CB3-4768-B41F-A8AEB8BA99A1}" srcOrd="2" destOrd="0" parTransId="{37489764-DE58-41F0-82EB-34D50DBE73BE}" sibTransId="{4DD1F8B0-B6EF-4AD0-95AA-AAC8896D8247}"/>
    <dgm:cxn modelId="{815E48DF-D20C-43AF-BDBE-93EEB2751CF3}" type="presOf" srcId="{22C7F28D-5CB3-4768-B41F-A8AEB8BA99A1}" destId="{52EBF44C-90B5-4208-8AF1-06E33F7BED7A}" srcOrd="1" destOrd="0" presId="urn:microsoft.com/office/officeart/2005/8/layout/vProcess5"/>
    <dgm:cxn modelId="{023D29EE-38FD-42D6-BF52-CAF910BEB984}" type="presOf" srcId="{3538421E-6C33-41DC-9CFF-2993D09D3308}" destId="{46B67FE8-713E-4A5A-A135-E9B3699D6064}" srcOrd="0" destOrd="0" presId="urn:microsoft.com/office/officeart/2005/8/layout/vProcess5"/>
    <dgm:cxn modelId="{D0799DFB-DF9A-4E30-9126-E2BB82B53758}" type="presOf" srcId="{06E615F1-D598-4EAC-83CF-241CB3BAA05E}" destId="{40B672F9-912B-4052-8889-F783A207C469}" srcOrd="1" destOrd="0" presId="urn:microsoft.com/office/officeart/2005/8/layout/vProcess5"/>
    <dgm:cxn modelId="{54D0BBFD-9B11-4FC8-94F6-8A057ACFD7A3}" srcId="{1A0D5380-126B-446D-B425-9735AF43E5A6}" destId="{06E615F1-D598-4EAC-83CF-241CB3BAA05E}" srcOrd="0" destOrd="0" parTransId="{211A87B6-3071-40F1-BF38-0BCAB1FF30CF}" sibTransId="{C78B5EB5-9108-49A7-8BC5-3C2CE68928CA}"/>
    <dgm:cxn modelId="{E9E1700E-62F7-4CB9-AA5E-EE64D7185EB6}" type="presParOf" srcId="{47F1F8AC-0A76-4676-A278-CA51B6C18AF8}" destId="{8C267055-5330-4F29-B537-7150AF2B333C}" srcOrd="0" destOrd="0" presId="urn:microsoft.com/office/officeart/2005/8/layout/vProcess5"/>
    <dgm:cxn modelId="{BED77865-E263-47F2-9B62-F91E04ABF7AA}" type="presParOf" srcId="{47F1F8AC-0A76-4676-A278-CA51B6C18AF8}" destId="{C061721F-5D36-4D52-9754-98437A27B298}" srcOrd="1" destOrd="0" presId="urn:microsoft.com/office/officeart/2005/8/layout/vProcess5"/>
    <dgm:cxn modelId="{C67D6566-7907-42F7-B583-83F436A716E1}" type="presParOf" srcId="{47F1F8AC-0A76-4676-A278-CA51B6C18AF8}" destId="{61706DB1-6B54-4C43-AB42-3DE345825A20}" srcOrd="2" destOrd="0" presId="urn:microsoft.com/office/officeart/2005/8/layout/vProcess5"/>
    <dgm:cxn modelId="{82FF3B31-B536-4700-AA51-900A56CCDCB7}" type="presParOf" srcId="{47F1F8AC-0A76-4676-A278-CA51B6C18AF8}" destId="{9F5AFA4E-15AC-4283-9534-61C34BEE9B02}" srcOrd="3" destOrd="0" presId="urn:microsoft.com/office/officeart/2005/8/layout/vProcess5"/>
    <dgm:cxn modelId="{BE57668F-B70E-4641-B746-5B3C8E526544}" type="presParOf" srcId="{47F1F8AC-0A76-4676-A278-CA51B6C18AF8}" destId="{8D6FF94C-FEBC-4343-B276-97E3510FAE38}" srcOrd="4" destOrd="0" presId="urn:microsoft.com/office/officeart/2005/8/layout/vProcess5"/>
    <dgm:cxn modelId="{23E9C27E-D0F7-4925-8085-B5EDECD9E81C}" type="presParOf" srcId="{47F1F8AC-0A76-4676-A278-CA51B6C18AF8}" destId="{46B67FE8-713E-4A5A-A135-E9B3699D6064}" srcOrd="5" destOrd="0" presId="urn:microsoft.com/office/officeart/2005/8/layout/vProcess5"/>
    <dgm:cxn modelId="{C492E87E-405D-428E-85D3-7AEF81EB4D96}" type="presParOf" srcId="{47F1F8AC-0A76-4676-A278-CA51B6C18AF8}" destId="{40B672F9-912B-4052-8889-F783A207C469}" srcOrd="6" destOrd="0" presId="urn:microsoft.com/office/officeart/2005/8/layout/vProcess5"/>
    <dgm:cxn modelId="{69DC33AF-A8C1-4278-98C4-C1D3880F5CC3}" type="presParOf" srcId="{47F1F8AC-0A76-4676-A278-CA51B6C18AF8}" destId="{A9C0AE2A-1D2D-498D-87E3-6E8DCDBF6B83}" srcOrd="7" destOrd="0" presId="urn:microsoft.com/office/officeart/2005/8/layout/vProcess5"/>
    <dgm:cxn modelId="{1C732728-9A8C-4D18-973A-991B1433ED45}" type="presParOf" srcId="{47F1F8AC-0A76-4676-A278-CA51B6C18AF8}" destId="{52EBF44C-90B5-4208-8AF1-06E33F7BED7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C960EB-4BCB-49E4-86CC-C7DE6104126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717102D-4C25-4801-8852-BAFD89B3103A}">
      <dgm:prSet phldrT="[Text]" custT="1"/>
      <dgm:spPr/>
      <dgm:t>
        <a:bodyPr/>
        <a:lstStyle/>
        <a:p>
          <a:r>
            <a:rPr lang="en-US" sz="2400"/>
            <a:t>Assaults</a:t>
          </a:r>
          <a:endParaRPr lang="en-US" sz="2400" dirty="0"/>
        </a:p>
      </dgm:t>
    </dgm:pt>
    <dgm:pt modelId="{E58D186D-D43C-47C5-B0B5-36CD533B1C1C}" type="parTrans" cxnId="{53046551-94C7-4587-A829-7A3C9F50C44C}">
      <dgm:prSet/>
      <dgm:spPr/>
      <dgm:t>
        <a:bodyPr/>
        <a:lstStyle/>
        <a:p>
          <a:endParaRPr lang="en-US"/>
        </a:p>
      </dgm:t>
    </dgm:pt>
    <dgm:pt modelId="{14671C00-B77D-466B-BC76-810C8F0AAAA3}" type="sibTrans" cxnId="{53046551-94C7-4587-A829-7A3C9F50C44C}">
      <dgm:prSet/>
      <dgm:spPr/>
      <dgm:t>
        <a:bodyPr/>
        <a:lstStyle/>
        <a:p>
          <a:endParaRPr lang="en-US"/>
        </a:p>
      </dgm:t>
    </dgm:pt>
    <dgm:pt modelId="{947A2481-7F13-4486-A2DC-D8A48C3372D4}">
      <dgm:prSet phldrT="[Text]" custT="1"/>
      <dgm:spPr/>
      <dgm:t>
        <a:bodyPr/>
        <a:lstStyle/>
        <a:p>
          <a:r>
            <a:rPr lang="en-US" sz="2400" dirty="0"/>
            <a:t> S.39 CJA 1988 Assault/Batt.</a:t>
          </a:r>
        </a:p>
      </dgm:t>
    </dgm:pt>
    <dgm:pt modelId="{6FFA3991-F229-4169-88EE-FA2A9B56E121}" type="parTrans" cxnId="{E2D4F30F-3CA8-4ABE-9142-FA32031FBFA5}">
      <dgm:prSet/>
      <dgm:spPr/>
      <dgm:t>
        <a:bodyPr/>
        <a:lstStyle/>
        <a:p>
          <a:endParaRPr lang="en-US"/>
        </a:p>
      </dgm:t>
    </dgm:pt>
    <dgm:pt modelId="{12BBEA36-3460-4BE6-96DD-7EE42CE033BC}" type="sibTrans" cxnId="{E2D4F30F-3CA8-4ABE-9142-FA32031FBFA5}">
      <dgm:prSet/>
      <dgm:spPr/>
      <dgm:t>
        <a:bodyPr/>
        <a:lstStyle/>
        <a:p>
          <a:endParaRPr lang="en-US"/>
        </a:p>
      </dgm:t>
    </dgm:pt>
    <dgm:pt modelId="{FB6B6BA4-653A-403C-89E2-80E0CF52535C}">
      <dgm:prSet phldrT="[Text]" custT="1"/>
      <dgm:spPr/>
      <dgm:t>
        <a:bodyPr/>
        <a:lstStyle/>
        <a:p>
          <a:r>
            <a:rPr lang="en-US" sz="2400" dirty="0"/>
            <a:t>ABH S.47</a:t>
          </a:r>
        </a:p>
      </dgm:t>
    </dgm:pt>
    <dgm:pt modelId="{DFBF3D9C-F62C-4129-8F4F-B43E03ABFBCF}" type="parTrans" cxnId="{1E06FAA3-1D33-41CA-B617-0412949A36AD}">
      <dgm:prSet/>
      <dgm:spPr/>
      <dgm:t>
        <a:bodyPr/>
        <a:lstStyle/>
        <a:p>
          <a:endParaRPr lang="en-US"/>
        </a:p>
      </dgm:t>
    </dgm:pt>
    <dgm:pt modelId="{C4B72F94-940C-4F10-BB52-6050BE7F7EAC}" type="sibTrans" cxnId="{1E06FAA3-1D33-41CA-B617-0412949A36AD}">
      <dgm:prSet/>
      <dgm:spPr/>
      <dgm:t>
        <a:bodyPr/>
        <a:lstStyle/>
        <a:p>
          <a:endParaRPr lang="en-US"/>
        </a:p>
      </dgm:t>
    </dgm:pt>
    <dgm:pt modelId="{5A87D337-F1EA-45EF-97D8-361EDFEFED5C}">
      <dgm:prSet phldrT="[Text]" custT="1"/>
      <dgm:spPr/>
      <dgm:t>
        <a:bodyPr/>
        <a:lstStyle/>
        <a:p>
          <a:r>
            <a:rPr lang="en-US" sz="2400" dirty="0"/>
            <a:t>Wounding or GBH S.20</a:t>
          </a:r>
        </a:p>
      </dgm:t>
    </dgm:pt>
    <dgm:pt modelId="{3DD75951-4055-4DE2-8AC1-1769E790F0B7}" type="parTrans" cxnId="{5E824FC4-34A7-487B-A223-79E0FAD63ED0}">
      <dgm:prSet/>
      <dgm:spPr/>
      <dgm:t>
        <a:bodyPr/>
        <a:lstStyle/>
        <a:p>
          <a:endParaRPr lang="en-US"/>
        </a:p>
      </dgm:t>
    </dgm:pt>
    <dgm:pt modelId="{8E66F287-776B-4168-BCF2-E0BA846C0DDD}" type="sibTrans" cxnId="{5E824FC4-34A7-487B-A223-79E0FAD63ED0}">
      <dgm:prSet/>
      <dgm:spPr/>
      <dgm:t>
        <a:bodyPr/>
        <a:lstStyle/>
        <a:p>
          <a:endParaRPr lang="en-US"/>
        </a:p>
      </dgm:t>
    </dgm:pt>
    <dgm:pt modelId="{67A6C86E-DF1A-403D-82C5-7C64FD19AAE9}" type="pres">
      <dgm:prSet presAssocID="{A0C960EB-4BCB-49E4-86CC-C7DE61041265}" presName="diagram" presStyleCnt="0">
        <dgm:presLayoutVars>
          <dgm:dir/>
          <dgm:resizeHandles val="exact"/>
        </dgm:presLayoutVars>
      </dgm:prSet>
      <dgm:spPr/>
    </dgm:pt>
    <dgm:pt modelId="{57D7A617-89DF-4207-98A2-9B87C71A1F3A}" type="pres">
      <dgm:prSet presAssocID="{1717102D-4C25-4801-8852-BAFD89B3103A}" presName="node" presStyleLbl="node1" presStyleIdx="0" presStyleCnt="4">
        <dgm:presLayoutVars>
          <dgm:bulletEnabled val="1"/>
        </dgm:presLayoutVars>
      </dgm:prSet>
      <dgm:spPr/>
    </dgm:pt>
    <dgm:pt modelId="{83F5D4B6-446F-4F9C-8F85-635A5EF70618}" type="pres">
      <dgm:prSet presAssocID="{14671C00-B77D-466B-BC76-810C8F0AAAA3}" presName="sibTrans" presStyleCnt="0"/>
      <dgm:spPr/>
    </dgm:pt>
    <dgm:pt modelId="{330681E5-8C18-467D-BA1F-D60EFC7517C8}" type="pres">
      <dgm:prSet presAssocID="{947A2481-7F13-4486-A2DC-D8A48C3372D4}" presName="node" presStyleLbl="node1" presStyleIdx="1" presStyleCnt="4">
        <dgm:presLayoutVars>
          <dgm:bulletEnabled val="1"/>
        </dgm:presLayoutVars>
      </dgm:prSet>
      <dgm:spPr/>
    </dgm:pt>
    <dgm:pt modelId="{1654CB70-974A-48CA-A474-BDA569BC2628}" type="pres">
      <dgm:prSet presAssocID="{12BBEA36-3460-4BE6-96DD-7EE42CE033BC}" presName="sibTrans" presStyleCnt="0"/>
      <dgm:spPr/>
    </dgm:pt>
    <dgm:pt modelId="{088603E3-7419-46D7-9781-49D77CB449BE}" type="pres">
      <dgm:prSet presAssocID="{FB6B6BA4-653A-403C-89E2-80E0CF52535C}" presName="node" presStyleLbl="node1" presStyleIdx="2" presStyleCnt="4">
        <dgm:presLayoutVars>
          <dgm:bulletEnabled val="1"/>
        </dgm:presLayoutVars>
      </dgm:prSet>
      <dgm:spPr/>
    </dgm:pt>
    <dgm:pt modelId="{D6B6DCD3-D785-4B65-AC8D-F524015633F6}" type="pres">
      <dgm:prSet presAssocID="{C4B72F94-940C-4F10-BB52-6050BE7F7EAC}" presName="sibTrans" presStyleCnt="0"/>
      <dgm:spPr/>
    </dgm:pt>
    <dgm:pt modelId="{EA2E9CC5-5FE8-46F1-8EA2-93C6E2D79198}" type="pres">
      <dgm:prSet presAssocID="{5A87D337-F1EA-45EF-97D8-361EDFEFED5C}" presName="node" presStyleLbl="node1" presStyleIdx="3" presStyleCnt="4">
        <dgm:presLayoutVars>
          <dgm:bulletEnabled val="1"/>
        </dgm:presLayoutVars>
      </dgm:prSet>
      <dgm:spPr/>
    </dgm:pt>
  </dgm:ptLst>
  <dgm:cxnLst>
    <dgm:cxn modelId="{4A84C809-49B5-49CF-8261-CC1A7CC44DF6}" type="presOf" srcId="{1717102D-4C25-4801-8852-BAFD89B3103A}" destId="{57D7A617-89DF-4207-98A2-9B87C71A1F3A}" srcOrd="0" destOrd="0" presId="urn:microsoft.com/office/officeart/2005/8/layout/default"/>
    <dgm:cxn modelId="{E2D4F30F-3CA8-4ABE-9142-FA32031FBFA5}" srcId="{A0C960EB-4BCB-49E4-86CC-C7DE61041265}" destId="{947A2481-7F13-4486-A2DC-D8A48C3372D4}" srcOrd="1" destOrd="0" parTransId="{6FFA3991-F229-4169-88EE-FA2A9B56E121}" sibTransId="{12BBEA36-3460-4BE6-96DD-7EE42CE033BC}"/>
    <dgm:cxn modelId="{CA8F5E1D-4825-4BF8-825C-B8DEBF058BF5}" type="presOf" srcId="{5A87D337-F1EA-45EF-97D8-361EDFEFED5C}" destId="{EA2E9CC5-5FE8-46F1-8EA2-93C6E2D79198}" srcOrd="0" destOrd="0" presId="urn:microsoft.com/office/officeart/2005/8/layout/default"/>
    <dgm:cxn modelId="{53046551-94C7-4587-A829-7A3C9F50C44C}" srcId="{A0C960EB-4BCB-49E4-86CC-C7DE61041265}" destId="{1717102D-4C25-4801-8852-BAFD89B3103A}" srcOrd="0" destOrd="0" parTransId="{E58D186D-D43C-47C5-B0B5-36CD533B1C1C}" sibTransId="{14671C00-B77D-466B-BC76-810C8F0AAAA3}"/>
    <dgm:cxn modelId="{0CC90489-AE80-432E-AB9D-0398F5DFCAF6}" type="presOf" srcId="{FB6B6BA4-653A-403C-89E2-80E0CF52535C}" destId="{088603E3-7419-46D7-9781-49D77CB449BE}" srcOrd="0" destOrd="0" presId="urn:microsoft.com/office/officeart/2005/8/layout/default"/>
    <dgm:cxn modelId="{1E06FAA3-1D33-41CA-B617-0412949A36AD}" srcId="{A0C960EB-4BCB-49E4-86CC-C7DE61041265}" destId="{FB6B6BA4-653A-403C-89E2-80E0CF52535C}" srcOrd="2" destOrd="0" parTransId="{DFBF3D9C-F62C-4129-8F4F-B43E03ABFBCF}" sibTransId="{C4B72F94-940C-4F10-BB52-6050BE7F7EAC}"/>
    <dgm:cxn modelId="{5E824FC4-34A7-487B-A223-79E0FAD63ED0}" srcId="{A0C960EB-4BCB-49E4-86CC-C7DE61041265}" destId="{5A87D337-F1EA-45EF-97D8-361EDFEFED5C}" srcOrd="3" destOrd="0" parTransId="{3DD75951-4055-4DE2-8AC1-1769E790F0B7}" sibTransId="{8E66F287-776B-4168-BCF2-E0BA846C0DDD}"/>
    <dgm:cxn modelId="{8AEB37D8-E2DE-41EF-92F9-09A1ED39444E}" type="presOf" srcId="{947A2481-7F13-4486-A2DC-D8A48C3372D4}" destId="{330681E5-8C18-467D-BA1F-D60EFC7517C8}" srcOrd="0" destOrd="0" presId="urn:microsoft.com/office/officeart/2005/8/layout/default"/>
    <dgm:cxn modelId="{7785C3DA-C09A-43FA-A9F4-00C17BFC2793}" type="presOf" srcId="{A0C960EB-4BCB-49E4-86CC-C7DE61041265}" destId="{67A6C86E-DF1A-403D-82C5-7C64FD19AAE9}" srcOrd="0" destOrd="0" presId="urn:microsoft.com/office/officeart/2005/8/layout/default"/>
    <dgm:cxn modelId="{45BE7926-3262-4712-86F0-A0AF8B315704}" type="presParOf" srcId="{67A6C86E-DF1A-403D-82C5-7C64FD19AAE9}" destId="{57D7A617-89DF-4207-98A2-9B87C71A1F3A}" srcOrd="0" destOrd="0" presId="urn:microsoft.com/office/officeart/2005/8/layout/default"/>
    <dgm:cxn modelId="{DC907C14-D0C6-4E8D-BDD9-C5BECE6FB788}" type="presParOf" srcId="{67A6C86E-DF1A-403D-82C5-7C64FD19AAE9}" destId="{83F5D4B6-446F-4F9C-8F85-635A5EF70618}" srcOrd="1" destOrd="0" presId="urn:microsoft.com/office/officeart/2005/8/layout/default"/>
    <dgm:cxn modelId="{4883AADE-0E4B-4701-8DA0-12508633D4C8}" type="presParOf" srcId="{67A6C86E-DF1A-403D-82C5-7C64FD19AAE9}" destId="{330681E5-8C18-467D-BA1F-D60EFC7517C8}" srcOrd="2" destOrd="0" presId="urn:microsoft.com/office/officeart/2005/8/layout/default"/>
    <dgm:cxn modelId="{60BEB99E-3643-4AE7-B704-1C1ADB800127}" type="presParOf" srcId="{67A6C86E-DF1A-403D-82C5-7C64FD19AAE9}" destId="{1654CB70-974A-48CA-A474-BDA569BC2628}" srcOrd="3" destOrd="0" presId="urn:microsoft.com/office/officeart/2005/8/layout/default"/>
    <dgm:cxn modelId="{CE40072A-6691-47FA-9756-D34A6953ED20}" type="presParOf" srcId="{67A6C86E-DF1A-403D-82C5-7C64FD19AAE9}" destId="{088603E3-7419-46D7-9781-49D77CB449BE}" srcOrd="4" destOrd="0" presId="urn:microsoft.com/office/officeart/2005/8/layout/default"/>
    <dgm:cxn modelId="{D76F3D73-701C-47BB-A185-18C5D73B7FB5}" type="presParOf" srcId="{67A6C86E-DF1A-403D-82C5-7C64FD19AAE9}" destId="{D6B6DCD3-D785-4B65-AC8D-F524015633F6}" srcOrd="5" destOrd="0" presId="urn:microsoft.com/office/officeart/2005/8/layout/default"/>
    <dgm:cxn modelId="{55BE6DC7-0A99-47BE-B94A-D47BED1C5F9C}" type="presParOf" srcId="{67A6C86E-DF1A-403D-82C5-7C64FD19AAE9}" destId="{EA2E9CC5-5FE8-46F1-8EA2-93C6E2D7919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66071-8742-F844-B536-BF178CD20F86}">
      <dsp:nvSpPr>
        <dsp:cNvPr id="0" name=""/>
        <dsp:cNvSpPr/>
      </dsp:nvSpPr>
      <dsp:spPr>
        <a:xfrm>
          <a:off x="0" y="83276"/>
          <a:ext cx="7920880" cy="2091375"/>
        </a:xfrm>
        <a:prstGeom prst="round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It is an offence to administer poison or other noxious substance with intent to injure, aggrieve or annoy a person</a:t>
          </a:r>
        </a:p>
      </dsp:txBody>
      <dsp:txXfrm>
        <a:off x="102093" y="185369"/>
        <a:ext cx="7716694" cy="1887189"/>
      </dsp:txXfrm>
    </dsp:sp>
    <dsp:sp modelId="{83E009AF-230B-C54A-B698-2ED8AF9CF5B7}">
      <dsp:nvSpPr>
        <dsp:cNvPr id="0" name=""/>
        <dsp:cNvSpPr/>
      </dsp:nvSpPr>
      <dsp:spPr>
        <a:xfrm>
          <a:off x="0" y="2361852"/>
          <a:ext cx="7920880" cy="2091375"/>
        </a:xfrm>
        <a:prstGeom prst="roundRect">
          <a:avLst/>
        </a:prstGeom>
        <a:solidFill>
          <a:schemeClr val="accent3">
            <a:shade val="80000"/>
            <a:hueOff val="-257998"/>
            <a:satOff val="-52986"/>
            <a:lumOff val="3976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Whosoever shall </a:t>
          </a:r>
          <a:r>
            <a:rPr lang="en-GB" sz="2400" b="1" i="1" kern="1200" dirty="0"/>
            <a:t>unlawfully</a:t>
          </a:r>
          <a:r>
            <a:rPr lang="en-GB" sz="2400" kern="1200" dirty="0"/>
            <a:t> &amp; </a:t>
          </a:r>
          <a:r>
            <a:rPr lang="en-GB" sz="2400" b="1" i="1" kern="1200" dirty="0"/>
            <a:t>maliciously</a:t>
          </a:r>
          <a:r>
            <a:rPr lang="en-GB" sz="2400" kern="1200" dirty="0"/>
            <a:t> administer to or cause to be administered to or taken by any other person any poison or other destructive or </a:t>
          </a:r>
          <a:r>
            <a:rPr lang="en-GB" sz="2400" b="1" i="1" kern="1200" dirty="0"/>
            <a:t>noxious</a:t>
          </a:r>
          <a:r>
            <a:rPr lang="en-GB" sz="2400" kern="1200" dirty="0"/>
            <a:t> thing, with intent to injure, aggrieve, or annoy such person, shall be guilty of an offence</a:t>
          </a:r>
        </a:p>
      </dsp:txBody>
      <dsp:txXfrm>
        <a:off x="102093" y="2463945"/>
        <a:ext cx="7716694" cy="18871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61721F-5D36-4D52-9754-98437A27B298}">
      <dsp:nvSpPr>
        <dsp:cNvPr id="0" name=""/>
        <dsp:cNvSpPr/>
      </dsp:nvSpPr>
      <dsp:spPr>
        <a:xfrm>
          <a:off x="0" y="0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Section 89(1) Police Act 1996. </a:t>
          </a:r>
          <a:endParaRPr lang="en-US" sz="2800" kern="1200" dirty="0"/>
        </a:p>
      </dsp:txBody>
      <dsp:txXfrm>
        <a:off x="37478" y="37478"/>
        <a:ext cx="5739325" cy="1204634"/>
      </dsp:txXfrm>
    </dsp:sp>
    <dsp:sp modelId="{61706DB1-6B54-4C43-AB42-3DE345825A20}">
      <dsp:nvSpPr>
        <dsp:cNvPr id="0" name=""/>
        <dsp:cNvSpPr/>
      </dsp:nvSpPr>
      <dsp:spPr>
        <a:xfrm>
          <a:off x="628244" y="1492855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It is an offence for any person to: </a:t>
          </a:r>
          <a:r>
            <a:rPr lang="en-US" sz="2800" b="1" i="1" u="sng" kern="1200"/>
            <a:t>assault</a:t>
          </a:r>
          <a:r>
            <a:rPr lang="en-US" sz="2800" kern="1200"/>
            <a:t> or </a:t>
          </a:r>
          <a:r>
            <a:rPr lang="en-US" sz="2800" b="1" i="1" u="sng" kern="1200"/>
            <a:t>resist</a:t>
          </a:r>
          <a:r>
            <a:rPr lang="en-US" sz="2800" kern="1200"/>
            <a:t> a police officer or </a:t>
          </a:r>
          <a:r>
            <a:rPr lang="en-US" sz="2800" b="1" i="1" u="sng" kern="1200"/>
            <a:t>any person assisting </a:t>
          </a:r>
          <a:r>
            <a:rPr lang="en-US" sz="2800" kern="1200"/>
            <a:t>the officer</a:t>
          </a:r>
          <a:endParaRPr lang="en-US" sz="2800" kern="1200" dirty="0"/>
        </a:p>
      </dsp:txBody>
      <dsp:txXfrm>
        <a:off x="665722" y="1530333"/>
        <a:ext cx="5585169" cy="1204634"/>
      </dsp:txXfrm>
    </dsp:sp>
    <dsp:sp modelId="{9F5AFA4E-15AC-4283-9534-61C34BEE9B02}">
      <dsp:nvSpPr>
        <dsp:cNvPr id="0" name=""/>
        <dsp:cNvSpPr/>
      </dsp:nvSpPr>
      <dsp:spPr>
        <a:xfrm>
          <a:off x="1256488" y="2985710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 the </a:t>
          </a:r>
          <a:r>
            <a:rPr lang="en-US" sz="2800" b="1" i="1" u="sng" kern="1200"/>
            <a:t>lawful execution of his duty</a:t>
          </a:r>
          <a:endParaRPr lang="en-US" sz="2800" b="1" i="1" u="sng" kern="1200" dirty="0"/>
        </a:p>
      </dsp:txBody>
      <dsp:txXfrm>
        <a:off x="1293966" y="3023188"/>
        <a:ext cx="5585169" cy="1204634"/>
      </dsp:txXfrm>
    </dsp:sp>
    <dsp:sp modelId="{8D6FF94C-FEBC-4343-B276-97E3510FAE38}">
      <dsp:nvSpPr>
        <dsp:cNvPr id="0" name=""/>
        <dsp:cNvSpPr/>
      </dsp:nvSpPr>
      <dsp:spPr>
        <a:xfrm>
          <a:off x="6288369" y="970355"/>
          <a:ext cx="831733" cy="831733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75509" y="970355"/>
        <a:ext cx="457453" cy="625879"/>
      </dsp:txXfrm>
    </dsp:sp>
    <dsp:sp modelId="{46B67FE8-713E-4A5A-A135-E9B3699D6064}">
      <dsp:nvSpPr>
        <dsp:cNvPr id="0" name=""/>
        <dsp:cNvSpPr/>
      </dsp:nvSpPr>
      <dsp:spPr>
        <a:xfrm>
          <a:off x="6916614" y="2454680"/>
          <a:ext cx="831733" cy="831733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103754" y="2454680"/>
        <a:ext cx="457453" cy="6258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61721F-5D36-4D52-9754-98437A27B298}">
      <dsp:nvSpPr>
        <dsp:cNvPr id="0" name=""/>
        <dsp:cNvSpPr/>
      </dsp:nvSpPr>
      <dsp:spPr>
        <a:xfrm>
          <a:off x="0" y="0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Section 89(2) Police Act 1996. </a:t>
          </a:r>
          <a:endParaRPr lang="en-US" sz="2800" kern="1200" dirty="0"/>
        </a:p>
      </dsp:txBody>
      <dsp:txXfrm>
        <a:off x="37478" y="37478"/>
        <a:ext cx="5739325" cy="1204634"/>
      </dsp:txXfrm>
    </dsp:sp>
    <dsp:sp modelId="{61706DB1-6B54-4C43-AB42-3DE345825A20}">
      <dsp:nvSpPr>
        <dsp:cNvPr id="0" name=""/>
        <dsp:cNvSpPr/>
      </dsp:nvSpPr>
      <dsp:spPr>
        <a:xfrm>
          <a:off x="628244" y="1492855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It is an offence for any person to: </a:t>
          </a:r>
          <a:r>
            <a:rPr lang="en-US" sz="2800" b="1" i="1" u="sng" kern="1200"/>
            <a:t>willfully obstruct </a:t>
          </a:r>
          <a:r>
            <a:rPr lang="en-US" sz="2800" kern="1200"/>
            <a:t>a police officer or any person assisting the officer</a:t>
          </a:r>
          <a:endParaRPr lang="en-US" sz="2800" kern="1200" dirty="0"/>
        </a:p>
      </dsp:txBody>
      <dsp:txXfrm>
        <a:off x="665722" y="1530333"/>
        <a:ext cx="5585169" cy="1204634"/>
      </dsp:txXfrm>
    </dsp:sp>
    <dsp:sp modelId="{9F5AFA4E-15AC-4283-9534-61C34BEE9B02}">
      <dsp:nvSpPr>
        <dsp:cNvPr id="0" name=""/>
        <dsp:cNvSpPr/>
      </dsp:nvSpPr>
      <dsp:spPr>
        <a:xfrm>
          <a:off x="0" y="2985710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In the </a:t>
          </a:r>
          <a:r>
            <a:rPr lang="en-US" sz="2800" b="1" i="1" u="sng" kern="1200" dirty="0"/>
            <a:t>lawful execution of his duty</a:t>
          </a:r>
        </a:p>
      </dsp:txBody>
      <dsp:txXfrm>
        <a:off x="37478" y="3023188"/>
        <a:ext cx="5585169" cy="1204634"/>
      </dsp:txXfrm>
    </dsp:sp>
    <dsp:sp modelId="{8D6FF94C-FEBC-4343-B276-97E3510FAE38}">
      <dsp:nvSpPr>
        <dsp:cNvPr id="0" name=""/>
        <dsp:cNvSpPr/>
      </dsp:nvSpPr>
      <dsp:spPr>
        <a:xfrm>
          <a:off x="6288369" y="970355"/>
          <a:ext cx="831733" cy="831733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75509" y="970355"/>
        <a:ext cx="457453" cy="625879"/>
      </dsp:txXfrm>
    </dsp:sp>
    <dsp:sp modelId="{46B67FE8-713E-4A5A-A135-E9B3699D6064}">
      <dsp:nvSpPr>
        <dsp:cNvPr id="0" name=""/>
        <dsp:cNvSpPr/>
      </dsp:nvSpPr>
      <dsp:spPr>
        <a:xfrm>
          <a:off x="6293055" y="2434535"/>
          <a:ext cx="831733" cy="831733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80195" y="2434535"/>
        <a:ext cx="457453" cy="6258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61721F-5D36-4D52-9754-98437A27B298}">
      <dsp:nvSpPr>
        <dsp:cNvPr id="0" name=""/>
        <dsp:cNvSpPr/>
      </dsp:nvSpPr>
      <dsp:spPr>
        <a:xfrm>
          <a:off x="0" y="0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Section 38 O.A.P.A 1861 </a:t>
          </a:r>
          <a:endParaRPr lang="en-US" sz="2800" kern="1200" dirty="0"/>
        </a:p>
      </dsp:txBody>
      <dsp:txXfrm>
        <a:off x="37478" y="37478"/>
        <a:ext cx="5739325" cy="1204634"/>
      </dsp:txXfrm>
    </dsp:sp>
    <dsp:sp modelId="{61706DB1-6B54-4C43-AB42-3DE345825A20}">
      <dsp:nvSpPr>
        <dsp:cNvPr id="0" name=""/>
        <dsp:cNvSpPr/>
      </dsp:nvSpPr>
      <dsp:spPr>
        <a:xfrm>
          <a:off x="628244" y="1492855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It is an offence to: </a:t>
          </a:r>
          <a:r>
            <a:rPr lang="en-US" sz="2800" b="1" i="1" u="sng" kern="1200"/>
            <a:t>assault any person </a:t>
          </a:r>
          <a:r>
            <a:rPr lang="en-US" sz="2800" kern="1200"/>
            <a:t>with intent to </a:t>
          </a:r>
          <a:r>
            <a:rPr lang="en-US" sz="2800" b="1" i="1" u="sng" kern="1200"/>
            <a:t>resist or prevent</a:t>
          </a:r>
          <a:endParaRPr lang="en-US" sz="2800" b="1" i="1" u="sng" kern="1200" dirty="0"/>
        </a:p>
      </dsp:txBody>
      <dsp:txXfrm>
        <a:off x="665722" y="1530333"/>
        <a:ext cx="5585169" cy="1204634"/>
      </dsp:txXfrm>
    </dsp:sp>
    <dsp:sp modelId="{9F5AFA4E-15AC-4283-9534-61C34BEE9B02}">
      <dsp:nvSpPr>
        <dsp:cNvPr id="0" name=""/>
        <dsp:cNvSpPr/>
      </dsp:nvSpPr>
      <dsp:spPr>
        <a:xfrm>
          <a:off x="1256488" y="2985710"/>
          <a:ext cx="7120103" cy="127959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u="sng" kern="1200"/>
            <a:t>The lawful apprehension or detainer </a:t>
          </a:r>
          <a:r>
            <a:rPr lang="en-US" sz="2800" b="0" i="0" u="none" kern="1200"/>
            <a:t>of </a:t>
          </a:r>
          <a:r>
            <a:rPr lang="en-US" sz="2800" b="1" i="1" u="sng" kern="1200"/>
            <a:t>himself</a:t>
          </a:r>
          <a:r>
            <a:rPr lang="en-US" sz="2800" b="0" i="0" u="none" kern="1200"/>
            <a:t> or of </a:t>
          </a:r>
          <a:r>
            <a:rPr lang="en-US" sz="2800" b="1" i="1" u="sng" kern="1200"/>
            <a:t>any other person</a:t>
          </a:r>
          <a:endParaRPr lang="en-US" sz="2800" b="1" i="1" u="sng" kern="1200" dirty="0"/>
        </a:p>
      </dsp:txBody>
      <dsp:txXfrm>
        <a:off x="1293966" y="3023188"/>
        <a:ext cx="5585169" cy="1204634"/>
      </dsp:txXfrm>
    </dsp:sp>
    <dsp:sp modelId="{8D6FF94C-FEBC-4343-B276-97E3510FAE38}">
      <dsp:nvSpPr>
        <dsp:cNvPr id="0" name=""/>
        <dsp:cNvSpPr/>
      </dsp:nvSpPr>
      <dsp:spPr>
        <a:xfrm>
          <a:off x="6288369" y="970355"/>
          <a:ext cx="831733" cy="831733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75509" y="970355"/>
        <a:ext cx="457453" cy="625879"/>
      </dsp:txXfrm>
    </dsp:sp>
    <dsp:sp modelId="{46B67FE8-713E-4A5A-A135-E9B3699D6064}">
      <dsp:nvSpPr>
        <dsp:cNvPr id="0" name=""/>
        <dsp:cNvSpPr/>
      </dsp:nvSpPr>
      <dsp:spPr>
        <a:xfrm>
          <a:off x="6916614" y="2454680"/>
          <a:ext cx="831733" cy="831733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103754" y="2454680"/>
        <a:ext cx="457453" cy="6258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D7A617-89DF-4207-98A2-9B87C71A1F3A}">
      <dsp:nvSpPr>
        <dsp:cNvPr id="0" name=""/>
        <dsp:cNvSpPr/>
      </dsp:nvSpPr>
      <dsp:spPr>
        <a:xfrm>
          <a:off x="3035" y="833907"/>
          <a:ext cx="2408207" cy="14449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Assaults</a:t>
          </a:r>
          <a:endParaRPr lang="en-US" sz="2400" kern="1200" dirty="0"/>
        </a:p>
      </dsp:txBody>
      <dsp:txXfrm>
        <a:off x="3035" y="833907"/>
        <a:ext cx="2408207" cy="1444924"/>
      </dsp:txXfrm>
    </dsp:sp>
    <dsp:sp modelId="{330681E5-8C18-467D-BA1F-D60EFC7517C8}">
      <dsp:nvSpPr>
        <dsp:cNvPr id="0" name=""/>
        <dsp:cNvSpPr/>
      </dsp:nvSpPr>
      <dsp:spPr>
        <a:xfrm>
          <a:off x="2652063" y="833907"/>
          <a:ext cx="2408207" cy="14449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S.39 CJA 1988 Assault/Batt.</a:t>
          </a:r>
        </a:p>
      </dsp:txBody>
      <dsp:txXfrm>
        <a:off x="2652063" y="833907"/>
        <a:ext cx="2408207" cy="1444924"/>
      </dsp:txXfrm>
    </dsp:sp>
    <dsp:sp modelId="{088603E3-7419-46D7-9781-49D77CB449BE}">
      <dsp:nvSpPr>
        <dsp:cNvPr id="0" name=""/>
        <dsp:cNvSpPr/>
      </dsp:nvSpPr>
      <dsp:spPr>
        <a:xfrm>
          <a:off x="5301092" y="833907"/>
          <a:ext cx="2408207" cy="144492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ABH S.47</a:t>
          </a:r>
        </a:p>
      </dsp:txBody>
      <dsp:txXfrm>
        <a:off x="5301092" y="833907"/>
        <a:ext cx="2408207" cy="1444924"/>
      </dsp:txXfrm>
    </dsp:sp>
    <dsp:sp modelId="{EA2E9CC5-5FE8-46F1-8EA2-93C6E2D79198}">
      <dsp:nvSpPr>
        <dsp:cNvPr id="0" name=""/>
        <dsp:cNvSpPr/>
      </dsp:nvSpPr>
      <dsp:spPr>
        <a:xfrm>
          <a:off x="7950120" y="833907"/>
          <a:ext cx="2408207" cy="14449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Wounding or GBH S.20</a:t>
          </a:r>
        </a:p>
      </dsp:txBody>
      <dsp:txXfrm>
        <a:off x="7950120" y="833907"/>
        <a:ext cx="2408207" cy="1444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B40A3A-F886-4742-A64C-DBFAB4B3F812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F0D358-9BCC-4682-A74B-C86DA5A2A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78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E63F3-EFB8-4638-8CC4-0E1EA062AC3B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2664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E63F3-EFB8-4638-8CC4-0E1EA062AC3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34825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E63F3-EFB8-4638-8CC4-0E1EA062AC3B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9168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E63F3-EFB8-4638-8CC4-0E1EA062AC3B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12972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E63F3-EFB8-4638-8CC4-0E1EA062AC3B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2051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E63F3-EFB8-4638-8CC4-0E1EA062AC3B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88409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E63F3-EFB8-4638-8CC4-0E1EA062AC3B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4445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FFBC4-DD51-06DE-C88B-2BF9EBA2CD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B630B-7913-CD43-2FE8-F67BB25D51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9F93F-20C9-5D2E-5559-E401796BF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FBDAA-603C-54DB-24D5-38F277E6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A9870-BA68-0FE4-4BBB-C50FBDFF8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938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3B880-8AB2-FFEC-DDB2-9A5F6BEC0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D63AD-3A9B-94FE-4603-6AFC6ED5A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37EC-410A-2291-5B9A-5F5F5706D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9E2D3D-A6B4-66DC-0B73-225D2A78B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B2EF8-930D-F46C-0DEB-F48075CDB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343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0871-BE8D-1A7D-B046-5D27BA9D2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30C1C-0F02-B2F8-63D9-875BBB967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AEDDC-F190-7613-948F-D666A3317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50C852-F5FD-C4E0-0E98-1D7D7A6CF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014EE-D9BF-DD21-7250-4E350F5A4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870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09B9B-1B87-09B7-BA63-24EEFA8BA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B75D2-EA9B-B772-01B6-218FBEF656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FB6F2-89A7-82CD-EDA6-42E1D5629C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78F5E4-52D5-48CC-1D47-DD80F9C91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99C4BB-7E2B-A234-E306-0214E33D9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7A6920-AF3A-2B03-B63D-2753F966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049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19756-771C-2455-997A-121EEDBB0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FBC399-A1D3-9C48-54B6-3C7C8E043C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90D818-A34F-313B-8E6B-7290C242EA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ED93BC-37CD-AC03-3D6D-71EA59F535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326EE2-FFC3-FCAB-8AAF-245D5AB2B6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8A7214-FCD3-4843-CF0F-85CE24DEA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4BF48-F8F4-D91E-9B67-6B3C00DC9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BC49C6-BC43-1E2D-9EE7-0FB025AC4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221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081EB-CD2E-011F-3A5C-41A96FBA6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8E42BF-46D7-B671-CE78-EBC676BE6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B0AFEC-38E8-9967-D02E-4C4201A93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419F99-18B8-21B0-331A-144F387C8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215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D98020-E66E-C481-E5BE-92C684518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33AB06-F0BA-AF9D-A509-82EC53472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F2B6DB-E83E-E138-FF77-C259DAC32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527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464E7-D5FE-6360-9455-0995D6CD6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B2479-51EA-65BD-19A0-C9ED0B3A6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C6CAD1-ADA2-1286-0D0E-9A38F48280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B207F9-2A9C-A60E-874E-2E6E9A54C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4A481F-1F51-DEF1-BB2B-63D503347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BAA78A-F30F-5D39-AB90-D2D665224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53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1E264-B1F1-78BC-94BF-B3208542A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4C4803-D3EC-66B7-5091-F2DC5096D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A3761B-B208-4C60-EA12-BD5E4B5B4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E6DE7-7561-0E4F-A7FA-E902FE9FF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2002F7-4344-6F2A-559F-94B8E9D08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F084B5-F0B5-8DE1-17E4-FE25A4860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563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E7DE9-C285-05C7-63E6-E97E11B8F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67218-A4F5-FA87-377F-CB0F17A40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4FC29-B3E0-508C-3D86-B39F8C25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9E6C1-25CF-4164-5402-8B90A70E6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D03AF-B0A4-5641-1A9A-EE530CD1C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154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607F21-A43B-50F9-6C0C-00B4E82F73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8E2CA0-6E29-2F6B-4047-1DD878D24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6F74CD-AC2E-69E2-B779-C00D655E1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901290-A19F-F53C-0789-A336B6767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90068-8F47-333A-9A44-688671B7F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855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5C4EB-740B-5BE5-F60A-85D9B3F5E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D4BAB9-F41D-4F32-2393-C35FAD78C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6E58C-CCCE-7401-0F2A-6145DD3904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99F862-9369-4A83-AAAD-4C85EB1E286D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5918D-17E4-AE1F-3CF2-915B9D9A6C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4BF68-AA30-BE7D-C2A5-25F2F75409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4CB939-B510-4559-AA58-8475F405E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050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17D9E1-687E-72A5-3C5E-F9B66C0A6E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6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0F981-95AA-BE6F-E434-B5FF8CC82D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Preparing for the Role of Constable</a:t>
            </a:r>
            <a:br>
              <a:rPr lang="en-GB" sz="5200">
                <a:solidFill>
                  <a:srgbClr val="FFFFFF"/>
                </a:solidFill>
              </a:rPr>
            </a:b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2169E2-811F-2B9F-3BD6-F241042EA4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2 Part 1 Direct Reading</a:t>
            </a:r>
          </a:p>
          <a:p>
            <a:r>
              <a:rPr lang="en-GB">
                <a:solidFill>
                  <a:srgbClr val="FFFFFF"/>
                </a:solidFill>
              </a:rPr>
              <a:t>Assaults Continued. </a:t>
            </a:r>
          </a:p>
        </p:txBody>
      </p:sp>
    </p:spTree>
    <p:extLst>
      <p:ext uri="{BB962C8B-B14F-4D97-AF65-F5344CB8AC3E}">
        <p14:creationId xmlns:p14="http://schemas.microsoft.com/office/powerpoint/2010/main" val="891966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C3A14-84B2-6D6C-890B-FA898E5EF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Assaults Continued</a:t>
            </a:r>
          </a:p>
        </p:txBody>
      </p:sp>
    </p:spTree>
    <p:extLst>
      <p:ext uri="{BB962C8B-B14F-4D97-AF65-F5344CB8AC3E}">
        <p14:creationId xmlns:p14="http://schemas.microsoft.com/office/powerpoint/2010/main" val="768796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4"/>
          <p:cNvGraphicFramePr>
            <a:graphicFrameLocks/>
          </p:cNvGraphicFramePr>
          <p:nvPr/>
        </p:nvGraphicFramePr>
        <p:xfrm>
          <a:off x="393700" y="404665"/>
          <a:ext cx="11264899" cy="589697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536111">
                  <a:extLst>
                    <a:ext uri="{9D8B030D-6E8A-4147-A177-3AD203B41FA5}">
                      <a16:colId xmlns:a16="http://schemas.microsoft.com/office/drawing/2014/main" val="3514580752"/>
                    </a:ext>
                  </a:extLst>
                </a:gridCol>
                <a:gridCol w="4081266">
                  <a:extLst>
                    <a:ext uri="{9D8B030D-6E8A-4147-A177-3AD203B41FA5}">
                      <a16:colId xmlns:a16="http://schemas.microsoft.com/office/drawing/2014/main" val="1650670555"/>
                    </a:ext>
                  </a:extLst>
                </a:gridCol>
                <a:gridCol w="4647522">
                  <a:extLst>
                    <a:ext uri="{9D8B030D-6E8A-4147-A177-3AD203B41FA5}">
                      <a16:colId xmlns:a16="http://schemas.microsoft.com/office/drawing/2014/main" val="4247419603"/>
                    </a:ext>
                  </a:extLst>
                </a:gridCol>
              </a:tblGrid>
              <a:tr h="117596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>
                          <a:solidFill>
                            <a:schemeClr val="tx1"/>
                          </a:solidFill>
                        </a:rPr>
                        <a:t>S.20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>
                          <a:solidFill>
                            <a:schemeClr val="tx1"/>
                          </a:solidFill>
                        </a:rPr>
                        <a:t>S.18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4870325"/>
                  </a:ext>
                </a:extLst>
              </a:tr>
              <a:tr h="515109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Either Way Offence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Indictable Only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0027962"/>
                  </a:ext>
                </a:extLst>
              </a:tr>
              <a:tr h="785471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Crown Court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5 Years Imprisonment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Life Imprisonment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4989395"/>
                  </a:ext>
                </a:extLst>
              </a:tr>
              <a:tr h="927197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Magistrates Court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6 Months and/</a:t>
                      </a:r>
                      <a:r>
                        <a:rPr lang="en-GB" sz="2000" baseline="0" dirty="0"/>
                        <a:t> or fine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Triable on indictment only. Life Imprisonment</a:t>
                      </a:r>
                      <a:r>
                        <a:rPr lang="en-GB" altLang="en-US" sz="2000" b="1" dirty="0"/>
                        <a:t> (max)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727430"/>
                  </a:ext>
                </a:extLst>
              </a:tr>
              <a:tr h="2414593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none" dirty="0"/>
                        <a:t>Racially</a:t>
                      </a:r>
                      <a:r>
                        <a:rPr lang="en-GB" sz="2400" b="1" u="none" baseline="0" dirty="0"/>
                        <a:t> / Religiously Aggravated</a:t>
                      </a:r>
                      <a:endParaRPr lang="en-GB" sz="2400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Crown Court:</a:t>
                      </a:r>
                    </a:p>
                    <a:p>
                      <a:pPr algn="ctr"/>
                      <a:r>
                        <a:rPr lang="en-GB" sz="2000" dirty="0"/>
                        <a:t> 7 years Imprisonment and</a:t>
                      </a:r>
                      <a:r>
                        <a:rPr lang="en-GB" sz="2000" baseline="0" dirty="0"/>
                        <a:t> / or Fine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Magistrates Court: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6 Months and /</a:t>
                      </a:r>
                      <a:r>
                        <a:rPr lang="en-GB" sz="2000" baseline="0" dirty="0"/>
                        <a:t> or fine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Triable on indictment only. Life Imprisonment</a:t>
                      </a:r>
                      <a:r>
                        <a:rPr lang="en-GB" altLang="en-US" sz="2000" b="1" dirty="0"/>
                        <a:t> (max)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917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72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DB530E-7074-4D91-9CD6-49ED69DF2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1923"/>
            <a:ext cx="11811000" cy="1286025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+mn-lt"/>
              </a:rPr>
              <a:t>Maliciously Administering Poison etc, with intent to Injure, Aggrieve or Annoy any other person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7E4ED9-E025-4ADA-9A81-69975C2DB09F}"/>
              </a:ext>
            </a:extLst>
          </p:cNvPr>
          <p:cNvSpPr/>
          <p:nvPr/>
        </p:nvSpPr>
        <p:spPr>
          <a:xfrm>
            <a:off x="3431704" y="1389261"/>
            <a:ext cx="5616624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S.24 OAP 1861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9B6FBE42-7D54-4D2D-87F0-D003824693E6}"/>
              </a:ext>
            </a:extLst>
          </p:cNvPr>
          <p:cNvGraphicFramePr/>
          <p:nvPr/>
        </p:nvGraphicFramePr>
        <p:xfrm>
          <a:off x="455092" y="2109341"/>
          <a:ext cx="7920880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4" name="Picture 4" descr="Spiking: MPs say it is a heinous crime and should be a specific criminal  offence | UK News | Sky News">
            <a:extLst>
              <a:ext uri="{FF2B5EF4-FFF2-40B4-BE49-F238E27FC236}">
                <a16:creationId xmlns:a16="http://schemas.microsoft.com/office/drawing/2014/main" id="{7FF816CB-CF66-E73D-5DD8-12601E93F2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9000" y="3157810"/>
            <a:ext cx="3527158" cy="240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79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C066071-8742-F844-B536-BF178CD20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BC066071-8742-F844-B536-BF178CD20F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3E009AF-230B-C54A-B698-2ED8AF9CF5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83E009AF-230B-C54A-B698-2ED8AF9CF5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338284"/>
            <a:ext cx="8280920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Assault Police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251520" y="1557040"/>
          <a:ext cx="8376592" cy="4265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Police officers 'suffer an assault every four minutes'">
            <a:extLst>
              <a:ext uri="{FF2B5EF4-FFF2-40B4-BE49-F238E27FC236}">
                <a16:creationId xmlns:a16="http://schemas.microsoft.com/office/drawing/2014/main" id="{CA46B159-2A18-AC6E-096F-C9C9C097A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1" y="338284"/>
            <a:ext cx="3809954" cy="2374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 descr="At least 750 sexual misconduct claims against UK police officers in five  years | Police | The Guardian">
            <a:extLst>
              <a:ext uri="{FF2B5EF4-FFF2-40B4-BE49-F238E27FC236}">
                <a16:creationId xmlns:a16="http://schemas.microsoft.com/office/drawing/2014/main" id="{EFC5726F-8CB1-017E-1ACB-E17C00C2F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7980" y="3285223"/>
            <a:ext cx="34925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024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061721F-5D36-4D52-9754-98437A27B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C061721F-5D36-4D52-9754-98437A27B2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D6FF94C-FEBC-4343-B276-97E3510FA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8D6FF94C-FEBC-4343-B276-97E3510FAE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706DB1-6B54-4C43-AB42-3DE345825A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61706DB1-6B54-4C43-AB42-3DE345825A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6B67FE8-713E-4A5A-A135-E9B3699D60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graphicEl>
                                              <a:dgm id="{46B67FE8-713E-4A5A-A135-E9B3699D60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F5AFA4E-15AC-4283-9534-61C34BEE9B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9F5AFA4E-15AC-4283-9534-61C34BEE9B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319957"/>
            <a:ext cx="8280920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Obstruct</a:t>
            </a:r>
            <a:r>
              <a:rPr lang="en-GB" sz="3600" b="1" dirty="0">
                <a:solidFill>
                  <a:schemeClr val="bg1"/>
                </a:solidFill>
              </a:rPr>
              <a:t> Police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168170" y="1484784"/>
          <a:ext cx="8376592" cy="4265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170" name="Picture 2" descr="Angry mob swarms police in UK street, shoving and assaulting them in  shocking scenes - Mirror Online">
            <a:extLst>
              <a:ext uri="{FF2B5EF4-FFF2-40B4-BE49-F238E27FC236}">
                <a16:creationId xmlns:a16="http://schemas.microsoft.com/office/drawing/2014/main" id="{CC32F8AA-0E0E-404C-3934-8029B49C5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161" y="319957"/>
            <a:ext cx="3872695" cy="290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lashing your car's headlight to warn about speed cameras could land you a  £1,000 fine | Express.co.uk">
            <a:extLst>
              <a:ext uri="{FF2B5EF4-FFF2-40B4-BE49-F238E27FC236}">
                <a16:creationId xmlns:a16="http://schemas.microsoft.com/office/drawing/2014/main" id="{9C342BB7-2D89-AC34-0850-277E578279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161" y="3429000"/>
            <a:ext cx="4372085" cy="2590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68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061721F-5D36-4D52-9754-98437A27B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C061721F-5D36-4D52-9754-98437A27B2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D6FF94C-FEBC-4343-B276-97E3510FA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8D6FF94C-FEBC-4343-B276-97E3510FAE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1706DB1-6B54-4C43-AB42-3DE345825A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61706DB1-6B54-4C43-AB42-3DE345825A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6B67FE8-713E-4A5A-A135-E9B3699D60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46B67FE8-713E-4A5A-A135-E9B3699D60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F5AFA4E-15AC-4283-9534-61C34BEE9B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graphicEl>
                                              <a:dgm id="{9F5AFA4E-15AC-4283-9534-61C34BEE9B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266151"/>
            <a:ext cx="828092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Assault with Intent to resist Arrest</a:t>
            </a:r>
            <a:endParaRPr lang="en-GB" sz="3200" b="1" dirty="0">
              <a:solidFill>
                <a:schemeClr val="bg1"/>
              </a:solidFill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17509" y="1296350"/>
          <a:ext cx="8376592" cy="4265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194" name="Picture 2" descr="VIDEO: Drama as police arrest man and neighbours step in | Worcester News">
            <a:extLst>
              <a:ext uri="{FF2B5EF4-FFF2-40B4-BE49-F238E27FC236}">
                <a16:creationId xmlns:a16="http://schemas.microsoft.com/office/drawing/2014/main" id="{5600A4B5-3D74-0F0B-EAD9-F3378D5BA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137" y="266151"/>
            <a:ext cx="4375636" cy="245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0" name="Picture 2" descr="Man arrested while having seizure says police held him 'for no reason' |  London | The Guardian">
            <a:extLst>
              <a:ext uri="{FF2B5EF4-FFF2-40B4-BE49-F238E27FC236}">
                <a16:creationId xmlns:a16="http://schemas.microsoft.com/office/drawing/2014/main" id="{21A3493A-2D7E-51AE-ADBE-DA68F2D28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0920" y="3618181"/>
            <a:ext cx="36830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76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061721F-5D36-4D52-9754-98437A27B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C061721F-5D36-4D52-9754-98437A27B2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D6FF94C-FEBC-4343-B276-97E3510FA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8D6FF94C-FEBC-4343-B276-97E3510FAE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706DB1-6B54-4C43-AB42-3DE345825A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61706DB1-6B54-4C43-AB42-3DE345825A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6B67FE8-713E-4A5A-A135-E9B3699D60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46B67FE8-713E-4A5A-A135-E9B3699D60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F5AFA4E-15AC-4283-9534-61C34BEE9B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9F5AFA4E-15AC-4283-9534-61C34BEE9B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23764" y="281857"/>
            <a:ext cx="10344472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Assaults on Emergency Workers (Offences) Act 2018</a:t>
            </a:r>
            <a:endParaRPr lang="en-GB" sz="3600" b="1" dirty="0">
              <a:solidFill>
                <a:schemeClr val="bg1"/>
              </a:solidFill>
            </a:endParaRPr>
          </a:p>
        </p:txBody>
      </p:sp>
      <p:pic>
        <p:nvPicPr>
          <p:cNvPr id="9218" name="Picture 2" descr="Gwent Police - ⚖️New guidelines to help courts determine how to sentence  those who assault an emergency worker come into effect today, Thursday 1  July 2021. 👮‍♀️Chief Constable Pam Kelly said💬: “Every">
            <a:extLst>
              <a:ext uri="{FF2B5EF4-FFF2-40B4-BE49-F238E27FC236}">
                <a16:creationId xmlns:a16="http://schemas.microsoft.com/office/drawing/2014/main" id="{325855D1-3517-6E7D-3B1C-ABF32CBE33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920" y="4025900"/>
            <a:ext cx="5441050" cy="271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Work with us, not against us, say emergency workers after rise in assaults  - Cardiff and Vale University Health Board">
            <a:extLst>
              <a:ext uri="{FF2B5EF4-FFF2-40B4-BE49-F238E27FC236}">
                <a16:creationId xmlns:a16="http://schemas.microsoft.com/office/drawing/2014/main" id="{08F13971-B314-526A-1ADA-1F34025940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98" y="4025900"/>
            <a:ext cx="6517123" cy="271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D69B30-FC93-EFB7-CE37-DD0792C8F98F}"/>
              </a:ext>
            </a:extLst>
          </p:cNvPr>
          <p:cNvSpPr txBox="1"/>
          <p:nvPr/>
        </p:nvSpPr>
        <p:spPr>
          <a:xfrm>
            <a:off x="1171870" y="1319340"/>
            <a:ext cx="544105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This Act provides that when the offence of </a:t>
            </a:r>
            <a:r>
              <a:rPr lang="en-GB" sz="2400" i="1" u="sng" dirty="0">
                <a:solidFill>
                  <a:schemeClr val="tx1"/>
                </a:solidFill>
              </a:rPr>
              <a:t>common assault or battery</a:t>
            </a:r>
            <a:r>
              <a:rPr lang="en-GB" sz="2400" dirty="0">
                <a:solidFill>
                  <a:schemeClr val="tx1"/>
                </a:solidFill>
              </a:rPr>
              <a:t> is committed against an </a:t>
            </a:r>
            <a:r>
              <a:rPr lang="en-GB" sz="2400" i="1" u="sng" dirty="0">
                <a:solidFill>
                  <a:schemeClr val="tx1"/>
                </a:solidFill>
              </a:rPr>
              <a:t>emergency worker,</a:t>
            </a:r>
            <a:r>
              <a:rPr lang="en-GB" sz="2400" dirty="0">
                <a:solidFill>
                  <a:schemeClr val="tx1"/>
                </a:solidFill>
              </a:rPr>
              <a:t> acting in the exercise of his functions as such a worker, the offence shall be triable either way and as such, carry a higher penalty</a:t>
            </a:r>
          </a:p>
        </p:txBody>
      </p:sp>
      <p:pic>
        <p:nvPicPr>
          <p:cNvPr id="23554" name="Picture 2" descr="New hub now up and running for emergency services to share information">
            <a:extLst>
              <a:ext uri="{FF2B5EF4-FFF2-40B4-BE49-F238E27FC236}">
                <a16:creationId xmlns:a16="http://schemas.microsoft.com/office/drawing/2014/main" id="{4370829B-59E3-AD50-A516-452CACD8F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36" y="1417864"/>
            <a:ext cx="36830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85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19536" y="332657"/>
            <a:ext cx="828092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Racially or Religiously Aggravated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Down Arrow Callout 2"/>
          <p:cNvSpPr/>
          <p:nvPr/>
        </p:nvSpPr>
        <p:spPr>
          <a:xfrm>
            <a:off x="1919536" y="1159878"/>
            <a:ext cx="8248948" cy="2125107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S.29 Crime &amp; Disorder Act 1998 takes existing offences &amp; sets out circumstances in which those existing offences become racially or religiously aggravated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915318" y="2935184"/>
          <a:ext cx="10361364" cy="3112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29096" y="5698122"/>
            <a:ext cx="118618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S18 GBH with intent is not covered as it already carries a maximum prison sentence </a:t>
            </a:r>
          </a:p>
        </p:txBody>
      </p:sp>
    </p:spTree>
    <p:extLst>
      <p:ext uri="{BB962C8B-B14F-4D97-AF65-F5344CB8AC3E}">
        <p14:creationId xmlns:p14="http://schemas.microsoft.com/office/powerpoint/2010/main" val="109221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7D7A617-89DF-4207-98A2-9B87C71A1F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57D7A617-89DF-4207-98A2-9B87C71A1F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30681E5-8C18-467D-BA1F-D60EFC7517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330681E5-8C18-467D-BA1F-D60EFC7517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88603E3-7419-46D7-9781-49D77CB44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088603E3-7419-46D7-9781-49D77CB449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A2E9CC5-5FE8-46F1-8EA2-93C6E2D791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EA2E9CC5-5FE8-46F1-8EA2-93C6E2D791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Graphic spid="6" grpId="0">
        <p:bldSub>
          <a:bldDgm bld="one"/>
        </p:bldSub>
      </p:bldGraphic>
      <p:bldP spid="8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420</Words>
  <Application>Microsoft Office PowerPoint</Application>
  <PresentationFormat>Widescreen</PresentationFormat>
  <Paragraphs>54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Preparing for the Role of Constable </vt:lpstr>
      <vt:lpstr>Assaults Continued</vt:lpstr>
      <vt:lpstr>PowerPoint Presentation</vt:lpstr>
      <vt:lpstr>Maliciously Administering Poison etc, with intent to Injure, Aggrieve or Annoy any other person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Andrews</dc:creator>
  <cp:lastModifiedBy>Kelly Andrews</cp:lastModifiedBy>
  <cp:revision>1</cp:revision>
  <dcterms:created xsi:type="dcterms:W3CDTF">2025-01-23T09:48:42Z</dcterms:created>
  <dcterms:modified xsi:type="dcterms:W3CDTF">2025-01-23T09:53:01Z</dcterms:modified>
</cp:coreProperties>
</file>