
<file path=[Content_Types].xml><?xml version="1.0" encoding="utf-8"?>
<Types xmlns="http://schemas.openxmlformats.org/package/2006/content-types">
  <Default Extension="1" ContentType="image/jpeg"/>
  <Default Extension="2" ContentType="image/jpeg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62" r:id="rId4"/>
  </p:sldMasterIdLst>
  <p:notesMasterIdLst>
    <p:notesMasterId r:id="rId22"/>
  </p:notesMasterIdLst>
  <p:handoutMasterIdLst>
    <p:handoutMasterId r:id="rId23"/>
  </p:handoutMasterIdLst>
  <p:sldIdLst>
    <p:sldId id="256" r:id="rId5"/>
    <p:sldId id="257" r:id="rId6"/>
    <p:sldId id="259" r:id="rId7"/>
    <p:sldId id="266" r:id="rId8"/>
    <p:sldId id="261" r:id="rId9"/>
    <p:sldId id="262" r:id="rId10"/>
    <p:sldId id="269" r:id="rId11"/>
    <p:sldId id="270" r:id="rId12"/>
    <p:sldId id="267" r:id="rId13"/>
    <p:sldId id="264" r:id="rId14"/>
    <p:sldId id="265" r:id="rId15"/>
    <p:sldId id="260" r:id="rId16"/>
    <p:sldId id="271" r:id="rId17"/>
    <p:sldId id="272" r:id="rId18"/>
    <p:sldId id="273" r:id="rId19"/>
    <p:sldId id="274" r:id="rId20"/>
    <p:sldId id="263" r:id="rId21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6535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B838A8-0D1A-434C-82C9-8D236FAD42AB}" v="16" dt="2025-10-20T21:12:27.3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2" autoAdjust="0"/>
    <p:restoredTop sz="94598" autoAdjust="0"/>
  </p:normalViewPr>
  <p:slideViewPr>
    <p:cSldViewPr snapToGrid="0" showGuides="1">
      <p:cViewPr varScale="1">
        <p:scale>
          <a:sx n="104" d="100"/>
          <a:sy n="104" d="100"/>
        </p:scale>
        <p:origin x="870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sile nedelcu" userId="2241c7a42d359834" providerId="LiveId" clId="{88B838A8-0D1A-434C-82C9-8D236FAD42AB}"/>
    <pc:docChg chg="custSel modSld">
      <pc:chgData name="vasile nedelcu" userId="2241c7a42d359834" providerId="LiveId" clId="{88B838A8-0D1A-434C-82C9-8D236FAD42AB}" dt="2025-10-20T21:12:27.312" v="178"/>
      <pc:docMkLst>
        <pc:docMk/>
      </pc:docMkLst>
      <pc:sldChg chg="addSp delSp modSp mod">
        <pc:chgData name="vasile nedelcu" userId="2241c7a42d359834" providerId="LiveId" clId="{88B838A8-0D1A-434C-82C9-8D236FAD42AB}" dt="2025-10-20T21:12:27.312" v="178"/>
        <pc:sldMkLst>
          <pc:docMk/>
          <pc:sldMk cId="1039759085" sldId="256"/>
        </pc:sldMkLst>
        <pc:spChg chg="mod">
          <ac:chgData name="vasile nedelcu" userId="2241c7a42d359834" providerId="LiveId" clId="{88B838A8-0D1A-434C-82C9-8D236FAD42AB}" dt="2025-10-04T15:21:28.598" v="115" actId="2711"/>
          <ac:spMkLst>
            <pc:docMk/>
            <pc:sldMk cId="1039759085" sldId="256"/>
            <ac:spMk id="2" creationId="{123CCB24-7E9F-0070-66B1-A732757721C0}"/>
          </ac:spMkLst>
        </pc:spChg>
        <pc:picChg chg="add mod">
          <ac:chgData name="vasile nedelcu" userId="2241c7a42d359834" providerId="LiveId" clId="{88B838A8-0D1A-434C-82C9-8D236FAD42AB}" dt="2025-10-20T21:12:27.312" v="178"/>
          <ac:picMkLst>
            <pc:docMk/>
            <pc:sldMk cId="1039759085" sldId="256"/>
            <ac:picMk id="8" creationId="{9B4DEE83-0089-709E-E4EE-F41C4717FB1D}"/>
          </ac:picMkLst>
        </pc:picChg>
        <pc:picChg chg="add mod">
          <ac:chgData name="vasile nedelcu" userId="2241c7a42d359834" providerId="LiveId" clId="{88B838A8-0D1A-434C-82C9-8D236FAD42AB}" dt="2025-10-04T15:00:08.370" v="5" actId="14100"/>
          <ac:picMkLst>
            <pc:docMk/>
            <pc:sldMk cId="1039759085" sldId="256"/>
            <ac:picMk id="9" creationId="{6A40F9CD-DACC-2F8D-CFAC-84B45700B3D9}"/>
          </ac:picMkLst>
        </pc:picChg>
      </pc:sldChg>
      <pc:sldChg chg="addSp delSp modSp mod">
        <pc:chgData name="vasile nedelcu" userId="2241c7a42d359834" providerId="LiveId" clId="{88B838A8-0D1A-434C-82C9-8D236FAD42AB}" dt="2025-10-20T21:12:27.312" v="178"/>
        <pc:sldMkLst>
          <pc:docMk/>
          <pc:sldMk cId="3805164132" sldId="257"/>
        </pc:sldMkLst>
        <pc:spChg chg="mod">
          <ac:chgData name="vasile nedelcu" userId="2241c7a42d359834" providerId="LiveId" clId="{88B838A8-0D1A-434C-82C9-8D236FAD42AB}" dt="2025-10-04T15:21:11.673" v="114" actId="2711"/>
          <ac:spMkLst>
            <pc:docMk/>
            <pc:sldMk cId="3805164132" sldId="257"/>
            <ac:spMk id="23" creationId="{CD863261-661C-3A58-DB16-681BD806FA24}"/>
          </ac:spMkLst>
        </pc:spChg>
        <pc:picChg chg="add mod">
          <ac:chgData name="vasile nedelcu" userId="2241c7a42d359834" providerId="LiveId" clId="{88B838A8-0D1A-434C-82C9-8D236FAD42AB}" dt="2025-10-20T21:12:27.312" v="178"/>
          <ac:picMkLst>
            <pc:docMk/>
            <pc:sldMk cId="3805164132" sldId="257"/>
            <ac:picMk id="6" creationId="{56E29B99-89EA-0880-3CA7-415BB2E950F1}"/>
          </ac:picMkLst>
        </pc:picChg>
      </pc:sldChg>
      <pc:sldChg chg="addSp delSp modSp mod modMedia modClrScheme delAnim chgLayout">
        <pc:chgData name="vasile nedelcu" userId="2241c7a42d359834" providerId="LiveId" clId="{88B838A8-0D1A-434C-82C9-8D236FAD42AB}" dt="2025-10-20T21:12:27.312" v="178"/>
        <pc:sldMkLst>
          <pc:docMk/>
          <pc:sldMk cId="3980136776" sldId="259"/>
        </pc:sldMkLst>
        <pc:spChg chg="mod">
          <ac:chgData name="vasile nedelcu" userId="2241c7a42d359834" providerId="LiveId" clId="{88B838A8-0D1A-434C-82C9-8D236FAD42AB}" dt="2025-10-04T15:02:34.676" v="12" actId="26606"/>
          <ac:spMkLst>
            <pc:docMk/>
            <pc:sldMk cId="3980136776" sldId="259"/>
            <ac:spMk id="15" creationId="{7E05EE0A-8EAF-4145-9C58-570DD87753E3}"/>
          </ac:spMkLst>
        </pc:spChg>
        <pc:spChg chg="mod ord">
          <ac:chgData name="vasile nedelcu" userId="2241c7a42d359834" providerId="LiveId" clId="{88B838A8-0D1A-434C-82C9-8D236FAD42AB}" dt="2025-10-04T15:21:41.555" v="116" actId="255"/>
          <ac:spMkLst>
            <pc:docMk/>
            <pc:sldMk cId="3980136776" sldId="259"/>
            <ac:spMk id="23" creationId="{12E15C3B-14FA-8DD5-E41B-0A0C06C99CFE}"/>
          </ac:spMkLst>
        </pc:spChg>
        <pc:picChg chg="add mod">
          <ac:chgData name="vasile nedelcu" userId="2241c7a42d359834" providerId="LiveId" clId="{88B838A8-0D1A-434C-82C9-8D236FAD42AB}" dt="2025-10-20T21:12:27.312" v="178"/>
          <ac:picMkLst>
            <pc:docMk/>
            <pc:sldMk cId="3980136776" sldId="259"/>
            <ac:picMk id="5" creationId="{71903FD9-3E09-4B80-D98E-1A521C82260E}"/>
          </ac:picMkLst>
        </pc:picChg>
        <pc:picChg chg="add mod">
          <ac:chgData name="vasile nedelcu" userId="2241c7a42d359834" providerId="LiveId" clId="{88B838A8-0D1A-434C-82C9-8D236FAD42AB}" dt="2025-10-04T15:20:30.172" v="110" actId="1076"/>
          <ac:picMkLst>
            <pc:docMk/>
            <pc:sldMk cId="3980136776" sldId="259"/>
            <ac:picMk id="32" creationId="{AF726572-9B28-C734-186F-062C51E197A8}"/>
          </ac:picMkLst>
        </pc:picChg>
      </pc:sldChg>
      <pc:sldChg chg="addSp delSp modSp mod">
        <pc:chgData name="vasile nedelcu" userId="2241c7a42d359834" providerId="LiveId" clId="{88B838A8-0D1A-434C-82C9-8D236FAD42AB}" dt="2025-10-20T21:12:27.312" v="178"/>
        <pc:sldMkLst>
          <pc:docMk/>
          <pc:sldMk cId="275256533" sldId="260"/>
        </pc:sldMkLst>
        <pc:spChg chg="mod">
          <ac:chgData name="vasile nedelcu" userId="2241c7a42d359834" providerId="LiveId" clId="{88B838A8-0D1A-434C-82C9-8D236FAD42AB}" dt="2025-10-04T15:23:36.662" v="128" actId="2711"/>
          <ac:spMkLst>
            <pc:docMk/>
            <pc:sldMk cId="275256533" sldId="260"/>
            <ac:spMk id="24" creationId="{55263FD3-D1E2-8055-4D19-7ADE24EDB671}"/>
          </ac:spMkLst>
        </pc:spChg>
        <pc:picChg chg="add mod">
          <ac:chgData name="vasile nedelcu" userId="2241c7a42d359834" providerId="LiveId" clId="{88B838A8-0D1A-434C-82C9-8D236FAD42AB}" dt="2025-10-20T21:12:27.312" v="178"/>
          <ac:picMkLst>
            <pc:docMk/>
            <pc:sldMk cId="275256533" sldId="260"/>
            <ac:picMk id="3" creationId="{3124310B-FD8B-F9F0-2DFD-53B9198AD145}"/>
          </ac:picMkLst>
        </pc:picChg>
        <pc:picChg chg="add mod">
          <ac:chgData name="vasile nedelcu" userId="2241c7a42d359834" providerId="LiveId" clId="{88B838A8-0D1A-434C-82C9-8D236FAD42AB}" dt="2025-10-04T15:13:46.139" v="80" actId="1076"/>
          <ac:picMkLst>
            <pc:docMk/>
            <pc:sldMk cId="275256533" sldId="260"/>
            <ac:picMk id="26" creationId="{183D8333-F00A-3358-BF95-53FFB6D3CFFF}"/>
          </ac:picMkLst>
        </pc:picChg>
      </pc:sldChg>
      <pc:sldChg chg="addSp delSp modSp mod">
        <pc:chgData name="vasile nedelcu" userId="2241c7a42d359834" providerId="LiveId" clId="{88B838A8-0D1A-434C-82C9-8D236FAD42AB}" dt="2025-10-20T21:12:27.312" v="178"/>
        <pc:sldMkLst>
          <pc:docMk/>
          <pc:sldMk cId="3551256399" sldId="261"/>
        </pc:sldMkLst>
        <pc:spChg chg="mod">
          <ac:chgData name="vasile nedelcu" userId="2241c7a42d359834" providerId="LiveId" clId="{88B838A8-0D1A-434C-82C9-8D236FAD42AB}" dt="2025-10-04T15:22:06.978" v="118" actId="2711"/>
          <ac:spMkLst>
            <pc:docMk/>
            <pc:sldMk cId="3551256399" sldId="261"/>
            <ac:spMk id="12" creationId="{BA051ED3-C8A3-2FA8-555A-190322C83872}"/>
          </ac:spMkLst>
        </pc:spChg>
        <pc:picChg chg="add mod">
          <ac:chgData name="vasile nedelcu" userId="2241c7a42d359834" providerId="LiveId" clId="{88B838A8-0D1A-434C-82C9-8D236FAD42AB}" dt="2025-10-20T21:12:27.312" v="178"/>
          <ac:picMkLst>
            <pc:docMk/>
            <pc:sldMk cId="3551256399" sldId="261"/>
            <ac:picMk id="5" creationId="{C31B1087-1468-61BC-3A69-7E766885CA5E}"/>
          </ac:picMkLst>
        </pc:picChg>
        <pc:picChg chg="add mod">
          <ac:chgData name="vasile nedelcu" userId="2241c7a42d359834" providerId="LiveId" clId="{88B838A8-0D1A-434C-82C9-8D236FAD42AB}" dt="2025-10-04T15:05:08.658" v="34" actId="1076"/>
          <ac:picMkLst>
            <pc:docMk/>
            <pc:sldMk cId="3551256399" sldId="261"/>
            <ac:picMk id="14" creationId="{2AC95F79-00BC-AEFF-4274-C0224DD5742C}"/>
          </ac:picMkLst>
        </pc:picChg>
      </pc:sldChg>
      <pc:sldChg chg="addSp delSp modSp mod">
        <pc:chgData name="vasile nedelcu" userId="2241c7a42d359834" providerId="LiveId" clId="{88B838A8-0D1A-434C-82C9-8D236FAD42AB}" dt="2025-10-20T21:12:27.312" v="178"/>
        <pc:sldMkLst>
          <pc:docMk/>
          <pc:sldMk cId="3848018777" sldId="262"/>
        </pc:sldMkLst>
        <pc:spChg chg="mod">
          <ac:chgData name="vasile nedelcu" userId="2241c7a42d359834" providerId="LiveId" clId="{88B838A8-0D1A-434C-82C9-8D236FAD42AB}" dt="2025-10-04T15:22:16.048" v="119" actId="2711"/>
          <ac:spMkLst>
            <pc:docMk/>
            <pc:sldMk cId="3848018777" sldId="262"/>
            <ac:spMk id="12" creationId="{8E24AE2E-738B-E151-206F-074010684C4E}"/>
          </ac:spMkLst>
        </pc:spChg>
        <pc:picChg chg="add mod">
          <ac:chgData name="vasile nedelcu" userId="2241c7a42d359834" providerId="LiveId" clId="{88B838A8-0D1A-434C-82C9-8D236FAD42AB}" dt="2025-10-20T21:12:27.312" v="178"/>
          <ac:picMkLst>
            <pc:docMk/>
            <pc:sldMk cId="3848018777" sldId="262"/>
            <ac:picMk id="5" creationId="{239A48EA-2899-E1F2-4D6C-C95401C8EB49}"/>
          </ac:picMkLst>
        </pc:picChg>
        <pc:picChg chg="add mod">
          <ac:chgData name="vasile nedelcu" userId="2241c7a42d359834" providerId="LiveId" clId="{88B838A8-0D1A-434C-82C9-8D236FAD42AB}" dt="2025-10-04T15:06:06.098" v="42" actId="962"/>
          <ac:picMkLst>
            <pc:docMk/>
            <pc:sldMk cId="3848018777" sldId="262"/>
            <ac:picMk id="14" creationId="{5E527A74-EB6E-FD25-0E35-D5591CEE4A80}"/>
          </ac:picMkLst>
        </pc:picChg>
      </pc:sldChg>
      <pc:sldChg chg="addSp delSp modSp mod">
        <pc:chgData name="vasile nedelcu" userId="2241c7a42d359834" providerId="LiveId" clId="{88B838A8-0D1A-434C-82C9-8D236FAD42AB}" dt="2025-10-20T21:12:27.312" v="178"/>
        <pc:sldMkLst>
          <pc:docMk/>
          <pc:sldMk cId="1715400757" sldId="264"/>
        </pc:sldMkLst>
        <pc:spChg chg="mod">
          <ac:chgData name="vasile nedelcu" userId="2241c7a42d359834" providerId="LiveId" clId="{88B838A8-0D1A-434C-82C9-8D236FAD42AB}" dt="2025-10-04T15:23:06.899" v="125" actId="113"/>
          <ac:spMkLst>
            <pc:docMk/>
            <pc:sldMk cId="1715400757" sldId="264"/>
            <ac:spMk id="21" creationId="{DF5594CB-C2F0-8019-DA26-83DE7144A786}"/>
          </ac:spMkLst>
        </pc:spChg>
        <pc:picChg chg="add mod">
          <ac:chgData name="vasile nedelcu" userId="2241c7a42d359834" providerId="LiveId" clId="{88B838A8-0D1A-434C-82C9-8D236FAD42AB}" dt="2025-10-20T21:12:27.312" v="178"/>
          <ac:picMkLst>
            <pc:docMk/>
            <pc:sldMk cId="1715400757" sldId="264"/>
            <ac:picMk id="3" creationId="{59B8A766-B080-30FA-88E7-2C10F5291E17}"/>
          </ac:picMkLst>
        </pc:picChg>
        <pc:picChg chg="add mod">
          <ac:chgData name="vasile nedelcu" userId="2241c7a42d359834" providerId="LiveId" clId="{88B838A8-0D1A-434C-82C9-8D236FAD42AB}" dt="2025-10-04T15:11:38.264" v="66" actId="14100"/>
          <ac:picMkLst>
            <pc:docMk/>
            <pc:sldMk cId="1715400757" sldId="264"/>
            <ac:picMk id="23" creationId="{6642A204-5604-115C-75D4-EE8C3861BC08}"/>
          </ac:picMkLst>
        </pc:picChg>
      </pc:sldChg>
      <pc:sldChg chg="addSp delSp modSp mod">
        <pc:chgData name="vasile nedelcu" userId="2241c7a42d359834" providerId="LiveId" clId="{88B838A8-0D1A-434C-82C9-8D236FAD42AB}" dt="2025-10-20T21:12:27.312" v="178"/>
        <pc:sldMkLst>
          <pc:docMk/>
          <pc:sldMk cId="3305518317" sldId="265"/>
        </pc:sldMkLst>
        <pc:spChg chg="mod">
          <ac:chgData name="vasile nedelcu" userId="2241c7a42d359834" providerId="LiveId" clId="{88B838A8-0D1A-434C-82C9-8D236FAD42AB}" dt="2025-10-04T15:23:20.301" v="127" actId="2711"/>
          <ac:spMkLst>
            <pc:docMk/>
            <pc:sldMk cId="3305518317" sldId="265"/>
            <ac:spMk id="27" creationId="{9ED2FAAE-33CA-6411-3FF0-A4881D7079B3}"/>
          </ac:spMkLst>
        </pc:spChg>
        <pc:picChg chg="add mod">
          <ac:chgData name="vasile nedelcu" userId="2241c7a42d359834" providerId="LiveId" clId="{88B838A8-0D1A-434C-82C9-8D236FAD42AB}" dt="2025-10-20T21:12:27.312" v="178"/>
          <ac:picMkLst>
            <pc:docMk/>
            <pc:sldMk cId="3305518317" sldId="265"/>
            <ac:picMk id="3" creationId="{5C59B3D9-B900-3106-BCEF-2B8996EE522B}"/>
          </ac:picMkLst>
        </pc:picChg>
        <pc:picChg chg="add mod">
          <ac:chgData name="vasile nedelcu" userId="2241c7a42d359834" providerId="LiveId" clId="{88B838A8-0D1A-434C-82C9-8D236FAD42AB}" dt="2025-10-04T15:12:38.529" v="74" actId="1076"/>
          <ac:picMkLst>
            <pc:docMk/>
            <pc:sldMk cId="3305518317" sldId="265"/>
            <ac:picMk id="29" creationId="{42E46F6E-14B3-D4B9-B040-616C7B810D03}"/>
          </ac:picMkLst>
        </pc:picChg>
      </pc:sldChg>
      <pc:sldChg chg="addSp delSp modSp mod">
        <pc:chgData name="vasile nedelcu" userId="2241c7a42d359834" providerId="LiveId" clId="{88B838A8-0D1A-434C-82C9-8D236FAD42AB}" dt="2025-10-20T21:12:27.312" v="178"/>
        <pc:sldMkLst>
          <pc:docMk/>
          <pc:sldMk cId="1721841647" sldId="266"/>
        </pc:sldMkLst>
        <pc:spChg chg="mod">
          <ac:chgData name="vasile nedelcu" userId="2241c7a42d359834" providerId="LiveId" clId="{88B838A8-0D1A-434C-82C9-8D236FAD42AB}" dt="2025-10-04T15:21:55.161" v="117" actId="2711"/>
          <ac:spMkLst>
            <pc:docMk/>
            <pc:sldMk cId="1721841647" sldId="266"/>
            <ac:spMk id="12" creationId="{58A640EA-C934-18B9-2601-E5693A7CB4B2}"/>
          </ac:spMkLst>
        </pc:spChg>
        <pc:picChg chg="add mod">
          <ac:chgData name="vasile nedelcu" userId="2241c7a42d359834" providerId="LiveId" clId="{88B838A8-0D1A-434C-82C9-8D236FAD42AB}" dt="2025-10-20T21:12:27.312" v="178"/>
          <ac:picMkLst>
            <pc:docMk/>
            <pc:sldMk cId="1721841647" sldId="266"/>
            <ac:picMk id="5" creationId="{76493EC9-81AB-F328-644C-8096351D5E7E}"/>
          </ac:picMkLst>
        </pc:picChg>
        <pc:picChg chg="add mod">
          <ac:chgData name="vasile nedelcu" userId="2241c7a42d359834" providerId="LiveId" clId="{88B838A8-0D1A-434C-82C9-8D236FAD42AB}" dt="2025-10-04T15:04:23.280" v="30" actId="1076"/>
          <ac:picMkLst>
            <pc:docMk/>
            <pc:sldMk cId="1721841647" sldId="266"/>
            <ac:picMk id="14" creationId="{438F4CBB-7525-59DA-EF4E-94F3CE36CD52}"/>
          </ac:picMkLst>
        </pc:picChg>
      </pc:sldChg>
      <pc:sldChg chg="addSp delSp modSp mod">
        <pc:chgData name="vasile nedelcu" userId="2241c7a42d359834" providerId="LiveId" clId="{88B838A8-0D1A-434C-82C9-8D236FAD42AB}" dt="2025-10-20T21:12:27.312" v="178"/>
        <pc:sldMkLst>
          <pc:docMk/>
          <pc:sldMk cId="1173985025" sldId="267"/>
        </pc:sldMkLst>
        <pc:spChg chg="mod">
          <ac:chgData name="vasile nedelcu" userId="2241c7a42d359834" providerId="LiveId" clId="{88B838A8-0D1A-434C-82C9-8D236FAD42AB}" dt="2025-10-04T15:22:46.221" v="122" actId="2711"/>
          <ac:spMkLst>
            <pc:docMk/>
            <pc:sldMk cId="1173985025" sldId="267"/>
            <ac:spMk id="11" creationId="{74C16634-6996-18AB-F550-98D72BBD1111}"/>
          </ac:spMkLst>
        </pc:spChg>
        <pc:picChg chg="add mod">
          <ac:chgData name="vasile nedelcu" userId="2241c7a42d359834" providerId="LiveId" clId="{88B838A8-0D1A-434C-82C9-8D236FAD42AB}" dt="2025-10-20T21:12:27.312" v="178"/>
          <ac:picMkLst>
            <pc:docMk/>
            <pc:sldMk cId="1173985025" sldId="267"/>
            <ac:picMk id="3" creationId="{456AFBE0-5C18-C08C-5B1F-8512DEF0B41F}"/>
          </ac:picMkLst>
        </pc:picChg>
        <pc:picChg chg="add mod">
          <ac:chgData name="vasile nedelcu" userId="2241c7a42d359834" providerId="LiveId" clId="{88B838A8-0D1A-434C-82C9-8D236FAD42AB}" dt="2025-10-04T15:10:20.473" v="61" actId="962"/>
          <ac:picMkLst>
            <pc:docMk/>
            <pc:sldMk cId="1173985025" sldId="267"/>
            <ac:picMk id="14" creationId="{EE373920-C8B3-1151-EE45-EFC5B788DD93}"/>
          </ac:picMkLst>
        </pc:picChg>
      </pc:sldChg>
      <pc:sldChg chg="addSp delSp modSp mod">
        <pc:chgData name="vasile nedelcu" userId="2241c7a42d359834" providerId="LiveId" clId="{88B838A8-0D1A-434C-82C9-8D236FAD42AB}" dt="2025-10-20T21:12:27.312" v="178"/>
        <pc:sldMkLst>
          <pc:docMk/>
          <pc:sldMk cId="2809739222" sldId="269"/>
        </pc:sldMkLst>
        <pc:spChg chg="mod">
          <ac:chgData name="vasile nedelcu" userId="2241c7a42d359834" providerId="LiveId" clId="{88B838A8-0D1A-434C-82C9-8D236FAD42AB}" dt="2025-10-04T15:22:25.418" v="120" actId="2711"/>
          <ac:spMkLst>
            <pc:docMk/>
            <pc:sldMk cId="2809739222" sldId="269"/>
            <ac:spMk id="18" creationId="{DADA05C7-6B47-819D-B865-208F8622C34A}"/>
          </ac:spMkLst>
        </pc:spChg>
        <pc:picChg chg="add mod">
          <ac:chgData name="vasile nedelcu" userId="2241c7a42d359834" providerId="LiveId" clId="{88B838A8-0D1A-434C-82C9-8D236FAD42AB}" dt="2025-10-20T21:12:27.312" v="178"/>
          <ac:picMkLst>
            <pc:docMk/>
            <pc:sldMk cId="2809739222" sldId="269"/>
            <ac:picMk id="5" creationId="{5C081989-74AC-AFEB-9D4F-8888806A9587}"/>
          </ac:picMkLst>
        </pc:picChg>
        <pc:picChg chg="add mod">
          <ac:chgData name="vasile nedelcu" userId="2241c7a42d359834" providerId="LiveId" clId="{88B838A8-0D1A-434C-82C9-8D236FAD42AB}" dt="2025-10-04T15:07:46.813" v="49" actId="1076"/>
          <ac:picMkLst>
            <pc:docMk/>
            <pc:sldMk cId="2809739222" sldId="269"/>
            <ac:picMk id="20" creationId="{AD01778C-3CD5-68EA-CD38-5210FE2D2E86}"/>
          </ac:picMkLst>
        </pc:picChg>
      </pc:sldChg>
      <pc:sldChg chg="addSp delSp modSp mod">
        <pc:chgData name="vasile nedelcu" userId="2241c7a42d359834" providerId="LiveId" clId="{88B838A8-0D1A-434C-82C9-8D236FAD42AB}" dt="2025-10-20T21:12:27.312" v="178"/>
        <pc:sldMkLst>
          <pc:docMk/>
          <pc:sldMk cId="1508071221" sldId="270"/>
        </pc:sldMkLst>
        <pc:spChg chg="mod">
          <ac:chgData name="vasile nedelcu" userId="2241c7a42d359834" providerId="LiveId" clId="{88B838A8-0D1A-434C-82C9-8D236FAD42AB}" dt="2025-10-04T15:22:37.771" v="121" actId="2711"/>
          <ac:spMkLst>
            <pc:docMk/>
            <pc:sldMk cId="1508071221" sldId="270"/>
            <ac:spMk id="10" creationId="{A79D7EF0-285D-4F36-6A55-767795CC76AE}"/>
          </ac:spMkLst>
        </pc:spChg>
        <pc:picChg chg="add mod">
          <ac:chgData name="vasile nedelcu" userId="2241c7a42d359834" providerId="LiveId" clId="{88B838A8-0D1A-434C-82C9-8D236FAD42AB}" dt="2025-10-20T21:12:27.312" v="178"/>
          <ac:picMkLst>
            <pc:docMk/>
            <pc:sldMk cId="1508071221" sldId="270"/>
            <ac:picMk id="3" creationId="{DFCBBAC9-5FC4-B80C-194F-11FC8B1B0CD1}"/>
          </ac:picMkLst>
        </pc:picChg>
        <pc:picChg chg="add mod">
          <ac:chgData name="vasile nedelcu" userId="2241c7a42d359834" providerId="LiveId" clId="{88B838A8-0D1A-434C-82C9-8D236FAD42AB}" dt="2025-10-04T15:08:50.944" v="54" actId="1076"/>
          <ac:picMkLst>
            <pc:docMk/>
            <pc:sldMk cId="1508071221" sldId="270"/>
            <ac:picMk id="12" creationId="{ED92B158-CDA0-962C-3DB8-BA8CF09032D4}"/>
          </ac:picMkLst>
        </pc:picChg>
      </pc:sldChg>
      <pc:sldChg chg="addSp delSp modSp mod">
        <pc:chgData name="vasile nedelcu" userId="2241c7a42d359834" providerId="LiveId" clId="{88B838A8-0D1A-434C-82C9-8D236FAD42AB}" dt="2025-10-20T21:12:27.312" v="178"/>
        <pc:sldMkLst>
          <pc:docMk/>
          <pc:sldMk cId="1234320937" sldId="271"/>
        </pc:sldMkLst>
        <pc:spChg chg="mod">
          <ac:chgData name="vasile nedelcu" userId="2241c7a42d359834" providerId="LiveId" clId="{88B838A8-0D1A-434C-82C9-8D236FAD42AB}" dt="2025-10-04T15:23:57.556" v="132" actId="2711"/>
          <ac:spMkLst>
            <pc:docMk/>
            <pc:sldMk cId="1234320937" sldId="271"/>
            <ac:spMk id="6" creationId="{C3AB4C6F-A645-AF01-7358-547E1E825FCA}"/>
          </ac:spMkLst>
        </pc:spChg>
        <pc:spChg chg="add mod">
          <ac:chgData name="vasile nedelcu" userId="2241c7a42d359834" providerId="LiveId" clId="{88B838A8-0D1A-434C-82C9-8D236FAD42AB}" dt="2025-10-04T15:15:00.890" v="86" actId="1076"/>
          <ac:spMkLst>
            <pc:docMk/>
            <pc:sldMk cId="1234320937" sldId="271"/>
            <ac:spMk id="9" creationId="{9E84EF2A-01D5-3805-6E20-4136707CF49F}"/>
          </ac:spMkLst>
        </pc:spChg>
        <pc:picChg chg="add mod">
          <ac:chgData name="vasile nedelcu" userId="2241c7a42d359834" providerId="LiveId" clId="{88B838A8-0D1A-434C-82C9-8D236FAD42AB}" dt="2025-10-20T21:12:27.312" v="178"/>
          <ac:picMkLst>
            <pc:docMk/>
            <pc:sldMk cId="1234320937" sldId="271"/>
            <ac:picMk id="3" creationId="{1E395F0F-4F42-E7B1-1B34-8C1784787FE6}"/>
          </ac:picMkLst>
        </pc:picChg>
        <pc:picChg chg="add mod">
          <ac:chgData name="vasile nedelcu" userId="2241c7a42d359834" providerId="LiveId" clId="{88B838A8-0D1A-434C-82C9-8D236FAD42AB}" dt="2025-10-04T15:15:00.890" v="86" actId="1076"/>
          <ac:picMkLst>
            <pc:docMk/>
            <pc:sldMk cId="1234320937" sldId="271"/>
            <ac:picMk id="8" creationId="{AD974CF6-41FD-BA80-36B5-315173B770EA}"/>
          </ac:picMkLst>
        </pc:picChg>
      </pc:sldChg>
      <pc:sldChg chg="addSp delSp modSp mod">
        <pc:chgData name="vasile nedelcu" userId="2241c7a42d359834" providerId="LiveId" clId="{88B838A8-0D1A-434C-82C9-8D236FAD42AB}" dt="2025-10-20T21:12:27.312" v="178"/>
        <pc:sldMkLst>
          <pc:docMk/>
          <pc:sldMk cId="3358532170" sldId="272"/>
        </pc:sldMkLst>
        <pc:spChg chg="mod">
          <ac:chgData name="vasile nedelcu" userId="2241c7a42d359834" providerId="LiveId" clId="{88B838A8-0D1A-434C-82C9-8D236FAD42AB}" dt="2025-10-04T15:24:07.650" v="133" actId="2711"/>
          <ac:spMkLst>
            <pc:docMk/>
            <pc:sldMk cId="3358532170" sldId="272"/>
            <ac:spMk id="6" creationId="{4AD143C5-81AC-100F-EA21-3CCFEF5600FC}"/>
          </ac:spMkLst>
        </pc:spChg>
        <pc:picChg chg="add mod">
          <ac:chgData name="vasile nedelcu" userId="2241c7a42d359834" providerId="LiveId" clId="{88B838A8-0D1A-434C-82C9-8D236FAD42AB}" dt="2025-10-20T21:12:27.312" v="178"/>
          <ac:picMkLst>
            <pc:docMk/>
            <pc:sldMk cId="3358532170" sldId="272"/>
            <ac:picMk id="3" creationId="{67A53127-1343-DE31-017F-BEFED64D0276}"/>
          </ac:picMkLst>
        </pc:picChg>
        <pc:picChg chg="add mod">
          <ac:chgData name="vasile nedelcu" userId="2241c7a42d359834" providerId="LiveId" clId="{88B838A8-0D1A-434C-82C9-8D236FAD42AB}" dt="2025-10-04T15:16:07.627" v="94" actId="962"/>
          <ac:picMkLst>
            <pc:docMk/>
            <pc:sldMk cId="3358532170" sldId="272"/>
            <ac:picMk id="8" creationId="{5D4CFB4D-5967-0004-4048-1F40DF4070E7}"/>
          </ac:picMkLst>
        </pc:picChg>
      </pc:sldChg>
      <pc:sldChg chg="addSp delSp modSp mod">
        <pc:chgData name="vasile nedelcu" userId="2241c7a42d359834" providerId="LiveId" clId="{88B838A8-0D1A-434C-82C9-8D236FAD42AB}" dt="2025-10-20T21:12:27.312" v="178"/>
        <pc:sldMkLst>
          <pc:docMk/>
          <pc:sldMk cId="3522881569" sldId="273"/>
        </pc:sldMkLst>
        <pc:spChg chg="mod">
          <ac:chgData name="vasile nedelcu" userId="2241c7a42d359834" providerId="LiveId" clId="{88B838A8-0D1A-434C-82C9-8D236FAD42AB}" dt="2025-10-04T15:24:19.359" v="134" actId="2711"/>
          <ac:spMkLst>
            <pc:docMk/>
            <pc:sldMk cId="3522881569" sldId="273"/>
            <ac:spMk id="6" creationId="{831219BD-4253-A6F2-8873-644718E28710}"/>
          </ac:spMkLst>
        </pc:spChg>
        <pc:picChg chg="add mod">
          <ac:chgData name="vasile nedelcu" userId="2241c7a42d359834" providerId="LiveId" clId="{88B838A8-0D1A-434C-82C9-8D236FAD42AB}" dt="2025-10-20T21:12:27.312" v="178"/>
          <ac:picMkLst>
            <pc:docMk/>
            <pc:sldMk cId="3522881569" sldId="273"/>
            <ac:picMk id="3" creationId="{1E0BD812-FA9C-315F-12C5-E10A44C65EA9}"/>
          </ac:picMkLst>
        </pc:picChg>
        <pc:picChg chg="add mod">
          <ac:chgData name="vasile nedelcu" userId="2241c7a42d359834" providerId="LiveId" clId="{88B838A8-0D1A-434C-82C9-8D236FAD42AB}" dt="2025-10-04T15:17:47.055" v="100" actId="14100"/>
          <ac:picMkLst>
            <pc:docMk/>
            <pc:sldMk cId="3522881569" sldId="273"/>
            <ac:picMk id="8" creationId="{65C186C8-F481-7F5A-4CD8-C2F2DD563EBF}"/>
          </ac:picMkLst>
        </pc:picChg>
      </pc:sldChg>
      <pc:sldChg chg="addSp delSp modSp mod">
        <pc:chgData name="vasile nedelcu" userId="2241c7a42d359834" providerId="LiveId" clId="{88B838A8-0D1A-434C-82C9-8D236FAD42AB}" dt="2025-10-20T21:12:27.312" v="178"/>
        <pc:sldMkLst>
          <pc:docMk/>
          <pc:sldMk cId="2790163196" sldId="274"/>
        </pc:sldMkLst>
        <pc:spChg chg="mod">
          <ac:chgData name="vasile nedelcu" userId="2241c7a42d359834" providerId="LiveId" clId="{88B838A8-0D1A-434C-82C9-8D236FAD42AB}" dt="2025-10-04T15:25:15.145" v="139" actId="255"/>
          <ac:spMkLst>
            <pc:docMk/>
            <pc:sldMk cId="2790163196" sldId="274"/>
            <ac:spMk id="6" creationId="{8862AEEE-19FB-E7BE-C641-0E6EC8F559B6}"/>
          </ac:spMkLst>
        </pc:spChg>
        <pc:picChg chg="add mod">
          <ac:chgData name="vasile nedelcu" userId="2241c7a42d359834" providerId="LiveId" clId="{88B838A8-0D1A-434C-82C9-8D236FAD42AB}" dt="2025-10-20T21:12:27.312" v="178"/>
          <ac:picMkLst>
            <pc:docMk/>
            <pc:sldMk cId="2790163196" sldId="274"/>
            <ac:picMk id="3" creationId="{200831A6-0963-277D-38C2-A0402D1662A2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F1A4F8C-E918-4AA2-B7D6-8BA3DF09F0B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F2EAE0-7046-43A4-A1B0-62E783DBF35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5E78637-9866-472C-B827-FE74ABBD3EA1}" type="datetime1">
              <a:rPr lang="en-GB" smtClean="0"/>
              <a:t>20/10/2025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A7D107-515E-4AFF-A175-895B266E35CD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22CA95-5884-4688-8B0C-37914EB1085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2490F62-96B5-44BE-A8A5-3DEBC6A2B6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2050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BBE3B7A-5542-440A-B7CD-5AB6A17E6EFE}" type="datetime1">
              <a:rPr lang="en-GB" noProof="0" smtClean="0"/>
              <a:t>20/10/2025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B63359F2-43EF-4812-9DC0-98C0B1A40681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7011160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4791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6950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0530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5083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0695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5748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6402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8552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0387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4912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1492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B63359F2-43EF-4812-9DC0-98C0B1A4068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9606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B63359F2-43EF-4812-9DC0-98C0B1A4068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9798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31937252-EACE-4232-855F-5C47E3F8B0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704088"/>
            <a:ext cx="10993549" cy="1499616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3507450D-E801-41C1-9FD7-923530A06B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CBA6DBC1-39A1-48A6-8B81-3CD966D06E8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3081528"/>
            <a:ext cx="11265408" cy="331012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4252831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926BD44-2224-46FF-A4E7-9C9FFE197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5"/>
            <a:ext cx="3424138" cy="1500131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8249B4-F572-49E8-9B53-CB4E629EB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414788"/>
            <a:ext cx="3424138" cy="3975776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6C12940-675F-4BDC-8733-71FEBC2FDC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42815" y="640080"/>
            <a:ext cx="3703320" cy="5751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63AD391F-F462-4773-B9C7-B512F55F681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46720" y="640080"/>
            <a:ext cx="3703320" cy="575157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88979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F9CC542F-D03C-4537-9B6E-7F653B65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30730"/>
            <a:ext cx="3475915" cy="1478341"/>
          </a:xfrm>
        </p:spPr>
        <p:txBody>
          <a:bodyPr rtlCol="0">
            <a:normAutofit/>
          </a:bodyPr>
          <a:lstStyle/>
          <a:p>
            <a:pPr rtl="0"/>
            <a:r>
              <a:rPr lang="en-GB" noProof="0">
                <a:solidFill>
                  <a:schemeClr val="tx2"/>
                </a:solidFill>
              </a:rPr>
              <a:t>Click to edit Master title style</a:t>
            </a:r>
          </a:p>
        </p:txBody>
      </p:sp>
      <p:sp>
        <p:nvSpPr>
          <p:cNvPr id="6" name="Content Placeholder 2" descr="Tag=AccentColor&#10;Flavor=Light&#10;Target=Bullets">
            <a:extLst>
              <a:ext uri="{FF2B5EF4-FFF2-40B4-BE49-F238E27FC236}">
                <a16:creationId xmlns:a16="http://schemas.microsoft.com/office/drawing/2014/main" id="{C768CCB8-0718-4D4E-8EE1-1D28755005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3475915" cy="3678303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C3A8825-378F-41FE-A716-644287762A4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241800" y="630936"/>
            <a:ext cx="7504113" cy="352044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2E6B2055-B099-48CF-84C8-2AF6D561869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242816" y="4234252"/>
            <a:ext cx="3703320" cy="213969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EED74C29-FF8A-4470-8221-FD11E7FB7D7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8046720" y="4233672"/>
            <a:ext cx="3703320" cy="213969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749436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E787D40-90B5-470E-95A2-784F1CB479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4322102"/>
            <a:ext cx="10993549" cy="1153609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DDD90A03-8871-46F6-B527-27A279CAF3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5475712"/>
            <a:ext cx="10993546" cy="590321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C0DC8A-3006-4A75-A9BA-FCA96D2C38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9580" y="603504"/>
            <a:ext cx="11292840" cy="3557016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5185048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31520"/>
            <a:ext cx="11029616" cy="98755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6887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9AD7E45-24A5-4020-858E-57CFA09557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C213B6D-04F4-4E9D-AD86-E50884CB4C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468233"/>
          </a:xfrm>
        </p:spPr>
        <p:txBody>
          <a:bodyPr rtlCol="0"/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52DB8B62-62C2-4723-85AF-F5D87B489A6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3081528"/>
            <a:ext cx="5486400" cy="331012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Picture Placeholder 9">
            <a:extLst>
              <a:ext uri="{FF2B5EF4-FFF2-40B4-BE49-F238E27FC236}">
                <a16:creationId xmlns:a16="http://schemas.microsoft.com/office/drawing/2014/main" id="{D1329640-D9D1-44D4-8E40-04E753A2B82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54496" y="3081528"/>
            <a:ext cx="5486400" cy="3310128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57857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SmartArt Placeholder 14">
            <a:extLst>
              <a:ext uri="{FF2B5EF4-FFF2-40B4-BE49-F238E27FC236}">
                <a16:creationId xmlns:a16="http://schemas.microsoft.com/office/drawing/2014/main" id="{1A07AFA2-B97F-4965-B3E3-0399F8696B92}"/>
              </a:ext>
            </a:extLst>
          </p:cNvPr>
          <p:cNvSpPr>
            <a:spLocks noGrp="1"/>
          </p:cNvSpPr>
          <p:nvPr>
            <p:ph type="dgm" sz="quarter" idx="13"/>
          </p:nvPr>
        </p:nvSpPr>
        <p:spPr>
          <a:xfrm>
            <a:off x="576263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16" name="SmartArt Placeholder 14">
            <a:extLst>
              <a:ext uri="{FF2B5EF4-FFF2-40B4-BE49-F238E27FC236}">
                <a16:creationId xmlns:a16="http://schemas.microsoft.com/office/drawing/2014/main" id="{FBD83F25-25EA-4FCB-9180-B7567885BE7A}"/>
              </a:ext>
            </a:extLst>
          </p:cNvPr>
          <p:cNvSpPr>
            <a:spLocks noGrp="1"/>
          </p:cNvSpPr>
          <p:nvPr>
            <p:ph type="dgm" sz="quarter" idx="14"/>
          </p:nvPr>
        </p:nvSpPr>
        <p:spPr>
          <a:xfrm>
            <a:off x="3486759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17" name="SmartArt Placeholder 14">
            <a:extLst>
              <a:ext uri="{FF2B5EF4-FFF2-40B4-BE49-F238E27FC236}">
                <a16:creationId xmlns:a16="http://schemas.microsoft.com/office/drawing/2014/main" id="{C19AF1FD-578A-4AC1-8006-BF395C098188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6397255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18" name="SmartArt Placeholder 14">
            <a:extLst>
              <a:ext uri="{FF2B5EF4-FFF2-40B4-BE49-F238E27FC236}">
                <a16:creationId xmlns:a16="http://schemas.microsoft.com/office/drawing/2014/main" id="{A30FAB41-D651-4537-9674-A090F9541E38}"/>
              </a:ext>
            </a:extLst>
          </p:cNvPr>
          <p:cNvSpPr>
            <a:spLocks noGrp="1"/>
          </p:cNvSpPr>
          <p:nvPr>
            <p:ph type="dgm" sz="quarter" idx="16"/>
          </p:nvPr>
        </p:nvSpPr>
        <p:spPr>
          <a:xfrm>
            <a:off x="9307750" y="2290762"/>
            <a:ext cx="2286000" cy="25146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6FF70985-87A5-4813-BB21-CD79732947F5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76263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8F30C930-1919-4A13-98BD-6CB6119CC11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5894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6E4126AC-7681-4156-8274-2A641489439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487128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4" name="Text Placeholder 21">
            <a:extLst>
              <a:ext uri="{FF2B5EF4-FFF2-40B4-BE49-F238E27FC236}">
                <a16:creationId xmlns:a16="http://schemas.microsoft.com/office/drawing/2014/main" id="{D03485ED-1755-41FA-942B-ED95B3913DB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486759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42AFEFC9-586E-4B97-AD51-F02AC6AC6A60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97624" y="4943475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6" name="Text Placeholder 21">
            <a:extLst>
              <a:ext uri="{FF2B5EF4-FFF2-40B4-BE49-F238E27FC236}">
                <a16:creationId xmlns:a16="http://schemas.microsoft.com/office/drawing/2014/main" id="{E94B1769-BE23-4EBA-A0DA-9A01476DAC50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397255" y="5447348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27" name="Text Placeholder 19">
            <a:extLst>
              <a:ext uri="{FF2B5EF4-FFF2-40B4-BE49-F238E27FC236}">
                <a16:creationId xmlns:a16="http://schemas.microsoft.com/office/drawing/2014/main" id="{9A7362AB-6137-4C5C-9219-392C3875AD9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308119" y="4957131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324000" indent="0">
              <a:buNone/>
              <a:defRPr sz="1800"/>
            </a:lvl2pPr>
            <a:lvl3pPr marL="630000" indent="0">
              <a:buNone/>
              <a:defRPr sz="1800"/>
            </a:lvl3pPr>
            <a:lvl4pPr marL="1008000" indent="0">
              <a:buNone/>
              <a:defRPr sz="1800"/>
            </a:lvl4pPr>
            <a:lvl5pPr marL="1368000" indent="0">
              <a:buNone/>
              <a:defRPr sz="1800"/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8" name="Text Placeholder 21">
            <a:extLst>
              <a:ext uri="{FF2B5EF4-FFF2-40B4-BE49-F238E27FC236}">
                <a16:creationId xmlns:a16="http://schemas.microsoft.com/office/drawing/2014/main" id="{DA6F45F2-E17A-4027-AAA9-B9B703C26A2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307750" y="5461004"/>
            <a:ext cx="2286000" cy="365760"/>
          </a:xfrm>
        </p:spPr>
        <p:txBody>
          <a:bodyPr rtlCol="0">
            <a:noAutofit/>
          </a:bodyPr>
          <a:lstStyle>
            <a:lvl1pPr marL="0" indent="0">
              <a:buNone/>
              <a:defRPr sz="1600"/>
            </a:lvl1pPr>
            <a:lvl2pPr marL="324000" indent="0">
              <a:buNone/>
              <a:defRPr sz="1600"/>
            </a:lvl2pPr>
            <a:lvl3pPr marL="630000" indent="0">
              <a:buNone/>
              <a:defRPr sz="1600"/>
            </a:lvl3pPr>
            <a:lvl4pPr marL="1008000" indent="0">
              <a:buNone/>
              <a:defRPr sz="1600"/>
            </a:lvl4pPr>
            <a:lvl5pPr marL="1368000" indent="0">
              <a:buNone/>
              <a:defRPr sz="1600"/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9263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rtlCol="0"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14280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3200400" cy="557784"/>
          </a:xfrm>
        </p:spPr>
        <p:txBody>
          <a:bodyPr rtlCol="0"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32004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2343" y="2250891"/>
            <a:ext cx="320040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2341" y="2926051"/>
            <a:ext cx="32004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4F00371C-297D-40EF-8A7B-A4A10A3E0F5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243499" y="2250891"/>
            <a:ext cx="3200400" cy="553373"/>
          </a:xfrm>
        </p:spPr>
        <p:txBody>
          <a:bodyPr rtlCol="0"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GB" noProof="0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4C654D6-9180-439B-AA80-A486173B740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43497" y="2926051"/>
            <a:ext cx="3200400" cy="2934999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197359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E7D0488-B202-4F7B-9F3C-5F3540449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3986411"/>
            <a:ext cx="3568661" cy="1872388"/>
          </a:xfrm>
        </p:spPr>
        <p:txBody>
          <a:bodyPr rtlCol="0" anchor="ctr"/>
          <a:lstStyle/>
          <a:p>
            <a:pPr algn="r" rtl="0"/>
            <a:r>
              <a:rPr lang="en-GB" noProof="0">
                <a:solidFill>
                  <a:schemeClr val="tx2"/>
                </a:solidFill>
              </a:rPr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5972A87D-479C-4157-A7C5-33D8FC7B297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48056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3" name="Picture Placeholder 11">
            <a:extLst>
              <a:ext uri="{FF2B5EF4-FFF2-40B4-BE49-F238E27FC236}">
                <a16:creationId xmlns:a16="http://schemas.microsoft.com/office/drawing/2014/main" id="{78EE581A-A98D-4A1B-B826-3C60801D6672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352800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16AE88BE-E502-4D34-AAE9-6EE48F1ACE2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257544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6" name="Picture Placeholder 11">
            <a:extLst>
              <a:ext uri="{FF2B5EF4-FFF2-40B4-BE49-F238E27FC236}">
                <a16:creationId xmlns:a16="http://schemas.microsoft.com/office/drawing/2014/main" id="{9FD0C6B3-E0D9-4177-8079-178D1B0F530D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62288" y="768096"/>
            <a:ext cx="2578608" cy="2816352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53AD8A25-150B-42DF-B6CC-FB1E5225D5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20392" y="3956050"/>
            <a:ext cx="7225075" cy="1902749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06992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20F9CA6-0CB1-4A9E-96E4-67800B107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5826FB8-73AC-4F8B-BD9C-B5E87FC9C6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D0F196A1-2430-4797-B656-A38302FAFF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6"/>
            <a:ext cx="3568661" cy="118872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7AE5FA5-AF50-4B00-8E20-1B20A667A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06" y="2340864"/>
            <a:ext cx="3568661" cy="3634486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83237575-909D-45C0-B594-0B7A40F04B5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57344" y="0"/>
            <a:ext cx="7534656" cy="6858000"/>
          </a:xfrm>
          <a:solidFill>
            <a:schemeClr val="accent2"/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822543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rtlCol="0"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84393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79185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078986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rtlCol="0"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 rtlCol="0"/>
          <a:lstStyle/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59284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rtlCol="0"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rtlCol="0"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algn="l" rtl="0"/>
            <a:r>
              <a:rPr lang="en-GB" noProof="0"/>
              <a:t>Sample Footer Text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16506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A78C165-B12A-4B46-AC7E-8E730F42CBBA}"/>
              </a:ext>
            </a:extLst>
          </p:cNvPr>
          <p:cNvCxnSpPr>
            <a:cxnSpLocks/>
          </p:cNvCxnSpPr>
          <p:nvPr userDrawn="1"/>
        </p:nvCxnSpPr>
        <p:spPr>
          <a:xfrm>
            <a:off x="4241830" y="495574"/>
            <a:ext cx="3703320" cy="0"/>
          </a:xfrm>
          <a:prstGeom prst="line">
            <a:avLst/>
          </a:prstGeom>
          <a:ln w="82550" cap="flat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15F2DE1-F272-49DD-84C1-C2FB82B723E3}"/>
              </a:ext>
            </a:extLst>
          </p:cNvPr>
          <p:cNvCxnSpPr>
            <a:cxnSpLocks/>
          </p:cNvCxnSpPr>
          <p:nvPr userDrawn="1"/>
        </p:nvCxnSpPr>
        <p:spPr>
          <a:xfrm>
            <a:off x="8042147" y="495574"/>
            <a:ext cx="3703320" cy="0"/>
          </a:xfrm>
          <a:prstGeom prst="line">
            <a:avLst/>
          </a:prstGeom>
          <a:ln w="82550" cap="flat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20BB053-86D6-405E-A719-7B6EF23E7207}"/>
              </a:ext>
            </a:extLst>
          </p:cNvPr>
          <p:cNvCxnSpPr>
            <a:cxnSpLocks/>
          </p:cNvCxnSpPr>
          <p:nvPr userDrawn="1"/>
        </p:nvCxnSpPr>
        <p:spPr>
          <a:xfrm>
            <a:off x="437009" y="495574"/>
            <a:ext cx="3703320" cy="0"/>
          </a:xfrm>
          <a:prstGeom prst="line">
            <a:avLst/>
          </a:prstGeom>
          <a:ln w="82550" cap="flat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79292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7" r:id="rId3"/>
    <p:sldLayoutId id="2147483780" r:id="rId4"/>
    <p:sldLayoutId id="2147483764" r:id="rId5"/>
    <p:sldLayoutId id="2147483783" r:id="rId6"/>
    <p:sldLayoutId id="2147483784" r:id="rId7"/>
    <p:sldLayoutId id="2147483767" r:id="rId8"/>
    <p:sldLayoutId id="2147483782" r:id="rId9"/>
    <p:sldLayoutId id="2147483778" r:id="rId10"/>
    <p:sldLayoutId id="2147483779" r:id="rId11"/>
    <p:sldLayoutId id="2147483765" r:id="rId12"/>
    <p:sldLayoutId id="2147483766" r:id="rId13"/>
    <p:sldLayoutId id="2147483769" r:id="rId14"/>
    <p:sldLayoutId id="2147483770" r:id="rId15"/>
    <p:sldLayoutId id="2147483771" r:id="rId16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s://www.flickr.com/photos/ell-r-brown/34584421421/" TargetMode="External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guides.hostos.cuny.edu/c.php?g=1041812&amp;p=7557112" TargetMode="External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kboo.fm/media/77377-oregon-age-friendly-summit-offers-new-ideas-livable-communities" TargetMode="External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www.flickr.com/photos/judybaxter/5387881969/" TargetMode="External"/><Relationship Id="rId5" Type="http://schemas.openxmlformats.org/officeDocument/2006/relationships/image" Target="../media/image5.jp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www.flickr.com/photos/ed-wells/7041882693" TargetMode="External"/><Relationship Id="rId5" Type="http://schemas.openxmlformats.org/officeDocument/2006/relationships/image" Target="../media/image6.jp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www.rawpixel.com/search/caregiver" TargetMode="External"/><Relationship Id="rId5" Type="http://schemas.openxmlformats.org/officeDocument/2006/relationships/image" Target="../media/image7.1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pixabay.com/en/play-board-game-pawns-hand-table-720748/" TargetMode="External"/><Relationship Id="rId5" Type="http://schemas.openxmlformats.org/officeDocument/2006/relationships/image" Target="../media/image8.jp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www.flickr.com/photos/sashavasko/5988460419/" TargetMode="External"/><Relationship Id="rId5" Type="http://schemas.openxmlformats.org/officeDocument/2006/relationships/image" Target="../media/image9.jp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2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www.calhealthreport.org/2015/10/11/dementia-care-not-just-for-doctors-anymore/" TargetMode="External"/><Relationship Id="rId5" Type="http://schemas.openxmlformats.org/officeDocument/2006/relationships/image" Target="../media/image10.jp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freepngimg.com/png/93074-nursing-national-profession-licensure-examination-council-test" TargetMode="External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7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hyperlink" Target="https://www.flickr.com/photos/dmarklaing/34885124736" TargetMode="External"/><Relationship Id="rId5" Type="http://schemas.openxmlformats.org/officeDocument/2006/relationships/image" Target="../media/image12.jp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2.pn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://cronicasdelbasurero.blogspot.com/2011/01/quien-no-recuerda-aibo.html" TargetMode="External"/><Relationship Id="rId5" Type="http://schemas.openxmlformats.org/officeDocument/2006/relationships/image" Target="../media/image13.jp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7" Type="http://schemas.openxmlformats.org/officeDocument/2006/relationships/image" Target="../media/image2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foto.wuestenigel.com/globe-on-us-dollar-banknotes/" TargetMode="Externa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hyperlink" Target="https://www.allaboutlean.com/practical-problem-solving-targets-and-root-causes/practical-problem-solving-target-root-cause-analysis/" TargetMode="Externa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hyperlink" Target="https://www.rawpixel.com/image/428165/free-photo-image-retired-crutch-adult" TargetMode="External"/><Relationship Id="rId4" Type="http://schemas.openxmlformats.org/officeDocument/2006/relationships/image" Target="../media/image16.2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359453A-78E9-42AE-AE23-C9D218CBC3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2377" y="1348837"/>
            <a:ext cx="10807245" cy="132949"/>
          </a:xfrm>
        </p:spPr>
        <p:txBody>
          <a:bodyPr rtlCol="0">
            <a:normAutofit fontScale="90000"/>
          </a:bodyPr>
          <a:lstStyle/>
          <a:p>
            <a:r>
              <a:rPr lang="en-GB" i="1" dirty="0"/>
              <a:t>Residential Care Homes and Dementia Technology</a:t>
            </a:r>
            <a:endParaRPr lang="en-GB" dirty="0"/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123CCB24-7E9F-0070-66B1-A732757721C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597024" y="2231342"/>
            <a:ext cx="5773593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Name –Vasile Nedelcu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Student ID -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2241728</a:t>
            </a: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BMHP6027: Empowering the Older Person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Zakiyyah Ahmed</a:t>
            </a:r>
          </a:p>
        </p:txBody>
      </p:sp>
      <p:pic>
        <p:nvPicPr>
          <p:cNvPr id="9" name="Picture 8" descr="A house with a van parked in front of it&#10;&#10;AI-generated content may be incorrect.">
            <a:extLst>
              <a:ext uri="{FF2B5EF4-FFF2-40B4-BE49-F238E27FC236}">
                <a16:creationId xmlns:a16="http://schemas.microsoft.com/office/drawing/2014/main" id="{6A40F9CD-DACC-2F8D-CFAC-84B45700B3D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973732" y="1877438"/>
            <a:ext cx="4835647" cy="3626735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B4DEE83-0089-709E-E4EE-F41C4717FB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397590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829"/>
    </mc:Choice>
    <mc:Fallback>
      <p:transition spd="slow" advTm="568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A0B9DDD-5A75-438F-8748-02EC3B861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/>
              <a:t>2</a:t>
            </a:fld>
            <a:endParaRPr lang="en-GB"/>
          </a:p>
        </p:txBody>
      </p:sp>
      <p:pic>
        <p:nvPicPr>
          <p:cNvPr id="20" name="Picture Placeholder 19" descr="A close-up of a person holding hands">
            <a:extLst>
              <a:ext uri="{FF2B5EF4-FFF2-40B4-BE49-F238E27FC236}">
                <a16:creationId xmlns:a16="http://schemas.microsoft.com/office/drawing/2014/main" id="{55459196-0F97-FEF2-4ADA-588243BA54A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8544" r="28544"/>
          <a:stretch>
            <a:fillRect/>
          </a:stretch>
        </p:blipFill>
        <p:spPr>
          <a:xfrm>
            <a:off x="6690740" y="757382"/>
            <a:ext cx="5030208" cy="5547406"/>
          </a:xfr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CD863261-661C-3A58-DB16-681BD806FA24}"/>
              </a:ext>
            </a:extLst>
          </p:cNvPr>
          <p:cNvSpPr txBox="1"/>
          <p:nvPr/>
        </p:nvSpPr>
        <p:spPr>
          <a:xfrm>
            <a:off x="471052" y="1440873"/>
            <a:ext cx="551410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Overview of the Presentation</a:t>
            </a:r>
          </a:p>
          <a:p>
            <a:pPr>
              <a:buNone/>
            </a:pP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Bullets: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Ageing and dementia: growing global concern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 on evaluation of care homes and technology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Will link theory, policy, and real examples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6E29B99-89EA-0880-3CA7-415BB2E950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05164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706"/>
    </mc:Choice>
    <mc:Fallback>
      <p:transition spd="slow" advTm="397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>
            <a:extLst>
              <a:ext uri="{FF2B5EF4-FFF2-40B4-BE49-F238E27FC236}">
                <a16:creationId xmlns:a16="http://schemas.microsoft.com/office/drawing/2014/main" id="{12E15C3B-14FA-8DD5-E41B-0A0C06C99CFE}"/>
              </a:ext>
            </a:extLst>
          </p:cNvPr>
          <p:cNvSpPr txBox="1"/>
          <p:nvPr/>
        </p:nvSpPr>
        <p:spPr>
          <a:xfrm>
            <a:off x="457200" y="1089498"/>
            <a:ext cx="3560323" cy="39786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GB" b="1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Ageing Population</a:t>
            </a:r>
            <a:endParaRPr lang="en-GB" b="1" i="1" kern="12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GB" i="1" kern="12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GB" i="1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Ageing Society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GB" i="1" kern="12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br>
              <a:rPr lang="en-GB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Bullets: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GB" b="1" kern="12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GB" kern="12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GB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ONS (2023): 1 in 4 people over 65 by 2035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GB" kern="12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GB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Alzheimer’s Society (2022): 900,000 people with dementia → 1.6 million by 2040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endParaRPr lang="en-GB" kern="12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</a:pPr>
            <a:r>
              <a:rPr lang="en-GB" kern="12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pressure on health and social care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E05EE0A-8EAF-4145-9C58-570DD87753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3A98EE3D-8CD1-4C3F-BD1C-C98C9596463C}" type="slidenum">
              <a:rPr lang="en-GB" smtClean="0"/>
              <a:pPr>
                <a:spcAft>
                  <a:spcPts val="600"/>
                </a:spcAft>
              </a:pPr>
              <a:t>3</a:t>
            </a:fld>
            <a:endParaRPr lang="en-GB"/>
          </a:p>
        </p:txBody>
      </p:sp>
      <p:pic>
        <p:nvPicPr>
          <p:cNvPr id="32" name="Picture 31" descr="A group of people walking on a path&#10;&#10;AI-generated content may be incorrect.">
            <a:extLst>
              <a:ext uri="{FF2B5EF4-FFF2-40B4-BE49-F238E27FC236}">
                <a16:creationId xmlns:a16="http://schemas.microsoft.com/office/drawing/2014/main" id="{AF726572-9B28-C734-186F-062C51E197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560723" y="935287"/>
            <a:ext cx="6905423" cy="4603615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1903FD9-3E09-4B80-D98E-1A521C8226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80136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289"/>
    </mc:Choice>
    <mc:Fallback>
      <p:transition spd="slow" advTm="512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58A640EA-C934-18B9-2601-E5693A7CB4B2}"/>
              </a:ext>
            </a:extLst>
          </p:cNvPr>
          <p:cNvSpPr txBox="1"/>
          <p:nvPr/>
        </p:nvSpPr>
        <p:spPr>
          <a:xfrm>
            <a:off x="655782" y="1206229"/>
            <a:ext cx="4285869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Understanding Ageing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Heading: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Theories of Ageing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Bullets: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Activity Theory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staying active supports wellbeing (Havighurst, 1961)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Continuity Theory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routines help adjustment (Cumming &amp; Henry, 1961)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Disengagement Theory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– gradual withdrawal from roles</a:t>
            </a:r>
          </a:p>
        </p:txBody>
      </p:sp>
      <p:pic>
        <p:nvPicPr>
          <p:cNvPr id="14" name="Picture 13" descr="A person painting a picture&#10;&#10;AI-generated content may be incorrect.">
            <a:extLst>
              <a:ext uri="{FF2B5EF4-FFF2-40B4-BE49-F238E27FC236}">
                <a16:creationId xmlns:a16="http://schemas.microsoft.com/office/drawing/2014/main" id="{438F4CBB-7525-59DA-EF4E-94F3CE36CD5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625174" y="831715"/>
            <a:ext cx="5502482" cy="5194570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6493EC9-81AB-F328-644C-8096351D5E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21841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716"/>
    </mc:Choice>
    <mc:Fallback>
      <p:transition spd="slow" advTm="56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3FACE5-0C67-483B-8BC7-0D4E6D6230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A051ED3-C8A3-2FA8-555A-190322C83872}"/>
              </a:ext>
            </a:extLst>
          </p:cNvPr>
          <p:cNvSpPr txBox="1"/>
          <p:nvPr/>
        </p:nvSpPr>
        <p:spPr>
          <a:xfrm>
            <a:off x="461818" y="1191491"/>
            <a:ext cx="7435273" cy="31311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Policy and Legislation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Heading: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Frameworks Shaping Care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Bullets: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Care Act (2014):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wellbeing, personalisation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Equality Act (2010):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protection from discrimination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NHS Long Term Plan (2019):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dementia as key priority</a:t>
            </a:r>
          </a:p>
        </p:txBody>
      </p:sp>
      <p:pic>
        <p:nvPicPr>
          <p:cNvPr id="14" name="Picture 13" descr="A blue and white logo&#10;&#10;AI-generated content may be incorrect.">
            <a:extLst>
              <a:ext uri="{FF2B5EF4-FFF2-40B4-BE49-F238E27FC236}">
                <a16:creationId xmlns:a16="http://schemas.microsoft.com/office/drawing/2014/main" id="{2AC95F79-00BC-AEFF-4274-C0224DD5742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748300" y="1320023"/>
            <a:ext cx="3810000" cy="1552575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31B1087-1468-61BC-3A69-7E766885CA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51256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965"/>
    </mc:Choice>
    <mc:Fallback>
      <p:transition spd="slow" advTm="459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FD9EFA-1B10-4B11-9CB4-DF21A3A85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24AE2E-738B-E151-206F-074010684C4E}"/>
              </a:ext>
            </a:extLst>
          </p:cNvPr>
          <p:cNvSpPr txBox="1"/>
          <p:nvPr/>
        </p:nvSpPr>
        <p:spPr>
          <a:xfrm>
            <a:off x="1163782" y="1242629"/>
            <a:ext cx="6096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Residential Care Homes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Heading: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Overview of Services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Bullets: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24/7 housing and care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Regulated by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CQC (2023)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with daily needs and medication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homes specialise in dementia units</a:t>
            </a:r>
          </a:p>
        </p:txBody>
      </p:sp>
      <p:pic>
        <p:nvPicPr>
          <p:cNvPr id="14" name="Picture 13" descr="A nurse giving a medicine to a person">
            <a:extLst>
              <a:ext uri="{FF2B5EF4-FFF2-40B4-BE49-F238E27FC236}">
                <a16:creationId xmlns:a16="http://schemas.microsoft.com/office/drawing/2014/main" id="{5E527A74-EB6E-FD25-0E35-D5591CEE4A8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984468" y="1391055"/>
            <a:ext cx="3790597" cy="4100162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39A48EA-2899-E1F2-4D6C-C95401C8EB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48018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040"/>
    </mc:Choice>
    <mc:Fallback>
      <p:transition spd="slow" advTm="420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A36D853-EA47-4D86-90A0-8A1FAEE00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ADA05C7-6B47-819D-B865-208F8622C34A}"/>
              </a:ext>
            </a:extLst>
          </p:cNvPr>
          <p:cNvSpPr txBox="1"/>
          <p:nvPr/>
        </p:nvSpPr>
        <p:spPr>
          <a:xfrm>
            <a:off x="701964" y="960583"/>
            <a:ext cx="8442036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Strengths of Residential Care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Heading: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Benefits of Residential Care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Bullets: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Constant supervision and safety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opportunities and routine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Specialist dementia staff and support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Family reassurance and respite</a:t>
            </a:r>
          </a:p>
        </p:txBody>
      </p:sp>
      <p:pic>
        <p:nvPicPr>
          <p:cNvPr id="20" name="Picture 19" descr="A board game with pieces on a table&#10;&#10;AI-generated content may be incorrect.">
            <a:extLst>
              <a:ext uri="{FF2B5EF4-FFF2-40B4-BE49-F238E27FC236}">
                <a16:creationId xmlns:a16="http://schemas.microsoft.com/office/drawing/2014/main" id="{AD01778C-3CD5-68EA-CD38-5210FE2D2E8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528930" y="902264"/>
            <a:ext cx="4961106" cy="4961106"/>
          </a:xfrm>
          <a:prstGeom prst="rect">
            <a:avLst/>
          </a:prstGeom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5C081989-74AC-AFEB-9D4F-8888806A95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09739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608"/>
    </mc:Choice>
    <mc:Fallback>
      <p:transition spd="slow" advTm="436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51974-A699-44BC-93B3-F64FE92D3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/>
              <a:t>8</a:t>
            </a:fld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9D7EF0-285D-4F36-6A55-767795CC76AE}"/>
              </a:ext>
            </a:extLst>
          </p:cNvPr>
          <p:cNvSpPr txBox="1"/>
          <p:nvPr/>
        </p:nvSpPr>
        <p:spPr>
          <a:xfrm>
            <a:off x="803564" y="988291"/>
            <a:ext cx="8340436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Weaknesses of Residential Care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Heading: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Challenges and Limitations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Bullets: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Loss of independence and autonomy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Institutional atmosphere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Staff shortages and high turnover (King’s Fund, 2022)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Funding and quality variation (LGA, 2021)</a:t>
            </a:r>
          </a:p>
        </p:txBody>
      </p:sp>
      <p:pic>
        <p:nvPicPr>
          <p:cNvPr id="12" name="Picture 11" descr="A kitchen with a stove and a chair&#10;&#10;AI-generated content may be incorrect.">
            <a:extLst>
              <a:ext uri="{FF2B5EF4-FFF2-40B4-BE49-F238E27FC236}">
                <a16:creationId xmlns:a16="http://schemas.microsoft.com/office/drawing/2014/main" id="{ED92B158-CDA0-962C-3DB8-BA8CF09032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713501" y="1104537"/>
            <a:ext cx="2844799" cy="4277642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FCBBAC9-5FC4-B80C-194F-11FC8B1B0CD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08071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295"/>
    </mc:Choice>
    <mc:Fallback>
      <p:transition spd="slow" advTm="482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2C4556-246D-4E49-AEDB-521D1C50F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4C16634-6996-18AB-F550-98D72BBD1111}"/>
              </a:ext>
            </a:extLst>
          </p:cNvPr>
          <p:cNvSpPr txBox="1"/>
          <p:nvPr/>
        </p:nvSpPr>
        <p:spPr>
          <a:xfrm>
            <a:off x="581192" y="914401"/>
            <a:ext cx="8562808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Dementia Technology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Heading: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Innovations in Dementia Care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Bullets: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Robot pets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(e.g., Paro seal)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Sensory rooms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relaxation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Talking clocks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memory aids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Apps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family communication</a:t>
            </a:r>
          </a:p>
        </p:txBody>
      </p:sp>
      <p:pic>
        <p:nvPicPr>
          <p:cNvPr id="14" name="Picture 13" descr="A person comforting an older person">
            <a:extLst>
              <a:ext uri="{FF2B5EF4-FFF2-40B4-BE49-F238E27FC236}">
                <a16:creationId xmlns:a16="http://schemas.microsoft.com/office/drawing/2014/main" id="{EE373920-C8B3-1151-EE45-EFC5B788DD9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310491" y="1196502"/>
            <a:ext cx="5648933" cy="3765955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456AFBE0-5C18-C08C-5B1F-8512DEF0B4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73985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991"/>
    </mc:Choice>
    <mc:Fallback>
      <p:transition spd="slow" advTm="439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4A0150-AECF-4D8C-A650-1671E51D3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F5594CB-C2F0-8019-DA26-83DE7144A786}"/>
              </a:ext>
            </a:extLst>
          </p:cNvPr>
          <p:cNvSpPr txBox="1"/>
          <p:nvPr/>
        </p:nvSpPr>
        <p:spPr>
          <a:xfrm>
            <a:off x="1869184" y="1459050"/>
            <a:ext cx="8257309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Evaluating Dementia Technology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Heading: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Benefits and Concerns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Bullets: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Improves mood and reduces agitation (Moyle et al., 2019)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Encourages engagement (Chan et al., 2021)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Cost, ethics, and training issues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Woffindin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Should add to human care, not replace it</a:t>
            </a:r>
          </a:p>
        </p:txBody>
      </p:sp>
      <p:pic>
        <p:nvPicPr>
          <p:cNvPr id="23" name="Picture 22" descr="A person wearing a stethoscope around her neck holding a tablet&#10;&#10;AI-generated content may be incorrect.">
            <a:extLst>
              <a:ext uri="{FF2B5EF4-FFF2-40B4-BE49-F238E27FC236}">
                <a16:creationId xmlns:a16="http://schemas.microsoft.com/office/drawing/2014/main" id="{6642A204-5604-115C-75D4-EE8C3861BC0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564128" y="1319841"/>
            <a:ext cx="2426177" cy="2504883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9B8A766-B080-30FA-88E7-2C10F5291E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15400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110"/>
    </mc:Choice>
    <mc:Fallback>
      <p:transition spd="slow" advTm="441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02C172DF-96EA-4F88-908B-161810E45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ED2FAAE-33CA-6411-3FF0-A4881D7079B3}"/>
              </a:ext>
            </a:extLst>
          </p:cNvPr>
          <p:cNvSpPr txBox="1"/>
          <p:nvPr/>
        </p:nvSpPr>
        <p:spPr>
          <a:xfrm>
            <a:off x="503088" y="1283636"/>
            <a:ext cx="8515927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Case Study: Dementia Village (Netherlands)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Heading: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Learning from Practice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Bullets: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Safe, community-style environment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Encourages independence within boundaries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Model inspires UK pilot projects</a:t>
            </a:r>
          </a:p>
        </p:txBody>
      </p:sp>
      <p:pic>
        <p:nvPicPr>
          <p:cNvPr id="29" name="Picture 28" descr="A person sitting on a lawn with a person in a wheelchair&#10;&#10;AI-generated content may be incorrect.">
            <a:extLst>
              <a:ext uri="{FF2B5EF4-FFF2-40B4-BE49-F238E27FC236}">
                <a16:creationId xmlns:a16="http://schemas.microsoft.com/office/drawing/2014/main" id="{42E46F6E-14B3-D4B9-B040-616C7B810D0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096000" y="857612"/>
            <a:ext cx="5068111" cy="4350459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C59B3D9-B900-3106-BCEF-2B8996EE52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05518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208"/>
    </mc:Choice>
    <mc:Fallback>
      <p:transition spd="slow" advTm="422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F063B0D3-5484-4E9A-B4AE-2957B71E5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23914"/>
            <a:ext cx="1052510" cy="365125"/>
          </a:xfrm>
        </p:spPr>
        <p:txBody>
          <a:bodyPr rtlCol="0"/>
          <a:lstStyle/>
          <a:p>
            <a:pPr rtl="0"/>
            <a:fld id="{3A98EE3D-8CD1-4C3F-BD1C-C98C9596463C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5263FD3-D1E2-8055-4D19-7ADE24EDB671}"/>
              </a:ext>
            </a:extLst>
          </p:cNvPr>
          <p:cNvSpPr txBox="1"/>
          <p:nvPr/>
        </p:nvSpPr>
        <p:spPr>
          <a:xfrm>
            <a:off x="988291" y="1366982"/>
            <a:ext cx="8155709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Case Study: Robot Pet Trials (UK)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Heading: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Technology in Action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Bullets: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Robot pets reduced stress (Fossey et al., 2014)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Improved communication and mood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Challenges: cost, ethics, novelty effect</a:t>
            </a:r>
          </a:p>
        </p:txBody>
      </p:sp>
      <p:pic>
        <p:nvPicPr>
          <p:cNvPr id="26" name="Picture 25" descr="A white robot dog with a black face&#10;&#10;AI-generated content may be incorrect.">
            <a:extLst>
              <a:ext uri="{FF2B5EF4-FFF2-40B4-BE49-F238E27FC236}">
                <a16:creationId xmlns:a16="http://schemas.microsoft.com/office/drawing/2014/main" id="{183D8333-F00A-3358-BF95-53FFB6D3CF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431684" y="1528618"/>
            <a:ext cx="4772025" cy="3962400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3124310B-FD8B-F9F0-2DFD-53B9198AD1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5256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658"/>
    </mc:Choice>
    <mc:Fallback>
      <p:transition spd="slow" advTm="516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BF2C65-51DF-A76F-98F9-249FE0F93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13</a:t>
            </a:fld>
            <a:endParaRPr lang="en-GB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AB4C6F-A645-AF01-7358-547E1E825FCA}"/>
              </a:ext>
            </a:extLst>
          </p:cNvPr>
          <p:cNvSpPr txBox="1"/>
          <p:nvPr/>
        </p:nvSpPr>
        <p:spPr>
          <a:xfrm>
            <a:off x="470171" y="1080655"/>
            <a:ext cx="8377382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Heading: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Improving Dementia Care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Bullets: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Increase funding for person-centred care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Train staff on tech and ethics (WHO, 2024)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Co-design with residents and families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Ongoing evaluation and feedback</a:t>
            </a:r>
          </a:p>
        </p:txBody>
      </p:sp>
      <p:pic>
        <p:nvPicPr>
          <p:cNvPr id="8" name="Picture 7" descr="Several dollar bills on a black background&#10;&#10;AI-generated content may be incorrect.">
            <a:extLst>
              <a:ext uri="{FF2B5EF4-FFF2-40B4-BE49-F238E27FC236}">
                <a16:creationId xmlns:a16="http://schemas.microsoft.com/office/drawing/2014/main" id="{AD974CF6-41FD-BA80-36B5-315173B770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45169" y="1117455"/>
            <a:ext cx="6476660" cy="435150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E84EF2A-01D5-3805-6E20-4136707CF49F}"/>
              </a:ext>
            </a:extLst>
          </p:cNvPr>
          <p:cNvSpPr txBox="1"/>
          <p:nvPr/>
        </p:nvSpPr>
        <p:spPr>
          <a:xfrm>
            <a:off x="5758773" y="5546513"/>
            <a:ext cx="596305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5" tooltip="https://foto.wuestenigel.com/globe-on-us-dollar-banknotes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6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E395F0F-4F42-E7B1-1B34-8C1784787F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34320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382"/>
    </mc:Choice>
    <mc:Fallback>
      <p:transition spd="slow" advTm="453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76463D-9048-B1D3-25D0-778E83ECF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14</a:t>
            </a:fld>
            <a:endParaRPr lang="en-GB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AD143C5-81AC-100F-EA21-3CCFEF5600FC}"/>
              </a:ext>
            </a:extLst>
          </p:cNvPr>
          <p:cNvSpPr txBox="1"/>
          <p:nvPr/>
        </p:nvSpPr>
        <p:spPr>
          <a:xfrm>
            <a:off x="701964" y="1145309"/>
            <a:ext cx="8442036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Barriers and Solutions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Heading: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Challenges to Implementation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Bullets: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High costs → phased introduction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Workforce shortage → recruitment and better pay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Ethical issues → clearer national guidance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divide → staff and family training</a:t>
            </a:r>
          </a:p>
        </p:txBody>
      </p:sp>
      <p:pic>
        <p:nvPicPr>
          <p:cNvPr id="8" name="Picture 7" descr="A arrow hitting a target">
            <a:extLst>
              <a:ext uri="{FF2B5EF4-FFF2-40B4-BE49-F238E27FC236}">
                <a16:creationId xmlns:a16="http://schemas.microsoft.com/office/drawing/2014/main" id="{5D4CFB4D-5967-0004-4048-1F40DF4070E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096000" y="1143123"/>
            <a:ext cx="5263128" cy="4250988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7A53127-1343-DE31-017F-BEFED64D02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58532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043"/>
    </mc:Choice>
    <mc:Fallback>
      <p:transition spd="slow" advTm="540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2AEFA2-1556-0392-C650-16CDE78EFB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15</a:t>
            </a:fld>
            <a:endParaRPr lang="en-GB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1219BD-4253-A6F2-8873-644718E28710}"/>
              </a:ext>
            </a:extLst>
          </p:cNvPr>
          <p:cNvSpPr txBox="1"/>
          <p:nvPr/>
        </p:nvSpPr>
        <p:spPr>
          <a:xfrm>
            <a:off x="665018" y="1899298"/>
            <a:ext cx="8478982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Heading: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Key Messages</a:t>
            </a:r>
          </a:p>
          <a:p>
            <a:pPr>
              <a:buNone/>
            </a:pP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Bullets: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homes vital for dementia support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Technology improves quality of life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Must balance innovation with compassion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Future: ethical, well-trained, inclusive care</a:t>
            </a:r>
          </a:p>
        </p:txBody>
      </p:sp>
      <p:pic>
        <p:nvPicPr>
          <p:cNvPr id="8" name="Picture 7" descr="A person and person hugging&#10;&#10;AI-generated content may be incorrect.">
            <a:extLst>
              <a:ext uri="{FF2B5EF4-FFF2-40B4-BE49-F238E27FC236}">
                <a16:creationId xmlns:a16="http://schemas.microsoft.com/office/drawing/2014/main" id="{65C186C8-F481-7F5A-4CD8-C2F2DD563EB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117404" y="2209799"/>
            <a:ext cx="3748392" cy="3072319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1E0BD812-FA9C-315F-12C5-E10A44C65E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22881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032"/>
    </mc:Choice>
    <mc:Fallback>
      <p:transition spd="slow" advTm="440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4E29DA-666D-4B66-0232-37173284F2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3A98EE3D-8CD1-4C3F-BD1C-C98C9596463C}" type="slidenum">
              <a:rPr lang="en-GB" noProof="0" smtClean="0"/>
              <a:t>16</a:t>
            </a:fld>
            <a:endParaRPr lang="en-GB" noProof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62AEEE-19FB-E7BE-C641-0E6EC8F559B6}"/>
              </a:ext>
            </a:extLst>
          </p:cNvPr>
          <p:cNvSpPr txBox="1"/>
          <p:nvPr/>
        </p:nvSpPr>
        <p:spPr>
          <a:xfrm>
            <a:off x="262647" y="68961"/>
            <a:ext cx="11663464" cy="63094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Full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Referance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list:</a:t>
            </a:r>
          </a:p>
          <a:p>
            <a:pPr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Age UK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Later Life in the United Kingdom.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London: Age UK.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Alzheimer’s Society (2022)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Dementia UK: Update.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London: Alzheimer’s Society.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and Adult Social Care in England 2022/23.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London: CQC.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Chan, J., Neill, S. and Alford, J. (2021) ‘The Role of Social Robots in Dementia Care: Evidence and Practice’,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Age and Ageing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50(3), pp. 831–839.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Cumming, E. and Henry, W. (1961)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Growing Old: The Process of Disengagement.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New York: Basic Books.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(DHSC) (2014)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Care Act 2014.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London: The Stationery Office.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Fossey, J., Ballard, C., Juszczak, E., James, I., Alder, N. and Brooker, D. (2014) ‘Enhanced Psychosocial Care and the Use of Antipsychotic Medication in Care Homes: A Cluster Randomised Trial’,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349, g6412.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Havighurst, R.J. (1961) ‘Successful Ageing’,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1(1), pp. 8–13.</a:t>
            </a:r>
          </a:p>
          <a:p>
            <a:pPr>
              <a:buNone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Kitwood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T. (1997)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Dementia Reconsidered: The Person Comes First.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Buckingham: Open University Press.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Local Government Association (LGA) (2021)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Future of Adult Social Care.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London: LGA.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Moyle, W., Jones, C. and Cooke, M. (2019) ‘An Exploratory Study of the Impact of a Companion Robot on People with Dementia’,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the American Medical Directors Association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20(10), pp. 817–823.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London: NHS England.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(ONS)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Living Longer: The UK’s Changing Population.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London: ONS.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Osborne, L. (2022) ‘Technology Acceptance in Dementia Care: Barriers and Enablers’,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Dementia Journal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21(5), pp. 1123–1140.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King’s Fund (2022)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Adult Social Care Funding: Issues and Options.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London: The King’s Fund.</a:t>
            </a:r>
          </a:p>
          <a:p>
            <a:pPr>
              <a:buNone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Woffindin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L. (2024) ‘Ethical Use of Artificial Intelligence and Robotics in Care Homes’,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Health and Ageing Review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18(2), pp. 210–225.</a:t>
            </a:r>
          </a:p>
          <a:p>
            <a:pPr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(2024)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Digital Health and Dementia Care: Global Outlook.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Geneva: World Health Organization.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200831A6-0963-277D-38C2-A0402D1662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90163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895"/>
    </mc:Choice>
    <mc:Fallback>
      <p:transition spd="slow" advTm="17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0FB38-0113-4F80-BBD4-A9C97FF40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727" y="1948873"/>
            <a:ext cx="3485840" cy="2512291"/>
          </a:xfrm>
        </p:spPr>
        <p:txBody>
          <a:bodyPr rtlCol="0"/>
          <a:lstStyle/>
          <a:p>
            <a:pPr rtl="0"/>
            <a:r>
              <a:rPr lang="en-GB" dirty="0"/>
              <a:t>Thank you</a:t>
            </a:r>
          </a:p>
        </p:txBody>
      </p:sp>
      <p:pic>
        <p:nvPicPr>
          <p:cNvPr id="6" name="Picture Placeholder 5" descr="A doctor talking to a patient&#10;">
            <a:extLst>
              <a:ext uri="{FF2B5EF4-FFF2-40B4-BE49-F238E27FC236}">
                <a16:creationId xmlns:a16="http://schemas.microsoft.com/office/drawing/2014/main" id="{AC4A1F6E-E065-4C87-B012-9FBDEC8C1ED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657344" y="0"/>
            <a:ext cx="7534656" cy="6858000"/>
          </a:xfrm>
        </p:spPr>
      </p:pic>
    </p:spTree>
    <p:extLst>
      <p:ext uri="{BB962C8B-B14F-4D97-AF65-F5344CB8AC3E}">
        <p14:creationId xmlns:p14="http://schemas.microsoft.com/office/powerpoint/2010/main" val="2261619712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Custom 10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465359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763_TF45205285_Win32" id="{512915A2-2AB9-4EE3-80AA-D8F6366BE079}" vid="{B6D99418-21CE-40BE-AD04-F937B08DC4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470C9DA-ADC8-49D9-B223-6D54C6FB7BE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7333985-6DEC-4BB6-B360-FFFEFA02249A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54608ECE-840A-4514-AD05-0950FC5D30A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{9E950C83-2DE5-421F-A565-19D44BCA3BD9}tf45205285_win32</Template>
  <TotalTime>122</TotalTime>
  <Words>1028</Words>
  <Application>Microsoft Office PowerPoint</Application>
  <PresentationFormat>Widescreen</PresentationFormat>
  <Paragraphs>219</Paragraphs>
  <Slides>17</Slides>
  <Notes>13</Notes>
  <HiddenSlides>0</HiddenSlides>
  <MMClips>16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Gill Sans MT</vt:lpstr>
      <vt:lpstr>Wingdings 2</vt:lpstr>
      <vt:lpstr>DividendVTI</vt:lpstr>
      <vt:lpstr>Residential Care Homes and Dementia Technology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vasile nedelcu</dc:creator>
  <cp:lastModifiedBy>vasile nedelcu</cp:lastModifiedBy>
  <cp:revision>1</cp:revision>
  <dcterms:created xsi:type="dcterms:W3CDTF">2025-10-04T14:01:26Z</dcterms:created>
  <dcterms:modified xsi:type="dcterms:W3CDTF">2025-10-20T21:12:38Z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