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6858000" cx="9144000"/>
  <p:notesSz cx="6669075" cy="9753600"/>
  <p:embeddedFontLst>
    <p:embeddedFont>
      <p:font typeface="Open Sans"/>
      <p:regular r:id="rId13"/>
      <p:bold r:id="rId14"/>
      <p:italic r:id="rId15"/>
      <p:boldItalic r:id="rId1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pos="3072" orient="horz"/>
        <p:guide pos="2101"/>
      </p:guideLst>
    </p:cSldViewPr>
  </p:notes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OpenSans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OpenSans-italic.fntdata"/><Relationship Id="rId14" Type="http://schemas.openxmlformats.org/officeDocument/2006/relationships/font" Target="fonts/OpenSans-bold.fntdata"/><Relationship Id="rId16" Type="http://schemas.openxmlformats.org/officeDocument/2006/relationships/font" Target="fonts/OpenSans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895350" y="730250"/>
            <a:ext cx="4878388" cy="365918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/>
          <p:nvPr>
            <p:ph idx="1" type="body"/>
          </p:nvPr>
        </p:nvSpPr>
        <p:spPr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76" name="Google Shape;76;p1:notes"/>
          <p:cNvSpPr/>
          <p:nvPr>
            <p:ph idx="2" type="sldImg"/>
          </p:nvPr>
        </p:nvSpPr>
        <p:spPr>
          <a:xfrm>
            <a:off x="895350" y="730250"/>
            <a:ext cx="4878388" cy="365918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83" name="Google Shape;83;p2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84" name="Google Shape;84;p2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91" name="Google Shape;91;p3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92" name="Google Shape;92;p3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99" name="Google Shape;99;p4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0" name="Google Shape;100;p4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5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07" name="Google Shape;107;p5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8" name="Google Shape;108;p5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6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15" name="Google Shape;115;p6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6" name="Google Shape;116;p6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/>
          <p:nvPr>
            <p:ph idx="2" type="sldImg"/>
          </p:nvPr>
        </p:nvSpPr>
        <p:spPr>
          <a:xfrm>
            <a:off x="895350" y="730250"/>
            <a:ext cx="4878300" cy="3659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23" name="Google Shape;123;p7:notes"/>
          <p:cNvSpPr txBox="1"/>
          <p:nvPr>
            <p:ph idx="1" type="body"/>
          </p:nvPr>
        </p:nvSpPr>
        <p:spPr>
          <a:xfrm>
            <a:off x="889000" y="4632325"/>
            <a:ext cx="4891200" cy="43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050" lIns="90125" spcFirstLastPara="1" rIns="90125" wrap="square" tIns="4505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24" name="Google Shape;124;p7:notes"/>
          <p:cNvSpPr txBox="1"/>
          <p:nvPr>
            <p:ph idx="12" type="sldNum"/>
          </p:nvPr>
        </p:nvSpPr>
        <p:spPr>
          <a:xfrm>
            <a:off x="3778250" y="9266238"/>
            <a:ext cx="2890800" cy="487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050" lIns="90125" spcFirstLastPara="1" rIns="90125" wrap="square" tIns="4505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/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" type="subTitle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0" type="dt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1" type="ftr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" name="Google Shape;19;p2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" type="body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1" type="ftr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Google Shape;25;p3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/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1" sz="4000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" type="body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5" name="Google Shape;35;p5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0" name="Google Shape;40;p6"/>
          <p:cNvSpPr txBox="1"/>
          <p:nvPr>
            <p:ph idx="2" type="body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1" name="Google Shape;41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6"/>
          <p:cNvSpPr txBox="1"/>
          <p:nvPr>
            <p:ph idx="4" type="body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3" name="Google Shape;43;p6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9"/>
          <p:cNvSpPr txBox="1"/>
          <p:nvPr>
            <p:ph idx="1" type="body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5" name="Google Shape;55;p9"/>
          <p:cNvSpPr txBox="1"/>
          <p:nvPr>
            <p:ph idx="2" type="body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6" name="Google Shape;56;p9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9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/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1" sz="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/>
          <p:nvPr>
            <p:ph idx="2" type="pic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61" name="Google Shape;61;p10"/>
          <p:cNvSpPr txBox="1"/>
          <p:nvPr>
            <p:ph idx="1" type="body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2" name="Google Shape;62;p10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" type="body"/>
          </p:nvPr>
        </p:nvSpPr>
        <p:spPr>
          <a:xfrm rot="5400000">
            <a:off x="2613819" y="-556418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1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/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" type="body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050" u="none" cap="none" strike="noStrik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2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1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gov.uk" TargetMode="External"/><Relationship Id="rId4" Type="http://schemas.openxmlformats.org/officeDocument/2006/relationships/hyperlink" Target="https://www.gov.uk" TargetMode="External"/><Relationship Id="rId5" Type="http://schemas.openxmlformats.org/officeDocument/2006/relationships/hyperlink" Target="https://www.healthcareers.nhs.uk/explore-roles/healthcare-support-worker/roles/healthcare-assistant" TargetMode="External"/><Relationship Id="rId6" Type="http://schemas.openxmlformats.org/officeDocument/2006/relationships/hyperlink" Target="https://www.healthcareers.nhs.uk/explore-roles/healthcare-support-worker/roles/healthcare-assistant" TargetMode="External"/><Relationship Id="rId7" Type="http://schemas.openxmlformats.org/officeDocument/2006/relationships/hyperlink" Target="https://www.skillsforcare.org.uk" TargetMode="External"/><Relationship Id="rId8" Type="http://schemas.openxmlformats.org/officeDocument/2006/relationships/hyperlink" Target="https://www.skillsforcar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/>
          <p:nvPr>
            <p:ph type="ctrTitle"/>
          </p:nvPr>
        </p:nvSpPr>
        <p:spPr>
          <a:xfrm>
            <a:off x="684213" y="908050"/>
            <a:ext cx="7772400" cy="123506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b="1" lang="en-US">
                <a:solidFill>
                  <a:schemeClr val="lt1"/>
                </a:solidFill>
              </a:rPr>
              <a:t>LCHS4001</a:t>
            </a:r>
            <a:endParaRPr/>
          </a:p>
        </p:txBody>
      </p:sp>
      <p:sp>
        <p:nvSpPr>
          <p:cNvPr id="79" name="Google Shape;79;p13"/>
          <p:cNvSpPr txBox="1"/>
          <p:nvPr>
            <p:ph idx="1" type="subTitle"/>
          </p:nvPr>
        </p:nvSpPr>
        <p:spPr>
          <a:xfrm>
            <a:off x="214750" y="2348875"/>
            <a:ext cx="8768400" cy="355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</a:pPr>
            <a:r>
              <a:rPr b="1" lang="en-US" sz="3600">
                <a:solidFill>
                  <a:schemeClr val="lt1"/>
                </a:solidFill>
              </a:rPr>
              <a:t>Academic and Employability Skills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Task 1:   Individual presentation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Name: Kulwinder Kaur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Id:  2217502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t/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Lecturer : Naomi Doerge   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 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1800">
                <a:solidFill>
                  <a:schemeClr val="lt1"/>
                </a:solidFill>
              </a:rPr>
              <a:t>Date:09/08/2026</a:t>
            </a:r>
            <a:endParaRPr sz="1800">
              <a:solidFill>
                <a:schemeClr val="lt1"/>
              </a:solidFill>
            </a:endParaRPr>
          </a:p>
          <a:p>
            <a:pPr indent="0" lvl="0" marL="0" rtl="0" algn="ctr">
              <a:lnSpc>
                <a:spcPct val="100000"/>
              </a:lnSpc>
              <a:spcBef>
                <a:spcPts val="880"/>
              </a:spcBef>
              <a:spcAft>
                <a:spcPts val="0"/>
              </a:spcAft>
              <a:buClr>
                <a:srgbClr val="FFFF00"/>
              </a:buClr>
              <a:buSzPts val="4400"/>
              <a:buNone/>
            </a:pPr>
            <a:r>
              <a:t/>
            </a:r>
            <a:endParaRPr/>
          </a:p>
        </p:txBody>
      </p:sp>
      <p:sp>
        <p:nvSpPr>
          <p:cNvPr id="80" name="Google Shape;80;p13"/>
          <p:cNvSpPr txBox="1"/>
          <p:nvPr>
            <p:ph idx="12" type="sldNum"/>
          </p:nvPr>
        </p:nvSpPr>
        <p:spPr>
          <a:xfrm>
            <a:off x="8244408" y="6453336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‹#›</a:t>
            </a:fld>
            <a:endParaRPr b="0" i="0" sz="1200" u="none" cap="none" strike="noStrik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b="1" lang="en-US"/>
              <a:t>Introduction</a:t>
            </a:r>
            <a:endParaRPr b="1"/>
          </a:p>
        </p:txBody>
      </p:sp>
      <p:sp>
        <p:nvSpPr>
          <p:cNvPr id="87" name="Google Shape;87;p14"/>
          <p:cNvSpPr txBox="1"/>
          <p:nvPr>
            <p:ph idx="1" type="body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Job Role: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Health and Social Care Assistant in a Care Home: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I chose the role of a Health and Social Care Assistant because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 it involves supporting older people and  adults with their daily living activities,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Health care assistant help for improving their quality of life. 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This role also provides opportunities to develop healthcare skills and progress within the health and social care sector </a:t>
            </a: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(NHS Careers, 2024)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.</a:t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4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My Research  Resources</a:t>
            </a:r>
            <a:endParaRPr/>
          </a:p>
        </p:txBody>
      </p:sp>
      <p:sp>
        <p:nvSpPr>
          <p:cNvPr id="95" name="Google Shape;95;p15"/>
          <p:cNvSpPr txBox="1"/>
          <p:nvPr>
            <p:ph idx="1" type="body"/>
          </p:nvPr>
        </p:nvSpPr>
        <p:spPr>
          <a:xfrm>
            <a:off x="457200" y="1508225"/>
            <a:ext cx="8229600" cy="400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I started my research by using reliable sources, including: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NHS Careers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Skills for Care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GOV.UK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Google Scholar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What I Searched</a:t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Main responsibilities of care assistants.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Essential skills such as communication, empathy, and teamwork.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Required qualifications and career progression opportunities </a:t>
            </a: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(Skills for Care, 2024; NHS Careers, 2024).</a:t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/>
          </a:p>
        </p:txBody>
      </p:sp>
      <p:sp>
        <p:nvSpPr>
          <p:cNvPr id="96" name="Google Shape;96;p15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/>
          <p:nvPr>
            <p:ph type="title"/>
          </p:nvPr>
        </p:nvSpPr>
        <p:spPr>
          <a:xfrm>
            <a:off x="255000" y="-1680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4000"/>
              <a:t>CRAAP Test Evaluation:</a:t>
            </a:r>
            <a:endParaRPr sz="4000"/>
          </a:p>
        </p:txBody>
      </p:sp>
      <p:sp>
        <p:nvSpPr>
          <p:cNvPr id="103" name="Google Shape;103;p16"/>
          <p:cNvSpPr txBox="1"/>
          <p:nvPr>
            <p:ph idx="1" type="body"/>
          </p:nvPr>
        </p:nvSpPr>
        <p:spPr>
          <a:xfrm>
            <a:off x="255000" y="534300"/>
            <a:ext cx="8634000" cy="520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Source Evaluated: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NHS Careers (2024)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Currency: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The page was updated in 2024, making  all the information care urrent.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Relevance: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The information are directly relevant to the duties and responsibilities of a Health and Social Care Assistant.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Authority: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The source is published by the NHS, a trusted and reliable healthcare organisation.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Accuracy: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The information is evidence-based ad based on  current health care practice.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Purpose: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The website provides educational career information </a:t>
            </a: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(NHS Careers, 2024).</a:t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herefore,This source is reliable because it satisfies all five CRAAP criteria.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6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Challenges </a:t>
            </a:r>
            <a:endParaRPr/>
          </a:p>
        </p:txBody>
      </p:sp>
      <p:sp>
        <p:nvSpPr>
          <p:cNvPr id="111" name="Google Shape;111;p17"/>
          <p:cNvSpPr txBox="1"/>
          <p:nvPr>
            <p:ph idx="1" type="body"/>
          </p:nvPr>
        </p:nvSpPr>
        <p:spPr>
          <a:xfrm>
            <a:off x="457200" y="134055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Challenges i face while start my research :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hard to find trustworthy sources among many websites.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Identifying the most up-to-date information.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Comparing different descriptions of the health care assistant.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Managing a large amount of information from different websites.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In order to overcome these challenges I checked publication dates on official government and healthcare websites </a:t>
            </a:r>
            <a:r>
              <a:rPr b="1" lang="en-US" sz="1800">
                <a:latin typeface="Arial"/>
                <a:ea typeface="Arial"/>
                <a:cs typeface="Arial"/>
                <a:sym typeface="Arial"/>
              </a:rPr>
              <a:t>(GOV.UK, 2024; NHS Careers, 2024).</a:t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17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b="1" lang="en-US"/>
              <a:t>Next Action </a:t>
            </a:r>
            <a:r>
              <a:rPr b="1" lang="en-US"/>
              <a:t>Plan</a:t>
            </a:r>
            <a:r>
              <a:rPr b="1" lang="en-US"/>
              <a:t> </a:t>
            </a:r>
            <a:endParaRPr b="1"/>
          </a:p>
        </p:txBody>
      </p:sp>
      <p:sp>
        <p:nvSpPr>
          <p:cNvPr id="119" name="Google Shape;119;p18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20" name="Google Shape;120;p18"/>
          <p:cNvSpPr txBox="1"/>
          <p:nvPr>
            <p:ph idx="1" type="body"/>
          </p:nvPr>
        </p:nvSpPr>
        <p:spPr>
          <a:xfrm>
            <a:off x="457200" y="1600200"/>
            <a:ext cx="73188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Continue research and utilise official and scholarly sources.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Arrange my notes.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Compare data from various sources.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Create a structure for my report.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Compose and edit my report.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Verify that all sources are properly cited in accordance with Harvard style.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My report will be stronger and more credible if I include trustworthy evidence (Cottrell, 2019).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3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/>
              <a:t>References </a:t>
            </a:r>
            <a:endParaRPr/>
          </a:p>
        </p:txBody>
      </p:sp>
      <p:sp>
        <p:nvSpPr>
          <p:cNvPr id="127" name="Google Shape;127;p19"/>
          <p:cNvSpPr txBox="1"/>
          <p:nvPr>
            <p:ph idx="1" type="body"/>
          </p:nvPr>
        </p:nvSpPr>
        <p:spPr>
          <a:xfrm>
            <a:off x="365550" y="11878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Cottrell, S. (2019) </a:t>
            </a:r>
            <a:r>
              <a:rPr i="1" lang="en-US" sz="1800">
                <a:latin typeface="Arial"/>
                <a:ea typeface="Arial"/>
                <a:cs typeface="Arial"/>
                <a:sym typeface="Arial"/>
              </a:rPr>
              <a:t>The Study Skills Handbook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. 5th edn. London: Red Globe Press.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GOV.UK (2024) </a:t>
            </a:r>
            <a:r>
              <a:rPr i="1" lang="en-US" sz="1800">
                <a:latin typeface="Arial"/>
                <a:ea typeface="Arial"/>
                <a:cs typeface="Arial"/>
                <a:sym typeface="Arial"/>
              </a:rPr>
              <a:t>Working, jobs and pensions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-US" sz="18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/>
              </a:rPr>
              <a:t> </a:t>
            </a:r>
            <a:r>
              <a:rPr lang="en-US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https://www.gov.uk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(Accessed: 6 August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NHS Careers (2024) </a:t>
            </a:r>
            <a:r>
              <a:rPr i="1" lang="en-US" sz="1800">
                <a:latin typeface="Arial"/>
                <a:ea typeface="Arial"/>
                <a:cs typeface="Arial"/>
                <a:sym typeface="Arial"/>
              </a:rPr>
              <a:t>Healthcare assistant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-US" sz="18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/>
              </a:rPr>
              <a:t> </a:t>
            </a:r>
            <a:r>
              <a:rPr lang="en-US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https://www.healthcareers.nhs.uk/explore-roles/healthcare-support-worker/roles/healthcare-assistant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(Accessed: 6 August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Skills for Care (2024) </a:t>
            </a:r>
            <a:r>
              <a:rPr i="1" lang="en-US" sz="1800">
                <a:latin typeface="Arial"/>
                <a:ea typeface="Arial"/>
                <a:cs typeface="Arial"/>
                <a:sym typeface="Arial"/>
              </a:rPr>
              <a:t>Care worker roles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. Available at:</a:t>
            </a:r>
            <a:r>
              <a:rPr lang="en-US" sz="18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-US" sz="1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https://www.skillsforcare.org.uk</a:t>
            </a:r>
            <a:r>
              <a:rPr lang="en-US" sz="1800">
                <a:latin typeface="Arial"/>
                <a:ea typeface="Arial"/>
                <a:cs typeface="Arial"/>
                <a:sym typeface="Arial"/>
              </a:rPr>
              <a:t> (Accessed: 6 August 2026).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19"/>
          <p:cNvSpPr txBox="1"/>
          <p:nvPr>
            <p:ph idx="12" type="sldNum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