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1BCED9-FBF3-8248-8638-F102B86BA4C5}" v="1" dt="2023-04-24T10:35:33.0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59"/>
    <p:restoredTop sz="94694"/>
  </p:normalViewPr>
  <p:slideViewPr>
    <p:cSldViewPr snapToGrid="0">
      <p:cViewPr varScale="1">
        <p:scale>
          <a:sx n="121" d="100"/>
          <a:sy n="121" d="100"/>
        </p:scale>
        <p:origin x="79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B0DB3-A8FF-4ABB-9E2E-D960422260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25308"/>
          </a:xfrm>
        </p:spPr>
        <p:txBody>
          <a:bodyPr anchor="b">
            <a:normAutofit/>
          </a:bodyPr>
          <a:lstStyle>
            <a:lvl1pPr algn="ctr"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EE0618-75D7-410F-859C-CDF53BC53E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86729"/>
            <a:ext cx="9144000" cy="1135529"/>
          </a:xfrm>
        </p:spPr>
        <p:txBody>
          <a:bodyPr>
            <a:normAutofit/>
          </a:bodyPr>
          <a:lstStyle>
            <a:lvl1pPr marL="0" indent="0" algn="ctr">
              <a:lnSpc>
                <a:spcPct val="12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37F11-76DB-4DD9-9747-3F38D05BA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4/24/23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9F581-81B0-44B3-ABA5-A25CA4BA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10D591-ADCF-4300-8282-72AE357F3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78849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4/24/23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85837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A1BE8-ECC1-4027-B16E-C7BECCA9D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46C7E1-471A-46AA-8068-98E68C0C20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C9F8F-EC48-4D16-B4C6-023A7B607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4/24/23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9FA5B3-F726-417B-932A-B93E0C8F5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D21F1-1A24-43EA-AB09-3024C491E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81220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16569-B648-4D50-BEB8-E8DAE24D6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831B3-A1FD-470C-BEEE-4CFB441502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F34A17-C244-438C-9AE3-FB9B3CE3BD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CFA3AA-3FC1-4B98-8F99-1726F1AC0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4/24/23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E10883-BACC-41A1-9067-ECFDB937D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7660A2-13C9-4432-A6EB-A4FF3D78F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2511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C843-C993-4E9C-80DD-3620816E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A8E3-B066-4511-9C6E-A3435B64D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5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6B63-4102-4802-94D7-F138F80F3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4765-08A7-4A60-86DC-DC420F60B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34325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AA2795-EFB6-4000-8F25-FBB62646C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58237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42CFB-FE12-494A-9C41-3CB90F07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4/24/23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A07E3-59E1-4EBD-9687-4B6ABE96A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7BB23-7539-4674-8B66-ACEFF946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0905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41DB-C73C-4968-B434-A6AA14DA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152BF-92C7-4BF5-A9DB-16A0BF0F5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4/24/23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89DB7-F492-4037-A439-D70F7E556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A96F1-8B8A-4E83-B3C2-E10DE522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68187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4/24/23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6075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CBE2C-9DAA-489D-AC88-15CBBA8A9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124BE-E494-445A-A4FB-A2A8F28F0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2446DE-9A32-4774-9F7C-86678CA90E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00115D-61B3-46D0-B4D3-30C374B52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4/24/23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3C2AFC-D0F8-469F-B1E0-123C2E066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B9BCDA-9EF7-4531-8021-AF7B30751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10544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AE558-F89F-4688-94E5-77F37D49F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CD35AF-8CA2-49BB-BAE9-F29A0186EC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5CAA98-55BD-4118-A8AF-D603060784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BFF4C5-82A8-4AD8-B7E2-2882F6576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4/24/23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60B401-B64F-417B-8AD6-581A22E5E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24BD4C-7149-44BF-8150-F72CAA95A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46863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E5C77-55F8-4677-A96C-E6D3F5545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A064EF-ADDA-4943-8F87-A7469D7997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B0D493-D1E7-4358-95E9-B5B80A49E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4/24/23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E98326-3276-4B9E-960F-10C6677BFA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4C3AC2-288D-4FEE-BF80-0EAEDDFAB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1800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3C6A-5417-40BD-BF7A-9405832237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3BCB45-B343-46F6-9718-AA0D68CED1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BDA2A4-FD34-4E17-908F-4367B1E644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4/24/23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87AE3-776D-451D-AA52-C06B74724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A0C4D5-BE1E-4D6A-9196-E0F9E42B2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24291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436E0F2-A64B-471E-93C0-8DFE08CC57C8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C1E3AB1-2A8C-4607-9FAE-D8BDB280FE1A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6D66059-832F-40B6-A35F-F56C8F38A1E7}"/>
              </a:ext>
            </a:extLst>
          </p:cNvPr>
          <p:cNvCxnSpPr>
            <a:cxnSpLocks/>
          </p:cNvCxnSpPr>
          <p:nvPr/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515E2ED-7EA9-448D-83FA-54C3DF9723BD}"/>
              </a:ext>
            </a:extLst>
          </p:cNvPr>
          <p:cNvCxnSpPr>
            <a:cxnSpLocks/>
          </p:cNvCxnSpPr>
          <p:nvPr/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0595356-EABD-4767-AC9D-EA21FF115EC0}"/>
              </a:ext>
            </a:extLst>
          </p:cNvPr>
          <p:cNvCxnSpPr>
            <a:cxnSpLocks/>
          </p:cNvCxnSpPr>
          <p:nvPr/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8CD9F06-9628-469C-B788-A894E3E08281}"/>
              </a:ext>
            </a:extLst>
          </p:cNvPr>
          <p:cNvCxnSpPr>
            <a:cxnSpLocks/>
          </p:cNvCxnSpPr>
          <p:nvPr/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550A431-0B61-421B-B4B7-24C0CFF0F938}"/>
              </a:ext>
            </a:extLst>
          </p:cNvPr>
          <p:cNvCxnSpPr>
            <a:cxnSpLocks/>
          </p:cNvCxnSpPr>
          <p:nvPr/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5B94C5-D205-4339-B029-5D0FD2E5F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96DC5C-BD34-4CE4-8AA7-A6A4B9516F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009554"/>
            <a:ext cx="9906000" cy="40244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192A7-D622-449D-9FC2-48FDE4D690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37102" y="6398878"/>
            <a:ext cx="419390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11EAACC7-3B3F-47D1-959A-EF58926E955E}" type="datetimeFigureOut">
              <a:rPr lang="en-US" smtClean="0"/>
              <a:t>4/24/23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35B93C-2BE9-4847-BFE5-D3CBCC6E94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4429" y="6398878"/>
            <a:ext cx="4497315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 b="1" spc="30" baseline="0">
                <a:solidFill>
                  <a:schemeClr val="tx2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70A99-395E-4F22-8AAB-6C7EE743D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02477" y="6398878"/>
            <a:ext cx="470887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31307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62" r:id="rId4"/>
    <p:sldLayoutId id="2147483663" r:id="rId5"/>
    <p:sldLayoutId id="2147483664" r:id="rId6"/>
    <p:sldLayoutId id="2147483665" r:id="rId7"/>
    <p:sldLayoutId id="2147483666" r:id="rId8"/>
    <p:sldLayoutId id="2147483667" r:id="rId9"/>
    <p:sldLayoutId id="2147483668" r:id="rId10"/>
    <p:sldLayoutId id="214748366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82950D9A-4705-4314-961A-4F88B2CE41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0">
            <a:extLst>
              <a:ext uri="{FF2B5EF4-FFF2-40B4-BE49-F238E27FC236}">
                <a16:creationId xmlns:a16="http://schemas.microsoft.com/office/drawing/2014/main" id="{B13969F2-ED52-4E5C-B3FC-01E01B8B9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2"/>
            <a:ext cx="12192000" cy="685734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CC733A-5E08-2886-5E62-2660DFF176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1870" y="749595"/>
            <a:ext cx="5645888" cy="3902149"/>
          </a:xfrm>
        </p:spPr>
        <p:txBody>
          <a:bodyPr anchor="t">
            <a:normAutofit/>
          </a:bodyPr>
          <a:lstStyle/>
          <a:p>
            <a:pPr algn="l"/>
            <a:r>
              <a:rPr lang="en-US" sz="4600" dirty="0"/>
              <a:t>Contemporary challenges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242DAB-C150-5AEF-630E-A241D993A5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71870" y="4651745"/>
            <a:ext cx="4890977" cy="999460"/>
          </a:xfrm>
        </p:spPr>
        <p:txBody>
          <a:bodyPr anchor="b">
            <a:normAutofit/>
          </a:bodyPr>
          <a:lstStyle/>
          <a:p>
            <a:pPr algn="l"/>
            <a:r>
              <a:rPr lang="en-US" dirty="0"/>
              <a:t>TASK 2 (Jake </a:t>
            </a:r>
            <a:r>
              <a:rPr lang="en-US" dirty="0" err="1"/>
              <a:t>pearson</a:t>
            </a:r>
            <a:r>
              <a:rPr lang="en-US" dirty="0"/>
              <a:t>)</a:t>
            </a:r>
          </a:p>
        </p:txBody>
      </p:sp>
      <p:pic>
        <p:nvPicPr>
          <p:cNvPr id="19" name="Picture 3" descr="Architectural Cube houses design">
            <a:extLst>
              <a:ext uri="{FF2B5EF4-FFF2-40B4-BE49-F238E27FC236}">
                <a16:creationId xmlns:a16="http://schemas.microsoft.com/office/drawing/2014/main" id="{87487EE5-67A3-4D1A-6547-96B234F9089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496" r="18769"/>
          <a:stretch/>
        </p:blipFill>
        <p:spPr>
          <a:xfrm>
            <a:off x="5879804" y="-6350"/>
            <a:ext cx="6312196" cy="6874330"/>
          </a:xfrm>
          <a:custGeom>
            <a:avLst/>
            <a:gdLst/>
            <a:ahLst/>
            <a:cxnLst/>
            <a:rect l="l" t="t" r="r" b="b"/>
            <a:pathLst>
              <a:path w="6312196" h="6874330">
                <a:moveTo>
                  <a:pt x="2047193" y="0"/>
                </a:moveTo>
                <a:lnTo>
                  <a:pt x="6312196" y="0"/>
                </a:lnTo>
                <a:lnTo>
                  <a:pt x="6312196" y="6874330"/>
                </a:lnTo>
                <a:lnTo>
                  <a:pt x="0" y="6874330"/>
                </a:lnTo>
                <a:close/>
              </a:path>
            </a:pathLst>
          </a:custGeom>
        </p:spPr>
      </p:pic>
      <p:cxnSp>
        <p:nvCxnSpPr>
          <p:cNvPr id="20" name="Straight Connector 12">
            <a:extLst>
              <a:ext uri="{FF2B5EF4-FFF2-40B4-BE49-F238E27FC236}">
                <a16:creationId xmlns:a16="http://schemas.microsoft.com/office/drawing/2014/main" id="{13AC671C-E66F-43C5-A66A-C477339DD2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634715" y="0"/>
            <a:ext cx="914401" cy="685734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57412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A54D8-7864-D434-A10A-2761E60D6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Task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7278EC-F89C-FE49-2ED0-217311F3B4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u="sng" dirty="0"/>
              <a:t>IDENTIFY</a:t>
            </a:r>
            <a:r>
              <a:rPr lang="en-US" dirty="0"/>
              <a:t>- Climate migrants 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u="sng" dirty="0"/>
              <a:t>EMPATHISE</a:t>
            </a:r>
            <a:r>
              <a:rPr lang="en-US" dirty="0"/>
              <a:t>- Tragic event separating families from their homes resulting in death and destruction of people's lives.</a:t>
            </a:r>
          </a:p>
          <a:p>
            <a:r>
              <a:rPr lang="en-US" u="sng" dirty="0"/>
              <a:t>DEFINE</a:t>
            </a:r>
            <a:r>
              <a:rPr lang="en-US" dirty="0"/>
              <a:t>- People who are forced to leave their homes because of climate stressors </a:t>
            </a:r>
          </a:p>
          <a:p>
            <a:endParaRPr lang="en-US" dirty="0"/>
          </a:p>
          <a:p>
            <a:r>
              <a:rPr lang="en-US" u="sng" dirty="0"/>
              <a:t>IDATE- </a:t>
            </a:r>
            <a:r>
              <a:rPr lang="en-US" dirty="0"/>
              <a:t> it is unrealistic to say the world can change overnight to prevent climate change, we need to learn to adapt and develop the technology needed to combat changing harsh environments.</a:t>
            </a:r>
            <a:endParaRPr lang="en-US" u="sng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75345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4FF63A-CED8-450F-A7A2-8B2B51453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Task 2 </a:t>
            </a:r>
          </a:p>
        </p:txBody>
      </p:sp>
      <p:pic>
        <p:nvPicPr>
          <p:cNvPr id="5" name="Content Placeholder 4" descr="Graphical user interface&#10;&#10;Description automatically generated">
            <a:extLst>
              <a:ext uri="{FF2B5EF4-FFF2-40B4-BE49-F238E27FC236}">
                <a16:creationId xmlns:a16="http://schemas.microsoft.com/office/drawing/2014/main" id="{B2E6F31A-3B3E-FA54-4DB1-8D8A96E6A9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3358" b="11156"/>
          <a:stretch/>
        </p:blipFill>
        <p:spPr>
          <a:xfrm>
            <a:off x="8764214" y="1322774"/>
            <a:ext cx="2284786" cy="388380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A5869C6-0ED3-0CE9-BEF3-E5BB6E51757E}"/>
              </a:ext>
            </a:extLst>
          </p:cNvPr>
          <p:cNvSpPr txBox="1"/>
          <p:nvPr/>
        </p:nvSpPr>
        <p:spPr>
          <a:xfrm>
            <a:off x="1143000" y="2104008"/>
            <a:ext cx="596801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My idea to combat climate migrant issue is to combine Elon musk's tiny home project with affordable pop-up home structures with “Hillary’s” climate proof housing project to create affordable climate resistant housing to help people adapt who don’t want to leave their homes, whilst keeping them safe.</a:t>
            </a:r>
          </a:p>
        </p:txBody>
      </p:sp>
      <p:pic>
        <p:nvPicPr>
          <p:cNvPr id="1026" name="Picture 2" descr="Boxabl home being unloaded and unfolded">
            <a:extLst>
              <a:ext uri="{FF2B5EF4-FFF2-40B4-BE49-F238E27FC236}">
                <a16:creationId xmlns:a16="http://schemas.microsoft.com/office/drawing/2014/main" id="{56203614-5609-DDB9-8666-41CBFC95E8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0778" y="37965"/>
            <a:ext cx="4277783" cy="2121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A diagram of a house&#10;&#10;Description automatically generated with medium confidence">
            <a:extLst>
              <a:ext uri="{FF2B5EF4-FFF2-40B4-BE49-F238E27FC236}">
                <a16:creationId xmlns:a16="http://schemas.microsoft.com/office/drawing/2014/main" id="{0733BC9D-2F63-685A-48FF-21F9FCA0E9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98116" y="3562156"/>
            <a:ext cx="4857782" cy="293185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A9DBE00-B344-7A1A-28A9-37F6ECE43462}"/>
              </a:ext>
            </a:extLst>
          </p:cNvPr>
          <p:cNvSpPr txBox="1"/>
          <p:nvPr/>
        </p:nvSpPr>
        <p:spPr>
          <a:xfrm>
            <a:off x="6835806" y="5206574"/>
            <a:ext cx="430117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After conducting some research and</a:t>
            </a:r>
          </a:p>
          <a:p>
            <a:r>
              <a:rPr lang="en-US" dirty="0"/>
              <a:t> taking my prototype idea to social media I found </a:t>
            </a:r>
          </a:p>
          <a:p>
            <a:endParaRPr lang="en-US" dirty="0"/>
          </a:p>
          <a:p>
            <a:r>
              <a:rPr lang="en-US" dirty="0"/>
              <a:t>89% said YES and 11% said NO </a:t>
            </a:r>
          </a:p>
        </p:txBody>
      </p:sp>
    </p:spTree>
    <p:extLst>
      <p:ext uri="{BB962C8B-B14F-4D97-AF65-F5344CB8AC3E}">
        <p14:creationId xmlns:p14="http://schemas.microsoft.com/office/powerpoint/2010/main" val="2358806554"/>
      </p:ext>
    </p:extLst>
  </p:cSld>
  <p:clrMapOvr>
    <a:masterClrMapping/>
  </p:clrMapOvr>
</p:sld>
</file>

<file path=ppt/theme/theme1.xml><?xml version="1.0" encoding="utf-8"?>
<a:theme xmlns:a="http://schemas.openxmlformats.org/drawingml/2006/main" name="AngleLinesVTI">
  <a:themeElements>
    <a:clrScheme name="AnalogousFromLightSeed_2SEEDS">
      <a:dk1>
        <a:srgbClr val="000000"/>
      </a:dk1>
      <a:lt1>
        <a:srgbClr val="FFFFFF"/>
      </a:lt1>
      <a:dk2>
        <a:srgbClr val="3D3423"/>
      </a:dk2>
      <a:lt2>
        <a:srgbClr val="E8E5E2"/>
      </a:lt2>
      <a:accent1>
        <a:srgbClr val="619BD7"/>
      </a:accent1>
      <a:accent2>
        <a:srgbClr val="55B0BA"/>
      </a:accent2>
      <a:accent3>
        <a:srgbClr val="7E85DE"/>
      </a:accent3>
      <a:accent4>
        <a:srgbClr val="D77961"/>
      </a:accent4>
      <a:accent5>
        <a:srgbClr val="C8994D"/>
      </a:accent5>
      <a:accent6>
        <a:srgbClr val="A4A84C"/>
      </a:accent6>
      <a:hlink>
        <a:srgbClr val="9B7D5E"/>
      </a:hlink>
      <a:folHlink>
        <a:srgbClr val="7F7F7F"/>
      </a:folHlink>
    </a:clrScheme>
    <a:fontScheme name="Walbaum Light Univers Light">
      <a:majorFont>
        <a:latin typeface="Walbaum Display Light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ngleLinesVTI" id="{BC1FC193-C72F-4761-9899-1105EDF6BAE8}" vid="{64612625-F022-44B7-B9FA-9D26DEDBDC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153</Words>
  <Application>Microsoft Macintosh PowerPoint</Application>
  <PresentationFormat>Widescreen</PresentationFormat>
  <Paragraphs>15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Univers Condensed Light</vt:lpstr>
      <vt:lpstr>Walbaum Display Light</vt:lpstr>
      <vt:lpstr>AngleLinesVTI</vt:lpstr>
      <vt:lpstr>Contemporary challenges </vt:lpstr>
      <vt:lpstr>Task 1</vt:lpstr>
      <vt:lpstr>Task 2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Contemporary challenges </dc:title>
  <dc:creator>Jake Pearson (2209723)</dc:creator>
  <cp:lastModifiedBy>Jake Pearson (2209723)</cp:lastModifiedBy>
  <cp:revision>2</cp:revision>
  <dcterms:created xsi:type="dcterms:W3CDTF">2023-04-24T10:06:39Z</dcterms:created>
  <dcterms:modified xsi:type="dcterms:W3CDTF">2023-04-24T12:16:12Z</dcterms:modified>
</cp:coreProperties>
</file>