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4"/>
  </p:sldMasterIdLst>
  <p:notesMasterIdLst>
    <p:notesMasterId r:id="rId28"/>
  </p:notesMasterIdLst>
  <p:sldIdLst>
    <p:sldId id="256" r:id="rId5"/>
    <p:sldId id="257" r:id="rId6"/>
    <p:sldId id="308" r:id="rId7"/>
    <p:sldId id="309" r:id="rId8"/>
    <p:sldId id="327" r:id="rId9"/>
    <p:sldId id="320" r:id="rId10"/>
    <p:sldId id="348" r:id="rId11"/>
    <p:sldId id="349" r:id="rId12"/>
    <p:sldId id="328" r:id="rId13"/>
    <p:sldId id="350" r:id="rId14"/>
    <p:sldId id="351" r:id="rId15"/>
    <p:sldId id="352" r:id="rId16"/>
    <p:sldId id="353" r:id="rId17"/>
    <p:sldId id="339" r:id="rId18"/>
    <p:sldId id="311" r:id="rId19"/>
    <p:sldId id="332" r:id="rId20"/>
    <p:sldId id="354" r:id="rId21"/>
    <p:sldId id="333" r:id="rId22"/>
    <p:sldId id="334" r:id="rId23"/>
    <p:sldId id="335" r:id="rId24"/>
    <p:sldId id="356" r:id="rId25"/>
    <p:sldId id="346" r:id="rId26"/>
    <p:sldId id="355" r:id="rId27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D88E6E-EC25-45DD-8BB0-5877E0B7D3FD}" v="3" dt="2024-03-18T16:43:11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0" d="100"/>
          <a:sy n="70" d="100"/>
        </p:scale>
        <p:origin x="2088" y="2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8BD88E6E-EC25-45DD-8BB0-5877E0B7D3FD}"/>
    <pc:docChg chg="undo custSel addSld delSld modSld sldOrd">
      <pc:chgData name="Cerys Davies" userId="61e71dc1-9594-4277-b52b-4420989f68ee" providerId="ADAL" clId="{8BD88E6E-EC25-45DD-8BB0-5877E0B7D3FD}" dt="2024-03-18T16:46:58.879" v="11757" actId="1076"/>
      <pc:docMkLst>
        <pc:docMk/>
      </pc:docMkLst>
      <pc:sldChg chg="modSp mod">
        <pc:chgData name="Cerys Davies" userId="61e71dc1-9594-4277-b52b-4420989f68ee" providerId="ADAL" clId="{8BD88E6E-EC25-45DD-8BB0-5877E0B7D3FD}" dt="2024-03-14T11:07:52.648" v="65" actId="20577"/>
        <pc:sldMkLst>
          <pc:docMk/>
          <pc:sldMk cId="50137747" sldId="256"/>
        </pc:sldMkLst>
        <pc:spChg chg="mod">
          <ac:chgData name="Cerys Davies" userId="61e71dc1-9594-4277-b52b-4420989f68ee" providerId="ADAL" clId="{8BD88E6E-EC25-45DD-8BB0-5877E0B7D3FD}" dt="2024-03-14T11:07:52.648" v="65" actId="20577"/>
          <ac:spMkLst>
            <pc:docMk/>
            <pc:sldMk cId="50137747" sldId="256"/>
            <ac:spMk id="2" creationId="{5BF3BA62-DEB1-A696-DC3F-271259F1ABAF}"/>
          </ac:spMkLst>
        </pc:spChg>
      </pc:sldChg>
      <pc:sldChg chg="modSp mod">
        <pc:chgData name="Cerys Davies" userId="61e71dc1-9594-4277-b52b-4420989f68ee" providerId="ADAL" clId="{8BD88E6E-EC25-45DD-8BB0-5877E0B7D3FD}" dt="2024-03-14T11:09:34.214" v="202" actId="6549"/>
        <pc:sldMkLst>
          <pc:docMk/>
          <pc:sldMk cId="3903572922" sldId="257"/>
        </pc:sldMkLst>
        <pc:spChg chg="mod">
          <ac:chgData name="Cerys Davies" userId="61e71dc1-9594-4277-b52b-4420989f68ee" providerId="ADAL" clId="{8BD88E6E-EC25-45DD-8BB0-5877E0B7D3FD}" dt="2024-03-14T11:09:34.214" v="202" actId="6549"/>
          <ac:spMkLst>
            <pc:docMk/>
            <pc:sldMk cId="3903572922" sldId="257"/>
            <ac:spMk id="3" creationId="{F8EE66E2-D084-05B7-53D1-2DE7FB231903}"/>
          </ac:spMkLst>
        </pc:spChg>
      </pc:sldChg>
      <pc:sldChg chg="modSp mod">
        <pc:chgData name="Cerys Davies" userId="61e71dc1-9594-4277-b52b-4420989f68ee" providerId="ADAL" clId="{8BD88E6E-EC25-45DD-8BB0-5877E0B7D3FD}" dt="2024-03-14T11:11:22.301" v="372" actId="20577"/>
        <pc:sldMkLst>
          <pc:docMk/>
          <pc:sldMk cId="962659262" sldId="308"/>
        </pc:sldMkLst>
        <pc:spChg chg="mod">
          <ac:chgData name="Cerys Davies" userId="61e71dc1-9594-4277-b52b-4420989f68ee" providerId="ADAL" clId="{8BD88E6E-EC25-45DD-8BB0-5877E0B7D3FD}" dt="2024-03-14T11:11:12.096" v="369" actId="255"/>
          <ac:spMkLst>
            <pc:docMk/>
            <pc:sldMk cId="962659262" sldId="308"/>
            <ac:spMk id="2" creationId="{3BE80381-B61D-C977-0FD4-EE62A9FC1662}"/>
          </ac:spMkLst>
        </pc:spChg>
        <pc:spChg chg="mod">
          <ac:chgData name="Cerys Davies" userId="61e71dc1-9594-4277-b52b-4420989f68ee" providerId="ADAL" clId="{8BD88E6E-EC25-45DD-8BB0-5877E0B7D3FD}" dt="2024-03-14T11:11:22.301" v="372" actId="20577"/>
          <ac:spMkLst>
            <pc:docMk/>
            <pc:sldMk cId="962659262" sldId="308"/>
            <ac:spMk id="3" creationId="{1219EEDE-3E6A-6B11-77D0-C6B19A26AA2B}"/>
          </ac:spMkLst>
        </pc:spChg>
      </pc:sldChg>
      <pc:sldChg chg="addSp delSp modSp mod">
        <pc:chgData name="Cerys Davies" userId="61e71dc1-9594-4277-b52b-4420989f68ee" providerId="ADAL" clId="{8BD88E6E-EC25-45DD-8BB0-5877E0B7D3FD}" dt="2024-03-14T11:14:56.397" v="399" actId="14100"/>
        <pc:sldMkLst>
          <pc:docMk/>
          <pc:sldMk cId="2970580858" sldId="309"/>
        </pc:sldMkLst>
        <pc:spChg chg="mod">
          <ac:chgData name="Cerys Davies" userId="61e71dc1-9594-4277-b52b-4420989f68ee" providerId="ADAL" clId="{8BD88E6E-EC25-45DD-8BB0-5877E0B7D3FD}" dt="2024-03-14T11:14:37.581" v="394" actId="20577"/>
          <ac:spMkLst>
            <pc:docMk/>
            <pc:sldMk cId="2970580858" sldId="309"/>
            <ac:spMk id="2" creationId="{5058691D-FE16-04F7-D37E-B2154ECF5DB5}"/>
          </ac:spMkLst>
        </pc:spChg>
        <pc:spChg chg="del">
          <ac:chgData name="Cerys Davies" userId="61e71dc1-9594-4277-b52b-4420989f68ee" providerId="ADAL" clId="{8BD88E6E-EC25-45DD-8BB0-5877E0B7D3FD}" dt="2024-03-14T11:14:41.920" v="395" actId="478"/>
          <ac:spMkLst>
            <pc:docMk/>
            <pc:sldMk cId="2970580858" sldId="309"/>
            <ac:spMk id="3" creationId="{F66D5448-94CB-3523-7CBA-8DE653156D13}"/>
          </ac:spMkLst>
        </pc:spChg>
        <pc:spChg chg="add del mod">
          <ac:chgData name="Cerys Davies" userId="61e71dc1-9594-4277-b52b-4420989f68ee" providerId="ADAL" clId="{8BD88E6E-EC25-45DD-8BB0-5877E0B7D3FD}" dt="2024-03-14T11:14:44.442" v="396" actId="478"/>
          <ac:spMkLst>
            <pc:docMk/>
            <pc:sldMk cId="2970580858" sldId="309"/>
            <ac:spMk id="5" creationId="{38FCAB7F-B171-CF61-0F73-09FA6D10C5EF}"/>
          </ac:spMkLst>
        </pc:spChg>
        <pc:picChg chg="add mod">
          <ac:chgData name="Cerys Davies" userId="61e71dc1-9594-4277-b52b-4420989f68ee" providerId="ADAL" clId="{8BD88E6E-EC25-45DD-8BB0-5877E0B7D3FD}" dt="2024-03-14T11:14:56.397" v="399" actId="14100"/>
          <ac:picMkLst>
            <pc:docMk/>
            <pc:sldMk cId="2970580858" sldId="309"/>
            <ac:picMk id="7" creationId="{F30B9A3C-5D5A-0BF6-3CF6-38249AC195B4}"/>
          </ac:picMkLst>
        </pc:picChg>
      </pc:sldChg>
      <pc:sldChg chg="modSp mod">
        <pc:chgData name="Cerys Davies" userId="61e71dc1-9594-4277-b52b-4420989f68ee" providerId="ADAL" clId="{8BD88E6E-EC25-45DD-8BB0-5877E0B7D3FD}" dt="2024-03-14T14:53:36.213" v="6636" actId="20577"/>
        <pc:sldMkLst>
          <pc:docMk/>
          <pc:sldMk cId="827184731" sldId="311"/>
        </pc:sldMkLst>
        <pc:spChg chg="mod">
          <ac:chgData name="Cerys Davies" userId="61e71dc1-9594-4277-b52b-4420989f68ee" providerId="ADAL" clId="{8BD88E6E-EC25-45DD-8BB0-5877E0B7D3FD}" dt="2024-03-14T14:49:46.935" v="6240" actId="20577"/>
          <ac:spMkLst>
            <pc:docMk/>
            <pc:sldMk cId="827184731" sldId="311"/>
            <ac:spMk id="2" creationId="{30949FAE-9808-A74B-9CEA-0E73FD0D68F6}"/>
          </ac:spMkLst>
        </pc:spChg>
        <pc:spChg chg="mod">
          <ac:chgData name="Cerys Davies" userId="61e71dc1-9594-4277-b52b-4420989f68ee" providerId="ADAL" clId="{8BD88E6E-EC25-45DD-8BB0-5877E0B7D3FD}" dt="2024-03-14T14:53:36.213" v="6636" actId="20577"/>
          <ac:spMkLst>
            <pc:docMk/>
            <pc:sldMk cId="827184731" sldId="311"/>
            <ac:spMk id="3" creationId="{5B8AC7D5-DBAF-D76E-9C0E-C73FCDAEDFDF}"/>
          </ac:spMkLst>
        </pc:spChg>
      </pc:sldChg>
      <pc:sldChg chg="addSp delSp modSp mod">
        <pc:chgData name="Cerys Davies" userId="61e71dc1-9594-4277-b52b-4420989f68ee" providerId="ADAL" clId="{8BD88E6E-EC25-45DD-8BB0-5877E0B7D3FD}" dt="2024-03-14T11:27:26.888" v="1588" actId="26606"/>
        <pc:sldMkLst>
          <pc:docMk/>
          <pc:sldMk cId="2827972598" sldId="320"/>
        </pc:sldMkLst>
        <pc:spChg chg="mod">
          <ac:chgData name="Cerys Davies" userId="61e71dc1-9594-4277-b52b-4420989f68ee" providerId="ADAL" clId="{8BD88E6E-EC25-45DD-8BB0-5877E0B7D3FD}" dt="2024-03-14T11:17:22.215" v="625" actId="20577"/>
          <ac:spMkLst>
            <pc:docMk/>
            <pc:sldMk cId="2827972598" sldId="320"/>
            <ac:spMk id="2" creationId="{1623E85B-6525-687C-5A0B-A25E05308AF4}"/>
          </ac:spMkLst>
        </pc:spChg>
        <pc:spChg chg="del mod">
          <ac:chgData name="Cerys Davies" userId="61e71dc1-9594-4277-b52b-4420989f68ee" providerId="ADAL" clId="{8BD88E6E-EC25-45DD-8BB0-5877E0B7D3FD}" dt="2024-03-14T11:27:26.888" v="1588" actId="26606"/>
          <ac:spMkLst>
            <pc:docMk/>
            <pc:sldMk cId="2827972598" sldId="320"/>
            <ac:spMk id="3" creationId="{576D8567-69B3-3A70-22F9-DCFACB81254D}"/>
          </ac:spMkLst>
        </pc:spChg>
        <pc:graphicFrameChg chg="add">
          <ac:chgData name="Cerys Davies" userId="61e71dc1-9594-4277-b52b-4420989f68ee" providerId="ADAL" clId="{8BD88E6E-EC25-45DD-8BB0-5877E0B7D3FD}" dt="2024-03-14T11:27:26.888" v="1588" actId="26606"/>
          <ac:graphicFrameMkLst>
            <pc:docMk/>
            <pc:sldMk cId="2827972598" sldId="320"/>
            <ac:graphicFrameMk id="5" creationId="{576D01EB-5C7A-A937-ACB5-11DA704A0E15}"/>
          </ac:graphicFrameMkLst>
        </pc:graphicFrameChg>
      </pc:sldChg>
      <pc:sldChg chg="addSp delSp modSp mod">
        <pc:chgData name="Cerys Davies" userId="61e71dc1-9594-4277-b52b-4420989f68ee" providerId="ADAL" clId="{8BD88E6E-EC25-45DD-8BB0-5877E0B7D3FD}" dt="2024-03-14T11:17:08.980" v="590" actId="26606"/>
        <pc:sldMkLst>
          <pc:docMk/>
          <pc:sldMk cId="3875221113" sldId="327"/>
        </pc:sldMkLst>
        <pc:spChg chg="mod">
          <ac:chgData name="Cerys Davies" userId="61e71dc1-9594-4277-b52b-4420989f68ee" providerId="ADAL" clId="{8BD88E6E-EC25-45DD-8BB0-5877E0B7D3FD}" dt="2024-03-14T11:17:08.980" v="590" actId="26606"/>
          <ac:spMkLst>
            <pc:docMk/>
            <pc:sldMk cId="3875221113" sldId="327"/>
            <ac:spMk id="2" creationId="{537AC696-9383-CB3D-E2A7-44191F15A6B9}"/>
          </ac:spMkLst>
        </pc:spChg>
        <pc:spChg chg="del mod">
          <ac:chgData name="Cerys Davies" userId="61e71dc1-9594-4277-b52b-4420989f68ee" providerId="ADAL" clId="{8BD88E6E-EC25-45DD-8BB0-5877E0B7D3FD}" dt="2024-03-14T11:17:08.980" v="590" actId="26606"/>
          <ac:spMkLst>
            <pc:docMk/>
            <pc:sldMk cId="3875221113" sldId="327"/>
            <ac:spMk id="3" creationId="{C5FCE999-F081-7DCC-C2D7-64048FD2B168}"/>
          </ac:spMkLst>
        </pc:spChg>
        <pc:spChg chg="add">
          <ac:chgData name="Cerys Davies" userId="61e71dc1-9594-4277-b52b-4420989f68ee" providerId="ADAL" clId="{8BD88E6E-EC25-45DD-8BB0-5877E0B7D3FD}" dt="2024-03-14T11:17:08.980" v="590" actId="26606"/>
          <ac:spMkLst>
            <pc:docMk/>
            <pc:sldMk cId="3875221113" sldId="327"/>
            <ac:spMk id="9" creationId="{CB5AA8A5-25CC-4295-892F-367FCDAF2BF6}"/>
          </ac:spMkLst>
        </pc:spChg>
        <pc:spChg chg="add">
          <ac:chgData name="Cerys Davies" userId="61e71dc1-9594-4277-b52b-4420989f68ee" providerId="ADAL" clId="{8BD88E6E-EC25-45DD-8BB0-5877E0B7D3FD}" dt="2024-03-14T11:17:08.980" v="590" actId="26606"/>
          <ac:spMkLst>
            <pc:docMk/>
            <pc:sldMk cId="3875221113" sldId="327"/>
            <ac:spMk id="22" creationId="{24C6BC13-FB1E-48CC-B421-3D06039728B4}"/>
          </ac:spMkLst>
        </pc:spChg>
        <pc:grpChg chg="add">
          <ac:chgData name="Cerys Davies" userId="61e71dc1-9594-4277-b52b-4420989f68ee" providerId="ADAL" clId="{8BD88E6E-EC25-45DD-8BB0-5877E0B7D3FD}" dt="2024-03-14T11:17:08.980" v="590" actId="26606"/>
          <ac:grpSpMkLst>
            <pc:docMk/>
            <pc:sldMk cId="3875221113" sldId="327"/>
            <ac:grpSpMk id="11" creationId="{09DD65AA-8280-4962-92F3-DF1CB53349DB}"/>
          </ac:grpSpMkLst>
        </pc:grpChg>
        <pc:graphicFrameChg chg="add">
          <ac:chgData name="Cerys Davies" userId="61e71dc1-9594-4277-b52b-4420989f68ee" providerId="ADAL" clId="{8BD88E6E-EC25-45DD-8BB0-5877E0B7D3FD}" dt="2024-03-14T11:17:08.980" v="590" actId="26606"/>
          <ac:graphicFrameMkLst>
            <pc:docMk/>
            <pc:sldMk cId="3875221113" sldId="327"/>
            <ac:graphicFrameMk id="5" creationId="{A9C35EF9-217E-D6B7-817B-970A20F34588}"/>
          </ac:graphicFrameMkLst>
        </pc:graphicFrameChg>
      </pc:sldChg>
      <pc:sldChg chg="modSp mod">
        <pc:chgData name="Cerys Davies" userId="61e71dc1-9594-4277-b52b-4420989f68ee" providerId="ADAL" clId="{8BD88E6E-EC25-45DD-8BB0-5877E0B7D3FD}" dt="2024-03-14T12:16:29.839" v="4367" actId="6549"/>
        <pc:sldMkLst>
          <pc:docMk/>
          <pc:sldMk cId="662760230" sldId="328"/>
        </pc:sldMkLst>
        <pc:spChg chg="mod">
          <ac:chgData name="Cerys Davies" userId="61e71dc1-9594-4277-b52b-4420989f68ee" providerId="ADAL" clId="{8BD88E6E-EC25-45DD-8BB0-5877E0B7D3FD}" dt="2024-03-14T12:07:54.228" v="3786" actId="5793"/>
          <ac:spMkLst>
            <pc:docMk/>
            <pc:sldMk cId="662760230" sldId="328"/>
            <ac:spMk id="2" creationId="{21A3CBCB-F3A9-C7A1-C44F-575109D1B2DE}"/>
          </ac:spMkLst>
        </pc:spChg>
        <pc:spChg chg="mod">
          <ac:chgData name="Cerys Davies" userId="61e71dc1-9594-4277-b52b-4420989f68ee" providerId="ADAL" clId="{8BD88E6E-EC25-45DD-8BB0-5877E0B7D3FD}" dt="2024-03-14T12:16:29.839" v="4367" actId="6549"/>
          <ac:spMkLst>
            <pc:docMk/>
            <pc:sldMk cId="662760230" sldId="328"/>
            <ac:spMk id="3" creationId="{C426F114-8154-B64B-FEA7-CC68ED5CB812}"/>
          </ac:spMkLst>
        </pc:spChg>
      </pc:sldChg>
      <pc:sldChg chg="del">
        <pc:chgData name="Cerys Davies" userId="61e71dc1-9594-4277-b52b-4420989f68ee" providerId="ADAL" clId="{8BD88E6E-EC25-45DD-8BB0-5877E0B7D3FD}" dt="2024-03-14T14:49:52.599" v="6245" actId="47"/>
        <pc:sldMkLst>
          <pc:docMk/>
          <pc:sldMk cId="1951870882" sldId="329"/>
        </pc:sldMkLst>
      </pc:sldChg>
      <pc:sldChg chg="del">
        <pc:chgData name="Cerys Davies" userId="61e71dc1-9594-4277-b52b-4420989f68ee" providerId="ADAL" clId="{8BD88E6E-EC25-45DD-8BB0-5877E0B7D3FD}" dt="2024-03-14T14:49:53.869" v="6247" actId="47"/>
        <pc:sldMkLst>
          <pc:docMk/>
          <pc:sldMk cId="4112286624" sldId="330"/>
        </pc:sldMkLst>
      </pc:sldChg>
      <pc:sldChg chg="del">
        <pc:chgData name="Cerys Davies" userId="61e71dc1-9594-4277-b52b-4420989f68ee" providerId="ADAL" clId="{8BD88E6E-EC25-45DD-8BB0-5877E0B7D3FD}" dt="2024-03-14T14:49:56.723" v="6248" actId="47"/>
        <pc:sldMkLst>
          <pc:docMk/>
          <pc:sldMk cId="1510817833" sldId="331"/>
        </pc:sldMkLst>
      </pc:sldChg>
      <pc:sldChg chg="modSp mod">
        <pc:chgData name="Cerys Davies" userId="61e71dc1-9594-4277-b52b-4420989f68ee" providerId="ADAL" clId="{8BD88E6E-EC25-45DD-8BB0-5877E0B7D3FD}" dt="2024-03-14T15:12:47.462" v="7585" actId="113"/>
        <pc:sldMkLst>
          <pc:docMk/>
          <pc:sldMk cId="542327030" sldId="332"/>
        </pc:sldMkLst>
        <pc:spChg chg="mod">
          <ac:chgData name="Cerys Davies" userId="61e71dc1-9594-4277-b52b-4420989f68ee" providerId="ADAL" clId="{8BD88E6E-EC25-45DD-8BB0-5877E0B7D3FD}" dt="2024-03-14T14:54:10.011" v="6730" actId="20577"/>
          <ac:spMkLst>
            <pc:docMk/>
            <pc:sldMk cId="542327030" sldId="332"/>
            <ac:spMk id="2" creationId="{41B8E2FE-53D6-77C6-9E05-B2694F09D158}"/>
          </ac:spMkLst>
        </pc:spChg>
        <pc:spChg chg="mod">
          <ac:chgData name="Cerys Davies" userId="61e71dc1-9594-4277-b52b-4420989f68ee" providerId="ADAL" clId="{8BD88E6E-EC25-45DD-8BB0-5877E0B7D3FD}" dt="2024-03-14T15:12:47.462" v="7585" actId="113"/>
          <ac:spMkLst>
            <pc:docMk/>
            <pc:sldMk cId="542327030" sldId="332"/>
            <ac:spMk id="3" creationId="{4E52AF00-D6F0-E580-C921-A3CF26A8C3CE}"/>
          </ac:spMkLst>
        </pc:spChg>
      </pc:sldChg>
      <pc:sldChg chg="modSp mod">
        <pc:chgData name="Cerys Davies" userId="61e71dc1-9594-4277-b52b-4420989f68ee" providerId="ADAL" clId="{8BD88E6E-EC25-45DD-8BB0-5877E0B7D3FD}" dt="2024-03-14T15:40:44.124" v="8063" actId="20577"/>
        <pc:sldMkLst>
          <pc:docMk/>
          <pc:sldMk cId="3802706360" sldId="333"/>
        </pc:sldMkLst>
        <pc:spChg chg="mod">
          <ac:chgData name="Cerys Davies" userId="61e71dc1-9594-4277-b52b-4420989f68ee" providerId="ADAL" clId="{8BD88E6E-EC25-45DD-8BB0-5877E0B7D3FD}" dt="2024-03-14T15:19:59.446" v="7657" actId="13926"/>
          <ac:spMkLst>
            <pc:docMk/>
            <pc:sldMk cId="3802706360" sldId="333"/>
            <ac:spMk id="2" creationId="{919FC425-DE7F-957E-61F6-354AD88C9421}"/>
          </ac:spMkLst>
        </pc:spChg>
        <pc:spChg chg="mod">
          <ac:chgData name="Cerys Davies" userId="61e71dc1-9594-4277-b52b-4420989f68ee" providerId="ADAL" clId="{8BD88E6E-EC25-45DD-8BB0-5877E0B7D3FD}" dt="2024-03-14T15:40:44.124" v="8063" actId="20577"/>
          <ac:spMkLst>
            <pc:docMk/>
            <pc:sldMk cId="3802706360" sldId="333"/>
            <ac:spMk id="3" creationId="{72567F97-6B71-E652-696F-4E787A2E1050}"/>
          </ac:spMkLst>
        </pc:spChg>
      </pc:sldChg>
      <pc:sldChg chg="modSp mod">
        <pc:chgData name="Cerys Davies" userId="61e71dc1-9594-4277-b52b-4420989f68ee" providerId="ADAL" clId="{8BD88E6E-EC25-45DD-8BB0-5877E0B7D3FD}" dt="2024-03-18T16:45:53.540" v="11754" actId="113"/>
        <pc:sldMkLst>
          <pc:docMk/>
          <pc:sldMk cId="1552351310" sldId="334"/>
        </pc:sldMkLst>
        <pc:spChg chg="mod">
          <ac:chgData name="Cerys Davies" userId="61e71dc1-9594-4277-b52b-4420989f68ee" providerId="ADAL" clId="{8BD88E6E-EC25-45DD-8BB0-5877E0B7D3FD}" dt="2024-03-18T11:47:12.678" v="9133" actId="27636"/>
          <ac:spMkLst>
            <pc:docMk/>
            <pc:sldMk cId="1552351310" sldId="334"/>
            <ac:spMk id="2" creationId="{8B283178-033B-0D1B-620A-BA65E2C068A6}"/>
          </ac:spMkLst>
        </pc:spChg>
        <pc:spChg chg="mod">
          <ac:chgData name="Cerys Davies" userId="61e71dc1-9594-4277-b52b-4420989f68ee" providerId="ADAL" clId="{8BD88E6E-EC25-45DD-8BB0-5877E0B7D3FD}" dt="2024-03-18T16:45:53.540" v="11754" actId="113"/>
          <ac:spMkLst>
            <pc:docMk/>
            <pc:sldMk cId="1552351310" sldId="334"/>
            <ac:spMk id="3" creationId="{627102A9-B9CB-1533-6341-7E34CB5A2EE1}"/>
          </ac:spMkLst>
        </pc:spChg>
      </pc:sldChg>
      <pc:sldChg chg="modSp mod">
        <pc:chgData name="Cerys Davies" userId="61e71dc1-9594-4277-b52b-4420989f68ee" providerId="ADAL" clId="{8BD88E6E-EC25-45DD-8BB0-5877E0B7D3FD}" dt="2024-03-18T16:45:43.194" v="11753" actId="14100"/>
        <pc:sldMkLst>
          <pc:docMk/>
          <pc:sldMk cId="4073811117" sldId="335"/>
        </pc:sldMkLst>
        <pc:spChg chg="mod">
          <ac:chgData name="Cerys Davies" userId="61e71dc1-9594-4277-b52b-4420989f68ee" providerId="ADAL" clId="{8BD88E6E-EC25-45DD-8BB0-5877E0B7D3FD}" dt="2024-03-18T11:53:30.850" v="9851" actId="14100"/>
          <ac:spMkLst>
            <pc:docMk/>
            <pc:sldMk cId="4073811117" sldId="335"/>
            <ac:spMk id="2" creationId="{10387014-0117-6758-6951-2CEA09E42B91}"/>
          </ac:spMkLst>
        </pc:spChg>
        <pc:spChg chg="mod">
          <ac:chgData name="Cerys Davies" userId="61e71dc1-9594-4277-b52b-4420989f68ee" providerId="ADAL" clId="{8BD88E6E-EC25-45DD-8BB0-5877E0B7D3FD}" dt="2024-03-18T16:45:43.194" v="11753" actId="14100"/>
          <ac:spMkLst>
            <pc:docMk/>
            <pc:sldMk cId="4073811117" sldId="335"/>
            <ac:spMk id="3" creationId="{48E1BF73-DCC7-5771-BAFE-0A88664D6854}"/>
          </ac:spMkLst>
        </pc:spChg>
      </pc:sldChg>
      <pc:sldChg chg="del">
        <pc:chgData name="Cerys Davies" userId="61e71dc1-9594-4277-b52b-4420989f68ee" providerId="ADAL" clId="{8BD88E6E-EC25-45DD-8BB0-5877E0B7D3FD}" dt="2024-03-14T14:49:52.844" v="6246" actId="47"/>
        <pc:sldMkLst>
          <pc:docMk/>
          <pc:sldMk cId="357571697" sldId="338"/>
        </pc:sldMkLst>
      </pc:sldChg>
      <pc:sldChg chg="modSp mod">
        <pc:chgData name="Cerys Davies" userId="61e71dc1-9594-4277-b52b-4420989f68ee" providerId="ADAL" clId="{8BD88E6E-EC25-45DD-8BB0-5877E0B7D3FD}" dt="2024-03-14T14:49:29.301" v="6215" actId="6549"/>
        <pc:sldMkLst>
          <pc:docMk/>
          <pc:sldMk cId="1532475838" sldId="339"/>
        </pc:sldMkLst>
        <pc:spChg chg="mod">
          <ac:chgData name="Cerys Davies" userId="61e71dc1-9594-4277-b52b-4420989f68ee" providerId="ADAL" clId="{8BD88E6E-EC25-45DD-8BB0-5877E0B7D3FD}" dt="2024-03-14T13:47:13.042" v="5689" actId="6549"/>
          <ac:spMkLst>
            <pc:docMk/>
            <pc:sldMk cId="1532475838" sldId="339"/>
            <ac:spMk id="2" creationId="{21A3CBCB-F3A9-C7A1-C44F-575109D1B2DE}"/>
          </ac:spMkLst>
        </pc:spChg>
        <pc:spChg chg="mod">
          <ac:chgData name="Cerys Davies" userId="61e71dc1-9594-4277-b52b-4420989f68ee" providerId="ADAL" clId="{8BD88E6E-EC25-45DD-8BB0-5877E0B7D3FD}" dt="2024-03-14T14:49:29.301" v="6215" actId="6549"/>
          <ac:spMkLst>
            <pc:docMk/>
            <pc:sldMk cId="1532475838" sldId="339"/>
            <ac:spMk id="3" creationId="{C426F114-8154-B64B-FEA7-CC68ED5CB812}"/>
          </ac:spMkLst>
        </pc:spChg>
      </pc:sldChg>
      <pc:sldChg chg="del">
        <pc:chgData name="Cerys Davies" userId="61e71dc1-9594-4277-b52b-4420989f68ee" providerId="ADAL" clId="{8BD88E6E-EC25-45DD-8BB0-5877E0B7D3FD}" dt="2024-03-14T14:49:36.518" v="6216" actId="47"/>
        <pc:sldMkLst>
          <pc:docMk/>
          <pc:sldMk cId="897827434" sldId="340"/>
        </pc:sldMkLst>
      </pc:sldChg>
      <pc:sldChg chg="del">
        <pc:chgData name="Cerys Davies" userId="61e71dc1-9594-4277-b52b-4420989f68ee" providerId="ADAL" clId="{8BD88E6E-EC25-45DD-8BB0-5877E0B7D3FD}" dt="2024-03-14T14:49:51.189" v="6241" actId="47"/>
        <pc:sldMkLst>
          <pc:docMk/>
          <pc:sldMk cId="449839715" sldId="341"/>
        </pc:sldMkLst>
      </pc:sldChg>
      <pc:sldChg chg="del">
        <pc:chgData name="Cerys Davies" userId="61e71dc1-9594-4277-b52b-4420989f68ee" providerId="ADAL" clId="{8BD88E6E-EC25-45DD-8BB0-5877E0B7D3FD}" dt="2024-03-14T14:49:52.027" v="6243" actId="47"/>
        <pc:sldMkLst>
          <pc:docMk/>
          <pc:sldMk cId="641321008" sldId="342"/>
        </pc:sldMkLst>
      </pc:sldChg>
      <pc:sldChg chg="del">
        <pc:chgData name="Cerys Davies" userId="61e71dc1-9594-4277-b52b-4420989f68ee" providerId="ADAL" clId="{8BD88E6E-EC25-45DD-8BB0-5877E0B7D3FD}" dt="2024-03-14T14:49:51.668" v="6242" actId="47"/>
        <pc:sldMkLst>
          <pc:docMk/>
          <pc:sldMk cId="3318895883" sldId="343"/>
        </pc:sldMkLst>
      </pc:sldChg>
      <pc:sldChg chg="del">
        <pc:chgData name="Cerys Davies" userId="61e71dc1-9594-4277-b52b-4420989f68ee" providerId="ADAL" clId="{8BD88E6E-EC25-45DD-8BB0-5877E0B7D3FD}" dt="2024-03-14T14:49:52.309" v="6244" actId="47"/>
        <pc:sldMkLst>
          <pc:docMk/>
          <pc:sldMk cId="2623095595" sldId="344"/>
        </pc:sldMkLst>
      </pc:sldChg>
      <pc:sldChg chg="del">
        <pc:chgData name="Cerys Davies" userId="61e71dc1-9594-4277-b52b-4420989f68ee" providerId="ADAL" clId="{8BD88E6E-EC25-45DD-8BB0-5877E0B7D3FD}" dt="2024-03-14T12:07:30.523" v="3756" actId="47"/>
        <pc:sldMkLst>
          <pc:docMk/>
          <pc:sldMk cId="2367668107" sldId="345"/>
        </pc:sldMkLst>
      </pc:sldChg>
      <pc:sldChg chg="modSp mod">
        <pc:chgData name="Cerys Davies" userId="61e71dc1-9594-4277-b52b-4420989f68ee" providerId="ADAL" clId="{8BD88E6E-EC25-45DD-8BB0-5877E0B7D3FD}" dt="2024-03-18T16:46:58.879" v="11757" actId="1076"/>
        <pc:sldMkLst>
          <pc:docMk/>
          <pc:sldMk cId="3843531508" sldId="346"/>
        </pc:sldMkLst>
        <pc:spChg chg="mod">
          <ac:chgData name="Cerys Davies" userId="61e71dc1-9594-4277-b52b-4420989f68ee" providerId="ADAL" clId="{8BD88E6E-EC25-45DD-8BB0-5877E0B7D3FD}" dt="2024-03-18T16:46:53.573" v="11756" actId="14100"/>
          <ac:spMkLst>
            <pc:docMk/>
            <pc:sldMk cId="3843531508" sldId="346"/>
            <ac:spMk id="2" creationId="{C0F8FB7C-73E7-C118-B87B-996ECA8F8BFE}"/>
          </ac:spMkLst>
        </pc:spChg>
        <pc:spChg chg="mod">
          <ac:chgData name="Cerys Davies" userId="61e71dc1-9594-4277-b52b-4420989f68ee" providerId="ADAL" clId="{8BD88E6E-EC25-45DD-8BB0-5877E0B7D3FD}" dt="2024-03-18T16:46:58.879" v="11757" actId="1076"/>
          <ac:spMkLst>
            <pc:docMk/>
            <pc:sldMk cId="3843531508" sldId="346"/>
            <ac:spMk id="3" creationId="{7505691C-D052-7C00-B0B6-BC7B9CF26EDC}"/>
          </ac:spMkLst>
        </pc:spChg>
      </pc:sldChg>
      <pc:sldChg chg="del">
        <pc:chgData name="Cerys Davies" userId="61e71dc1-9594-4277-b52b-4420989f68ee" providerId="ADAL" clId="{8BD88E6E-EC25-45DD-8BB0-5877E0B7D3FD}" dt="2024-03-14T15:44:53.879" v="8355" actId="47"/>
        <pc:sldMkLst>
          <pc:docMk/>
          <pc:sldMk cId="3435586761" sldId="347"/>
        </pc:sldMkLst>
      </pc:sldChg>
      <pc:sldChg chg="modSp new mod">
        <pc:chgData name="Cerys Davies" userId="61e71dc1-9594-4277-b52b-4420989f68ee" providerId="ADAL" clId="{8BD88E6E-EC25-45DD-8BB0-5877E0B7D3FD}" dt="2024-03-14T11:35:23.598" v="2555" actId="27636"/>
        <pc:sldMkLst>
          <pc:docMk/>
          <pc:sldMk cId="1409691456" sldId="348"/>
        </pc:sldMkLst>
        <pc:spChg chg="mod">
          <ac:chgData name="Cerys Davies" userId="61e71dc1-9594-4277-b52b-4420989f68ee" providerId="ADAL" clId="{8BD88E6E-EC25-45DD-8BB0-5877E0B7D3FD}" dt="2024-03-14T11:28:03.104" v="1612" actId="20577"/>
          <ac:spMkLst>
            <pc:docMk/>
            <pc:sldMk cId="1409691456" sldId="348"/>
            <ac:spMk id="2" creationId="{C2ECFE0B-69DC-38CF-1935-DFF8434381D6}"/>
          </ac:spMkLst>
        </pc:spChg>
        <pc:spChg chg="mod">
          <ac:chgData name="Cerys Davies" userId="61e71dc1-9594-4277-b52b-4420989f68ee" providerId="ADAL" clId="{8BD88E6E-EC25-45DD-8BB0-5877E0B7D3FD}" dt="2024-03-14T11:35:23.598" v="2555" actId="27636"/>
          <ac:spMkLst>
            <pc:docMk/>
            <pc:sldMk cId="1409691456" sldId="348"/>
            <ac:spMk id="3" creationId="{241B8815-0424-00EC-E144-BDEFBD0C24D4}"/>
          </ac:spMkLst>
        </pc:spChg>
      </pc:sldChg>
      <pc:sldChg chg="modSp new mod">
        <pc:chgData name="Cerys Davies" userId="61e71dc1-9594-4277-b52b-4420989f68ee" providerId="ADAL" clId="{8BD88E6E-EC25-45DD-8BB0-5877E0B7D3FD}" dt="2024-03-14T15:40:53.463" v="8065" actId="20577"/>
        <pc:sldMkLst>
          <pc:docMk/>
          <pc:sldMk cId="3312482932" sldId="349"/>
        </pc:sldMkLst>
        <pc:spChg chg="mod">
          <ac:chgData name="Cerys Davies" userId="61e71dc1-9594-4277-b52b-4420989f68ee" providerId="ADAL" clId="{8BD88E6E-EC25-45DD-8BB0-5877E0B7D3FD}" dt="2024-03-14T15:19:24.220" v="7622" actId="13926"/>
          <ac:spMkLst>
            <pc:docMk/>
            <pc:sldMk cId="3312482932" sldId="349"/>
            <ac:spMk id="2" creationId="{572249B5-7569-6E9F-7AE2-5654E5498373}"/>
          </ac:spMkLst>
        </pc:spChg>
        <pc:spChg chg="mod">
          <ac:chgData name="Cerys Davies" userId="61e71dc1-9594-4277-b52b-4420989f68ee" providerId="ADAL" clId="{8BD88E6E-EC25-45DD-8BB0-5877E0B7D3FD}" dt="2024-03-14T15:40:53.463" v="8065" actId="20577"/>
          <ac:spMkLst>
            <pc:docMk/>
            <pc:sldMk cId="3312482932" sldId="349"/>
            <ac:spMk id="3" creationId="{EAB3B6B1-6378-1F10-633B-64AE2F19033E}"/>
          </ac:spMkLst>
        </pc:spChg>
      </pc:sldChg>
      <pc:sldChg chg="modSp add mod">
        <pc:chgData name="Cerys Davies" userId="61e71dc1-9594-4277-b52b-4420989f68ee" providerId="ADAL" clId="{8BD88E6E-EC25-45DD-8BB0-5877E0B7D3FD}" dt="2024-03-14T12:20:55.865" v="4795" actId="20577"/>
        <pc:sldMkLst>
          <pc:docMk/>
          <pc:sldMk cId="3680545228" sldId="350"/>
        </pc:sldMkLst>
        <pc:spChg chg="mod">
          <ac:chgData name="Cerys Davies" userId="61e71dc1-9594-4277-b52b-4420989f68ee" providerId="ADAL" clId="{8BD88E6E-EC25-45DD-8BB0-5877E0B7D3FD}" dt="2024-03-14T12:20:55.865" v="4795" actId="20577"/>
          <ac:spMkLst>
            <pc:docMk/>
            <pc:sldMk cId="3680545228" sldId="350"/>
            <ac:spMk id="3" creationId="{C426F114-8154-B64B-FEA7-CC68ED5CB812}"/>
          </ac:spMkLst>
        </pc:spChg>
      </pc:sldChg>
      <pc:sldChg chg="modSp new mod">
        <pc:chgData name="Cerys Davies" userId="61e71dc1-9594-4277-b52b-4420989f68ee" providerId="ADAL" clId="{8BD88E6E-EC25-45DD-8BB0-5877E0B7D3FD}" dt="2024-03-14T13:33:00.344" v="5608" actId="5793"/>
        <pc:sldMkLst>
          <pc:docMk/>
          <pc:sldMk cId="1844677967" sldId="351"/>
        </pc:sldMkLst>
        <pc:spChg chg="mod">
          <ac:chgData name="Cerys Davies" userId="61e71dc1-9594-4277-b52b-4420989f68ee" providerId="ADAL" clId="{8BD88E6E-EC25-45DD-8BB0-5877E0B7D3FD}" dt="2024-03-14T12:26:10.055" v="5462" actId="20577"/>
          <ac:spMkLst>
            <pc:docMk/>
            <pc:sldMk cId="1844677967" sldId="351"/>
            <ac:spMk id="2" creationId="{140A4115-2BDD-D8E1-B04C-90503F606034}"/>
          </ac:spMkLst>
        </pc:spChg>
        <pc:spChg chg="mod">
          <ac:chgData name="Cerys Davies" userId="61e71dc1-9594-4277-b52b-4420989f68ee" providerId="ADAL" clId="{8BD88E6E-EC25-45DD-8BB0-5877E0B7D3FD}" dt="2024-03-14T13:33:00.344" v="5608" actId="5793"/>
          <ac:spMkLst>
            <pc:docMk/>
            <pc:sldMk cId="1844677967" sldId="351"/>
            <ac:spMk id="3" creationId="{7A6C4405-3DD4-208B-035F-7C7555CDB34B}"/>
          </ac:spMkLst>
        </pc:spChg>
      </pc:sldChg>
      <pc:sldChg chg="addSp delSp modSp new mod ord">
        <pc:chgData name="Cerys Davies" userId="61e71dc1-9594-4277-b52b-4420989f68ee" providerId="ADAL" clId="{8BD88E6E-EC25-45DD-8BB0-5877E0B7D3FD}" dt="2024-03-14T13:46:45.771" v="5636"/>
        <pc:sldMkLst>
          <pc:docMk/>
          <pc:sldMk cId="4040619778" sldId="352"/>
        </pc:sldMkLst>
        <pc:spChg chg="mod">
          <ac:chgData name="Cerys Davies" userId="61e71dc1-9594-4277-b52b-4420989f68ee" providerId="ADAL" clId="{8BD88E6E-EC25-45DD-8BB0-5877E0B7D3FD}" dt="2024-03-14T13:46:17.102" v="5631" actId="20577"/>
          <ac:spMkLst>
            <pc:docMk/>
            <pc:sldMk cId="4040619778" sldId="352"/>
            <ac:spMk id="2" creationId="{79E9C391-3DC3-716A-A2F2-B4474CF0B680}"/>
          </ac:spMkLst>
        </pc:spChg>
        <pc:spChg chg="del">
          <ac:chgData name="Cerys Davies" userId="61e71dc1-9594-4277-b52b-4420989f68ee" providerId="ADAL" clId="{8BD88E6E-EC25-45DD-8BB0-5877E0B7D3FD}" dt="2024-03-14T13:33:39.607" v="5623" actId="478"/>
          <ac:spMkLst>
            <pc:docMk/>
            <pc:sldMk cId="4040619778" sldId="352"/>
            <ac:spMk id="3" creationId="{A58C1839-4967-7F50-CACB-E9856358D7F5}"/>
          </ac:spMkLst>
        </pc:spChg>
        <pc:picChg chg="add mod">
          <ac:chgData name="Cerys Davies" userId="61e71dc1-9594-4277-b52b-4420989f68ee" providerId="ADAL" clId="{8BD88E6E-EC25-45DD-8BB0-5877E0B7D3FD}" dt="2024-03-14T13:46:26.207" v="5634" actId="14100"/>
          <ac:picMkLst>
            <pc:docMk/>
            <pc:sldMk cId="4040619778" sldId="352"/>
            <ac:picMk id="5" creationId="{94BEEA2B-57FF-A50D-C22E-7101B15B2BA0}"/>
          </ac:picMkLst>
        </pc:picChg>
      </pc:sldChg>
      <pc:sldChg chg="addSp delSp modSp new mod">
        <pc:chgData name="Cerys Davies" userId="61e71dc1-9594-4277-b52b-4420989f68ee" providerId="ADAL" clId="{8BD88E6E-EC25-45DD-8BB0-5877E0B7D3FD}" dt="2024-03-14T13:30:12.388" v="5593" actId="14100"/>
        <pc:sldMkLst>
          <pc:docMk/>
          <pc:sldMk cId="2687255884" sldId="353"/>
        </pc:sldMkLst>
        <pc:spChg chg="mod">
          <ac:chgData name="Cerys Davies" userId="61e71dc1-9594-4277-b52b-4420989f68ee" providerId="ADAL" clId="{8BD88E6E-EC25-45DD-8BB0-5877E0B7D3FD}" dt="2024-03-14T13:29:24.575" v="5588" actId="14100"/>
          <ac:spMkLst>
            <pc:docMk/>
            <pc:sldMk cId="2687255884" sldId="353"/>
            <ac:spMk id="2" creationId="{3136DE51-75DB-0D04-95DD-68EEE8FEC350}"/>
          </ac:spMkLst>
        </pc:spChg>
        <pc:spChg chg="del">
          <ac:chgData name="Cerys Davies" userId="61e71dc1-9594-4277-b52b-4420989f68ee" providerId="ADAL" clId="{8BD88E6E-EC25-45DD-8BB0-5877E0B7D3FD}" dt="2024-03-14T13:29:27.183" v="5589" actId="22"/>
          <ac:spMkLst>
            <pc:docMk/>
            <pc:sldMk cId="2687255884" sldId="353"/>
            <ac:spMk id="3" creationId="{621EBB2C-DCE6-2B6A-6402-BC92D0F073BD}"/>
          </ac:spMkLst>
        </pc:spChg>
        <pc:spChg chg="del">
          <ac:chgData name="Cerys Davies" userId="61e71dc1-9594-4277-b52b-4420989f68ee" providerId="ADAL" clId="{8BD88E6E-EC25-45DD-8BB0-5877E0B7D3FD}" dt="2024-03-14T13:29:59.739" v="5590" actId="22"/>
          <ac:spMkLst>
            <pc:docMk/>
            <pc:sldMk cId="2687255884" sldId="353"/>
            <ac:spMk id="4" creationId="{2C6DB244-1CF4-96F5-835B-7AD8DF166A6D}"/>
          </ac:spMkLst>
        </pc:spChg>
        <pc:picChg chg="add mod ord">
          <ac:chgData name="Cerys Davies" userId="61e71dc1-9594-4277-b52b-4420989f68ee" providerId="ADAL" clId="{8BD88E6E-EC25-45DD-8BB0-5877E0B7D3FD}" dt="2024-03-14T13:30:12.388" v="5593" actId="14100"/>
          <ac:picMkLst>
            <pc:docMk/>
            <pc:sldMk cId="2687255884" sldId="353"/>
            <ac:picMk id="6" creationId="{99B6FFD1-5C58-9AFB-4C50-F983D263F091}"/>
          </ac:picMkLst>
        </pc:picChg>
        <pc:picChg chg="add mod ord">
          <ac:chgData name="Cerys Davies" userId="61e71dc1-9594-4277-b52b-4420989f68ee" providerId="ADAL" clId="{8BD88E6E-EC25-45DD-8BB0-5877E0B7D3FD}" dt="2024-03-14T13:30:08.206" v="5592" actId="1076"/>
          <ac:picMkLst>
            <pc:docMk/>
            <pc:sldMk cId="2687255884" sldId="353"/>
            <ac:picMk id="8" creationId="{DB8A759B-CDB6-C74A-26B9-4830494CA001}"/>
          </ac:picMkLst>
        </pc:picChg>
      </pc:sldChg>
      <pc:sldChg chg="addSp delSp modSp new mod setBg">
        <pc:chgData name="Cerys Davies" userId="61e71dc1-9594-4277-b52b-4420989f68ee" providerId="ADAL" clId="{8BD88E6E-EC25-45DD-8BB0-5877E0B7D3FD}" dt="2024-03-14T15:15:20.509" v="7593" actId="26606"/>
        <pc:sldMkLst>
          <pc:docMk/>
          <pc:sldMk cId="3528017027" sldId="354"/>
        </pc:sldMkLst>
        <pc:spChg chg="add del">
          <ac:chgData name="Cerys Davies" userId="61e71dc1-9594-4277-b52b-4420989f68ee" providerId="ADAL" clId="{8BD88E6E-EC25-45DD-8BB0-5877E0B7D3FD}" dt="2024-03-14T15:15:12.013" v="7591" actId="26606"/>
          <ac:spMkLst>
            <pc:docMk/>
            <pc:sldMk cId="3528017027" sldId="354"/>
            <ac:spMk id="8" creationId="{03E8462A-FEBA-4848-81CC-3F8DA3E477BE}"/>
          </ac:spMkLst>
        </pc:spChg>
        <pc:spChg chg="add del">
          <ac:chgData name="Cerys Davies" userId="61e71dc1-9594-4277-b52b-4420989f68ee" providerId="ADAL" clId="{8BD88E6E-EC25-45DD-8BB0-5877E0B7D3FD}" dt="2024-03-14T15:15:12.013" v="7591" actId="26606"/>
          <ac:spMkLst>
            <pc:docMk/>
            <pc:sldMk cId="3528017027" sldId="354"/>
            <ac:spMk id="21" creationId="{7941F9B1-B01B-4A84-89D9-B169AEB4E456}"/>
          </ac:spMkLst>
        </pc:spChg>
        <pc:spChg chg="add del">
          <ac:chgData name="Cerys Davies" userId="61e71dc1-9594-4277-b52b-4420989f68ee" providerId="ADAL" clId="{8BD88E6E-EC25-45DD-8BB0-5877E0B7D3FD}" dt="2024-03-14T15:15:20.509" v="7593" actId="26606"/>
          <ac:spMkLst>
            <pc:docMk/>
            <pc:sldMk cId="3528017027" sldId="354"/>
            <ac:spMk id="23" creationId="{03E8462A-FEBA-4848-81CC-3F8DA3E477BE}"/>
          </ac:spMkLst>
        </pc:spChg>
        <pc:spChg chg="add del">
          <ac:chgData name="Cerys Davies" userId="61e71dc1-9594-4277-b52b-4420989f68ee" providerId="ADAL" clId="{8BD88E6E-EC25-45DD-8BB0-5877E0B7D3FD}" dt="2024-03-14T15:15:20.509" v="7593" actId="26606"/>
          <ac:spMkLst>
            <pc:docMk/>
            <pc:sldMk cId="3528017027" sldId="354"/>
            <ac:spMk id="33" creationId="{7941F9B1-B01B-4A84-89D9-B169AEB4E456}"/>
          </ac:spMkLst>
        </pc:spChg>
        <pc:grpChg chg="add del">
          <ac:chgData name="Cerys Davies" userId="61e71dc1-9594-4277-b52b-4420989f68ee" providerId="ADAL" clId="{8BD88E6E-EC25-45DD-8BB0-5877E0B7D3FD}" dt="2024-03-14T15:15:12.013" v="7591" actId="26606"/>
          <ac:grpSpMkLst>
            <pc:docMk/>
            <pc:sldMk cId="3528017027" sldId="354"/>
            <ac:grpSpMk id="10" creationId="{2109F83F-40FE-4DB3-84CC-09FB3340D06D}"/>
          </ac:grpSpMkLst>
        </pc:grpChg>
        <pc:grpChg chg="add del">
          <ac:chgData name="Cerys Davies" userId="61e71dc1-9594-4277-b52b-4420989f68ee" providerId="ADAL" clId="{8BD88E6E-EC25-45DD-8BB0-5877E0B7D3FD}" dt="2024-03-14T15:15:20.509" v="7593" actId="26606"/>
          <ac:grpSpMkLst>
            <pc:docMk/>
            <pc:sldMk cId="3528017027" sldId="354"/>
            <ac:grpSpMk id="24" creationId="{2109F83F-40FE-4DB3-84CC-09FB3340D06D}"/>
          </ac:grpSpMkLst>
        </pc:grpChg>
        <pc:picChg chg="add mod">
          <ac:chgData name="Cerys Davies" userId="61e71dc1-9594-4277-b52b-4420989f68ee" providerId="ADAL" clId="{8BD88E6E-EC25-45DD-8BB0-5877E0B7D3FD}" dt="2024-03-14T15:15:20.509" v="7593" actId="26606"/>
          <ac:picMkLst>
            <pc:docMk/>
            <pc:sldMk cId="3528017027" sldId="354"/>
            <ac:picMk id="3" creationId="{87AD63F0-EBDF-F098-782E-A0F6E75D506F}"/>
          </ac:picMkLst>
        </pc:picChg>
      </pc:sldChg>
      <pc:sldChg chg="modSp add mod">
        <pc:chgData name="Cerys Davies" userId="61e71dc1-9594-4277-b52b-4420989f68ee" providerId="ADAL" clId="{8BD88E6E-EC25-45DD-8BB0-5877E0B7D3FD}" dt="2024-03-14T15:44:48.949" v="8354" actId="20577"/>
        <pc:sldMkLst>
          <pc:docMk/>
          <pc:sldMk cId="3141705823" sldId="355"/>
        </pc:sldMkLst>
        <pc:spChg chg="mod">
          <ac:chgData name="Cerys Davies" userId="61e71dc1-9594-4277-b52b-4420989f68ee" providerId="ADAL" clId="{8BD88E6E-EC25-45DD-8BB0-5877E0B7D3FD}" dt="2024-03-14T15:43:03.943" v="8317" actId="20577"/>
          <ac:spMkLst>
            <pc:docMk/>
            <pc:sldMk cId="3141705823" sldId="355"/>
            <ac:spMk id="2" creationId="{21A3CBCB-F3A9-C7A1-C44F-575109D1B2DE}"/>
          </ac:spMkLst>
        </pc:spChg>
        <pc:spChg chg="mod">
          <ac:chgData name="Cerys Davies" userId="61e71dc1-9594-4277-b52b-4420989f68ee" providerId="ADAL" clId="{8BD88E6E-EC25-45DD-8BB0-5877E0B7D3FD}" dt="2024-03-14T15:44:48.949" v="8354" actId="20577"/>
          <ac:spMkLst>
            <pc:docMk/>
            <pc:sldMk cId="3141705823" sldId="355"/>
            <ac:spMk id="3" creationId="{C426F114-8154-B64B-FEA7-CC68ED5CB812}"/>
          </ac:spMkLst>
        </pc:spChg>
      </pc:sldChg>
      <pc:sldChg chg="modSp add mod">
        <pc:chgData name="Cerys Davies" userId="61e71dc1-9594-4277-b52b-4420989f68ee" providerId="ADAL" clId="{8BD88E6E-EC25-45DD-8BB0-5877E0B7D3FD}" dt="2024-03-18T16:44:58.747" v="11746" actId="1076"/>
        <pc:sldMkLst>
          <pc:docMk/>
          <pc:sldMk cId="199958352" sldId="356"/>
        </pc:sldMkLst>
        <pc:spChg chg="mod">
          <ac:chgData name="Cerys Davies" userId="61e71dc1-9594-4277-b52b-4420989f68ee" providerId="ADAL" clId="{8BD88E6E-EC25-45DD-8BB0-5877E0B7D3FD}" dt="2024-03-18T16:44:12.822" v="11739" actId="20577"/>
          <ac:spMkLst>
            <pc:docMk/>
            <pc:sldMk cId="199958352" sldId="356"/>
            <ac:spMk id="2" creationId="{E42E95E2-3124-252E-1EAA-5049324FC66D}"/>
          </ac:spMkLst>
        </pc:spChg>
        <pc:spChg chg="mod">
          <ac:chgData name="Cerys Davies" userId="61e71dc1-9594-4277-b52b-4420989f68ee" providerId="ADAL" clId="{8BD88E6E-EC25-45DD-8BB0-5877E0B7D3FD}" dt="2024-03-18T16:44:58.747" v="11746" actId="1076"/>
          <ac:spMkLst>
            <pc:docMk/>
            <pc:sldMk cId="199958352" sldId="356"/>
            <ac:spMk id="3" creationId="{90424C03-46A7-5809-ADF3-1F4FB4B302D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E43B84-98B5-4FA5-B8A5-390184B4A98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862805-2230-4E19-A0E3-D520E1AF00F6}">
      <dgm:prSet/>
      <dgm:spPr/>
      <dgm:t>
        <a:bodyPr/>
        <a:lstStyle/>
        <a:p>
          <a:r>
            <a:rPr lang="en-GB"/>
            <a:t>Personal/Contact information needed from the client</a:t>
          </a:r>
          <a:endParaRPr lang="en-US"/>
        </a:p>
      </dgm:t>
    </dgm:pt>
    <dgm:pt modelId="{8E483795-BD75-456B-AA45-861C48EC76DF}" type="parTrans" cxnId="{7CDB17DE-F6BD-4F85-8E15-12E169FE381F}">
      <dgm:prSet/>
      <dgm:spPr/>
      <dgm:t>
        <a:bodyPr/>
        <a:lstStyle/>
        <a:p>
          <a:endParaRPr lang="en-US"/>
        </a:p>
      </dgm:t>
    </dgm:pt>
    <dgm:pt modelId="{F15060C1-22C7-4E7E-84DD-67321AF83BA8}" type="sibTrans" cxnId="{7CDB17DE-F6BD-4F85-8E15-12E169FE381F}">
      <dgm:prSet/>
      <dgm:spPr/>
      <dgm:t>
        <a:bodyPr/>
        <a:lstStyle/>
        <a:p>
          <a:endParaRPr lang="en-US"/>
        </a:p>
      </dgm:t>
    </dgm:pt>
    <dgm:pt modelId="{DD976B07-B11D-4E34-91DA-A8747C08BB30}">
      <dgm:prSet/>
      <dgm:spPr/>
      <dgm:t>
        <a:bodyPr/>
        <a:lstStyle/>
        <a:p>
          <a:r>
            <a:rPr lang="en-GB"/>
            <a:t>Information specific to a sale transaction</a:t>
          </a:r>
          <a:endParaRPr lang="en-US"/>
        </a:p>
      </dgm:t>
    </dgm:pt>
    <dgm:pt modelId="{020A0E82-57B4-48DC-AF89-996B267F3D67}" type="parTrans" cxnId="{9043AA36-7D79-426E-B85F-D80969AEB3AA}">
      <dgm:prSet/>
      <dgm:spPr/>
      <dgm:t>
        <a:bodyPr/>
        <a:lstStyle/>
        <a:p>
          <a:endParaRPr lang="en-US"/>
        </a:p>
      </dgm:t>
    </dgm:pt>
    <dgm:pt modelId="{F9E35921-10AD-4995-AB4A-427DDD54E69B}" type="sibTrans" cxnId="{9043AA36-7D79-426E-B85F-D80969AEB3AA}">
      <dgm:prSet/>
      <dgm:spPr/>
      <dgm:t>
        <a:bodyPr/>
        <a:lstStyle/>
        <a:p>
          <a:endParaRPr lang="en-US"/>
        </a:p>
      </dgm:t>
    </dgm:pt>
    <dgm:pt modelId="{E58889C7-17B3-4D3B-9D79-1E42C4F5F7D4}">
      <dgm:prSet/>
      <dgm:spPr/>
      <dgm:t>
        <a:bodyPr/>
        <a:lstStyle/>
        <a:p>
          <a:r>
            <a:rPr lang="en-GB"/>
            <a:t>Information specific to a purchase transaction</a:t>
          </a:r>
          <a:endParaRPr lang="en-US"/>
        </a:p>
      </dgm:t>
    </dgm:pt>
    <dgm:pt modelId="{2006F207-B0D5-4C5F-8E4E-EE247622662D}" type="parTrans" cxnId="{F25E6CAF-5A56-4DCA-B980-2C342CDCA9ED}">
      <dgm:prSet/>
      <dgm:spPr/>
      <dgm:t>
        <a:bodyPr/>
        <a:lstStyle/>
        <a:p>
          <a:endParaRPr lang="en-US"/>
        </a:p>
      </dgm:t>
    </dgm:pt>
    <dgm:pt modelId="{E00A2758-03A3-4D8C-8AC1-4963ABE5231D}" type="sibTrans" cxnId="{F25E6CAF-5A56-4DCA-B980-2C342CDCA9ED}">
      <dgm:prSet/>
      <dgm:spPr/>
      <dgm:t>
        <a:bodyPr/>
        <a:lstStyle/>
        <a:p>
          <a:endParaRPr lang="en-US"/>
        </a:p>
      </dgm:t>
    </dgm:pt>
    <dgm:pt modelId="{43FAF1B2-739F-4881-A96E-3C37DD61A488}" type="pres">
      <dgm:prSet presAssocID="{EDE43B84-98B5-4FA5-B8A5-390184B4A98B}" presName="linear" presStyleCnt="0">
        <dgm:presLayoutVars>
          <dgm:animLvl val="lvl"/>
          <dgm:resizeHandles val="exact"/>
        </dgm:presLayoutVars>
      </dgm:prSet>
      <dgm:spPr/>
    </dgm:pt>
    <dgm:pt modelId="{B7797DCC-F022-44CB-84AE-55E2F3EC6249}" type="pres">
      <dgm:prSet presAssocID="{D2862805-2230-4E19-A0E3-D520E1AF00F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A16170C-107E-40DD-9287-F8F340BCD19A}" type="pres">
      <dgm:prSet presAssocID="{F15060C1-22C7-4E7E-84DD-67321AF83BA8}" presName="spacer" presStyleCnt="0"/>
      <dgm:spPr/>
    </dgm:pt>
    <dgm:pt modelId="{EF14CC2A-FB2D-466B-8896-E292ECC7A905}" type="pres">
      <dgm:prSet presAssocID="{DD976B07-B11D-4E34-91DA-A8747C08BB3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72D61F0-D2FB-4110-A0C1-456142893CF4}" type="pres">
      <dgm:prSet presAssocID="{F9E35921-10AD-4995-AB4A-427DDD54E69B}" presName="spacer" presStyleCnt="0"/>
      <dgm:spPr/>
    </dgm:pt>
    <dgm:pt modelId="{7DC5DD72-9491-4979-B361-F7A0AECDE591}" type="pres">
      <dgm:prSet presAssocID="{E58889C7-17B3-4D3B-9D79-1E42C4F5F7D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043AA36-7D79-426E-B85F-D80969AEB3AA}" srcId="{EDE43B84-98B5-4FA5-B8A5-390184B4A98B}" destId="{DD976B07-B11D-4E34-91DA-A8747C08BB30}" srcOrd="1" destOrd="0" parTransId="{020A0E82-57B4-48DC-AF89-996B267F3D67}" sibTransId="{F9E35921-10AD-4995-AB4A-427DDD54E69B}"/>
    <dgm:cxn modelId="{645B3579-20BB-4984-A650-70CF08D687F5}" type="presOf" srcId="{E58889C7-17B3-4D3B-9D79-1E42C4F5F7D4}" destId="{7DC5DD72-9491-4979-B361-F7A0AECDE591}" srcOrd="0" destOrd="0" presId="urn:microsoft.com/office/officeart/2005/8/layout/vList2"/>
    <dgm:cxn modelId="{FE807297-595F-4345-B0B5-AB055A98659B}" type="presOf" srcId="{EDE43B84-98B5-4FA5-B8A5-390184B4A98B}" destId="{43FAF1B2-739F-4881-A96E-3C37DD61A488}" srcOrd="0" destOrd="0" presId="urn:microsoft.com/office/officeart/2005/8/layout/vList2"/>
    <dgm:cxn modelId="{F25E6CAF-5A56-4DCA-B980-2C342CDCA9ED}" srcId="{EDE43B84-98B5-4FA5-B8A5-390184B4A98B}" destId="{E58889C7-17B3-4D3B-9D79-1E42C4F5F7D4}" srcOrd="2" destOrd="0" parTransId="{2006F207-B0D5-4C5F-8E4E-EE247622662D}" sibTransId="{E00A2758-03A3-4D8C-8AC1-4963ABE5231D}"/>
    <dgm:cxn modelId="{4992DEB3-55B7-47EC-90ED-921961BABBED}" type="presOf" srcId="{D2862805-2230-4E19-A0E3-D520E1AF00F6}" destId="{B7797DCC-F022-44CB-84AE-55E2F3EC6249}" srcOrd="0" destOrd="0" presId="urn:microsoft.com/office/officeart/2005/8/layout/vList2"/>
    <dgm:cxn modelId="{462D86B4-2BCC-4AD4-8C1E-A05C4F1E5B3B}" type="presOf" srcId="{DD976B07-B11D-4E34-91DA-A8747C08BB30}" destId="{EF14CC2A-FB2D-466B-8896-E292ECC7A905}" srcOrd="0" destOrd="0" presId="urn:microsoft.com/office/officeart/2005/8/layout/vList2"/>
    <dgm:cxn modelId="{7CDB17DE-F6BD-4F85-8E15-12E169FE381F}" srcId="{EDE43B84-98B5-4FA5-B8A5-390184B4A98B}" destId="{D2862805-2230-4E19-A0E3-D520E1AF00F6}" srcOrd="0" destOrd="0" parTransId="{8E483795-BD75-456B-AA45-861C48EC76DF}" sibTransId="{F15060C1-22C7-4E7E-84DD-67321AF83BA8}"/>
    <dgm:cxn modelId="{CC6009FA-AE63-43C4-96EA-F7C09CB244A9}" type="presParOf" srcId="{43FAF1B2-739F-4881-A96E-3C37DD61A488}" destId="{B7797DCC-F022-44CB-84AE-55E2F3EC6249}" srcOrd="0" destOrd="0" presId="urn:microsoft.com/office/officeart/2005/8/layout/vList2"/>
    <dgm:cxn modelId="{6D4B57B1-54A1-43D6-BB9A-8BBCE1C71BE4}" type="presParOf" srcId="{43FAF1B2-739F-4881-A96E-3C37DD61A488}" destId="{FA16170C-107E-40DD-9287-F8F340BCD19A}" srcOrd="1" destOrd="0" presId="urn:microsoft.com/office/officeart/2005/8/layout/vList2"/>
    <dgm:cxn modelId="{DFF576EE-6F78-4A1F-A19A-EB4FF9E8E2CF}" type="presParOf" srcId="{43FAF1B2-739F-4881-A96E-3C37DD61A488}" destId="{EF14CC2A-FB2D-466B-8896-E292ECC7A905}" srcOrd="2" destOrd="0" presId="urn:microsoft.com/office/officeart/2005/8/layout/vList2"/>
    <dgm:cxn modelId="{8ECB96D5-75CF-483F-95A8-4B02063BE16B}" type="presParOf" srcId="{43FAF1B2-739F-4881-A96E-3C37DD61A488}" destId="{272D61F0-D2FB-4110-A0C1-456142893CF4}" srcOrd="3" destOrd="0" presId="urn:microsoft.com/office/officeart/2005/8/layout/vList2"/>
    <dgm:cxn modelId="{C620496D-034C-48DA-BD2C-E4FA19494E13}" type="presParOf" srcId="{43FAF1B2-739F-4881-A96E-3C37DD61A488}" destId="{7DC5DD72-9491-4979-B361-F7A0AECDE59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F11070-7D15-4196-87B8-BD3C0DEC154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9BCAF6-9E5F-4C23-9BCC-92E825020F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= certificate prepared by an energy assessor giving the energy efficiency rating of a property</a:t>
          </a:r>
          <a:endParaRPr lang="en-US"/>
        </a:p>
      </dgm:t>
    </dgm:pt>
    <dgm:pt modelId="{23E050B6-3E40-4918-8079-8DD8DF816248}" type="parTrans" cxnId="{EB0552EB-3FB0-4E87-B297-CBD02122AF16}">
      <dgm:prSet/>
      <dgm:spPr/>
      <dgm:t>
        <a:bodyPr/>
        <a:lstStyle/>
        <a:p>
          <a:endParaRPr lang="en-US"/>
        </a:p>
      </dgm:t>
    </dgm:pt>
    <dgm:pt modelId="{3175E6E6-6F18-4580-BE4C-ACFBAB0CB0B3}" type="sibTrans" cxnId="{EB0552EB-3FB0-4E87-B297-CBD02122AF16}">
      <dgm:prSet/>
      <dgm:spPr/>
      <dgm:t>
        <a:bodyPr/>
        <a:lstStyle/>
        <a:p>
          <a:endParaRPr lang="en-US"/>
        </a:p>
      </dgm:t>
    </dgm:pt>
    <dgm:pt modelId="{A1F92693-8ABF-4AE5-B761-5214F96CD3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Scale from A ( most efficient) to G ( least efficient) – average score seems to be D/E in UK</a:t>
          </a:r>
          <a:endParaRPr lang="en-US"/>
        </a:p>
      </dgm:t>
    </dgm:pt>
    <dgm:pt modelId="{3923DF02-FBBB-4BAB-BCB7-90CE29ECA126}" type="parTrans" cxnId="{6F229007-7959-4362-ABEF-2227977EA92D}">
      <dgm:prSet/>
      <dgm:spPr/>
      <dgm:t>
        <a:bodyPr/>
        <a:lstStyle/>
        <a:p>
          <a:endParaRPr lang="en-US"/>
        </a:p>
      </dgm:t>
    </dgm:pt>
    <dgm:pt modelId="{2A2D71BE-8F62-49E5-A0E9-24CD28703CE3}" type="sibTrans" cxnId="{6F229007-7959-4362-ABEF-2227977EA92D}">
      <dgm:prSet/>
      <dgm:spPr/>
      <dgm:t>
        <a:bodyPr/>
        <a:lstStyle/>
        <a:p>
          <a:endParaRPr lang="en-US"/>
        </a:p>
      </dgm:t>
    </dgm:pt>
    <dgm:pt modelId="{EA2B6250-EA4C-4CD7-B2B0-C32DEBF790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Requirement to have one under Energy Performance of Buildings ( England and Wales) Regulations 2012</a:t>
          </a:r>
          <a:endParaRPr lang="en-US"/>
        </a:p>
      </dgm:t>
    </dgm:pt>
    <dgm:pt modelId="{8619BB3A-5D85-4A67-9C2B-63E5F228D2DA}" type="parTrans" cxnId="{27A330BA-4EB9-40E6-BB2F-C82F40095AC5}">
      <dgm:prSet/>
      <dgm:spPr/>
      <dgm:t>
        <a:bodyPr/>
        <a:lstStyle/>
        <a:p>
          <a:endParaRPr lang="en-US"/>
        </a:p>
      </dgm:t>
    </dgm:pt>
    <dgm:pt modelId="{5ED5C8FF-CA88-469C-8318-F6D313B4D509}" type="sibTrans" cxnId="{27A330BA-4EB9-40E6-BB2F-C82F40095AC5}">
      <dgm:prSet/>
      <dgm:spPr/>
      <dgm:t>
        <a:bodyPr/>
        <a:lstStyle/>
        <a:p>
          <a:endParaRPr lang="en-US"/>
        </a:p>
      </dgm:t>
    </dgm:pt>
    <dgm:pt modelId="{903AF028-28E7-43FF-A349-CA97052259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Legal obligation on Seller to provide one at earliest possible opportunity  i.e. prior to property being put on market, within 7 days of being on market or at latest 21 days after that</a:t>
          </a:r>
          <a:endParaRPr lang="en-US"/>
        </a:p>
      </dgm:t>
    </dgm:pt>
    <dgm:pt modelId="{3982928A-DDC3-4D13-A67E-CEE421069FBA}" type="parTrans" cxnId="{F79DF662-B1CF-4DC5-A6FF-638361DC9BD5}">
      <dgm:prSet/>
      <dgm:spPr/>
      <dgm:t>
        <a:bodyPr/>
        <a:lstStyle/>
        <a:p>
          <a:endParaRPr lang="en-US"/>
        </a:p>
      </dgm:t>
    </dgm:pt>
    <dgm:pt modelId="{0159277B-4B69-4F13-B184-09FEAA2DA725}" type="sibTrans" cxnId="{F79DF662-B1CF-4DC5-A6FF-638361DC9BD5}">
      <dgm:prSet/>
      <dgm:spPr/>
      <dgm:t>
        <a:bodyPr/>
        <a:lstStyle/>
        <a:p>
          <a:endParaRPr lang="en-US"/>
        </a:p>
      </dgm:t>
    </dgm:pt>
    <dgm:pt modelId="{E5CCF6C6-D0DC-41F8-BDD1-CAC7BDD05B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Fixed penalty charge of £200 for non-compliance ( issued by Trading Standards)</a:t>
          </a:r>
          <a:endParaRPr lang="en-US"/>
        </a:p>
      </dgm:t>
    </dgm:pt>
    <dgm:pt modelId="{B75E6430-FDB3-4DD3-BB8C-1714E8A07BE8}" type="parTrans" cxnId="{7E45EB9E-4E06-4998-B2B1-153DD45D249C}">
      <dgm:prSet/>
      <dgm:spPr/>
      <dgm:t>
        <a:bodyPr/>
        <a:lstStyle/>
        <a:p>
          <a:endParaRPr lang="en-US"/>
        </a:p>
      </dgm:t>
    </dgm:pt>
    <dgm:pt modelId="{8773D2CF-1F94-4B2B-AD55-DC1D6994813A}" type="sibTrans" cxnId="{7E45EB9E-4E06-4998-B2B1-153DD45D249C}">
      <dgm:prSet/>
      <dgm:spPr/>
      <dgm:t>
        <a:bodyPr/>
        <a:lstStyle/>
        <a:p>
          <a:endParaRPr lang="en-US"/>
        </a:p>
      </dgm:t>
    </dgm:pt>
    <dgm:pt modelId="{9209A0BE-EABE-413D-8F03-CE282D516B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 new builds – obligation is on the builder</a:t>
          </a:r>
          <a:endParaRPr lang="en-US"/>
        </a:p>
      </dgm:t>
    </dgm:pt>
    <dgm:pt modelId="{1BF4E47D-5CA6-4589-AE28-03C9A8B20D8E}" type="parTrans" cxnId="{95426D1E-248F-4653-99A5-655089808FD3}">
      <dgm:prSet/>
      <dgm:spPr/>
      <dgm:t>
        <a:bodyPr/>
        <a:lstStyle/>
        <a:p>
          <a:endParaRPr lang="en-US"/>
        </a:p>
      </dgm:t>
    </dgm:pt>
    <dgm:pt modelId="{4872F347-E9A7-428B-90D3-F82CD394738A}" type="sibTrans" cxnId="{95426D1E-248F-4653-99A5-655089808FD3}">
      <dgm:prSet/>
      <dgm:spPr/>
      <dgm:t>
        <a:bodyPr/>
        <a:lstStyle/>
        <a:p>
          <a:endParaRPr lang="en-US"/>
        </a:p>
      </dgm:t>
    </dgm:pt>
    <dgm:pt modelId="{A9299966-C829-44BF-9965-4455CE2A15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EPC valid for 10 years and the same one can be used as many times as needed within that 10 years.</a:t>
          </a:r>
          <a:endParaRPr lang="en-US"/>
        </a:p>
      </dgm:t>
    </dgm:pt>
    <dgm:pt modelId="{4B5D3536-3FD6-4C90-9F57-0D6FA09BAFB6}" type="parTrans" cxnId="{85018C34-4110-4F75-8F3A-25E563D77DF3}">
      <dgm:prSet/>
      <dgm:spPr/>
      <dgm:t>
        <a:bodyPr/>
        <a:lstStyle/>
        <a:p>
          <a:endParaRPr lang="en-US"/>
        </a:p>
      </dgm:t>
    </dgm:pt>
    <dgm:pt modelId="{AD0CDD82-25F9-4FF1-B1D4-06AB4052BBF3}" type="sibTrans" cxnId="{85018C34-4110-4F75-8F3A-25E563D77DF3}">
      <dgm:prSet/>
      <dgm:spPr/>
      <dgm:t>
        <a:bodyPr/>
        <a:lstStyle/>
        <a:p>
          <a:endParaRPr lang="en-US"/>
        </a:p>
      </dgm:t>
    </dgm:pt>
    <dgm:pt modelId="{2C5C8325-8628-4570-98CE-1A14D45A87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Some exemptions: buildings set for demolition, temporary structures, some holiday accommodation</a:t>
          </a:r>
          <a:endParaRPr lang="en-US"/>
        </a:p>
      </dgm:t>
    </dgm:pt>
    <dgm:pt modelId="{9E7E29C4-446C-4DD9-ACFD-DF4694D7043A}" type="parTrans" cxnId="{BA9AD491-E7F2-475A-9CBE-25F2D1E60DBC}">
      <dgm:prSet/>
      <dgm:spPr/>
      <dgm:t>
        <a:bodyPr/>
        <a:lstStyle/>
        <a:p>
          <a:endParaRPr lang="en-US"/>
        </a:p>
      </dgm:t>
    </dgm:pt>
    <dgm:pt modelId="{131D5731-E0D0-4DC1-AFCF-BB1E91CAA62D}" type="sibTrans" cxnId="{BA9AD491-E7F2-475A-9CBE-25F2D1E60DBC}">
      <dgm:prSet/>
      <dgm:spPr/>
      <dgm:t>
        <a:bodyPr/>
        <a:lstStyle/>
        <a:p>
          <a:endParaRPr lang="en-US"/>
        </a:p>
      </dgm:t>
    </dgm:pt>
    <dgm:pt modelId="{19AA39AC-3EC9-44F6-9046-B51E9659FFE1}" type="pres">
      <dgm:prSet presAssocID="{58F11070-7D15-4196-87B8-BD3C0DEC154A}" presName="root" presStyleCnt="0">
        <dgm:presLayoutVars>
          <dgm:dir/>
          <dgm:resizeHandles val="exact"/>
        </dgm:presLayoutVars>
      </dgm:prSet>
      <dgm:spPr/>
    </dgm:pt>
    <dgm:pt modelId="{50B24C67-BBD7-4519-A449-102B9004E068}" type="pres">
      <dgm:prSet presAssocID="{B59BCAF6-9E5F-4C23-9BCC-92E825020FAA}" presName="compNode" presStyleCnt="0"/>
      <dgm:spPr/>
    </dgm:pt>
    <dgm:pt modelId="{D018FCB5-5946-4C51-B959-51C369750892}" type="pres">
      <dgm:prSet presAssocID="{B59BCAF6-9E5F-4C23-9BCC-92E825020FAA}" presName="bgRect" presStyleLbl="bgShp" presStyleIdx="0" presStyleCnt="8"/>
      <dgm:spPr/>
    </dgm:pt>
    <dgm:pt modelId="{3D19F202-FBF8-40E7-BFFD-60421363E2A8}" type="pres">
      <dgm:prSet presAssocID="{B59BCAF6-9E5F-4C23-9BCC-92E825020FAA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14C32E24-F1A4-401B-9A6D-F0F9232A7AE8}" type="pres">
      <dgm:prSet presAssocID="{B59BCAF6-9E5F-4C23-9BCC-92E825020FAA}" presName="spaceRect" presStyleCnt="0"/>
      <dgm:spPr/>
    </dgm:pt>
    <dgm:pt modelId="{F84FB5F7-BDDE-439F-BDB4-F4200777490F}" type="pres">
      <dgm:prSet presAssocID="{B59BCAF6-9E5F-4C23-9BCC-92E825020FAA}" presName="parTx" presStyleLbl="revTx" presStyleIdx="0" presStyleCnt="8">
        <dgm:presLayoutVars>
          <dgm:chMax val="0"/>
          <dgm:chPref val="0"/>
        </dgm:presLayoutVars>
      </dgm:prSet>
      <dgm:spPr/>
    </dgm:pt>
    <dgm:pt modelId="{966F72F7-7ED2-4EAE-9172-2D0C6A727A31}" type="pres">
      <dgm:prSet presAssocID="{3175E6E6-6F18-4580-BE4C-ACFBAB0CB0B3}" presName="sibTrans" presStyleCnt="0"/>
      <dgm:spPr/>
    </dgm:pt>
    <dgm:pt modelId="{B3C7FEB4-9EDF-410E-BDBE-DA0DD01E3180}" type="pres">
      <dgm:prSet presAssocID="{A1F92693-8ABF-4AE5-B761-5214F96CD37B}" presName="compNode" presStyleCnt="0"/>
      <dgm:spPr/>
    </dgm:pt>
    <dgm:pt modelId="{B8D9E5E8-2F42-4B2B-BD3B-4738296EFF63}" type="pres">
      <dgm:prSet presAssocID="{A1F92693-8ABF-4AE5-B761-5214F96CD37B}" presName="bgRect" presStyleLbl="bgShp" presStyleIdx="1" presStyleCnt="8"/>
      <dgm:spPr/>
    </dgm:pt>
    <dgm:pt modelId="{EF61DE62-4476-4BCA-B75A-99A5612CE31D}" type="pres">
      <dgm:prSet presAssocID="{A1F92693-8ABF-4AE5-B761-5214F96CD37B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EB36A3A-8D3B-44A5-83D1-F6B2F3902089}" type="pres">
      <dgm:prSet presAssocID="{A1F92693-8ABF-4AE5-B761-5214F96CD37B}" presName="spaceRect" presStyleCnt="0"/>
      <dgm:spPr/>
    </dgm:pt>
    <dgm:pt modelId="{7B78B276-2212-47AA-BBA1-350D9E198A51}" type="pres">
      <dgm:prSet presAssocID="{A1F92693-8ABF-4AE5-B761-5214F96CD37B}" presName="parTx" presStyleLbl="revTx" presStyleIdx="1" presStyleCnt="8">
        <dgm:presLayoutVars>
          <dgm:chMax val="0"/>
          <dgm:chPref val="0"/>
        </dgm:presLayoutVars>
      </dgm:prSet>
      <dgm:spPr/>
    </dgm:pt>
    <dgm:pt modelId="{4B3E7A60-D77F-4FCD-AC23-AE5C514AB55F}" type="pres">
      <dgm:prSet presAssocID="{2A2D71BE-8F62-49E5-A0E9-24CD28703CE3}" presName="sibTrans" presStyleCnt="0"/>
      <dgm:spPr/>
    </dgm:pt>
    <dgm:pt modelId="{16F8F6EE-A52A-4D2B-801F-2383603CABCC}" type="pres">
      <dgm:prSet presAssocID="{EA2B6250-EA4C-4CD7-B2B0-C32DEBF79020}" presName="compNode" presStyleCnt="0"/>
      <dgm:spPr/>
    </dgm:pt>
    <dgm:pt modelId="{1A716E5A-627E-4B63-926D-474689E71158}" type="pres">
      <dgm:prSet presAssocID="{EA2B6250-EA4C-4CD7-B2B0-C32DEBF79020}" presName="bgRect" presStyleLbl="bgShp" presStyleIdx="2" presStyleCnt="8"/>
      <dgm:spPr/>
    </dgm:pt>
    <dgm:pt modelId="{1FD51376-3819-4CBA-9531-1797EA91DA0B}" type="pres">
      <dgm:prSet presAssocID="{EA2B6250-EA4C-4CD7-B2B0-C32DEBF79020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234A7B6F-9D05-4D54-9CE0-4B57671C4A89}" type="pres">
      <dgm:prSet presAssocID="{EA2B6250-EA4C-4CD7-B2B0-C32DEBF79020}" presName="spaceRect" presStyleCnt="0"/>
      <dgm:spPr/>
    </dgm:pt>
    <dgm:pt modelId="{CD8527CA-6240-4A00-A2DE-7F78473A5825}" type="pres">
      <dgm:prSet presAssocID="{EA2B6250-EA4C-4CD7-B2B0-C32DEBF79020}" presName="parTx" presStyleLbl="revTx" presStyleIdx="2" presStyleCnt="8">
        <dgm:presLayoutVars>
          <dgm:chMax val="0"/>
          <dgm:chPref val="0"/>
        </dgm:presLayoutVars>
      </dgm:prSet>
      <dgm:spPr/>
    </dgm:pt>
    <dgm:pt modelId="{87B02F6D-4108-4B9A-AF35-137F866E2A45}" type="pres">
      <dgm:prSet presAssocID="{5ED5C8FF-CA88-469C-8318-F6D313B4D509}" presName="sibTrans" presStyleCnt="0"/>
      <dgm:spPr/>
    </dgm:pt>
    <dgm:pt modelId="{3B3E9F29-EFF2-4B1F-B6C1-036251140D33}" type="pres">
      <dgm:prSet presAssocID="{903AF028-28E7-43FF-A349-CA97052259BC}" presName="compNode" presStyleCnt="0"/>
      <dgm:spPr/>
    </dgm:pt>
    <dgm:pt modelId="{D8015C7C-2714-48C5-A82A-6E604CF235A1}" type="pres">
      <dgm:prSet presAssocID="{903AF028-28E7-43FF-A349-CA97052259BC}" presName="bgRect" presStyleLbl="bgShp" presStyleIdx="3" presStyleCnt="8"/>
      <dgm:spPr/>
    </dgm:pt>
    <dgm:pt modelId="{4BA92648-24F6-4B11-BE35-876A1E19F233}" type="pres">
      <dgm:prSet presAssocID="{903AF028-28E7-43FF-A349-CA97052259BC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649DBC4-2AEF-4885-8F70-266DCC0A4A1F}" type="pres">
      <dgm:prSet presAssocID="{903AF028-28E7-43FF-A349-CA97052259BC}" presName="spaceRect" presStyleCnt="0"/>
      <dgm:spPr/>
    </dgm:pt>
    <dgm:pt modelId="{2E883CB2-F950-42BD-92C3-D4A3B4A505BA}" type="pres">
      <dgm:prSet presAssocID="{903AF028-28E7-43FF-A349-CA97052259BC}" presName="parTx" presStyleLbl="revTx" presStyleIdx="3" presStyleCnt="8">
        <dgm:presLayoutVars>
          <dgm:chMax val="0"/>
          <dgm:chPref val="0"/>
        </dgm:presLayoutVars>
      </dgm:prSet>
      <dgm:spPr/>
    </dgm:pt>
    <dgm:pt modelId="{5C89574C-9B6E-4530-A207-7FC7B332D0E3}" type="pres">
      <dgm:prSet presAssocID="{0159277B-4B69-4F13-B184-09FEAA2DA725}" presName="sibTrans" presStyleCnt="0"/>
      <dgm:spPr/>
    </dgm:pt>
    <dgm:pt modelId="{5E5F8EB0-2A80-49CA-996E-1EFA8A56C927}" type="pres">
      <dgm:prSet presAssocID="{E5CCF6C6-D0DC-41F8-BDD1-CAC7BDD05B2C}" presName="compNode" presStyleCnt="0"/>
      <dgm:spPr/>
    </dgm:pt>
    <dgm:pt modelId="{FEB942A8-B4C4-4801-AB40-A1C3DBE5C2E5}" type="pres">
      <dgm:prSet presAssocID="{E5CCF6C6-D0DC-41F8-BDD1-CAC7BDD05B2C}" presName="bgRect" presStyleLbl="bgShp" presStyleIdx="4" presStyleCnt="8"/>
      <dgm:spPr/>
    </dgm:pt>
    <dgm:pt modelId="{287F0AB6-AAA8-43BE-834A-2E707B9124C1}" type="pres">
      <dgm:prSet presAssocID="{E5CCF6C6-D0DC-41F8-BDD1-CAC7BDD05B2C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und"/>
        </a:ext>
      </dgm:extLst>
    </dgm:pt>
    <dgm:pt modelId="{939021EC-FF93-4FD6-8D27-87A25218425F}" type="pres">
      <dgm:prSet presAssocID="{E5CCF6C6-D0DC-41F8-BDD1-CAC7BDD05B2C}" presName="spaceRect" presStyleCnt="0"/>
      <dgm:spPr/>
    </dgm:pt>
    <dgm:pt modelId="{D0F7CBFF-B779-4C95-B6F9-37850887ED55}" type="pres">
      <dgm:prSet presAssocID="{E5CCF6C6-D0DC-41F8-BDD1-CAC7BDD05B2C}" presName="parTx" presStyleLbl="revTx" presStyleIdx="4" presStyleCnt="8">
        <dgm:presLayoutVars>
          <dgm:chMax val="0"/>
          <dgm:chPref val="0"/>
        </dgm:presLayoutVars>
      </dgm:prSet>
      <dgm:spPr/>
    </dgm:pt>
    <dgm:pt modelId="{308DA85C-B60A-4591-B3D7-F7EFD7B6DAE0}" type="pres">
      <dgm:prSet presAssocID="{8773D2CF-1F94-4B2B-AD55-DC1D6994813A}" presName="sibTrans" presStyleCnt="0"/>
      <dgm:spPr/>
    </dgm:pt>
    <dgm:pt modelId="{4A4C10E9-3321-42E4-8F0B-933582448155}" type="pres">
      <dgm:prSet presAssocID="{9209A0BE-EABE-413D-8F03-CE282D516B9F}" presName="compNode" presStyleCnt="0"/>
      <dgm:spPr/>
    </dgm:pt>
    <dgm:pt modelId="{E04409B4-85C3-4B74-9B2D-8B9FEE648083}" type="pres">
      <dgm:prSet presAssocID="{9209A0BE-EABE-413D-8F03-CE282D516B9F}" presName="bgRect" presStyleLbl="bgShp" presStyleIdx="5" presStyleCnt="8"/>
      <dgm:spPr/>
    </dgm:pt>
    <dgm:pt modelId="{68EFAB5D-86E1-46A1-97F4-C5E683C23068}" type="pres">
      <dgm:prSet presAssocID="{9209A0BE-EABE-413D-8F03-CE282D516B9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866888B5-C0A6-422D-9A03-C749B3180065}" type="pres">
      <dgm:prSet presAssocID="{9209A0BE-EABE-413D-8F03-CE282D516B9F}" presName="spaceRect" presStyleCnt="0"/>
      <dgm:spPr/>
    </dgm:pt>
    <dgm:pt modelId="{83C180A6-A28C-408A-946E-C34296CAFCF2}" type="pres">
      <dgm:prSet presAssocID="{9209A0BE-EABE-413D-8F03-CE282D516B9F}" presName="parTx" presStyleLbl="revTx" presStyleIdx="5" presStyleCnt="8">
        <dgm:presLayoutVars>
          <dgm:chMax val="0"/>
          <dgm:chPref val="0"/>
        </dgm:presLayoutVars>
      </dgm:prSet>
      <dgm:spPr/>
    </dgm:pt>
    <dgm:pt modelId="{1A0611F0-BFB7-405F-92D8-96A1C21C3D33}" type="pres">
      <dgm:prSet presAssocID="{4872F347-E9A7-428B-90D3-F82CD394738A}" presName="sibTrans" presStyleCnt="0"/>
      <dgm:spPr/>
    </dgm:pt>
    <dgm:pt modelId="{E0DD5202-24B1-48E6-8BE3-08428A622D83}" type="pres">
      <dgm:prSet presAssocID="{A9299966-C829-44BF-9965-4455CE2A1512}" presName="compNode" presStyleCnt="0"/>
      <dgm:spPr/>
    </dgm:pt>
    <dgm:pt modelId="{01CFBAEA-71C2-42F7-A2E2-A000DB79164D}" type="pres">
      <dgm:prSet presAssocID="{A9299966-C829-44BF-9965-4455CE2A1512}" presName="bgRect" presStyleLbl="bgShp" presStyleIdx="6" presStyleCnt="8"/>
      <dgm:spPr/>
    </dgm:pt>
    <dgm:pt modelId="{DCEEB377-AFDD-42D4-B2DF-318AF8A294F6}" type="pres">
      <dgm:prSet presAssocID="{A9299966-C829-44BF-9965-4455CE2A1512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55C3F9AE-039D-4916-B574-C86FEAB0D660}" type="pres">
      <dgm:prSet presAssocID="{A9299966-C829-44BF-9965-4455CE2A1512}" presName="spaceRect" presStyleCnt="0"/>
      <dgm:spPr/>
    </dgm:pt>
    <dgm:pt modelId="{1B864105-F5D4-42EF-B9EC-2BE47A51702C}" type="pres">
      <dgm:prSet presAssocID="{A9299966-C829-44BF-9965-4455CE2A1512}" presName="parTx" presStyleLbl="revTx" presStyleIdx="6" presStyleCnt="8">
        <dgm:presLayoutVars>
          <dgm:chMax val="0"/>
          <dgm:chPref val="0"/>
        </dgm:presLayoutVars>
      </dgm:prSet>
      <dgm:spPr/>
    </dgm:pt>
    <dgm:pt modelId="{4D44384F-6E75-4118-BEEF-923AF679E9D8}" type="pres">
      <dgm:prSet presAssocID="{AD0CDD82-25F9-4FF1-B1D4-06AB4052BBF3}" presName="sibTrans" presStyleCnt="0"/>
      <dgm:spPr/>
    </dgm:pt>
    <dgm:pt modelId="{4B6E6F05-92A8-4B84-91FB-06C638DC2953}" type="pres">
      <dgm:prSet presAssocID="{2C5C8325-8628-4570-98CE-1A14D45A87AC}" presName="compNode" presStyleCnt="0"/>
      <dgm:spPr/>
    </dgm:pt>
    <dgm:pt modelId="{129FC0DF-4C2C-431D-BFC3-26F65128C0F3}" type="pres">
      <dgm:prSet presAssocID="{2C5C8325-8628-4570-98CE-1A14D45A87AC}" presName="bgRect" presStyleLbl="bgShp" presStyleIdx="7" presStyleCnt="8"/>
      <dgm:spPr/>
    </dgm:pt>
    <dgm:pt modelId="{C83F40D4-8F30-4741-B9E4-308E255F801B}" type="pres">
      <dgm:prSet presAssocID="{2C5C8325-8628-4570-98CE-1A14D45A87AC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66473F40-CA3B-435A-A52E-2E4EDD49AC59}" type="pres">
      <dgm:prSet presAssocID="{2C5C8325-8628-4570-98CE-1A14D45A87AC}" presName="spaceRect" presStyleCnt="0"/>
      <dgm:spPr/>
    </dgm:pt>
    <dgm:pt modelId="{D77FC13D-C26B-45AF-9858-DC4615641019}" type="pres">
      <dgm:prSet presAssocID="{2C5C8325-8628-4570-98CE-1A14D45A87AC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F229007-7959-4362-ABEF-2227977EA92D}" srcId="{58F11070-7D15-4196-87B8-BD3C0DEC154A}" destId="{A1F92693-8ABF-4AE5-B761-5214F96CD37B}" srcOrd="1" destOrd="0" parTransId="{3923DF02-FBBB-4BAB-BCB7-90CE29ECA126}" sibTransId="{2A2D71BE-8F62-49E5-A0E9-24CD28703CE3}"/>
    <dgm:cxn modelId="{95426D1E-248F-4653-99A5-655089808FD3}" srcId="{58F11070-7D15-4196-87B8-BD3C0DEC154A}" destId="{9209A0BE-EABE-413D-8F03-CE282D516B9F}" srcOrd="5" destOrd="0" parTransId="{1BF4E47D-5CA6-4589-AE28-03C9A8B20D8E}" sibTransId="{4872F347-E9A7-428B-90D3-F82CD394738A}"/>
    <dgm:cxn modelId="{CFF92327-C48E-46E8-AB02-DBAA389E3AA7}" type="presOf" srcId="{2C5C8325-8628-4570-98CE-1A14D45A87AC}" destId="{D77FC13D-C26B-45AF-9858-DC4615641019}" srcOrd="0" destOrd="0" presId="urn:microsoft.com/office/officeart/2018/2/layout/IconVerticalSolidList"/>
    <dgm:cxn modelId="{85018C34-4110-4F75-8F3A-25E563D77DF3}" srcId="{58F11070-7D15-4196-87B8-BD3C0DEC154A}" destId="{A9299966-C829-44BF-9965-4455CE2A1512}" srcOrd="6" destOrd="0" parTransId="{4B5D3536-3FD6-4C90-9F57-0D6FA09BAFB6}" sibTransId="{AD0CDD82-25F9-4FF1-B1D4-06AB4052BBF3}"/>
    <dgm:cxn modelId="{38A4223E-FCE9-46BB-A122-4A744BBA326C}" type="presOf" srcId="{58F11070-7D15-4196-87B8-BD3C0DEC154A}" destId="{19AA39AC-3EC9-44F6-9046-B51E9659FFE1}" srcOrd="0" destOrd="0" presId="urn:microsoft.com/office/officeart/2018/2/layout/IconVerticalSolidList"/>
    <dgm:cxn modelId="{F79DF662-B1CF-4DC5-A6FF-638361DC9BD5}" srcId="{58F11070-7D15-4196-87B8-BD3C0DEC154A}" destId="{903AF028-28E7-43FF-A349-CA97052259BC}" srcOrd="3" destOrd="0" parTransId="{3982928A-DDC3-4D13-A67E-CEE421069FBA}" sibTransId="{0159277B-4B69-4F13-B184-09FEAA2DA725}"/>
    <dgm:cxn modelId="{58B87B6A-DED0-46FC-9609-4CECAA98C170}" type="presOf" srcId="{9209A0BE-EABE-413D-8F03-CE282D516B9F}" destId="{83C180A6-A28C-408A-946E-C34296CAFCF2}" srcOrd="0" destOrd="0" presId="urn:microsoft.com/office/officeart/2018/2/layout/IconVerticalSolidList"/>
    <dgm:cxn modelId="{5122088E-37E0-453E-9244-B910390FFDDC}" type="presOf" srcId="{903AF028-28E7-43FF-A349-CA97052259BC}" destId="{2E883CB2-F950-42BD-92C3-D4A3B4A505BA}" srcOrd="0" destOrd="0" presId="urn:microsoft.com/office/officeart/2018/2/layout/IconVerticalSolidList"/>
    <dgm:cxn modelId="{BA9AD491-E7F2-475A-9CBE-25F2D1E60DBC}" srcId="{58F11070-7D15-4196-87B8-BD3C0DEC154A}" destId="{2C5C8325-8628-4570-98CE-1A14D45A87AC}" srcOrd="7" destOrd="0" parTransId="{9E7E29C4-446C-4DD9-ACFD-DF4694D7043A}" sibTransId="{131D5731-E0D0-4DC1-AFCF-BB1E91CAA62D}"/>
    <dgm:cxn modelId="{7E45EB9E-4E06-4998-B2B1-153DD45D249C}" srcId="{58F11070-7D15-4196-87B8-BD3C0DEC154A}" destId="{E5CCF6C6-D0DC-41F8-BDD1-CAC7BDD05B2C}" srcOrd="4" destOrd="0" parTransId="{B75E6430-FDB3-4DD3-BB8C-1714E8A07BE8}" sibTransId="{8773D2CF-1F94-4B2B-AD55-DC1D6994813A}"/>
    <dgm:cxn modelId="{27A330BA-4EB9-40E6-BB2F-C82F40095AC5}" srcId="{58F11070-7D15-4196-87B8-BD3C0DEC154A}" destId="{EA2B6250-EA4C-4CD7-B2B0-C32DEBF79020}" srcOrd="2" destOrd="0" parTransId="{8619BB3A-5D85-4A67-9C2B-63E5F228D2DA}" sibTransId="{5ED5C8FF-CA88-469C-8318-F6D313B4D509}"/>
    <dgm:cxn modelId="{FE1971BF-5DA0-4576-87D9-0A675176AC59}" type="presOf" srcId="{EA2B6250-EA4C-4CD7-B2B0-C32DEBF79020}" destId="{CD8527CA-6240-4A00-A2DE-7F78473A5825}" srcOrd="0" destOrd="0" presId="urn:microsoft.com/office/officeart/2018/2/layout/IconVerticalSolidList"/>
    <dgm:cxn modelId="{001673C3-F1FD-42DF-885C-CCA0D6D0A9D3}" type="presOf" srcId="{A9299966-C829-44BF-9965-4455CE2A1512}" destId="{1B864105-F5D4-42EF-B9EC-2BE47A51702C}" srcOrd="0" destOrd="0" presId="urn:microsoft.com/office/officeart/2018/2/layout/IconVerticalSolidList"/>
    <dgm:cxn modelId="{DF220DE4-D0A3-4E10-981F-A3BD4CF0F4F9}" type="presOf" srcId="{B59BCAF6-9E5F-4C23-9BCC-92E825020FAA}" destId="{F84FB5F7-BDDE-439F-BDB4-F4200777490F}" srcOrd="0" destOrd="0" presId="urn:microsoft.com/office/officeart/2018/2/layout/IconVerticalSolidList"/>
    <dgm:cxn modelId="{0535A8E6-11E9-4A79-A723-6281AC27B867}" type="presOf" srcId="{E5CCF6C6-D0DC-41F8-BDD1-CAC7BDD05B2C}" destId="{D0F7CBFF-B779-4C95-B6F9-37850887ED55}" srcOrd="0" destOrd="0" presId="urn:microsoft.com/office/officeart/2018/2/layout/IconVerticalSolidList"/>
    <dgm:cxn modelId="{EB0552EB-3FB0-4E87-B297-CBD02122AF16}" srcId="{58F11070-7D15-4196-87B8-BD3C0DEC154A}" destId="{B59BCAF6-9E5F-4C23-9BCC-92E825020FAA}" srcOrd="0" destOrd="0" parTransId="{23E050B6-3E40-4918-8079-8DD8DF816248}" sibTransId="{3175E6E6-6F18-4580-BE4C-ACFBAB0CB0B3}"/>
    <dgm:cxn modelId="{6ABDD3F8-2A67-4F14-9C7B-23F45C049759}" type="presOf" srcId="{A1F92693-8ABF-4AE5-B761-5214F96CD37B}" destId="{7B78B276-2212-47AA-BBA1-350D9E198A51}" srcOrd="0" destOrd="0" presId="urn:microsoft.com/office/officeart/2018/2/layout/IconVerticalSolidList"/>
    <dgm:cxn modelId="{7F374C12-9327-423E-8F00-2B9BA9E619B6}" type="presParOf" srcId="{19AA39AC-3EC9-44F6-9046-B51E9659FFE1}" destId="{50B24C67-BBD7-4519-A449-102B9004E068}" srcOrd="0" destOrd="0" presId="urn:microsoft.com/office/officeart/2018/2/layout/IconVerticalSolidList"/>
    <dgm:cxn modelId="{78BE4B01-3B9F-4EDA-A391-36D03F410DB3}" type="presParOf" srcId="{50B24C67-BBD7-4519-A449-102B9004E068}" destId="{D018FCB5-5946-4C51-B959-51C369750892}" srcOrd="0" destOrd="0" presId="urn:microsoft.com/office/officeart/2018/2/layout/IconVerticalSolidList"/>
    <dgm:cxn modelId="{F735C0E5-815A-4567-B600-176D5A423A0E}" type="presParOf" srcId="{50B24C67-BBD7-4519-A449-102B9004E068}" destId="{3D19F202-FBF8-40E7-BFFD-60421363E2A8}" srcOrd="1" destOrd="0" presId="urn:microsoft.com/office/officeart/2018/2/layout/IconVerticalSolidList"/>
    <dgm:cxn modelId="{A18E9571-6C97-44F3-AEFE-918A437DFCFE}" type="presParOf" srcId="{50B24C67-BBD7-4519-A449-102B9004E068}" destId="{14C32E24-F1A4-401B-9A6D-F0F9232A7AE8}" srcOrd="2" destOrd="0" presId="urn:microsoft.com/office/officeart/2018/2/layout/IconVerticalSolidList"/>
    <dgm:cxn modelId="{9469BA4D-FEC3-4581-A5B6-86892CFEA176}" type="presParOf" srcId="{50B24C67-BBD7-4519-A449-102B9004E068}" destId="{F84FB5F7-BDDE-439F-BDB4-F4200777490F}" srcOrd="3" destOrd="0" presId="urn:microsoft.com/office/officeart/2018/2/layout/IconVerticalSolidList"/>
    <dgm:cxn modelId="{EAD839F9-32A1-4AA0-A237-37FF885E2933}" type="presParOf" srcId="{19AA39AC-3EC9-44F6-9046-B51E9659FFE1}" destId="{966F72F7-7ED2-4EAE-9172-2D0C6A727A31}" srcOrd="1" destOrd="0" presId="urn:microsoft.com/office/officeart/2018/2/layout/IconVerticalSolidList"/>
    <dgm:cxn modelId="{7EE5CE10-A792-407E-B2D3-8B20B4EC8F1E}" type="presParOf" srcId="{19AA39AC-3EC9-44F6-9046-B51E9659FFE1}" destId="{B3C7FEB4-9EDF-410E-BDBE-DA0DD01E3180}" srcOrd="2" destOrd="0" presId="urn:microsoft.com/office/officeart/2018/2/layout/IconVerticalSolidList"/>
    <dgm:cxn modelId="{7AB40BAD-AF22-43CA-AA1D-027C37A40F7F}" type="presParOf" srcId="{B3C7FEB4-9EDF-410E-BDBE-DA0DD01E3180}" destId="{B8D9E5E8-2F42-4B2B-BD3B-4738296EFF63}" srcOrd="0" destOrd="0" presId="urn:microsoft.com/office/officeart/2018/2/layout/IconVerticalSolidList"/>
    <dgm:cxn modelId="{6EA629DD-817C-46F3-8B47-8DD883E08012}" type="presParOf" srcId="{B3C7FEB4-9EDF-410E-BDBE-DA0DD01E3180}" destId="{EF61DE62-4476-4BCA-B75A-99A5612CE31D}" srcOrd="1" destOrd="0" presId="urn:microsoft.com/office/officeart/2018/2/layout/IconVerticalSolidList"/>
    <dgm:cxn modelId="{119BBB63-2C33-4639-A626-500367B0F3B3}" type="presParOf" srcId="{B3C7FEB4-9EDF-410E-BDBE-DA0DD01E3180}" destId="{1EB36A3A-8D3B-44A5-83D1-F6B2F3902089}" srcOrd="2" destOrd="0" presId="urn:microsoft.com/office/officeart/2018/2/layout/IconVerticalSolidList"/>
    <dgm:cxn modelId="{4AC8EAA3-FA63-4DAB-8AFC-E9273194A45F}" type="presParOf" srcId="{B3C7FEB4-9EDF-410E-BDBE-DA0DD01E3180}" destId="{7B78B276-2212-47AA-BBA1-350D9E198A51}" srcOrd="3" destOrd="0" presId="urn:microsoft.com/office/officeart/2018/2/layout/IconVerticalSolidList"/>
    <dgm:cxn modelId="{C9A38138-249F-4F06-B33D-11117A007D31}" type="presParOf" srcId="{19AA39AC-3EC9-44F6-9046-B51E9659FFE1}" destId="{4B3E7A60-D77F-4FCD-AC23-AE5C514AB55F}" srcOrd="3" destOrd="0" presId="urn:microsoft.com/office/officeart/2018/2/layout/IconVerticalSolidList"/>
    <dgm:cxn modelId="{E8FBCE41-A521-4500-8AEC-B9E0442E9513}" type="presParOf" srcId="{19AA39AC-3EC9-44F6-9046-B51E9659FFE1}" destId="{16F8F6EE-A52A-4D2B-801F-2383603CABCC}" srcOrd="4" destOrd="0" presId="urn:microsoft.com/office/officeart/2018/2/layout/IconVerticalSolidList"/>
    <dgm:cxn modelId="{391CF56B-C3FA-4032-B371-D6127B066DE9}" type="presParOf" srcId="{16F8F6EE-A52A-4D2B-801F-2383603CABCC}" destId="{1A716E5A-627E-4B63-926D-474689E71158}" srcOrd="0" destOrd="0" presId="urn:microsoft.com/office/officeart/2018/2/layout/IconVerticalSolidList"/>
    <dgm:cxn modelId="{B834D3F7-6B5F-4387-9B66-A88FEC026D38}" type="presParOf" srcId="{16F8F6EE-A52A-4D2B-801F-2383603CABCC}" destId="{1FD51376-3819-4CBA-9531-1797EA91DA0B}" srcOrd="1" destOrd="0" presId="urn:microsoft.com/office/officeart/2018/2/layout/IconVerticalSolidList"/>
    <dgm:cxn modelId="{A1E77451-EFC0-4D23-9FC9-6366969F9F7C}" type="presParOf" srcId="{16F8F6EE-A52A-4D2B-801F-2383603CABCC}" destId="{234A7B6F-9D05-4D54-9CE0-4B57671C4A89}" srcOrd="2" destOrd="0" presId="urn:microsoft.com/office/officeart/2018/2/layout/IconVerticalSolidList"/>
    <dgm:cxn modelId="{34653C8B-4060-4656-BA24-A1F3C3A93247}" type="presParOf" srcId="{16F8F6EE-A52A-4D2B-801F-2383603CABCC}" destId="{CD8527CA-6240-4A00-A2DE-7F78473A5825}" srcOrd="3" destOrd="0" presId="urn:microsoft.com/office/officeart/2018/2/layout/IconVerticalSolidList"/>
    <dgm:cxn modelId="{A878C64F-1D5A-4FFD-BEC8-8D6B8B746AEC}" type="presParOf" srcId="{19AA39AC-3EC9-44F6-9046-B51E9659FFE1}" destId="{87B02F6D-4108-4B9A-AF35-137F866E2A45}" srcOrd="5" destOrd="0" presId="urn:microsoft.com/office/officeart/2018/2/layout/IconVerticalSolidList"/>
    <dgm:cxn modelId="{303DE3C6-0F1B-4CC9-952F-D9F90238E5DD}" type="presParOf" srcId="{19AA39AC-3EC9-44F6-9046-B51E9659FFE1}" destId="{3B3E9F29-EFF2-4B1F-B6C1-036251140D33}" srcOrd="6" destOrd="0" presId="urn:microsoft.com/office/officeart/2018/2/layout/IconVerticalSolidList"/>
    <dgm:cxn modelId="{0D38C447-242C-4E4A-BD12-C216A2C3647F}" type="presParOf" srcId="{3B3E9F29-EFF2-4B1F-B6C1-036251140D33}" destId="{D8015C7C-2714-48C5-A82A-6E604CF235A1}" srcOrd="0" destOrd="0" presId="urn:microsoft.com/office/officeart/2018/2/layout/IconVerticalSolidList"/>
    <dgm:cxn modelId="{2751111D-BB71-4105-94D3-421B0F4AA34F}" type="presParOf" srcId="{3B3E9F29-EFF2-4B1F-B6C1-036251140D33}" destId="{4BA92648-24F6-4B11-BE35-876A1E19F233}" srcOrd="1" destOrd="0" presId="urn:microsoft.com/office/officeart/2018/2/layout/IconVerticalSolidList"/>
    <dgm:cxn modelId="{FC132A3C-6D0F-4119-A9AE-E09634963350}" type="presParOf" srcId="{3B3E9F29-EFF2-4B1F-B6C1-036251140D33}" destId="{F649DBC4-2AEF-4885-8F70-266DCC0A4A1F}" srcOrd="2" destOrd="0" presId="urn:microsoft.com/office/officeart/2018/2/layout/IconVerticalSolidList"/>
    <dgm:cxn modelId="{ECD4A5B9-EDF3-421C-BC80-696F80C3CAC7}" type="presParOf" srcId="{3B3E9F29-EFF2-4B1F-B6C1-036251140D33}" destId="{2E883CB2-F950-42BD-92C3-D4A3B4A505BA}" srcOrd="3" destOrd="0" presId="urn:microsoft.com/office/officeart/2018/2/layout/IconVerticalSolidList"/>
    <dgm:cxn modelId="{45290404-BA93-4AC0-BB75-082300AD8A82}" type="presParOf" srcId="{19AA39AC-3EC9-44F6-9046-B51E9659FFE1}" destId="{5C89574C-9B6E-4530-A207-7FC7B332D0E3}" srcOrd="7" destOrd="0" presId="urn:microsoft.com/office/officeart/2018/2/layout/IconVerticalSolidList"/>
    <dgm:cxn modelId="{51B00332-37B1-4B91-8492-C1C2B2609EF8}" type="presParOf" srcId="{19AA39AC-3EC9-44F6-9046-B51E9659FFE1}" destId="{5E5F8EB0-2A80-49CA-996E-1EFA8A56C927}" srcOrd="8" destOrd="0" presId="urn:microsoft.com/office/officeart/2018/2/layout/IconVerticalSolidList"/>
    <dgm:cxn modelId="{33DFA95B-04F2-48E5-ADE6-BF4EC7B416F5}" type="presParOf" srcId="{5E5F8EB0-2A80-49CA-996E-1EFA8A56C927}" destId="{FEB942A8-B4C4-4801-AB40-A1C3DBE5C2E5}" srcOrd="0" destOrd="0" presId="urn:microsoft.com/office/officeart/2018/2/layout/IconVerticalSolidList"/>
    <dgm:cxn modelId="{A2B1561F-F0A2-4063-8CE9-3BB66CC96E58}" type="presParOf" srcId="{5E5F8EB0-2A80-49CA-996E-1EFA8A56C927}" destId="{287F0AB6-AAA8-43BE-834A-2E707B9124C1}" srcOrd="1" destOrd="0" presId="urn:microsoft.com/office/officeart/2018/2/layout/IconVerticalSolidList"/>
    <dgm:cxn modelId="{9DF77EB5-CA8E-4B7B-AD73-8A7237BD6BD2}" type="presParOf" srcId="{5E5F8EB0-2A80-49CA-996E-1EFA8A56C927}" destId="{939021EC-FF93-4FD6-8D27-87A25218425F}" srcOrd="2" destOrd="0" presId="urn:microsoft.com/office/officeart/2018/2/layout/IconVerticalSolidList"/>
    <dgm:cxn modelId="{762D4942-266B-4CB5-8E9C-9C8845660ECA}" type="presParOf" srcId="{5E5F8EB0-2A80-49CA-996E-1EFA8A56C927}" destId="{D0F7CBFF-B779-4C95-B6F9-37850887ED55}" srcOrd="3" destOrd="0" presId="urn:microsoft.com/office/officeart/2018/2/layout/IconVerticalSolidList"/>
    <dgm:cxn modelId="{FA911EEC-DDFD-4D54-911A-17F1EBB23D03}" type="presParOf" srcId="{19AA39AC-3EC9-44F6-9046-B51E9659FFE1}" destId="{308DA85C-B60A-4591-B3D7-F7EFD7B6DAE0}" srcOrd="9" destOrd="0" presId="urn:microsoft.com/office/officeart/2018/2/layout/IconVerticalSolidList"/>
    <dgm:cxn modelId="{2CD1C3AA-9675-4E7F-9A9D-E73EEA25E5A4}" type="presParOf" srcId="{19AA39AC-3EC9-44F6-9046-B51E9659FFE1}" destId="{4A4C10E9-3321-42E4-8F0B-933582448155}" srcOrd="10" destOrd="0" presId="urn:microsoft.com/office/officeart/2018/2/layout/IconVerticalSolidList"/>
    <dgm:cxn modelId="{32710F84-99F5-4E21-8D9A-0A406C016CB0}" type="presParOf" srcId="{4A4C10E9-3321-42E4-8F0B-933582448155}" destId="{E04409B4-85C3-4B74-9B2D-8B9FEE648083}" srcOrd="0" destOrd="0" presId="urn:microsoft.com/office/officeart/2018/2/layout/IconVerticalSolidList"/>
    <dgm:cxn modelId="{7CF0A6EB-7C69-4043-9E70-0B0D33162C3F}" type="presParOf" srcId="{4A4C10E9-3321-42E4-8F0B-933582448155}" destId="{68EFAB5D-86E1-46A1-97F4-C5E683C23068}" srcOrd="1" destOrd="0" presId="urn:microsoft.com/office/officeart/2018/2/layout/IconVerticalSolidList"/>
    <dgm:cxn modelId="{BB09D727-5A1A-4CF8-A27D-93752B6315FC}" type="presParOf" srcId="{4A4C10E9-3321-42E4-8F0B-933582448155}" destId="{866888B5-C0A6-422D-9A03-C749B3180065}" srcOrd="2" destOrd="0" presId="urn:microsoft.com/office/officeart/2018/2/layout/IconVerticalSolidList"/>
    <dgm:cxn modelId="{76218C74-C3B0-4104-8320-66B2FB64EC3D}" type="presParOf" srcId="{4A4C10E9-3321-42E4-8F0B-933582448155}" destId="{83C180A6-A28C-408A-946E-C34296CAFCF2}" srcOrd="3" destOrd="0" presId="urn:microsoft.com/office/officeart/2018/2/layout/IconVerticalSolidList"/>
    <dgm:cxn modelId="{AF7719E4-83BA-4936-8CD7-729D94C00296}" type="presParOf" srcId="{19AA39AC-3EC9-44F6-9046-B51E9659FFE1}" destId="{1A0611F0-BFB7-405F-92D8-96A1C21C3D33}" srcOrd="11" destOrd="0" presId="urn:microsoft.com/office/officeart/2018/2/layout/IconVerticalSolidList"/>
    <dgm:cxn modelId="{11B4D12E-4472-47A0-B14D-E3FB84B7DDB9}" type="presParOf" srcId="{19AA39AC-3EC9-44F6-9046-B51E9659FFE1}" destId="{E0DD5202-24B1-48E6-8BE3-08428A622D83}" srcOrd="12" destOrd="0" presId="urn:microsoft.com/office/officeart/2018/2/layout/IconVerticalSolidList"/>
    <dgm:cxn modelId="{BB3251D6-DDDD-4361-A1A8-C5B0B6BADAA1}" type="presParOf" srcId="{E0DD5202-24B1-48E6-8BE3-08428A622D83}" destId="{01CFBAEA-71C2-42F7-A2E2-A000DB79164D}" srcOrd="0" destOrd="0" presId="urn:microsoft.com/office/officeart/2018/2/layout/IconVerticalSolidList"/>
    <dgm:cxn modelId="{096F35D1-C623-474D-8DA1-8DC5BDAB4D6C}" type="presParOf" srcId="{E0DD5202-24B1-48E6-8BE3-08428A622D83}" destId="{DCEEB377-AFDD-42D4-B2DF-318AF8A294F6}" srcOrd="1" destOrd="0" presId="urn:microsoft.com/office/officeart/2018/2/layout/IconVerticalSolidList"/>
    <dgm:cxn modelId="{55AA091F-5A71-4087-BAE0-844DC68CBE3D}" type="presParOf" srcId="{E0DD5202-24B1-48E6-8BE3-08428A622D83}" destId="{55C3F9AE-039D-4916-B574-C86FEAB0D660}" srcOrd="2" destOrd="0" presId="urn:microsoft.com/office/officeart/2018/2/layout/IconVerticalSolidList"/>
    <dgm:cxn modelId="{54ECD9FC-3535-4122-9625-5DBA5948DD00}" type="presParOf" srcId="{E0DD5202-24B1-48E6-8BE3-08428A622D83}" destId="{1B864105-F5D4-42EF-B9EC-2BE47A51702C}" srcOrd="3" destOrd="0" presId="urn:microsoft.com/office/officeart/2018/2/layout/IconVerticalSolidList"/>
    <dgm:cxn modelId="{F0768D85-B66A-4211-857B-A1CC9E5EBF75}" type="presParOf" srcId="{19AA39AC-3EC9-44F6-9046-B51E9659FFE1}" destId="{4D44384F-6E75-4118-BEEF-923AF679E9D8}" srcOrd="13" destOrd="0" presId="urn:microsoft.com/office/officeart/2018/2/layout/IconVerticalSolidList"/>
    <dgm:cxn modelId="{4C5C05B8-2374-4941-A9B3-7D3817623D25}" type="presParOf" srcId="{19AA39AC-3EC9-44F6-9046-B51E9659FFE1}" destId="{4B6E6F05-92A8-4B84-91FB-06C638DC2953}" srcOrd="14" destOrd="0" presId="urn:microsoft.com/office/officeart/2018/2/layout/IconVerticalSolidList"/>
    <dgm:cxn modelId="{F9B4D218-87F0-4D41-B3FC-7F58B60F9D2D}" type="presParOf" srcId="{4B6E6F05-92A8-4B84-91FB-06C638DC2953}" destId="{129FC0DF-4C2C-431D-BFC3-26F65128C0F3}" srcOrd="0" destOrd="0" presId="urn:microsoft.com/office/officeart/2018/2/layout/IconVerticalSolidList"/>
    <dgm:cxn modelId="{72C4902E-91A3-4B7B-BC2F-3D5C5CD13875}" type="presParOf" srcId="{4B6E6F05-92A8-4B84-91FB-06C638DC2953}" destId="{C83F40D4-8F30-4741-B9E4-308E255F801B}" srcOrd="1" destOrd="0" presId="urn:microsoft.com/office/officeart/2018/2/layout/IconVerticalSolidList"/>
    <dgm:cxn modelId="{82194468-D558-43A2-9BB6-BD75EDC51884}" type="presParOf" srcId="{4B6E6F05-92A8-4B84-91FB-06C638DC2953}" destId="{66473F40-CA3B-435A-A52E-2E4EDD49AC59}" srcOrd="2" destOrd="0" presId="urn:microsoft.com/office/officeart/2018/2/layout/IconVerticalSolidList"/>
    <dgm:cxn modelId="{7F113BEC-65EB-4A70-A939-6A71A71BE8C5}" type="presParOf" srcId="{4B6E6F05-92A8-4B84-91FB-06C638DC2953}" destId="{D77FC13D-C26B-45AF-9858-DC461564101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797DCC-F022-44CB-84AE-55E2F3EC6249}">
      <dsp:nvSpPr>
        <dsp:cNvPr id="0" name=""/>
        <dsp:cNvSpPr/>
      </dsp:nvSpPr>
      <dsp:spPr>
        <a:xfrm>
          <a:off x="0" y="222975"/>
          <a:ext cx="6692813" cy="1389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Personal/Contact information needed from the client</a:t>
          </a:r>
          <a:endParaRPr lang="en-US" sz="3600" kern="1200"/>
        </a:p>
      </dsp:txBody>
      <dsp:txXfrm>
        <a:off x="67852" y="290827"/>
        <a:ext cx="6557109" cy="1254256"/>
      </dsp:txXfrm>
    </dsp:sp>
    <dsp:sp modelId="{EF14CC2A-FB2D-466B-8896-E292ECC7A905}">
      <dsp:nvSpPr>
        <dsp:cNvPr id="0" name=""/>
        <dsp:cNvSpPr/>
      </dsp:nvSpPr>
      <dsp:spPr>
        <a:xfrm>
          <a:off x="0" y="1716615"/>
          <a:ext cx="6692813" cy="1389960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Information specific to a sale transaction</a:t>
          </a:r>
          <a:endParaRPr lang="en-US" sz="3600" kern="1200"/>
        </a:p>
      </dsp:txBody>
      <dsp:txXfrm>
        <a:off x="67852" y="1784467"/>
        <a:ext cx="6557109" cy="1254256"/>
      </dsp:txXfrm>
    </dsp:sp>
    <dsp:sp modelId="{7DC5DD72-9491-4979-B361-F7A0AECDE591}">
      <dsp:nvSpPr>
        <dsp:cNvPr id="0" name=""/>
        <dsp:cNvSpPr/>
      </dsp:nvSpPr>
      <dsp:spPr>
        <a:xfrm>
          <a:off x="0" y="3210254"/>
          <a:ext cx="6692813" cy="138996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Information specific to a purchase transaction</a:t>
          </a:r>
          <a:endParaRPr lang="en-US" sz="3600" kern="1200"/>
        </a:p>
      </dsp:txBody>
      <dsp:txXfrm>
        <a:off x="67852" y="3278106"/>
        <a:ext cx="6557109" cy="12542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18FCB5-5946-4C51-B959-51C369750892}">
      <dsp:nvSpPr>
        <dsp:cNvPr id="0" name=""/>
        <dsp:cNvSpPr/>
      </dsp:nvSpPr>
      <dsp:spPr>
        <a:xfrm>
          <a:off x="0" y="659"/>
          <a:ext cx="9445132" cy="5542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9F202-FBF8-40E7-BFFD-60421363E2A8}">
      <dsp:nvSpPr>
        <dsp:cNvPr id="0" name=""/>
        <dsp:cNvSpPr/>
      </dsp:nvSpPr>
      <dsp:spPr>
        <a:xfrm>
          <a:off x="167648" y="125356"/>
          <a:ext cx="304815" cy="304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FB5F7-BDDE-439F-BDB4-F4200777490F}">
      <dsp:nvSpPr>
        <dsp:cNvPr id="0" name=""/>
        <dsp:cNvSpPr/>
      </dsp:nvSpPr>
      <dsp:spPr>
        <a:xfrm>
          <a:off x="640111" y="659"/>
          <a:ext cx="8805020" cy="554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54" tIns="58654" rIns="58654" bIns="5865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= certificate prepared by an energy assessor giving the energy efficiency rating of a property</a:t>
          </a:r>
          <a:endParaRPr lang="en-US" sz="1400" kern="1200"/>
        </a:p>
      </dsp:txBody>
      <dsp:txXfrm>
        <a:off x="640111" y="659"/>
        <a:ext cx="8805020" cy="554209"/>
      </dsp:txXfrm>
    </dsp:sp>
    <dsp:sp modelId="{B8D9E5E8-2F42-4B2B-BD3B-4738296EFF63}">
      <dsp:nvSpPr>
        <dsp:cNvPr id="0" name=""/>
        <dsp:cNvSpPr/>
      </dsp:nvSpPr>
      <dsp:spPr>
        <a:xfrm>
          <a:off x="0" y="693421"/>
          <a:ext cx="9445132" cy="5542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61DE62-4476-4BCA-B75A-99A5612CE31D}">
      <dsp:nvSpPr>
        <dsp:cNvPr id="0" name=""/>
        <dsp:cNvSpPr/>
      </dsp:nvSpPr>
      <dsp:spPr>
        <a:xfrm>
          <a:off x="167648" y="818118"/>
          <a:ext cx="304815" cy="304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78B276-2212-47AA-BBA1-350D9E198A51}">
      <dsp:nvSpPr>
        <dsp:cNvPr id="0" name=""/>
        <dsp:cNvSpPr/>
      </dsp:nvSpPr>
      <dsp:spPr>
        <a:xfrm>
          <a:off x="640111" y="693421"/>
          <a:ext cx="8805020" cy="554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54" tIns="58654" rIns="58654" bIns="5865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Scale from A ( most efficient) to G ( least efficient) – average score seems to be D/E in UK</a:t>
          </a:r>
          <a:endParaRPr lang="en-US" sz="1400" kern="1200"/>
        </a:p>
      </dsp:txBody>
      <dsp:txXfrm>
        <a:off x="640111" y="693421"/>
        <a:ext cx="8805020" cy="554209"/>
      </dsp:txXfrm>
    </dsp:sp>
    <dsp:sp modelId="{1A716E5A-627E-4B63-926D-474689E71158}">
      <dsp:nvSpPr>
        <dsp:cNvPr id="0" name=""/>
        <dsp:cNvSpPr/>
      </dsp:nvSpPr>
      <dsp:spPr>
        <a:xfrm>
          <a:off x="0" y="1386183"/>
          <a:ext cx="9445132" cy="5542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51376-3819-4CBA-9531-1797EA91DA0B}">
      <dsp:nvSpPr>
        <dsp:cNvPr id="0" name=""/>
        <dsp:cNvSpPr/>
      </dsp:nvSpPr>
      <dsp:spPr>
        <a:xfrm>
          <a:off x="167648" y="1510880"/>
          <a:ext cx="304815" cy="304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527CA-6240-4A00-A2DE-7F78473A5825}">
      <dsp:nvSpPr>
        <dsp:cNvPr id="0" name=""/>
        <dsp:cNvSpPr/>
      </dsp:nvSpPr>
      <dsp:spPr>
        <a:xfrm>
          <a:off x="640111" y="1386183"/>
          <a:ext cx="8805020" cy="554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54" tIns="58654" rIns="58654" bIns="5865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Requirement to have one under Energy Performance of Buildings ( England and Wales) Regulations 2012</a:t>
          </a:r>
          <a:endParaRPr lang="en-US" sz="1400" kern="1200"/>
        </a:p>
      </dsp:txBody>
      <dsp:txXfrm>
        <a:off x="640111" y="1386183"/>
        <a:ext cx="8805020" cy="554209"/>
      </dsp:txXfrm>
    </dsp:sp>
    <dsp:sp modelId="{D8015C7C-2714-48C5-A82A-6E604CF235A1}">
      <dsp:nvSpPr>
        <dsp:cNvPr id="0" name=""/>
        <dsp:cNvSpPr/>
      </dsp:nvSpPr>
      <dsp:spPr>
        <a:xfrm>
          <a:off x="0" y="2078945"/>
          <a:ext cx="9445132" cy="5542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A92648-24F6-4B11-BE35-876A1E19F233}">
      <dsp:nvSpPr>
        <dsp:cNvPr id="0" name=""/>
        <dsp:cNvSpPr/>
      </dsp:nvSpPr>
      <dsp:spPr>
        <a:xfrm>
          <a:off x="167648" y="2203642"/>
          <a:ext cx="304815" cy="304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83CB2-F950-42BD-92C3-D4A3B4A505BA}">
      <dsp:nvSpPr>
        <dsp:cNvPr id="0" name=""/>
        <dsp:cNvSpPr/>
      </dsp:nvSpPr>
      <dsp:spPr>
        <a:xfrm>
          <a:off x="640111" y="2078945"/>
          <a:ext cx="8805020" cy="554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54" tIns="58654" rIns="58654" bIns="5865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Legal obligation on Seller to provide one at earliest possible opportunity  i.e. prior to property being put on market, within 7 days of being on market or at latest 21 days after that</a:t>
          </a:r>
          <a:endParaRPr lang="en-US" sz="1400" kern="1200"/>
        </a:p>
      </dsp:txBody>
      <dsp:txXfrm>
        <a:off x="640111" y="2078945"/>
        <a:ext cx="8805020" cy="554209"/>
      </dsp:txXfrm>
    </dsp:sp>
    <dsp:sp modelId="{FEB942A8-B4C4-4801-AB40-A1C3DBE5C2E5}">
      <dsp:nvSpPr>
        <dsp:cNvPr id="0" name=""/>
        <dsp:cNvSpPr/>
      </dsp:nvSpPr>
      <dsp:spPr>
        <a:xfrm>
          <a:off x="0" y="2771707"/>
          <a:ext cx="9445132" cy="5542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7F0AB6-AAA8-43BE-834A-2E707B9124C1}">
      <dsp:nvSpPr>
        <dsp:cNvPr id="0" name=""/>
        <dsp:cNvSpPr/>
      </dsp:nvSpPr>
      <dsp:spPr>
        <a:xfrm>
          <a:off x="167648" y="2896404"/>
          <a:ext cx="304815" cy="3048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F7CBFF-B779-4C95-B6F9-37850887ED55}">
      <dsp:nvSpPr>
        <dsp:cNvPr id="0" name=""/>
        <dsp:cNvSpPr/>
      </dsp:nvSpPr>
      <dsp:spPr>
        <a:xfrm>
          <a:off x="640111" y="2771707"/>
          <a:ext cx="8805020" cy="554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54" tIns="58654" rIns="58654" bIns="5865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penalty charge of £200 for non-compliance ( issued by Trading Standards)</a:t>
          </a:r>
          <a:endParaRPr lang="en-US" sz="1400" kern="1200"/>
        </a:p>
      </dsp:txBody>
      <dsp:txXfrm>
        <a:off x="640111" y="2771707"/>
        <a:ext cx="8805020" cy="554209"/>
      </dsp:txXfrm>
    </dsp:sp>
    <dsp:sp modelId="{E04409B4-85C3-4B74-9B2D-8B9FEE648083}">
      <dsp:nvSpPr>
        <dsp:cNvPr id="0" name=""/>
        <dsp:cNvSpPr/>
      </dsp:nvSpPr>
      <dsp:spPr>
        <a:xfrm>
          <a:off x="0" y="3464469"/>
          <a:ext cx="9445132" cy="5542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FAB5D-86E1-46A1-97F4-C5E683C23068}">
      <dsp:nvSpPr>
        <dsp:cNvPr id="0" name=""/>
        <dsp:cNvSpPr/>
      </dsp:nvSpPr>
      <dsp:spPr>
        <a:xfrm>
          <a:off x="167648" y="3589166"/>
          <a:ext cx="304815" cy="30481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180A6-A28C-408A-946E-C34296CAFCF2}">
      <dsp:nvSpPr>
        <dsp:cNvPr id="0" name=""/>
        <dsp:cNvSpPr/>
      </dsp:nvSpPr>
      <dsp:spPr>
        <a:xfrm>
          <a:off x="640111" y="3464469"/>
          <a:ext cx="8805020" cy="554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54" tIns="58654" rIns="58654" bIns="5865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On new builds – obligation is on the builder</a:t>
          </a:r>
          <a:endParaRPr lang="en-US" sz="1400" kern="1200"/>
        </a:p>
      </dsp:txBody>
      <dsp:txXfrm>
        <a:off x="640111" y="3464469"/>
        <a:ext cx="8805020" cy="554209"/>
      </dsp:txXfrm>
    </dsp:sp>
    <dsp:sp modelId="{01CFBAEA-71C2-42F7-A2E2-A000DB79164D}">
      <dsp:nvSpPr>
        <dsp:cNvPr id="0" name=""/>
        <dsp:cNvSpPr/>
      </dsp:nvSpPr>
      <dsp:spPr>
        <a:xfrm>
          <a:off x="0" y="4157230"/>
          <a:ext cx="9445132" cy="5542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EEB377-AFDD-42D4-B2DF-318AF8A294F6}">
      <dsp:nvSpPr>
        <dsp:cNvPr id="0" name=""/>
        <dsp:cNvSpPr/>
      </dsp:nvSpPr>
      <dsp:spPr>
        <a:xfrm>
          <a:off x="167648" y="4281928"/>
          <a:ext cx="304815" cy="30481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64105-F5D4-42EF-B9EC-2BE47A51702C}">
      <dsp:nvSpPr>
        <dsp:cNvPr id="0" name=""/>
        <dsp:cNvSpPr/>
      </dsp:nvSpPr>
      <dsp:spPr>
        <a:xfrm>
          <a:off x="640111" y="4157230"/>
          <a:ext cx="8805020" cy="554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54" tIns="58654" rIns="58654" bIns="5865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EPC valid for 10 years and the same one can be used as many times as needed within that 10 years.</a:t>
          </a:r>
          <a:endParaRPr lang="en-US" sz="1400" kern="1200"/>
        </a:p>
      </dsp:txBody>
      <dsp:txXfrm>
        <a:off x="640111" y="4157230"/>
        <a:ext cx="8805020" cy="554209"/>
      </dsp:txXfrm>
    </dsp:sp>
    <dsp:sp modelId="{129FC0DF-4C2C-431D-BFC3-26F65128C0F3}">
      <dsp:nvSpPr>
        <dsp:cNvPr id="0" name=""/>
        <dsp:cNvSpPr/>
      </dsp:nvSpPr>
      <dsp:spPr>
        <a:xfrm>
          <a:off x="0" y="4849992"/>
          <a:ext cx="9445132" cy="5542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F40D4-8F30-4741-B9E4-308E255F801B}">
      <dsp:nvSpPr>
        <dsp:cNvPr id="0" name=""/>
        <dsp:cNvSpPr/>
      </dsp:nvSpPr>
      <dsp:spPr>
        <a:xfrm>
          <a:off x="167648" y="4974689"/>
          <a:ext cx="304815" cy="304815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FC13D-C26B-45AF-9858-DC4615641019}">
      <dsp:nvSpPr>
        <dsp:cNvPr id="0" name=""/>
        <dsp:cNvSpPr/>
      </dsp:nvSpPr>
      <dsp:spPr>
        <a:xfrm>
          <a:off x="640111" y="4849992"/>
          <a:ext cx="8805020" cy="554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54" tIns="58654" rIns="58654" bIns="5865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Some exemptions: buildings set for demolition, temporary structures, some holiday accommodation</a:t>
          </a:r>
          <a:endParaRPr lang="en-US" sz="1400" kern="1200"/>
        </a:p>
      </dsp:txBody>
      <dsp:txXfrm>
        <a:off x="640111" y="4849992"/>
        <a:ext cx="8805020" cy="5542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114DF5-8DF6-4FE5-BDDA-9974111053D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967E0-0B8F-4EE9-9A9D-C66EA18D0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45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31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609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675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84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06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923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334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60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405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0716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70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2062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1449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15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1B6076-4A6E-4292-AA31-8EF23332E3FA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906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3BA62-DEB1-A696-DC3F-271259F1AB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030883"/>
            <a:ext cx="7766936" cy="418760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Week 8</a:t>
            </a:r>
            <a:br>
              <a:rPr lang="en-GB" dirty="0"/>
            </a:br>
            <a:r>
              <a:rPr lang="en-GB" dirty="0"/>
              <a:t>Conveyancing</a:t>
            </a:r>
            <a:br>
              <a:rPr lang="en-GB" dirty="0"/>
            </a:br>
            <a:r>
              <a:rPr lang="en-GB" dirty="0"/>
              <a:t>Taking Instructions</a:t>
            </a:r>
            <a:br>
              <a:rPr lang="en-GB" dirty="0"/>
            </a:br>
            <a:r>
              <a:rPr lang="en-GB" sz="3600" dirty="0"/>
              <a:t>(see Chapters 10 (pre-read) and 11)</a:t>
            </a:r>
          </a:p>
        </p:txBody>
      </p:sp>
    </p:spTree>
    <p:extLst>
      <p:ext uri="{BB962C8B-B14F-4D97-AF65-F5344CB8AC3E}">
        <p14:creationId xmlns:p14="http://schemas.microsoft.com/office/powerpoint/2010/main" val="50137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EB04D-94AC-3AC4-86BD-76CB40AD2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6451"/>
          </a:xfrm>
        </p:spPr>
        <p:txBody>
          <a:bodyPr/>
          <a:lstStyle/>
          <a:p>
            <a:r>
              <a:rPr lang="en-GB" dirty="0"/>
              <a:t>Aims: to understand 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E66E2-D084-05B7-53D1-2DE7FB231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57" y="2023588"/>
            <a:ext cx="9584913" cy="4586032"/>
          </a:xfrm>
        </p:spPr>
        <p:txBody>
          <a:bodyPr>
            <a:no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Inter"/>
              </a:rPr>
              <a:t>Energy Performance Certificates (EPCs)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00000"/>
                </a:solidFill>
                <a:effectLst/>
                <a:latin typeface="Inter"/>
              </a:rPr>
              <a:t>Taking initial instructions on a Sale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Inter"/>
              </a:rPr>
              <a:t>Taking initial instructions on a Purchase</a:t>
            </a:r>
            <a:endParaRPr lang="en-GB" sz="2800" b="0" i="0" dirty="0">
              <a:solidFill>
                <a:srgbClr val="000000"/>
              </a:solidFill>
              <a:effectLst/>
              <a:latin typeface="Inter"/>
            </a:endParaRP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03572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80381-B61D-C977-0FD4-EE62A9FC1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sz="4800" dirty="0"/>
              <a:t>To begin: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9EEDE-3E6A-6B11-77D0-C6B19A26A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64" y="1824041"/>
            <a:ext cx="9142274" cy="44243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/>
              <a:t>Read and make notes on Chapter 10</a:t>
            </a:r>
            <a:br>
              <a:rPr lang="en-GB" sz="4000" dirty="0"/>
            </a:br>
            <a:endParaRPr lang="en-GB" sz="4000" dirty="0"/>
          </a:p>
          <a:p>
            <a:pPr>
              <a:lnSpc>
                <a:spcPct val="90000"/>
              </a:lnSpc>
            </a:pPr>
            <a:r>
              <a:rPr lang="en-GB" sz="4000" dirty="0"/>
              <a:t>Figure 10.7 provides a useful overview/aide memoire of a simple conveyancing transaction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962659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8691D-FE16-04F7-D37E-B2154ECF5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972" y="327259"/>
            <a:ext cx="8596668" cy="1320800"/>
          </a:xfrm>
        </p:spPr>
        <p:txBody>
          <a:bodyPr/>
          <a:lstStyle/>
          <a:p>
            <a:r>
              <a:rPr lang="en-GB" dirty="0"/>
              <a:t>Conveyancing Flowchart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0B9A3C-5D5A-0BF6-3CF6-38249AC195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015" y="1515343"/>
            <a:ext cx="10127660" cy="3971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580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7AC696-9383-CB3D-E2A7-44191F15A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accent1">
                    <a:lumMod val="75000"/>
                  </a:schemeClr>
                </a:solidFill>
              </a:rPr>
              <a:t>Useful to have a checklist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C35EF9-217E-D6B7-817B-970A20F345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2397950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5221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3E85B-6525-687C-5A0B-A25E05308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893" y="172785"/>
            <a:ext cx="8596668" cy="840626"/>
          </a:xfrm>
        </p:spPr>
        <p:txBody>
          <a:bodyPr/>
          <a:lstStyle/>
          <a:p>
            <a:r>
              <a:rPr lang="en-GB" dirty="0"/>
              <a:t>The EPC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6D01EB-5C7A-A937-ACB5-11DA704A0E1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4147" y="1013411"/>
          <a:ext cx="9445132" cy="5404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7972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CFE0B-69DC-38CF-1935-DFF843438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EPCs and the Green Deal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B8815-0424-00EC-E144-BDEFBD0C2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959" y="1488613"/>
            <a:ext cx="9544144" cy="4759787"/>
          </a:xfrm>
        </p:spPr>
        <p:txBody>
          <a:bodyPr>
            <a:normAutofit/>
          </a:bodyPr>
          <a:lstStyle/>
          <a:p>
            <a:r>
              <a:rPr lang="en-GB" dirty="0"/>
              <a:t>Govt scheme – ran between 2013 – 2015 but no longer running. However some plans will remain ‘live’ even if no new plans will be created</a:t>
            </a:r>
          </a:p>
          <a:p>
            <a:r>
              <a:rPr lang="en-GB" dirty="0"/>
              <a:t>Purpose of scheme – to encourage owners to improve energy efficiency of properties</a:t>
            </a:r>
          </a:p>
          <a:p>
            <a:r>
              <a:rPr lang="en-GB" dirty="0"/>
              <a:t>Report would be produced and home owner could either fund improvements themselves or arrange a Green Deal Finance plan</a:t>
            </a:r>
          </a:p>
          <a:p>
            <a:r>
              <a:rPr lang="en-GB" dirty="0"/>
              <a:t>If a property is sold whilst a GDF plan is still in place the repayment obligation attaches to the property and so would pass to the buyer</a:t>
            </a:r>
          </a:p>
          <a:p>
            <a:r>
              <a:rPr lang="en-GB" dirty="0"/>
              <a:t>Such obligation is not recorded at HMLR – so will only be revealed by enquiries of the Seller</a:t>
            </a:r>
          </a:p>
          <a:p>
            <a:r>
              <a:rPr lang="en-GB" dirty="0"/>
              <a:t>Options: Seller agrees to pay off outstanding loan, or Buyer will need to acknowledge they take over the repayments ( these are automatically added to the electricity bill for the property)</a:t>
            </a:r>
          </a:p>
          <a:p>
            <a:r>
              <a:rPr lang="en-GB" dirty="0"/>
              <a:t>If Seller fails to disclose the debt will remain with the Seller</a:t>
            </a:r>
          </a:p>
        </p:txBody>
      </p:sp>
    </p:spTree>
    <p:extLst>
      <p:ext uri="{BB962C8B-B14F-4D97-AF65-F5344CB8AC3E}">
        <p14:creationId xmlns:p14="http://schemas.microsoft.com/office/powerpoint/2010/main" val="1409691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249B5-7569-6E9F-7AE2-5654E5498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05682"/>
          </a:xfrm>
        </p:spPr>
        <p:txBody>
          <a:bodyPr/>
          <a:lstStyle/>
          <a:p>
            <a:r>
              <a:rPr lang="en-GB" dirty="0"/>
              <a:t>Acting for the </a:t>
            </a:r>
            <a:r>
              <a:rPr lang="en-GB" dirty="0">
                <a:highlight>
                  <a:srgbClr val="FFFF00"/>
                </a:highlight>
              </a:rPr>
              <a:t>Seller </a:t>
            </a:r>
            <a:r>
              <a:rPr lang="en-GB" dirty="0"/>
              <a:t>– initial instructions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3B6B1-6378-1F10-633B-64AE2F190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15283"/>
            <a:ext cx="8596668" cy="462608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Admin staff may have taken brief instructions and given cost estimate info</a:t>
            </a:r>
          </a:p>
          <a:p>
            <a:r>
              <a:rPr lang="en-GB" dirty="0"/>
              <a:t>Comprehensive instructions subsequently taken in person or by means of documentation ( letters, email and q and a document)</a:t>
            </a:r>
          </a:p>
          <a:p>
            <a:r>
              <a:rPr lang="en-GB" dirty="0"/>
              <a:t>Conflict check!</a:t>
            </a:r>
          </a:p>
          <a:p>
            <a:r>
              <a:rPr lang="en-GB" dirty="0"/>
              <a:t>Full names, addresses, contact details and id documents of Sellers</a:t>
            </a:r>
          </a:p>
          <a:p>
            <a:r>
              <a:rPr lang="en-GB" dirty="0"/>
              <a:t>Names, addresses and conveyancer details of Buyer</a:t>
            </a:r>
          </a:p>
          <a:p>
            <a:r>
              <a:rPr lang="en-GB" dirty="0"/>
              <a:t>Property details : estate agent/ address/price agreed/EPC/Green Deal/existing mortgage/occupiers other than Seller</a:t>
            </a:r>
          </a:p>
          <a:p>
            <a:r>
              <a:rPr lang="en-GB" dirty="0"/>
              <a:t>Additional property details: title documents ( deeds?), items to be included in sale, items sold as additional, timeframe requirements or expectations</a:t>
            </a:r>
          </a:p>
          <a:p>
            <a:r>
              <a:rPr lang="en-GB" dirty="0"/>
              <a:t>Are Sellers buying another property ( ‘related’ or ‘linked’ purchase)</a:t>
            </a:r>
          </a:p>
          <a:p>
            <a:r>
              <a:rPr lang="en-GB" dirty="0"/>
              <a:t>Any other specific instructions?</a:t>
            </a:r>
          </a:p>
          <a:p>
            <a:r>
              <a:rPr lang="en-GB" dirty="0"/>
              <a:t>Fees and associated costs associated with sale – ensure Seller has this information and check proof of funds if there is a related purchase</a:t>
            </a:r>
          </a:p>
        </p:txBody>
      </p:sp>
    </p:spTree>
    <p:extLst>
      <p:ext uri="{BB962C8B-B14F-4D97-AF65-F5344CB8AC3E}">
        <p14:creationId xmlns:p14="http://schemas.microsoft.com/office/powerpoint/2010/main" val="3312482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3CBCB-F3A9-C7A1-C44F-575109D1B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133" y="167813"/>
            <a:ext cx="9549967" cy="1320800"/>
          </a:xfrm>
        </p:spPr>
        <p:txBody>
          <a:bodyPr/>
          <a:lstStyle/>
          <a:p>
            <a:r>
              <a:rPr lang="en-GB" dirty="0"/>
              <a:t>Seller – Opening the file….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6F114-8154-B64B-FEA7-CC68ED5CB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913" y="1049106"/>
            <a:ext cx="9549968" cy="4759787"/>
          </a:xfrm>
        </p:spPr>
        <p:txBody>
          <a:bodyPr>
            <a:noAutofit/>
          </a:bodyPr>
          <a:lstStyle/>
          <a:p>
            <a:r>
              <a:rPr lang="en-GB" sz="2400" dirty="0"/>
              <a:t>There should be a Memorandum of Sale available if an estate agent has been used</a:t>
            </a:r>
          </a:p>
          <a:p>
            <a:r>
              <a:rPr lang="en-GB" sz="2400" dirty="0"/>
              <a:t>At this stage, file will include:</a:t>
            </a:r>
          </a:p>
          <a:p>
            <a:pPr lvl="1"/>
            <a:r>
              <a:rPr lang="en-GB" sz="2200" dirty="0"/>
              <a:t>Initial instructions</a:t>
            </a:r>
          </a:p>
          <a:p>
            <a:pPr lvl="1"/>
            <a:r>
              <a:rPr lang="en-GB" sz="2200" dirty="0"/>
              <a:t>Costs info</a:t>
            </a:r>
          </a:p>
          <a:p>
            <a:pPr lvl="1"/>
            <a:r>
              <a:rPr lang="en-GB" sz="2200" dirty="0"/>
              <a:t>Standard checklist</a:t>
            </a:r>
          </a:p>
          <a:p>
            <a:pPr lvl="1"/>
            <a:r>
              <a:rPr lang="en-GB" sz="2200" dirty="0"/>
              <a:t>Standard letters out to estate agents ( asking for EPC and Memo of Sale</a:t>
            </a:r>
          </a:p>
          <a:p>
            <a:pPr lvl="1"/>
            <a:r>
              <a:rPr lang="en-GB" sz="2200" dirty="0"/>
              <a:t>Client care letter ( copy) confirming instructions and complying with requirements of CILEX/SRA/CLC codes</a:t>
            </a:r>
          </a:p>
          <a:p>
            <a:pPr lvl="1"/>
            <a:r>
              <a:rPr lang="en-GB" sz="2200" dirty="0"/>
              <a:t>May also include any explanatory information used by the firm on a conveyancing matter</a:t>
            </a:r>
          </a:p>
        </p:txBody>
      </p:sp>
    </p:spTree>
    <p:extLst>
      <p:ext uri="{BB962C8B-B14F-4D97-AF65-F5344CB8AC3E}">
        <p14:creationId xmlns:p14="http://schemas.microsoft.com/office/powerpoint/2010/main" val="662760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3CBCB-F3A9-C7A1-C44F-575109D1B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133" y="167813"/>
            <a:ext cx="9549967" cy="1320800"/>
          </a:xfrm>
        </p:spPr>
        <p:txBody>
          <a:bodyPr/>
          <a:lstStyle/>
          <a:p>
            <a:r>
              <a:rPr lang="en-GB" dirty="0"/>
              <a:t>Seller – Opening the file….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6F114-8154-B64B-FEA7-CC68ED5CB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913" y="1049106"/>
            <a:ext cx="9549968" cy="4759787"/>
          </a:xfrm>
        </p:spPr>
        <p:txBody>
          <a:bodyPr>
            <a:noAutofit/>
          </a:bodyPr>
          <a:lstStyle/>
          <a:p>
            <a:r>
              <a:rPr lang="en-GB" sz="2400" dirty="0"/>
              <a:t>Further documentation to send to client will include:</a:t>
            </a:r>
          </a:p>
          <a:p>
            <a:r>
              <a:rPr lang="en-GB" sz="2400" dirty="0"/>
              <a:t>Property Information Form ( PIF)</a:t>
            </a:r>
          </a:p>
          <a:p>
            <a:r>
              <a:rPr lang="en-GB" sz="2400" dirty="0"/>
              <a:t>Fittings and Contents Form</a:t>
            </a:r>
          </a:p>
          <a:p>
            <a:r>
              <a:rPr lang="en-GB" sz="2400" dirty="0"/>
              <a:t>The above may have been given earlier than this or may be provided at the next dealing with the matter</a:t>
            </a:r>
          </a:p>
          <a:p>
            <a:r>
              <a:rPr lang="en-GB" sz="2400" dirty="0"/>
              <a:t>Letter communicating with other side ( Buyer’s conveyancer)</a:t>
            </a:r>
          </a:p>
          <a:p>
            <a:r>
              <a:rPr lang="en-GB" sz="2400" dirty="0"/>
              <a:t>‘Thank you’ letter to 3</a:t>
            </a:r>
            <a:r>
              <a:rPr lang="en-GB" sz="2400" baseline="30000" dirty="0"/>
              <a:t>rd</a:t>
            </a:r>
            <a:r>
              <a:rPr lang="en-GB" sz="2400" dirty="0"/>
              <a:t> party introducer</a:t>
            </a:r>
          </a:p>
          <a:p>
            <a:r>
              <a:rPr lang="en-GB" sz="2400" dirty="0"/>
              <a:t>…… then next steps…..obtain title documentation</a:t>
            </a:r>
          </a:p>
        </p:txBody>
      </p:sp>
    </p:spTree>
    <p:extLst>
      <p:ext uri="{BB962C8B-B14F-4D97-AF65-F5344CB8AC3E}">
        <p14:creationId xmlns:p14="http://schemas.microsoft.com/office/powerpoint/2010/main" val="3680545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A4115-2BDD-D8E1-B04C-90503F606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627" y="289269"/>
            <a:ext cx="9806233" cy="1320800"/>
          </a:xfrm>
        </p:spPr>
        <p:txBody>
          <a:bodyPr/>
          <a:lstStyle/>
          <a:p>
            <a:r>
              <a:rPr lang="en-GB" dirty="0"/>
              <a:t>Obtaining title documentation : </a:t>
            </a:r>
            <a:br>
              <a:rPr lang="en-GB" dirty="0"/>
            </a:br>
            <a:r>
              <a:rPr lang="en-GB" dirty="0"/>
              <a:t>Registered or Unregistered 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C4405-3DD4-208B-035F-7C7555CDB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409" y="1610069"/>
            <a:ext cx="8596668" cy="3880773"/>
          </a:xfrm>
        </p:spPr>
        <p:txBody>
          <a:bodyPr/>
          <a:lstStyle/>
          <a:p>
            <a:r>
              <a:rPr lang="en-GB" dirty="0"/>
              <a:t>HMLR Portal to do Map Search ( shows all land already registered or being registered) – FREE!</a:t>
            </a:r>
          </a:p>
          <a:p>
            <a:r>
              <a:rPr lang="en-GB" dirty="0"/>
              <a:t>Formerly, Index Map Search (SIM) – either via portal or via post on SIM form – NOT free but information provided is more detailed and comes with an indemnity</a:t>
            </a:r>
          </a:p>
          <a:p>
            <a:r>
              <a:rPr lang="en-GB" dirty="0"/>
              <a:t>If property is registered the search will reveal title number and type of registration</a:t>
            </a:r>
          </a:p>
          <a:p>
            <a:r>
              <a:rPr lang="en-GB" dirty="0"/>
              <a:t>Even if S is suggesting land is unregistered, this check needs to be done in case there is a caution against first registration.</a:t>
            </a:r>
          </a:p>
          <a:p>
            <a:r>
              <a:rPr lang="en-GB" dirty="0"/>
              <a:t>Registered Land: Obtain official copies via Portal or by post/DX on Form OC1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677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9C391-3DC3-716A-A2F2-B4474CF0B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9967"/>
          </a:xfrm>
        </p:spPr>
        <p:txBody>
          <a:bodyPr/>
          <a:lstStyle/>
          <a:p>
            <a:r>
              <a:rPr lang="en-GB" dirty="0"/>
              <a:t>The Portal process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BEEA2B-57FF-A50D-C22E-7101B15B2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435356"/>
            <a:ext cx="8770620" cy="4871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619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6DE51-75DB-0D04-95DD-68EEE8FEC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6670"/>
          </a:xfrm>
        </p:spPr>
        <p:txBody>
          <a:bodyPr/>
          <a:lstStyle/>
          <a:p>
            <a:r>
              <a:rPr lang="en-GB" dirty="0"/>
              <a:t>Fees: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9B6FFD1-5C58-9AFB-4C50-F983D263F0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77334" y="1455420"/>
            <a:ext cx="4944309" cy="4585941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B8A759B-CDB6-C74A-26B9-4830494CA00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72822" y="702744"/>
            <a:ext cx="4880978" cy="5011622"/>
          </a:xfrm>
        </p:spPr>
      </p:pic>
    </p:spTree>
    <p:extLst>
      <p:ext uri="{BB962C8B-B14F-4D97-AF65-F5344CB8AC3E}">
        <p14:creationId xmlns:p14="http://schemas.microsoft.com/office/powerpoint/2010/main" val="26872558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3CBCB-F3A9-C7A1-C44F-575109D1B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133" y="167813"/>
            <a:ext cx="9549967" cy="1320800"/>
          </a:xfrm>
        </p:spPr>
        <p:txBody>
          <a:bodyPr/>
          <a:lstStyle/>
          <a:p>
            <a:r>
              <a:rPr lang="en-GB" dirty="0"/>
              <a:t>Obtaining Title documentation – unregistered 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6F114-8154-B64B-FEA7-CC68ED5CB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913" y="1693564"/>
            <a:ext cx="9549968" cy="4759787"/>
          </a:xfrm>
        </p:spPr>
        <p:txBody>
          <a:bodyPr>
            <a:noAutofit/>
          </a:bodyPr>
          <a:lstStyle/>
          <a:p>
            <a:r>
              <a:rPr lang="en-GB" sz="2800" dirty="0"/>
              <a:t> The title documentation ( Deeds) will be with a Lender is property is mortgaged or with Seller or a Bank ( for safekeeping ) if not mortgaged</a:t>
            </a:r>
          </a:p>
          <a:p>
            <a:r>
              <a:rPr lang="en-GB" sz="2800" dirty="0"/>
              <a:t>Conveyancer for Seller needs to prove Seller’s title and so submits title deeds request form ( could be via email) to Lender/Bank – see example in manual.</a:t>
            </a:r>
          </a:p>
          <a:p>
            <a:r>
              <a:rPr lang="en-GB" sz="2800" dirty="0"/>
              <a:t>Request needs to provide details of who is requesting and why and a confirmation that deeds will be in safekeeping of Seller’s conveyancer and returned on demand.</a:t>
            </a:r>
          </a:p>
        </p:txBody>
      </p:sp>
    </p:spTree>
    <p:extLst>
      <p:ext uri="{BB962C8B-B14F-4D97-AF65-F5344CB8AC3E}">
        <p14:creationId xmlns:p14="http://schemas.microsoft.com/office/powerpoint/2010/main" val="15324758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9FAE-9808-A74B-9CEA-0E73FD0D6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517" y="504765"/>
            <a:ext cx="10097444" cy="729967"/>
          </a:xfrm>
        </p:spPr>
        <p:txBody>
          <a:bodyPr>
            <a:normAutofit/>
          </a:bodyPr>
          <a:lstStyle/>
          <a:p>
            <a:r>
              <a:rPr lang="en-GB" b="1" dirty="0"/>
              <a:t>Checking Seller’s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AC7D5-DBAF-D76E-9C0E-C73FCDAED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24" y="1869675"/>
            <a:ext cx="10778876" cy="5364092"/>
          </a:xfrm>
        </p:spPr>
        <p:txBody>
          <a:bodyPr>
            <a:noAutofit/>
          </a:bodyPr>
          <a:lstStyle/>
          <a:p>
            <a:r>
              <a:rPr lang="en-GB" sz="3200" dirty="0"/>
              <a:t> Ensures Seller is entitled to transfer what they have agreed to transfer</a:t>
            </a:r>
          </a:p>
          <a:p>
            <a:r>
              <a:rPr lang="en-GB" sz="3200" dirty="0"/>
              <a:t>Ensures the title guarantee is correct</a:t>
            </a:r>
          </a:p>
          <a:p>
            <a:r>
              <a:rPr lang="en-GB" sz="3200" dirty="0"/>
              <a:t>Check if any defects of title that need to be rectified or apparent problems with title </a:t>
            </a:r>
            <a:r>
              <a:rPr lang="en-GB" sz="3200" dirty="0" err="1"/>
              <a:t>e.g</a:t>
            </a:r>
            <a:r>
              <a:rPr lang="en-GB" sz="3200" dirty="0"/>
              <a:t> one of the owners registered is deceased or change of </a:t>
            </a:r>
            <a:r>
              <a:rPr lang="en-GB" sz="3200" dirty="0" err="1"/>
              <a:t>anme</a:t>
            </a:r>
            <a:endParaRPr lang="en-GB" sz="3200" dirty="0"/>
          </a:p>
          <a:p>
            <a:r>
              <a:rPr lang="en-GB" sz="3200" dirty="0"/>
              <a:t>Check if there are any incumbrances ( burdens) on the title </a:t>
            </a:r>
            <a:r>
              <a:rPr lang="en-GB" sz="3200" dirty="0" err="1"/>
              <a:t>e.g</a:t>
            </a:r>
            <a:r>
              <a:rPr lang="en-GB" sz="3200" dirty="0"/>
              <a:t> restrictive covenants</a:t>
            </a:r>
          </a:p>
        </p:txBody>
      </p:sp>
    </p:spTree>
    <p:extLst>
      <p:ext uri="{BB962C8B-B14F-4D97-AF65-F5344CB8AC3E}">
        <p14:creationId xmlns:p14="http://schemas.microsoft.com/office/powerpoint/2010/main" val="8271847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8E2FE-53D6-77C6-9E05-B2694F09D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729" y="289269"/>
            <a:ext cx="8596668" cy="590026"/>
          </a:xfrm>
        </p:spPr>
        <p:txBody>
          <a:bodyPr>
            <a:normAutofit fontScale="90000"/>
          </a:bodyPr>
          <a:lstStyle/>
          <a:p>
            <a:r>
              <a:rPr lang="en-GB" dirty="0"/>
              <a:t>Properties still under mortgage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2AF00-D6F0-E580-C921-A3CF26A8C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60" y="984555"/>
            <a:ext cx="10097443" cy="4888890"/>
          </a:xfrm>
        </p:spPr>
        <p:txBody>
          <a:bodyPr>
            <a:noAutofit/>
          </a:bodyPr>
          <a:lstStyle/>
          <a:p>
            <a:r>
              <a:rPr lang="en-GB" sz="2000" dirty="0"/>
              <a:t>Need Redemption Figure – how much remains outstanding to be paid out of sale proceeds</a:t>
            </a:r>
          </a:p>
          <a:p>
            <a:r>
              <a:rPr lang="en-GB" sz="2000" dirty="0"/>
              <a:t>Applies to all mortgages</a:t>
            </a:r>
          </a:p>
          <a:p>
            <a:r>
              <a:rPr lang="en-GB" sz="2000" dirty="0"/>
              <a:t>Any negative equity will need to be discussed ( </a:t>
            </a:r>
            <a:r>
              <a:rPr lang="en-GB" sz="2000" dirty="0" err="1"/>
              <a:t>i.e</a:t>
            </a:r>
            <a:r>
              <a:rPr lang="en-GB" sz="2000" dirty="0"/>
              <a:t> property being sold for less than is owed on the property)</a:t>
            </a:r>
          </a:p>
          <a:p>
            <a:r>
              <a:rPr lang="en-GB" sz="2000" dirty="0"/>
              <a:t>Redeeming a mortgage : Seller’s conveyancer contacts lender for up to date redemption statement after Exchange of Contracts – requested by means of a standard letter</a:t>
            </a:r>
          </a:p>
          <a:p>
            <a:r>
              <a:rPr lang="en-GB" sz="2000" dirty="0"/>
              <a:t>Seller’s conveyancer provides undertaking to Buyer’s conveyancer to  redeem all specified charges ( Completion Information and Undertakings From (TA13).  </a:t>
            </a:r>
          </a:p>
          <a:p>
            <a:r>
              <a:rPr lang="en-GB" sz="2000" b="1" dirty="0"/>
              <a:t>Note:</a:t>
            </a:r>
            <a:r>
              <a:rPr lang="en-GB" sz="2000" dirty="0"/>
              <a:t>   Seller is giving a binding undertaking and so needs to ensure they have the up to date redemption figure so that they are confident there is sufficient money to enable them to redeem.</a:t>
            </a:r>
          </a:p>
        </p:txBody>
      </p:sp>
    </p:spTree>
    <p:extLst>
      <p:ext uri="{BB962C8B-B14F-4D97-AF65-F5344CB8AC3E}">
        <p14:creationId xmlns:p14="http://schemas.microsoft.com/office/powerpoint/2010/main" val="5423270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AD63F0-EBDF-F098-782E-A0F6E75D50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874" y="215546"/>
            <a:ext cx="6759306" cy="642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0170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FC425-DE7F-957E-61F6-354AD88C9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99" y="300917"/>
            <a:ext cx="10528435" cy="841695"/>
          </a:xfrm>
        </p:spPr>
        <p:txBody>
          <a:bodyPr>
            <a:normAutofit/>
          </a:bodyPr>
          <a:lstStyle/>
          <a:p>
            <a:r>
              <a:rPr lang="en-GB" b="1" dirty="0"/>
              <a:t>Acting for the </a:t>
            </a:r>
            <a:r>
              <a:rPr lang="en-GB" b="1" dirty="0">
                <a:highlight>
                  <a:srgbClr val="FFFF00"/>
                </a:highlight>
              </a:rPr>
              <a:t>Buyer </a:t>
            </a:r>
            <a:r>
              <a:rPr lang="en-GB" b="1" dirty="0"/>
              <a:t>– initial instructions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67F97-6B71-E652-696F-4E787A2E1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37" y="1056087"/>
            <a:ext cx="9946013" cy="4514566"/>
          </a:xfrm>
        </p:spPr>
        <p:txBody>
          <a:bodyPr>
            <a:noAutofit/>
          </a:bodyPr>
          <a:lstStyle/>
          <a:p>
            <a:r>
              <a:rPr lang="en-GB" sz="2000" dirty="0"/>
              <a:t>Conflict check!</a:t>
            </a:r>
          </a:p>
          <a:p>
            <a:r>
              <a:rPr lang="en-GB" sz="2000" dirty="0"/>
              <a:t>Full names, addresses, contact details and id documents of Buyer(s)</a:t>
            </a:r>
          </a:p>
          <a:p>
            <a:r>
              <a:rPr lang="en-GB" sz="2000" dirty="0"/>
              <a:t>Names, addresses and conveyancer details of Seller</a:t>
            </a:r>
          </a:p>
          <a:p>
            <a:r>
              <a:rPr lang="en-GB" sz="2000" dirty="0"/>
              <a:t>Property details : estate agent/ address/price agreed/EPC obtained?/ mortgage required?/Funding the purchase</a:t>
            </a:r>
          </a:p>
          <a:p>
            <a:r>
              <a:rPr lang="en-GB" sz="2000" dirty="0"/>
              <a:t>Additional property details: title documents ( deeds?), items to be included in sale, items sold as additional, timeframe requirements or expectations as to completion date</a:t>
            </a:r>
          </a:p>
          <a:p>
            <a:r>
              <a:rPr lang="en-GB" sz="2000" dirty="0"/>
              <a:t>Survey or property?</a:t>
            </a:r>
          </a:p>
          <a:p>
            <a:r>
              <a:rPr lang="en-GB" sz="2000" dirty="0"/>
              <a:t>Are Buyers selling another property ( ‘related’ or ‘linked’ sale)</a:t>
            </a:r>
          </a:p>
          <a:p>
            <a:r>
              <a:rPr lang="en-GB" sz="2000" dirty="0"/>
              <a:t>Any other specific instructions?</a:t>
            </a:r>
          </a:p>
          <a:p>
            <a:r>
              <a:rPr lang="en-GB" sz="2000" dirty="0"/>
              <a:t>Joint buyers? ( JTs or </a:t>
            </a:r>
            <a:r>
              <a:rPr lang="en-GB" sz="2000" dirty="0" err="1"/>
              <a:t>TiCs</a:t>
            </a:r>
            <a:r>
              <a:rPr lang="en-GB" sz="2000" dirty="0"/>
              <a:t>?)</a:t>
            </a:r>
          </a:p>
          <a:p>
            <a:r>
              <a:rPr lang="en-GB" sz="2000" dirty="0"/>
              <a:t>Fees and associated costs associated with purchase…………………..and any associated sale</a:t>
            </a:r>
          </a:p>
        </p:txBody>
      </p:sp>
    </p:spTree>
    <p:extLst>
      <p:ext uri="{BB962C8B-B14F-4D97-AF65-F5344CB8AC3E}">
        <p14:creationId xmlns:p14="http://schemas.microsoft.com/office/powerpoint/2010/main" val="38027063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83178-033B-0D1B-620A-BA65E2C06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10" y="223707"/>
            <a:ext cx="8596668" cy="608315"/>
          </a:xfrm>
        </p:spPr>
        <p:txBody>
          <a:bodyPr>
            <a:normAutofit fontScale="90000"/>
          </a:bodyPr>
          <a:lstStyle/>
          <a:p>
            <a:r>
              <a:rPr lang="en-GB" dirty="0"/>
              <a:t>Funding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102A9-B9CB-1533-6341-7E34CB5A2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706" y="832022"/>
            <a:ext cx="9989401" cy="5528772"/>
          </a:xfrm>
        </p:spPr>
        <p:txBody>
          <a:bodyPr>
            <a:normAutofit fontScale="77500" lnSpcReduction="20000"/>
          </a:bodyPr>
          <a:lstStyle/>
          <a:p>
            <a:r>
              <a:rPr lang="en-GB" sz="2800" dirty="0"/>
              <a:t>Advisor needs to be sure that client is fully advised re financial aspects, costs, implications etc of the purchase</a:t>
            </a:r>
          </a:p>
          <a:p>
            <a:r>
              <a:rPr lang="en-GB" sz="2800" dirty="0"/>
              <a:t>Costs will include:</a:t>
            </a:r>
          </a:p>
          <a:p>
            <a:pPr lvl="1"/>
            <a:r>
              <a:rPr lang="en-GB" sz="2600" dirty="0"/>
              <a:t>Conveyancer’s fees for the legal work (</a:t>
            </a:r>
            <a:r>
              <a:rPr lang="en-GB" sz="2600" dirty="0" err="1"/>
              <a:t>e.g</a:t>
            </a:r>
            <a:r>
              <a:rPr lang="en-GB" sz="2600" dirty="0"/>
              <a:t> £800 plus VAT)</a:t>
            </a:r>
          </a:p>
          <a:p>
            <a:r>
              <a:rPr lang="en-GB" sz="2800" dirty="0"/>
              <a:t>Disbursements will include:</a:t>
            </a:r>
          </a:p>
          <a:p>
            <a:pPr lvl="1"/>
            <a:r>
              <a:rPr lang="en-GB" sz="2600" dirty="0"/>
              <a:t>Search Fees</a:t>
            </a:r>
          </a:p>
          <a:p>
            <a:pPr lvl="1"/>
            <a:r>
              <a:rPr lang="en-GB" sz="2600" dirty="0"/>
              <a:t>SDLT or LTT ( Wales) </a:t>
            </a:r>
          </a:p>
          <a:p>
            <a:pPr lvl="1"/>
            <a:r>
              <a:rPr lang="en-GB" sz="2600" dirty="0"/>
              <a:t>HMLR Fees</a:t>
            </a:r>
          </a:p>
          <a:p>
            <a:r>
              <a:rPr lang="en-GB" sz="2800" dirty="0"/>
              <a:t>Monies on account </a:t>
            </a:r>
            <a:r>
              <a:rPr lang="en-GB" sz="2800" dirty="0" err="1"/>
              <a:t>e.g</a:t>
            </a:r>
            <a:r>
              <a:rPr lang="en-GB" sz="2800" dirty="0"/>
              <a:t> £250 upfront to be paid by client</a:t>
            </a:r>
          </a:p>
          <a:p>
            <a:r>
              <a:rPr lang="en-GB" sz="2800" dirty="0"/>
              <a:t>Source of funds must be checked ( comply with UK Finance Mortgage Lenders’ Handbook) – </a:t>
            </a:r>
            <a:r>
              <a:rPr lang="en-GB" sz="2800" dirty="0" err="1"/>
              <a:t>e.g</a:t>
            </a:r>
            <a:r>
              <a:rPr lang="en-GB" sz="2800" dirty="0"/>
              <a:t> bank statements to cover amount required after mortgage sum – also a requirement for AML purposes</a:t>
            </a:r>
          </a:p>
          <a:p>
            <a:r>
              <a:rPr lang="en-GB" sz="2800" dirty="0"/>
              <a:t>If any money coming from a third party to fund purchase, relevant enquires will be required ( gift or loan?/ parents becoming co-owners?/ if gift advisable to get a signed declaration to that effect and that no interest in property to be granted to third party </a:t>
            </a:r>
            <a:r>
              <a:rPr lang="en-GB" sz="2800" dirty="0" err="1"/>
              <a:t>e.g</a:t>
            </a:r>
            <a:r>
              <a:rPr lang="en-GB" sz="2800" dirty="0"/>
              <a:t> parents)</a:t>
            </a:r>
          </a:p>
        </p:txBody>
      </p:sp>
    </p:spTree>
    <p:extLst>
      <p:ext uri="{BB962C8B-B14F-4D97-AF65-F5344CB8AC3E}">
        <p14:creationId xmlns:p14="http://schemas.microsoft.com/office/powerpoint/2010/main" val="15523513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7014-0117-6758-6951-2CEA09E42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345" y="90617"/>
            <a:ext cx="8596668" cy="650788"/>
          </a:xfrm>
        </p:spPr>
        <p:txBody>
          <a:bodyPr/>
          <a:lstStyle/>
          <a:p>
            <a:r>
              <a:rPr lang="en-GB" dirty="0"/>
              <a:t>Property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1BF73-DCC7-5771-BAFE-0A88664D6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894" y="1244457"/>
            <a:ext cx="9302053" cy="4847660"/>
          </a:xfrm>
        </p:spPr>
        <p:txBody>
          <a:bodyPr>
            <a:noAutofit/>
          </a:bodyPr>
          <a:lstStyle/>
          <a:p>
            <a:r>
              <a:rPr lang="en-GB" sz="2400" dirty="0"/>
              <a:t>Advisable for the Buyer as Seller not legally obliged to volunteer ALL relevant information that a Buyer would want </a:t>
            </a:r>
            <a:r>
              <a:rPr lang="en-GB" sz="2400" dirty="0" err="1"/>
              <a:t>e.g</a:t>
            </a:r>
            <a:r>
              <a:rPr lang="en-GB" sz="2400" dirty="0"/>
              <a:t> Seller is not obliged to disclose physical defects of the property.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Part of professional duty to explain to client why a survey is important and that it should be carried out pre-exchange.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Most basic ‘survey’ = valuation ( for mortgage company)- Buyer not entitled to rely on this as prepared for the mortgagee not the Buyer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738111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BE19BC-145E-A226-BE78-338D9D082D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E95E2-3124-252E-1EAA-5049324FC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345" y="90617"/>
            <a:ext cx="8596668" cy="650788"/>
          </a:xfrm>
        </p:spPr>
        <p:txBody>
          <a:bodyPr/>
          <a:lstStyle/>
          <a:p>
            <a:r>
              <a:rPr lang="en-GB" dirty="0"/>
              <a:t>Property Survey….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24C03-46A7-5809-ADF3-1F4FB4B30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74" y="1087203"/>
            <a:ext cx="10461069" cy="5575686"/>
          </a:xfrm>
        </p:spPr>
        <p:txBody>
          <a:bodyPr>
            <a:noAutofit/>
          </a:bodyPr>
          <a:lstStyle/>
          <a:p>
            <a:r>
              <a:rPr lang="en-GB" sz="2400" dirty="0"/>
              <a:t>Condition Report = carried out by RICS, standard format, green rating ( no repair currently needed) red rating ( serious problem)</a:t>
            </a:r>
          </a:p>
          <a:p>
            <a:pPr lvl="1"/>
            <a:r>
              <a:rPr lang="en-GB" sz="2000" dirty="0"/>
              <a:t>General condition of property</a:t>
            </a:r>
          </a:p>
          <a:p>
            <a:pPr lvl="1"/>
            <a:r>
              <a:rPr lang="en-GB" sz="2000" dirty="0"/>
              <a:t>EPC rating</a:t>
            </a:r>
          </a:p>
          <a:p>
            <a:pPr lvl="1"/>
            <a:r>
              <a:rPr lang="en-GB" sz="2000" dirty="0"/>
              <a:t>Construction of property ( brick? Wooden? Non standard?....)</a:t>
            </a:r>
          </a:p>
          <a:p>
            <a:pPr lvl="1"/>
            <a:r>
              <a:rPr lang="en-GB" sz="2000" dirty="0"/>
              <a:t>Serious defects requiring urgent attention, and/or dangerous defects</a:t>
            </a:r>
          </a:p>
          <a:p>
            <a:r>
              <a:rPr lang="en-GB" sz="2400" dirty="0"/>
              <a:t>Home Buyer Report = carried out by RICS – more extensive than Condition Report ( </a:t>
            </a:r>
            <a:r>
              <a:rPr lang="en-GB" sz="2000" dirty="0"/>
              <a:t>problems/repairs/ queries whether guarantees for work done/queries re particular issues with environment or neighbouring properties etc</a:t>
            </a:r>
            <a:r>
              <a:rPr lang="en-GB" sz="2400" dirty="0"/>
              <a:t>)</a:t>
            </a:r>
          </a:p>
          <a:p>
            <a:r>
              <a:rPr lang="en-GB" sz="2400" dirty="0"/>
              <a:t>Independent Full Structural Survey – advisable in a very old property or a high value property or a ‘non standard’ property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99583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8FB7C-73E7-C118-B87B-996ECA8F8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815" y="129046"/>
            <a:ext cx="8596668" cy="709639"/>
          </a:xfrm>
        </p:spPr>
        <p:txBody>
          <a:bodyPr/>
          <a:lstStyle/>
          <a:p>
            <a:r>
              <a:rPr lang="en-GB" dirty="0"/>
              <a:t>Co-ownership advice?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5691C-D052-7C00-B0B6-BC7B9CF26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815" y="838685"/>
            <a:ext cx="9713046" cy="5603075"/>
          </a:xfrm>
        </p:spPr>
        <p:txBody>
          <a:bodyPr>
            <a:normAutofit fontScale="92500"/>
          </a:bodyPr>
          <a:lstStyle/>
          <a:p>
            <a:r>
              <a:rPr lang="en-GB" sz="2000" dirty="0"/>
              <a:t>Explain types of co-ownership</a:t>
            </a:r>
          </a:p>
          <a:p>
            <a:r>
              <a:rPr lang="en-GB" sz="2000" dirty="0"/>
              <a:t>Explain implications of each type</a:t>
            </a:r>
          </a:p>
          <a:p>
            <a:r>
              <a:rPr lang="en-GB" sz="2000" dirty="0"/>
              <a:t>Ensure understanding of each client and that all are in agreement</a:t>
            </a:r>
          </a:p>
          <a:p>
            <a:r>
              <a:rPr lang="en-GB" sz="2000" dirty="0"/>
              <a:t>Check no conflict arises</a:t>
            </a:r>
          </a:p>
          <a:p>
            <a:r>
              <a:rPr lang="en-GB" sz="2000" dirty="0"/>
              <a:t>Record instructions and advise in writing</a:t>
            </a:r>
          </a:p>
          <a:p>
            <a:r>
              <a:rPr lang="en-GB" sz="2000" dirty="0"/>
              <a:t>Choice of type of co-ownership will be state in the Transfer ( Purchase Deed)</a:t>
            </a:r>
          </a:p>
          <a:p>
            <a:r>
              <a:rPr lang="en-GB" sz="2000" dirty="0"/>
              <a:t>If purchasing as </a:t>
            </a:r>
            <a:r>
              <a:rPr lang="en-GB" sz="2000" dirty="0" err="1"/>
              <a:t>TiCs</a:t>
            </a:r>
            <a:r>
              <a:rPr lang="en-GB" sz="2000" dirty="0"/>
              <a:t> then instructions will be required as to respective contributions and funding</a:t>
            </a:r>
          </a:p>
          <a:p>
            <a:r>
              <a:rPr lang="en-GB" sz="2000" dirty="0"/>
              <a:t>This could be reflected in a separate agreement between the parties (separate deed of trust) and so not shown on the Transfer</a:t>
            </a:r>
          </a:p>
          <a:p>
            <a:r>
              <a:rPr lang="en-GB" sz="2000" dirty="0"/>
              <a:t>Remember the actual shares of </a:t>
            </a:r>
            <a:r>
              <a:rPr lang="en-GB" sz="2000" dirty="0" err="1"/>
              <a:t>TiCs</a:t>
            </a:r>
            <a:r>
              <a:rPr lang="en-GB" sz="2000" dirty="0"/>
              <a:t> don’t appear on the Title Register – but the fact of a </a:t>
            </a:r>
            <a:r>
              <a:rPr lang="en-GB" sz="2000" dirty="0" err="1"/>
              <a:t>TiC</a:t>
            </a:r>
            <a:r>
              <a:rPr lang="en-GB" sz="2000" dirty="0"/>
              <a:t> situation will be apparent from the existence of a Form A Restriction</a:t>
            </a:r>
          </a:p>
          <a:p>
            <a:r>
              <a:rPr lang="en-GB" sz="2000" dirty="0"/>
              <a:t>Alternative form of making a declaration of trust is the </a:t>
            </a:r>
            <a:r>
              <a:rPr lang="en-GB" sz="2000" b="1" dirty="0"/>
              <a:t>JO (Declaration of Trust) </a:t>
            </a:r>
            <a:r>
              <a:rPr lang="en-GB" sz="2000" dirty="0"/>
              <a:t>Form ( filed at Land Registry with the Transfer on registration) – this form is an </a:t>
            </a:r>
            <a:r>
              <a:rPr lang="en-GB" sz="2000" u="sng" dirty="0"/>
              <a:t>option</a:t>
            </a:r>
            <a:r>
              <a:rPr lang="en-GB" sz="2000" dirty="0"/>
              <a:t> – ordinarily the declaration of trust will be on the Transfer document itself.</a:t>
            </a:r>
          </a:p>
        </p:txBody>
      </p:sp>
    </p:spTree>
    <p:extLst>
      <p:ext uri="{BB962C8B-B14F-4D97-AF65-F5344CB8AC3E}">
        <p14:creationId xmlns:p14="http://schemas.microsoft.com/office/powerpoint/2010/main" val="38435315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3CBCB-F3A9-C7A1-C44F-575109D1B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133" y="167813"/>
            <a:ext cx="9549967" cy="1320800"/>
          </a:xfrm>
        </p:spPr>
        <p:txBody>
          <a:bodyPr/>
          <a:lstStyle/>
          <a:p>
            <a:r>
              <a:rPr lang="en-GB" dirty="0"/>
              <a:t>Buyer – Opening the file….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6F114-8154-B64B-FEA7-CC68ED5CB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913" y="1049106"/>
            <a:ext cx="9549968" cy="4759787"/>
          </a:xfrm>
        </p:spPr>
        <p:txBody>
          <a:bodyPr>
            <a:noAutofit/>
          </a:bodyPr>
          <a:lstStyle/>
          <a:p>
            <a:r>
              <a:rPr lang="en-GB" sz="2400" dirty="0"/>
              <a:t>There should be a Memorandum of Sale available if an estate agent has been used</a:t>
            </a:r>
          </a:p>
          <a:p>
            <a:r>
              <a:rPr lang="en-GB" sz="2400" dirty="0"/>
              <a:t>At this stage, file will include:</a:t>
            </a:r>
          </a:p>
          <a:p>
            <a:pPr lvl="1"/>
            <a:r>
              <a:rPr lang="en-GB" sz="2200" dirty="0"/>
              <a:t>Initial instructions</a:t>
            </a:r>
          </a:p>
          <a:p>
            <a:pPr lvl="1"/>
            <a:r>
              <a:rPr lang="en-GB" sz="2200" dirty="0"/>
              <a:t>Costs info</a:t>
            </a:r>
          </a:p>
          <a:p>
            <a:pPr lvl="1"/>
            <a:r>
              <a:rPr lang="en-GB" sz="2200" dirty="0"/>
              <a:t>Standard checklist</a:t>
            </a:r>
          </a:p>
          <a:p>
            <a:pPr lvl="1"/>
            <a:r>
              <a:rPr lang="en-GB" sz="2200" dirty="0"/>
              <a:t>Standard letters out to estate agents ( asking for EPC and Memo of Sale if not already obtained</a:t>
            </a:r>
          </a:p>
          <a:p>
            <a:pPr lvl="1"/>
            <a:r>
              <a:rPr lang="en-GB" sz="2200" dirty="0"/>
              <a:t>Client care letter ( copy) confirming instructions and complying with requirements of CILEX/SRA/CLC codes</a:t>
            </a:r>
          </a:p>
          <a:p>
            <a:pPr lvl="1"/>
            <a:r>
              <a:rPr lang="en-GB" sz="2200" dirty="0"/>
              <a:t>May also include any explanatory information used by the firm on a conveyancing matter</a:t>
            </a:r>
          </a:p>
          <a:p>
            <a:pPr lvl="1"/>
            <a:r>
              <a:rPr lang="en-GB" sz="2000" dirty="0"/>
              <a:t>Letter communicating with other side ( Seller’s conveyancer)</a:t>
            </a:r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14170582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5C159DBBD3BC47AF00505115A55CEB" ma:contentTypeVersion="12" ma:contentTypeDescription="Create a new document." ma:contentTypeScope="" ma:versionID="78c594e00067f950d8c8f6070082fffa">
  <xsd:schema xmlns:xsd="http://www.w3.org/2001/XMLSchema" xmlns:xs="http://www.w3.org/2001/XMLSchema" xmlns:p="http://schemas.microsoft.com/office/2006/metadata/properties" xmlns:ns3="041b216b-d67c-40f0-8fda-c03876662904" xmlns:ns4="aa0a0978-40ed-489e-9e56-6db48364def5" targetNamespace="http://schemas.microsoft.com/office/2006/metadata/properties" ma:root="true" ma:fieldsID="f7941d52e2699457c7a3072e45b81a80" ns3:_="" ns4:_="">
    <xsd:import namespace="041b216b-d67c-40f0-8fda-c03876662904"/>
    <xsd:import namespace="aa0a0978-40ed-489e-9e56-6db48364def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1b216b-d67c-40f0-8fda-c03876662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a0978-40ed-489e-9e56-6db48364def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1b216b-d67c-40f0-8fda-c0387666290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F98A81B-E41E-4342-A24F-8E67FFBF54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1b216b-d67c-40f0-8fda-c03876662904"/>
    <ds:schemaRef ds:uri="aa0a0978-40ed-489e-9e56-6db48364de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BC9243C-1BD0-4146-B7F0-0870530B08F5}">
  <ds:schemaRefs>
    <ds:schemaRef ds:uri="041b216b-d67c-40f0-8fda-c03876662904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infopath/2007/PartnerControls"/>
    <ds:schemaRef ds:uri="http://purl.org/dc/terms/"/>
    <ds:schemaRef ds:uri="http://www.w3.org/XML/1998/namespace"/>
    <ds:schemaRef ds:uri="http://schemas.microsoft.com/office/2006/documentManagement/types"/>
    <ds:schemaRef ds:uri="aa0a0978-40ed-489e-9e56-6db48364def5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06E642FA-31E0-49CA-8F09-C32E1E0C9FA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1876</Words>
  <Application>Microsoft Office PowerPoint</Application>
  <PresentationFormat>Widescreen</PresentationFormat>
  <Paragraphs>137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Inter</vt:lpstr>
      <vt:lpstr>Arial</vt:lpstr>
      <vt:lpstr>Calibri</vt:lpstr>
      <vt:lpstr>Trebuchet MS</vt:lpstr>
      <vt:lpstr>Wingdings 3</vt:lpstr>
      <vt:lpstr>Facet</vt:lpstr>
      <vt:lpstr>Week 8 Conveyancing Taking Instructions (see Chapters 10 (pre-read) and 11)</vt:lpstr>
      <vt:lpstr>Aims: to understand ……</vt:lpstr>
      <vt:lpstr>To begin:</vt:lpstr>
      <vt:lpstr>Conveyancing Flowchart</vt:lpstr>
      <vt:lpstr>Useful to have a checklist</vt:lpstr>
      <vt:lpstr>The EPC</vt:lpstr>
      <vt:lpstr>EPCs and the Green Deal</vt:lpstr>
      <vt:lpstr>Acting for the Seller – initial instructions</vt:lpstr>
      <vt:lpstr>Seller – Opening the file….</vt:lpstr>
      <vt:lpstr>Seller – Opening the file….</vt:lpstr>
      <vt:lpstr>Obtaining title documentation :  Registered or Unregistered land</vt:lpstr>
      <vt:lpstr>The Portal process</vt:lpstr>
      <vt:lpstr>Fees:</vt:lpstr>
      <vt:lpstr>Obtaining Title documentation – unregistered land</vt:lpstr>
      <vt:lpstr>Checking Seller’s Title</vt:lpstr>
      <vt:lpstr>Properties still under mortgage</vt:lpstr>
      <vt:lpstr>PowerPoint Presentation</vt:lpstr>
      <vt:lpstr>Acting for the Buyer – initial instructions</vt:lpstr>
      <vt:lpstr>Funding issues</vt:lpstr>
      <vt:lpstr>Property Survey</vt:lpstr>
      <vt:lpstr>Property Survey…. contd.</vt:lpstr>
      <vt:lpstr>Co-ownership advice?</vt:lpstr>
      <vt:lpstr>Buyer – Opening the file….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Technical Basics  Property documents</dc:title>
  <dc:creator>Cerys Davies</dc:creator>
  <cp:lastModifiedBy>Cerys Davies</cp:lastModifiedBy>
  <cp:revision>10</cp:revision>
  <cp:lastPrinted>2024-02-21T10:40:44Z</cp:lastPrinted>
  <dcterms:created xsi:type="dcterms:W3CDTF">2024-01-31T18:59:05Z</dcterms:created>
  <dcterms:modified xsi:type="dcterms:W3CDTF">2024-03-18T16:47:00Z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0x0101008C5C159DBBD3BC47AF00505115A55CEB</vt:lpwstr>
  </property>
</Properties>
</file>