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notesSlides/notesSlide3.xml" ContentType="application/vnd.openxmlformats-officedocument.presentationml.notesSlide+xml"/>
  <Override PartName="/ppt/ink/ink6.xml" ContentType="application/inkml+xml"/>
  <Override PartName="/ppt/ink/ink7.xml" ContentType="application/inkml+xml"/>
  <Override PartName="/ppt/ink/ink8.xml" ContentType="application/inkml+xml"/>
  <Override PartName="/ppt/notesSlides/notesSlide4.xml" ContentType="application/vnd.openxmlformats-officedocument.presentationml.notesSlide+xml"/>
  <Override PartName="/ppt/ink/ink9.xml" ContentType="application/inkml+xml"/>
  <Override PartName="/ppt/notesSlides/notesSlide5.xml" ContentType="application/vnd.openxmlformats-officedocument.presentationml.notesSlide+xml"/>
  <Override PartName="/ppt/ink/ink10.xml" ContentType="application/inkml+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48" r:id="rId1"/>
  </p:sldMasterIdLst>
  <p:notesMasterIdLst>
    <p:notesMasterId r:id="rId9"/>
  </p:notesMasterIdLst>
  <p:sldIdLst>
    <p:sldId id="261" r:id="rId2"/>
    <p:sldId id="256" r:id="rId3"/>
    <p:sldId id="257" r:id="rId4"/>
    <p:sldId id="258" r:id="rId5"/>
    <p:sldId id="259" r:id="rId6"/>
    <p:sldId id="260" r:id="rId7"/>
    <p:sldId id="262" r:id="rId8"/>
  </p:sldIdLst>
  <p:sldSz cx="14630400" cy="8229600"/>
  <p:notesSz cx="8229600" cy="14630400"/>
  <p:embeddedFontLst>
    <p:embeddedFont>
      <p:font typeface="Calibri" panose="020F0502020204030204" pitchFamily="34" charset="0"/>
      <p:regular r:id="rId10"/>
      <p:bold r:id="rId11"/>
      <p:italic r:id="rId12"/>
      <p:boldItalic r:id="rId13"/>
    </p:embeddedFont>
    <p:embeddedFont>
      <p:font typeface="Crimson Pro Semi Bold" panose="020B0604020202020204" charset="0"/>
      <p:regular r:id="rId14"/>
    </p:embeddedFont>
    <p:embeddedFont>
      <p:font typeface="Heebo" pitchFamily="2" charset="-79"/>
      <p:regular r:id="rId15"/>
      <p:bold r:id="rId16"/>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1"/>
    <p:restoredTop sz="94610"/>
  </p:normalViewPr>
  <p:slideViewPr>
    <p:cSldViewPr snapToGrid="0" snapToObjects="1">
      <p:cViewPr varScale="1">
        <p:scale>
          <a:sx n="60" d="100"/>
          <a:sy n="60" d="100"/>
        </p:scale>
        <p:origin x="660"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4.fntdata"/><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font" Target="fonts/font3.fntdata"/><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font" Target="fonts/font7.fntdata"/><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font" Target="fonts/font2.fntdata"/><Relationship Id="rId5" Type="http://schemas.openxmlformats.org/officeDocument/2006/relationships/slide" Target="slides/slide4.xml"/><Relationship Id="rId15" Type="http://schemas.openxmlformats.org/officeDocument/2006/relationships/font" Target="fonts/font6.fntdata"/><Relationship Id="rId10" Type="http://schemas.openxmlformats.org/officeDocument/2006/relationships/font" Target="fonts/font1.fntdata"/><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notesMaster" Target="notesMasters/notesMaster1.xml"/><Relationship Id="rId14" Type="http://schemas.openxmlformats.org/officeDocument/2006/relationships/font" Target="fonts/font5.fntdata"/></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10T15:20:56.977"/>
    </inkml:context>
    <inkml:brush xml:id="br0">
      <inkml:brushProperty name="width" value="0.025" units="cm"/>
      <inkml:brushProperty name="height" value="0.025" units="cm"/>
      <inkml:brushProperty name="color" value="#FFFFFF"/>
    </inkml:brush>
  </inkml:definitions>
  <inkml:trace contextRef="#ctx0" brushRef="#br0">2058 641 24575,'0'1'0,"1"0"0,-1 0 0,0 0 0,1-1 0,-1 1 0,1 0 0,0 0 0,-1 0 0,1 0 0,0-1 0,-1 1 0,1 0 0,0-1 0,0 1 0,0 0 0,-1-1 0,1 1 0,0-1 0,0 0 0,0 1 0,0-1 0,0 0 0,0 1 0,0-1 0,0 0 0,0 0 0,0 0 0,0 0 0,2 0 0,1 1 0,45 8 0,1-3 0,1-2 0,52-2 0,-30-1 0,1453 7-1024,-956-11 1133,-413 1-109,220-31 0,-316 28 500,114 3 0,-123 4-528,0-2 0,89-13-1,-106 4 29,-35 9 0,0 0 0,0-1 0,0 1 0,-1 0 0,1 0 0,0 0 0,0 0 0,-1 0 0,1 0 0,0-1 0,0 1 0,0 0 0,0 0 0,-1 0 0,1-1 0,0 1 0,0 0 0,0 0 0,0 0 0,0-1 0,0 1 0,-1 0 0,1 0 0,0-1 0,0 1 0,0 0 0,0 0 0,0-1 0,0 1 0,0 0 0,0 0 0,0-1 0,0 1 0,0 0 0,0 0 0,1-1 0,-1 1 0,0 0 0,0 0 0,0-1 0,0 1 0,0 0 0,0 0 0,0 0 0,1-1 0,-1 1 0,0 0 0,0 0 0,0 0 0,1 0 0,-1-1 0,0 1 0,0 0 0,0 0 0,1 0 0,-1 0 0,0 0 0,0 0 0,1 0 0,-1-1 0,0 1 0,0 0 0,1 0 0,-1 0 0,0 0 0,1 0 0,-26-5 0,-87-6 0,-179 8 0,141 5 0,-2285-2-2440,837 1 4880,1535 0-2440,-11 0 0,0-2 0,0-4 0,-99-19 0,160 22 0,1-1 0,0 0 0,0-1 0,0-1 0,1 0 0,-1-1 0,1 0 0,0 0 0,1-1 0,0-1 0,-15-13 0,23 20 0,1 0 0,0 0 0,-1-1 0,1 1 0,0 0 0,0-1 0,0 1 0,0-1 0,0 1 0,0-1 0,0 1 0,0-1 0,0 0 0,1 1 0,-1-1 0,1 0 0,0 0 0,-1 0 0,1 1 0,0-1 0,0 0 0,0 0 0,0 0 0,0 1 0,1-1 0,-1 0 0,0 0 0,1 0 0,-1 1 0,1-1 0,0 0 0,0 1 0,-1-1 0,1 1 0,0-1 0,0 1 0,1-1 0,-1 1 0,0-1 0,0 1 0,1 0 0,2-2 0,3-2 0,2 1 0,-1 0 0,0 0 0,1 1 0,0 0 0,-1 1 0,18-3 0,88-10 0,0 6 0,125 6 0,-138 3 0,1217 4-593,-523 0 314,-745-4 279,241-9 0,-275 8 0,-1-2 0,0 0 0,0-1 0,0 0 0,0-1 0,-1-1 0,0 0 0,0-1 0,-1 0 0,0-1 0,0-1 0,18-15 0,-5 6 54,1 2 1,0 1-1,1 1 1,1 1-1,0 1 1,0 2-1,45-9 1,13 2 163,116-8 0,577 9-218,-769 16 0,1 0 0,-1 1 0,0 1 0,1 0 0,-1 0 0,0 1 0,12 5 0,-20-7 0,-1 0 0,0 1 0,0-1 0,1 0 0,-1 1 0,0-1 0,0 1 0,0 0 0,-1-1 0,1 1 0,0 0 0,-1 0 0,1 0 0,-1 0 0,1 1 0,-1-1 0,0 0 0,0 0 0,0 1 0,0-1 0,-1 1 0,1-1 0,-1 1 0,1-1 0,-1 1 0,0-1 0,0 1 0,0-1 0,0 1 0,0 0 0,-1-1 0,1 1 0,-1-1 0,0 1 0,0-1 0,0 0 0,-1 4 0,0-1 0,-1-1 0,1 1 0,-1-1 0,0 1 0,0-1 0,0 0 0,-1 0 0,0 0 0,1 0 0,-1-1 0,-1 0 0,1 1 0,0-2 0,-6 4 0,-6 2 0,0-1 0,-1 0 0,-28 6 0,-62 8 0,-1-4 0,-173 4 0,-114-9-407,-712-68-1863,-7-76 517,263 29 980,487 66 34,-86 2 555,410 32 298,27 1 53,0 0 0,1 2 1,-1-1-1,0 2 0,1 0 0,-1 0 0,1 1 1,-23 7-1,34-9-142,0 0 1,0 0-1,0 0 1,0 1-1,0-1 1,0 1-1,0-1 1,0 1-1,1-1 1,-1 1-1,0-1 1,0 1-1,1 0 1,-1-1-1,0 1 1,1 0-1,-1 0 1,0-1-1,1 1 1,-1 0-1,1 0 1,-1 0-1,1 0 1,0 0-1,-1 0 1,1 0-1,0 0 0,0 0 1,0 0-1,0 0 1,0 0-1,0 0 1,0 0-1,0-1 1,0 1-1,0 0 1,0 0-1,0 0 1,1 0-1,-1 0 1,0 0-1,1 0 1,-1 0-1,2 1 1,1 3 154,1 0 0,0-1 0,1 1 0,-1-1 0,1 0 0,-1 0 1,9 4-1,29 15-89,2-2 0,0-1 1,1-3-1,86 22 0,-111-34-94,277 70-43,92 0-138,79-7-334,1343 57-1945,10-118 1482,-1331-12 764,-373 9 443,-87 1 418,-30-5-637,0 0-1,-1 0 0,1 0 1,0 0-1,0 0 1,0 0-1,0 0 0,0 0 1,0 0-1,0 0 1,0 0-1,0 0 0,-1 1 1,1-1-1,0 0 1,0 0-1,0 0 0,0 0 1,0 0-1,0 0 1,0 0-1,0 0 0,0 0 1,0 0-1,0 1 1,0-1-1,0 0 0,0 0 1,0 0-1,0 0 0,0 0 1,0 0-1,0 0 1,0 1-1,0-1 0,0 0 1,0 0-1,0 0 1,0 0-1,0 0 0,0 0 1,0 0-1,0 0 1,0 0-1,0 1 0,0-1 1,0 0-1,1 0 1,-1 0-1,0 0 0,0 0 1,0 0-1,0 0 0,-54 7 611,-783 11 1646,587-18-2056,-2266 0-2614,1319-1 3493,1525 1 720,21 0-1999,108 0-580,95 0 25,1979 44-2020,-1996-16 2502,-88-3-795,-110-6 795,-228-14 272,83 10 262,-307-10 1656,-1373-5 448,-748-3-3866,-628 0-295,3250 3 2920,40 0-1131,149 0 3,140 0-540,114 0-1612,-548 0 1865,2180 32 31,-1661 8 253,-146 4-258,-171-4-773,-163-7 773,-146-5 258,-134-13 146,-40-14-137,0-1 1,0 0-1,0 0 0,0 1 0,1-1 0,-1 0 0,0 0 1,0 1-1,0-1 0,0 0 0,0 1 0,0-1 0,0 0 1,0 0-1,0 1 0,0-1 0,0 0 0,0 1 0,0-1 1,0 0-1,0 0 0,0 1 0,0-1 0,0 0 0,0 1 1,0-1-1,-1 0 0,1 0 0,0 1 0,0-1 0,0 0 1,0 0-1,-1 1 0,1-1 0,0 0 0,0 0 0,-1 0 1,1 1-1,0-1 0,0 0 0,-1 0 0,1 0 0,0 0 1,0 0-1,-1 0 0,1 0 0,0 1 0,-1-1 0,1 0 1,0 0-1,0 0 0,-1 0 0,-12 3 265,-1 0 1,1 0-1,-16 0 0,-720 16 119,525-20 153,-1599-2 1460,-2436 0-5445,4209 3 3444,-28 1 534,1-3-1,-80-13 1,151 14-448,-1 0 0,1-1 1,-1 0-1,1 0 0,-1 0 0,-6-4 1,13 5-76,0 1 0,-1 0 1,1 0-1,0 0 1,0 0-1,-1 0 0,1-1 1,0 1-1,0 0 1,0 0-1,0 0 0,-1 0 1,1-1-1,0 1 1,0 0-1,0 0 0,0-1 1,0 1-1,0 0 1,-1 0-1,1-1 0,0 1 1,0 0-1,0 0 1,0-1-1,0 1 0,0 0 1,0 0-1,0-1 1,0 1-1,0 0 0,0 0 1,0-1-1,1 1 1,-1 0-1,0 0 0,0-1 1,0 1-1,0 0 1,0 0-1,0-1 0,1 1 1,-1 0-1,0 0 1,0 0-1,0-1 0,0 1 1,1 0-1,29-11 1425,38 0-1284,1 3 1,86 2 0,-96 4-117,277-5 12,103 4 159,82 1-159,2770 6-4009,-3680-4 5244,39 0-1043,-83-5 735,-980-107-1159,1236 94 156,-875-94-274,-456-45-218,1438 149 444,132 5 427,1993 29 407,-843-5-2201,-634-13 1438,-95 2-171,-121 1-743,-104 0-404</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10T15:20:59.396"/>
    </inkml:context>
    <inkml:brush xml:id="br0">
      <inkml:brushProperty name="width" value="0.025" units="cm"/>
      <inkml:brushProperty name="height" value="0.025" units="cm"/>
      <inkml:brushProperty name="color" value="#FFFFFF"/>
    </inkml:brush>
  </inkml:definitions>
  <inkml:trace contextRef="#ctx0" brushRef="#br0">4873 996 24575,'-4759'0'-3149,"4667"-1"3648,71-2-99,35-2 29,74-3 403,183-1-524,208 1-937,233 3-1885,198 1 1001,161 2-2026,4137 3-3005,-4664-2 6849,-231-10 220,-303 10-346,1 0 1,-1-1 0,0 0-1,14-5 1,-24 7-164,1 0-1,-1 0 1,1 0 0,-1 0 0,0 0-1,1 0 1,-1 0 0,1 0 0,-1-1-1,0 1 1,1 0 0,-1 0 0,1 0-1,-1-1 1,0 1 0,1 0 0,-1 0-1,0-1 1,1 1 0,-1 0 0,0-1 0,0 1-1,1 0 1,-1-1 0,0 1 0,0-1-1,0 1 1,0 0 0,1-1 0,-1 1-1,0-1 1,0 1 0,0-1 0,0 1-1,0 0 1,0-1 0,0 1 0,0-1-1,0 1 1,0 0 0,0-1 0,0 1-1,-1-1 1,1 1 0,0-1 0,0 1-1,0 0 1,0-1 0,-1 1 0,1 0-1,0-1 1,0 1 0,-1 0 0,1-1-1,0 1 1,-1-1 0,-17-7 59,0 0 0,0 1 0,0 0-1,-1 2 1,-34-6 0,-242-42-75,-1629-214 4125,-69-10-2792,443 77-669,-9 135 1,1421 67-326,0 7 0,1 6-1,-138 33 1,264-45-122,-1 0-1,0 1 1,1 1 0,-1-1-1,1 2 1,1 0 0,-1 0-1,-14 12 1,22-16-151,0 1-1,0 0 1,1-1 0,-1 1 0,1 0 0,-1 0 0,1 0 0,0 1-1,0-1 1,0 0 0,1 1 0,-1 0 0,1-1 0,0 1-1,0 0 1,0-1 0,0 1 0,1 0 0,-1 0 0,1 0 0,0 0-1,0 0 1,1-1 0,-1 1 0,1 0 0,0 0 0,0 0-1,0-1 1,0 1 0,3 3 0,-1-1-50,0-1 1,1 0-1,-1 0 0,1-1 1,0 1-1,1-1 0,-1 0 1,1 0-1,0 0 0,0-1 1,0 0-1,9 5 0,25 10-16,1-1 0,46 14 0,193 45 0,128 8-483,136 11-1450,122 4 803,1195 169-2135,-1037-151 3296,-418-58-31,-143-14 0,-224-37 0,53 16 0,-90-24 0,0 0 0,0 1 0,-1-1 0,1 0 0,0 0 0,0 1 0,0-1 0,-1 1 0,1-1 0,0 0 0,-1 1 0,1-1 0,0 1 0,-1 0 0,1-1 0,0 1 0,-1 0 0,1-1 0,-1 1 0,0 0 0,1 0 0,-1 0 0,-1 0 0,1-1 0,-1 1 0,0-1 0,1 1 0,-1 0 0,1-1 0,-1 1 0,0-1 0,0 0 0,1 1 0,-1-1 0,0 0 0,0 1 0,0-1 0,1 0 0,-1 0 0,0 0 0,0 1 0,-1-1 0,-50 7 0,0-2 0,-99-3 0,70-2 0,-1616-6 2497,518 0-1582,-1654 6-915,3317 0 0,-25 0-302,2738 0-2426,-3411 0 2728,-578-1 365,-970 3 842,1122 13-325,12 48 757,551-50-1471,1 3 0,-84 31 0,157-46-168,0-1 0,0 1 0,0 0 0,0 0 0,0 0 0,0 0 0,0 1 0,0-1 0,1 1 0,-1 0 0,1 0 0,-1 0 0,1 0 0,0 0 0,0 0 0,-4 5 0,6-6 0,1-1 0,-1 1 0,0 0 0,1-1 0,-1 1 0,1 0 0,-1-1 0,1 1 0,-1 0 0,1-1 0,-1 1 0,1-1 0,0 1 0,-1-1 0,1 0 0,0 1 0,-1-1 0,1 0 0,0 1 0,0-1 0,-1 0 0,1 0 0,1 1 0,45 9 0,152 3 0,144-6 0,134-4-322,141-4-988,1409 31 1078,-1784-12 504,-219-16-255,0 1 0,-1 2 0,26 7 0,-47-11-17,0-1 0,0 1 0,0 0 0,0 0 0,-1 0 0,1 0 0,0 0 0,0 0 0,-1 0 0,1 1 0,-1-1 0,3 3 0,-4-3 0,0-1 0,1 1 0,-1-1 0,0 1 0,0-1 0,0 1 0,0-1 0,0 1 0,0-1 0,0 1 0,0-1 0,0 1 0,0 0 0,0-1 0,0 1 0,0-1 0,0 1 0,0-1 0,-1 1 0,1-1 0,0 1 0,0-1 0,-1 0 0,1 1 0,0-1 0,0 1 0,-1-1 0,1 1 0,-1-1 0,-3 3 0,0 0 0,0 0 0,0 0 0,-1-1 0,1 0 0,-1 0 0,-8 3 0,-38 8 446,-1-2 0,-1-3 1,0-1-1,-100-2 0,85-3 94,-1502-6-991,940-35 451,431 16 0,-230-56 0,423 77 0,-4 1 0,1-1 0,-1 0 0,1 0 0,0-1 0,0-1 0,0 1 0,0-2 0,0 1 0,1-1 0,0 0 0,-15-13 0,22 17 0,0 0 0,0 0 0,1 1 0,-1-1 0,0 0 0,1 0 0,-1 0 0,1 0 0,-1 0 0,1 0 0,-1 0 0,1-1 0,0 1 0,-1 0 0,1 0 0,0 0 0,0 0 0,0 0 0,0 0 0,0-1 0,0 1 0,0 0 0,0 0 0,1 0 0,-1 0 0,0 0 0,1 0 0,-1 0 0,1 0 0,-1 0 0,1 0 0,1-2 0,1-1 0,1 1 0,0 0 0,0 0 0,0 0 0,0 1 0,0-1 0,1 1 0,6-3 0,34-11 161,0 1 0,1 2-1,66-9 1,153-8 245,-238 27-450,825-38-544,-2 41-1,-770 2 589,-78-2 0,-6 1 0,-17-1 0,-131 2 0,-972-25 341,419 2-170,659 21-171,13 0 0,0-1 0,-60-9 0,91 9 4,0 1 1,0-1 0,0 1-1,0-1 1,0 1 0,0-1 0,0 0-1,0 0 1,0 0 0,0 0 0,1-1-1,-1 1 1,0 0 0,-2-3 0,4 3-56,-1 0 0,1 0 0,0 0 0,-1 0 0,1 0 0,0 0 0,0 0 0,0-1 0,0 1 0,0 0 0,0 0 0,0 0 0,0 0 0,0 0 0,1 0 0,-1 0 0,0 0 0,1 0 0,-1 0 0,1 0 0,-1 0 0,1 0 0,-1 0 0,1 1 0,0-2 0,22-25-6220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10T15:21:01.666"/>
    </inkml:context>
    <inkml:brush xml:id="br0">
      <inkml:brushProperty name="width" value="0.025" units="cm"/>
      <inkml:brushProperty name="height" value="0.025" units="cm"/>
      <inkml:brushProperty name="color" value="#FFFFFF"/>
    </inkml:brush>
  </inkml:definitions>
  <inkml:trace contextRef="#ctx0" brushRef="#br0">161 724 24575,'801'-8'-108,"-5"-41"-2675,-208-17 1707,93-15-919,3554-176-1932,-3963 255 3927,-189 4 461,-157 2 396,-138-1-593,-128 0 38,-113-1 908,-119 0-762,-1506-53 282,1421 6-730,75 0-293,98 2-880,106 8 808,-93-8 230,400 35 804,68 5-167,16 1 64,122 1 1626,-129 1-2131,252 1 513,1146 79 251,-1389-79-804,70 8 144,-1 3 0,137 37 0,-210-45-165,0 0 0,0 0 0,-1 1 0,1 0 0,-1 1 0,0 0 0,17 14 0,-25-17 0,1-1 0,-1 0 0,0 1 0,0-1 0,-1 1 0,1-1 0,-1 1 0,1 0 0,-1 0 0,0 0 0,0 0 0,0 0 0,0 0 0,0 0 0,-1 0 0,1 0 0,-1 1 0,0-1 0,0 0 0,0 0 0,-1 0 0,1 0 0,-1 0 0,1 0 0,-1 1 0,0-1 0,0-1 0,-1 1 0,1 0 0,-1 0 0,1 0 0,-3 2 0,-7 10 76,0-1 0,-1 0 0,0-1 1,-2 0-1,1-1 0,-1 0 1,-1-1-1,0-1 0,0-1 1,-32 15-1,-12 2 344,-110 32-1,32-22-419,-180 25 0,-137-9 0,564-51 0,113-3 0,113 0-381,97 1-1145,-229 0 1458,2750-1-3738,-5165 1 6239,1077 2-5657,238-3 2715,-1031 5-1299,1678 6 2274,234-9-396,-1 1 1,1 1-1,-1 1 1,-18 5-1,34-8-62,0 0 1,0 0-1,-1 1 0,1-1 0,0 0 0,0 0 0,-1 0 0,1 0 0,0 0 0,0 1 0,-1-1 0,1 0 0,0 0 0,0 0 0,0 0 0,-1 1 0,1-1 0,0 0 0,0 0 1,0 1-1,0-1 0,0 0 0,-1 0 0,1 1 0,0-1 0,0 0 0,0 0 0,0 1 0,0-1 0,0 0 0,0 1 0,0-1 0,0 0 0,0 0 0,0 1 0,0-1 0,0 0 1,0 1-1,1-1 0,-1 0 0,0 0 0,0 1 0,0-1 0,0 0 0,0 0 0,0 0 0,1 1 0,-1-1 0,0 0 0,0 0 0,0 0 0,1 1 0,-1-1 0,0 0 1,0 0-1,1 0 0,-1 0 0,0 0 0,0 1 0,1-1 0,-1 0 0,0 0 0,0 0 0,1 0 0,-1 0 0,56 17 870,158 17-549,159-2-191,161-6 413,135-7-726,1208-3-1380,-682-9 1140,-552 6-1217,-117 13 1224,-138 8 408,-150-1 309,-228-32-154,1 1-1,-1 0 1,0 0-1,0 1 1,0 1-1,0 0 1,15 8-1,-25-12-143,1 0 0,-1 1 0,1-1-1,-1 1 1,0-1 0,1 0 0,-1 1 0,0-1-1,1 1 1,-1-1 0,0 1 0,0-1 0,1 1-1,-1-1 1,0 1 0,0-1 0,0 1 0,0-1-1,0 1 1,0-1 0,0 1 0,0-1 0,0 1 0,0-1-1,0 1 1,0 0 0,0-1 0,0 1 0,0-1-1,0 1 1,-1-1 0,1 1 0,-23 17 632,2-8-96,-1-1 0,0-1 0,-40 9 0,-91 13 716,144-29-1258,-818 83 1253,-7-62 23,824-22-1281,-181 2-4,-534 3-70,5-31-32,555 8 70,153 17 36,0-1 0,0-1 0,-19-6 0,31 8 0,-1 1 0,1 0 0,0 0 0,0 0 0,0 0 0,-1 0 0,1 0 0,0 0 0,0 0 0,0 0 0,0 0 0,-1 0 0,1 0 0,0-1 0,0 1 0,0 0 0,0 0 0,-1 0 0,1 0 0,0 0 0,0-1 0,0 1 0,0 0 0,0 0 0,0 0 0,0-1 0,0 1 0,0 0 0,0 0 0,0 0 0,0-1 0,0 1 0,-1 0 0,1 0 0,1 0 0,-1-1 0,0 1 0,0 0 0,0 0 0,0 0 0,0 0 0,0-1 0,0 1 0,0 0 0,0 0 0,0 0 0,0-1 0,0 1 0,0 0 0,1 0 0,-1 0 0,0 0 0,0 0 0,0-1 0,0 1 0,1 0 0,-1 0 0,0 0 0,0 0 0,0 0 0,0 0 0,1 0 0,-1 0 0,0 0 0,0 0 0,0 0 0,1-1 0,40-8 0,323-8 0,-282 15 0,307-2-139,1841 5-341,-2223-1 353,-14 0-757,-26 1-4169</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10T15:21:11.859"/>
    </inkml:context>
    <inkml:brush xml:id="br0">
      <inkml:brushProperty name="width" value="0.35" units="cm"/>
      <inkml:brushProperty name="height" value="0.35" units="cm"/>
      <inkml:brushProperty name="color" value="#FFFFFF"/>
    </inkml:brush>
  </inkml:definitions>
  <inkml:trace contextRef="#ctx0" brushRef="#br0">2239 904 24575,'-27'1'0,"1"-2"0,-1-1 0,0-1 0,0-1 0,-45-14 0,72 18 0,-1 0 0,1 0 0,-1 0 0,1-1 0,-1 1 0,1 0 0,0 0 0,-1 0 0,1 0 0,-1 0 0,1-1 0,0 1 0,-1 0 0,1 0 0,-1-1 0,1 1 0,0 0 0,-1-1 0,1 1 0,0 0 0,0-1 0,-1 1 0,1 0 0,0-1 0,0 1 0,0-1 0,-1 1 0,1 0 0,0-1 0,0 1 0,0-1 0,0 1 0,0-1 0,0 1 0,0-1 0,0 1 0,0 0 0,0-1 0,0 1 0,0-1 0,0 1 0,0-1 0,0 1 0,1 0 0,-1-1 0,0 1 0,0-1 0,0 1 0,1 0 0,-1-1 0,0 1 0,0 0 0,1-1 0,-1 1 0,0 0 0,1-1 0,-1 1 0,0 0 0,1 0 0,-1-1 0,1 1 0,-1 0 0,1 0 0,-1 0 0,0 0 0,1-1 0,-1 1 0,1 0 0,0 0 0,43-16 0,52-3 0,1 4 0,1 5 0,107 2 0,-99 4 0,491-8-395,208-11-232,-404-33 627,-337 47 294,1 3 1,120 6-1,-91 1-155,55 1-139,171-3 0,-311 1 0,38-3 0,-45 3 0,0 0 0,0 0 0,0-1 0,0 1 0,-1 0 0,1-1 0,0 1 0,0-1 0,-1 0 0,1 1 0,0-1 0,-1 0 0,1 0 0,0 0 0,-1 0 0,2-2 0,-3 2 0,-1 0 0,1 0 0,-1 1 0,0-1 0,1 0 0,-1 1 0,1-1 0,-1 0 0,0 1 0,0-1 0,1 1 0,-1-1 0,0 1 0,0-1 0,0 1 0,0 0 0,0-1 0,0 1 0,1 0 0,-1 0 0,0-1 0,0 1 0,-2 0 0,-113-32 0,-1 6 0,-139-14 0,169 27 0,-974-72-266,-11 81-113,693 7 337,-1362 1 42,1676-4 191,0 4 0,-115 20 0,177-24-184,-1 0-1,1 1 1,-1 0 0,0 0 0,1 0 0,0 0 0,-1 0 0,1 1-1,0-1 1,0 1 0,0 0 0,0 0 0,0 0 0,0 1 0,0-1-1,1 1 1,-4 4 0,5-6-7,1 0-1,0-1 0,0 1 1,0 0-1,0 0 1,0 0-1,0 0 1,0 0-1,0 0 0,0 0 1,1 0-1,-1-1 1,0 1-1,0 0 1,1 0-1,-1 0 0,1 0 1,-1-1-1,0 1 1,1 0-1,0 0 1,-1-1-1,1 1 0,-1 0 1,2 0-1,3 3 2,0-1 0,-1 1 0,1-1 0,0-1 0,1 1-1,8 3 1,44 11-1,1-2 0,1-2 0,114 8 0,551 24-928,18-35-403,110 4-78,399 67-448,3 39-135,-711-66 970,-149-16 481,82 5 1075,-286-32 2228,-843-21 1032,380 11-3001,-162-2-1320,-3425 1-4386,3856 1 4973,0-1-1,0 1 1,0-1-1,0 0 1,0 0-1,0 0 1,0-1-1,0 1 1,0-1 0,0 0-1,0 0 1,-3-1-1,49-10 610,309-36 1591,-217 33-1643,105-12 443,656-70-465,0 36-842,-828 59 247,484-5 0,-516 9 0,0 3 0,-1 0 0,0 3 0,37 11 0,-44-11 0,-3-2 52,0-2 1,0 0 0,0-2 0,1-1-1,-1 0 1,0-2 0,1-1 0,44-10 0,13-9 231,102-39 0,-49 13-418,-90 35 134,-32 9 0,0 0 0,-1-1 0,0 0 0,0-1 0,0-1 0,0 0 0,-1 0 0,0-1 0,19-15 0,-30 21 0,0 1 0,-1 0 0,1-1 0,-1 1 0,1-1 0,-1 1 0,1-1 0,-1 0 0,1 1 0,-1-1 0,1 0 0,-1 1 0,0-1 0,1 0 0,-1 1 0,0-1 0,0 0 0,0 0 0,1 1 0,-1-1 0,0 0 0,0 0 0,0 1 0,0-1 0,0 0 0,0 0 0,0 1 0,-1-1 0,1 0 0,0 0 0,0 1 0,-1-1 0,1 0 0,0 1 0,-1-1 0,1 0 0,0 1 0,-2-2 0,0 0 0,-1 1 0,1-1 0,-1 0 0,0 1 0,0-1 0,0 1 0,0 0 0,-5-2 0,-39-6 0,0 2 0,0 1 0,-1 3 0,1 2 0,-1 2 0,-70 10 0,18 9 0,0 4 0,-178 68 0,250-82 0,-3 3 0,-41 23 0,54-25 0,-2-1 0,0-1 0,0 0 0,0-2 0,-29 7 0,47-14 0,-11 3 0,1-1 0,-1-1 0,-16 0 0,27-1 0,1 0 0,0 0 0,-1-1 0,1 1 0,-1 0 0,1 0 0,-1-1 0,1 1 0,0-1 0,-1 1 0,1-1 0,0 0 0,0 1 0,-1-1 0,1 0 0,-2-2 0,3 2 0,-1 0 0,1 0 0,0 0 0,0 0 0,-1 0 0,1 0 0,0 0 0,0 0 0,0 0 0,0-1 0,0 1 0,0 0 0,1 0 0,-1 0 0,0 0 0,0 0 0,1 0 0,-1 0 0,1 0 0,-1 0 0,1 0 0,-1 0 0,1 0 0,0 0 0,-1 0 0,2 0 0,13-16 0,0 1 0,1 1 0,1 0 0,1 1 0,0 1 0,0 1 0,28-14 0,-39 22 0,224-120 0,270-101 0,-238 112 0,-177 71 0,-84 41 0,-1 0 0,1 0 0,0 1 0,-1-1 0,1 0 0,0-1 0,-1 1 0,1 0 0,-1 0 0,0-1 0,0 1 0,1-1 0,-1 1 0,0-1 0,0 1 0,0-1 0,0 0 0,1-3 0,-3 4 0,0 0 0,0 0 0,0 0 0,0 0 0,0 0 0,0 0 0,0 0 0,0 0 0,0 0 0,0 0 0,0 0 0,-1 1 0,1-1 0,0 0 0,-1 1 0,1-1 0,0 1 0,-1 0 0,1-1 0,-1 1 0,1 0 0,-1 0 0,-2 0 0,-52-7 0,-1 3 0,0 2 0,-57 5 0,11 0 0,-651 24 0,77-1 0,409-24 0,-286 13 0,445-6 0,1 5 0,0 5 0,-106 32 0,210-50 0,-14 4 0,0 0 0,1 1 0,0 0 0,0 2 0,0 0 0,-28 19 0,45-27 0,-1 1 0,1-1 0,-1 0 0,0 1 0,1-1 0,0 1 0,-1-1 0,1 1 0,-1-1 0,1 1 0,-1-1 0,1 1 0,0-1 0,-1 1 0,1 0 0,0-1 0,0 1 0,0 0 0,-1-1 0,1 1 0,0 0 0,0-1 0,0 1 0,0 0 0,0-1 0,0 1 0,0 0 0,0-1 0,0 1 0,1 0 0,-1-1 0,0 1 0,0-1 0,1 1 0,-1 0 0,0-1 0,1 1 0,-1-1 0,0 1 0,1-1 0,-1 1 0,1-1 0,-1 1 0,1-1 0,-1 1 0,1-1 0,-1 1 0,1-1 0,0 0 0,-1 0 0,1 1 0,0-1 0,39 13 0,27-4 0,0-3 0,109-4 0,-93-3 0,665-2 0,-718 2 0,0 2 0,-1 1 0,1 2 0,-1 0 0,0 2 0,29 10 0,-53-15 0,0 1 0,0 0 0,-1 1 0,1-1 0,-1 1 0,1 0 0,-1 0 0,0 1 0,0-1 0,0 1 0,-1 0 0,1 0 0,5 8 0,-8-10 0,-1 1 0,1-1 0,0 0 0,-1 1 0,1-1 0,-1 1 0,0-1 0,0 1 0,0-1 0,0 1 0,0-1 0,0 1 0,-1-1 0,1 0 0,-1 1 0,0-1 0,0 0 0,0 1 0,0-1 0,0 0 0,0 0 0,-1 0 0,1 0 0,0 0 0,-1 0 0,0 0 0,0 0 0,1-1 0,-1 1 0,-3 1 0,-15 13 0,-1-1 0,0-1 0,0-1 0,-2-1 0,-46 18 0,-129 30 0,138-46 0,0-2 0,0-2 0,-1-4 0,-77 0 0,137-6 0,0 0 0,0 0 0,0 1 0,0-1 0,0 0 0,0 0 0,0 0 0,0-1 0,-1 1 0,1 0 0,0 0 0,0-1 0,0 1 0,0 0 0,0-1 0,0 1 0,1-1 0,-1 1 0,0-1 0,0 0 0,0 1 0,-1-2 0,17-10 0,37-7 0,-51 19 0,-1-1 0,-1 1 0,1 0 0,0 0 0,0 0 0,0 0 0,-1 0 0,1 0 0,0-1 0,0 1 0,0 0 0,0 0 0,-1 0 0,1 0 0,0-1 0,0 1 0,0 0 0,0 0 0,0 0 0,0-1 0,0 1 0,0 0 0,-1 0 0,1-1 0,0 1 0,0 0 0,0 0 0,0 0 0,0-1 0,0 1 0,0 0 0,0 0 0,1-1 0,-1 1 0,0 0 0,0 0 0,0-1 0,0 1 0,0 0 0,0 0 0,0 0 0,0-1 0,0 1 0,1 0 0,-1 0 0,0 0 0,0 0 0,0-1 0,0 1 0,1 0 0,-1 0 0,0 0 0,0 0 0,0 0 0,1 0 0,-1 0 0,0-1 0,0 1 0,1 0 0,-33-10 0,25 9 0,-544-111 0,227 53 0,289 53 0,-1-2 0,1-1 0,0-2 0,-41-19 0,73 29 0,0-1 0,-1 1 0,1-1 0,0 0 0,0 0 0,0 0 0,0-1 0,0 1 0,1-1 0,-1 1 0,1-1 0,-1 0 0,1 0 0,0 0 0,0 0 0,0 0 0,1-1 0,-1 1 0,-1-7 0,3 7 0,0 0 0,1-1 0,-1 1 0,1 0 0,0-1 0,0 1 0,0 0 0,1 0 0,-1 0 0,1 0 0,-1 0 0,1 0 0,0 0 0,0 1 0,0-1 0,1 1 0,-1-1 0,0 1 0,1 0 0,0 0 0,-1 0 0,6-3 0,22-12 0,1 0 0,0 2 0,1 1 0,1 2 0,0 1 0,40-7 0,149-33-115,290-30-1,236 26-862,490 36 933,-1078 22 45,-101 3 0,-59-6 0,0 0 0,0 0 0,1 0 0,-1 0 0,0 0 0,0 0 0,0 0 0,0 0 0,1 0 0,-1 0 0,0 0 0,0 0 0,0 0 0,1 0 0,-1 0 0,0 0 0,0 0 0,0 0 0,0 0 0,1 0 0,-1 0 0,0 0 0,0 1 0,0-1 0,0 0 0,0 0 0,1 0 0,-1 0 0,0 0 0,0 0 0,0 1 0,0-1 0,0 0 0,0 0 0,0 0 0,0 0 0,1 1 0,-1-1 0,0 0 0,0 0 0,0 0 0,0 0 0,0 1 0,0-1 0,0 0 0,0 0 0,0 0 0,0 1 0,0-1 0,0 0 0,0 0 0,0 0 0,-1 0 0,1 1 0,0-1 0,0 0 0,0 0 0,0 0 0,0 1 0,-28 9 0,-80 15 2,-188 19 1,-138-16-73,-1863-1-1917,1789-30 1190,89 2 537,230 0-122,-561 17 119,720-14 603,0 1 1,-42 11 0,59-10-77,1 1 1,-1-1 0,1 2-1,1 0 1,-1 0 0,1 1-1,-19 15 1,-44 35 1190,-43 35-1011,105-80-448,-1 0 0,1 1-1,1 0 1,0 1 0,1 0 0,-9 16-1,18-28 5,0 0 0,0-1 0,1 1 0,-1 0 0,0 0 0,1-1 0,-1 1 0,1 0 0,-1 0 0,1 0 0,0 0 0,0 0 0,0 0 0,0 0 0,0 0 0,0 0 0,1-1 0,-1 1 0,1 0 0,-1 0 0,1 0 0,0 0 0,-1-1 0,3 3 0,-1-1 0,0 0 0,1-1 0,0 1 0,0-1 0,0 0 0,0 0 0,0 0 0,0 0 0,0 0 0,0-1 0,1 1 0,3 0 0,10 3 0,1-1 0,0-1 0,0-1 0,21 1 0,7-2 0,-1-2 0,1-2 0,0-2 0,-1-2 0,0-2 0,59-19 0,-95 24 0,0 1 0,0 0 0,0 1 0,0 0 0,15-1 0,-18 3 0,-1 0 0,1 1 0,-1 0 0,0 0 0,1 0 0,-1 1 0,0 0 0,0 0 0,0 0 0,8 5 0,4 1 0,0 0 0,1-2 0,0 0 0,0-1 0,1-1 0,-1-1 0,1 0 0,33-1 0,32 6 0,-76-6 0,-1-1 0,0 1 0,0 1 0,0-1 0,-1 1 0,1 0 0,0 1 0,-1 0 0,0 0 0,0 0 0,0 1 0,-1 0 0,1 0 0,-1 0 0,0 0 0,-1 1 0,1 0 0,-1 0 0,0 1 0,-1-1 0,1 1 0,-1-1 0,-1 1 0,1 0 0,-1 0 0,0 0 0,-1 1 0,0-1 0,0 0 0,0 1 0,-1 8 0,-11-253 0,11 237 0,0 0 0,0 0 0,0 0 0,0 0 0,0 0 0,0 0 0,0 0 0,0 0 0,0 0 0,-1 0 0,1 0 0,0 0 0,0 0 0,0 0 0,0 0 0,0 0 0,0 0 0,0 0 0,0 0 0,0 0 0,-1 0 0,1 0 0,0 0 0,0 0 0,0 0 0,0 0 0,0 0 0,0 0 0,0-1 0,0 1 0,0 0 0,0 0 0,0 0 0,0 0 0,0 0 0,0 0 0,-1 0 0,1 0 0,0 0 0,0 0 0,0 0 0,0-1 0,0 1 0,0 0 0,0 0 0,0 0 0,0 0 0,0 0 0,-6 15 0,-5 26 0,10-37 0,-1 5 0,1 1 0,-1-1 0,2 1 0,-1-1 0,2 12 0,-1-20 0,0 1 0,0-1 0,0 1 0,0 0 0,1-1 0,-1 1 0,1-1 0,-1 1 0,1-1 0,0 1 0,-1-1 0,1 1 0,0-1 0,0 0 0,0 0 0,0 1 0,0-1 0,0 0 0,1 0 0,-1 0 0,0 0 0,1 0 0,-1 0 0,0-1 0,1 1 0,-1 0 0,1-1 0,-1 1 0,1-1 0,-1 1 0,1-1 0,0 0 0,-1 1 0,1-1 0,-1 0 0,1 0 0,0 0 0,-1-1 0,1 1 0,1-1 0,16-4 0,0-1 0,-1-1 0,0 0 0,-1-2 0,0 0 0,32-23 0,-35 23 0,170-110 0,200-121 0,-289 187 0,2 5 0,121-43 0,-171 76 0,0 3 0,1 1 0,0 3 0,56-3 0,197 7 0,-198 5 0,120 0-315,633 12-246,-5 56 550,-845-69 11,76 16 0,-76-15 0,0 1 0,0 0 0,-1 1 0,1-1 0,-1 1 0,1 0 0,-1 1 0,0-1 0,0 1 0,4 5 0,-7-7-1,0-1 1,0 2 0,-1-1-1,1 0 1,-1 0 0,1 0 0,-1 1-1,0-1 1,0 1 0,0-1-1,0 1 1,0-1 0,-1 1 0,1-1-1,-1 1 1,0 0 0,0-1 0,0 1-1,0 0 1,0-1 0,0 1-1,-1 0 1,1-1 0,-1 1 0,0-1-1,0 1 1,0-1 0,0 1-1,-1 2 1,-4 3 22,1 1 1,-1-1-1,-1-1 1,1 1-1,-1-1 0,-14 11 1,-12 7 77,-2-1 0,0-3 1,-1 0-1,-1-2 1,-1-2-1,-1-2 1,-62 17-1,-5-6-132,-180 20 0,-165-15 32,-47 7 0,410-23 0,66-7 0,22-8 0,-1 0 0,1 0 0,0 0 0,0 0 0,0 0 0,0 0 0,0 0 0,0 0 0,-1 1 0,1-1 0,0 0 0,0 0 0,0 0 0,0 0 0,0 0 0,0 0 0,0 0 0,0 0 0,0 1 0,0-1 0,0 0 0,-1 0 0,1 0 0,0 0 0,0 0 0,0 1 0,0-1 0,0 0 0,0 0 0,0 0 0,0 0 0,0 0 0,0 0 0,0 1 0,0-1 0,0 0 0,0 0 0,1 0 0,-1 0 0,0 0 0,0 1 0,0-1 0,0 0 0,0 0 0,0 0 0,0 0 0,0 0 0,0 0 0,0 0 0,1 0 0,-1 1 0,0-1 0,0 0 0,0 0 0,0 0 0,0 0 0,0 0 0,0 0 0,1 0 0,43 8 0,582 5-11,-423-15-112,174 1-504,1354 33-650,-1641-26-4876</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10T15:24:03.312"/>
    </inkml:context>
    <inkml:brush xml:id="br0">
      <inkml:brushProperty name="width" value="0.35" units="cm"/>
      <inkml:brushProperty name="height" value="0.35" units="cm"/>
      <inkml:brushProperty name="color" value="#FFFFFF"/>
    </inkml:brush>
  </inkml:definitions>
  <inkml:trace contextRef="#ctx0" brushRef="#br0">0 0 24575,'0'0'-8191</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10T15:21:19.076"/>
    </inkml:context>
    <inkml:brush xml:id="br0">
      <inkml:brushProperty name="width" value="0.35" units="cm"/>
      <inkml:brushProperty name="height" value="0.35" units="cm"/>
      <inkml:brushProperty name="color" value="#FFFFFF"/>
    </inkml:brush>
  </inkml:definitions>
  <inkml:trace contextRef="#ctx0" brushRef="#br0">2498 526 24575,'0'-1'0,"0"-1"0,0 1 0,0 0 0,-1 0 0,1-1 0,-1 1 0,1 0 0,-1 0 0,1 0 0,-1 0 0,0 0 0,1-1 0,-1 1 0,0 0 0,0 1 0,0-1 0,0 0 0,0 0 0,0 0 0,0 0 0,0 1 0,0-1 0,0 1 0,0-1 0,-1 1 0,1-1 0,-2 0 0,-39-7 0,35 8 0,-166-13 0,-195 12 0,185 3 0,-377-1 0,543-1 0,1 1 0,-1 0 0,-23 6 0,19 1 0,24-2 0,18-1 0,197 7 0,-174-11 0,963-14-963,-5-45-1038,-821 47 1712,-101 5 226,1209-109-334,-994 64 337,-254 48 180,-40 3-112,-1 0 0,0-1 0,0 1 1,0 0-1,1 0 0,-1 0 1,0 0-1,0 0 0,0 0 0,1 0 1,-1 0-1,0 0 0,0 0 1,0 0-1,1 0 0,-1 0 1,0 0-1,0 0 0,0 0 0,1 0 1,-1 1-1,0-1 0,0 0 1,0 0-1,0 0 0,1 0 0,-1 0 1,0 0-1,0 0 0,0 1 1,0-1-1,0 0 0,1 0 0,-1 0 1,0 0-1,0 1 0,0-1 1,0 0-1,0 0 0,0 0 0,0 0 1,0 1-1,0-1 0,0 0 1,0 0-1,0 0 0,0 1 0,0-1 1,0 0-1,0 0 0,0 0 1,0 1-1,0-1 0,0 0 0,0 0 1,0 0-1,0 1 0,0-1 1,0 0-1,0 0 0,0 0 1,0 1-1,-1-1 0,-5 5 116,-1 0-1,0-1 1,-1 0-1,1 0 1,-14 4 0,-67 23 587,-2-3 1,-111 19-1,115-29-552,-188 35-105,-464 28 0,-284-62-696,-229-54 642,197 17 622,956 23-622,-142 25 0,221-25 0,37-2 0,57-8 0,0-3 0,114-27 0,147-63 0,-135 43 0,-126 37 0,0-4 0,95-41 0,-124 44 0,2 2 0,0 2 0,1 2 0,0 2 0,96-8 0,258 12 0,-315 9 0,778 2 0,-575-27 0,-46 1 0,18 22 0,53-2 0,-124-18 0,34-2 0,192 20 0,-380 4 0,-39-2 0,1 0 0,0 0 0,0 0 0,0 0 0,-1 0 0,1 0 0,0 1 0,0-1 0,0 0 0,0 0 0,-1 0 0,1 0 0,0 0 0,0 0 0,0 0 0,0 1 0,0-1 0,0 0 0,-1 0 0,1 0 0,0 0 0,0 1 0,0-1 0,0 0 0,0 0 0,0 0 0,0 0 0,0 1 0,0-1 0,0 0 0,0 0 0,0 0 0,0 1 0,0-1 0,0 0 0,0 0 0,0 0 0,0 1 0,0-1 0,0 0 0,0 0 0,0 0 0,0 0 0,0 1 0,1-1 0,-1 0 0,0 0 0,0 0 0,0 0 0,0 1 0,0-1 0,0 0 0,1 0 0,-1 0 0,0 0 0,0 0 0,0 0 0,0 0 0,1 0 0,-1 1 0,0-1 0,0 0 0,1 0 0,-18 8 0,-18 1 0,-1-2 0,1-1 0,-54 1 0,39-3 0,-52 10 0,74-8 0,0 0 0,0 2 0,1 0 0,0 2 0,1 1 0,0 2 0,1 0 0,0 2 0,1 0 0,1 2 0,-39 35 0,32-25 0,-49 34 0,-6 6 0,84-67 0,0 1 0,0-1 0,0 1 0,1-1 0,-1 1 0,0-1 0,0 1 0,1 0 0,-1 0 0,0-1 0,1 1 0,-1 0 0,0 0 0,1 0 0,0 0 0,-1 0 0,1-1 0,-1 1 0,1 0 0,0 0 0,0 0 0,-1 0 0,1 0 0,0 0 0,0 0 0,0 0 0,0 0 0,0 0 0,1 0 0,-1 0 0,0 0 0,0 0 0,0 0 0,2 2 0,0-1 0,0-1 0,0 1 0,0 0 0,1-1 0,-1 0 0,0 1 0,1-1 0,0 0 0,-1 0 0,1 0 0,-1-1 0,5 1 0,13 3 0,-1-2 0,34-1 0,-2-5 0,75-15 0,-74 9 0,73-4 0,-93 12 0,-3 0 0,1 2 0,0 0 0,45 8 0,-67-7 0,1 1 0,-1 0 0,-1 1 0,1-1 0,0 2 0,-1-1 0,1 1 0,-1 0 0,0 1 0,0-1 0,-1 1 0,1 1 0,-1-1 0,0 1 0,-1 0 0,1 1 0,6 10 0,42 79 0,-49-84 0,0 0 0,0 0 0,-1 1 0,-1-1 0,0 1 0,2 17 0,-5-27 0,0 0 0,0 0 0,0-1 0,0 1 0,0 0 0,-1 0 0,0-1 0,1 1 0,-1 0 0,0-1 0,0 1 0,0-1 0,-1 1 0,1-1 0,-1 0 0,1 1 0,-1-1 0,0 0 0,0 0 0,0 0 0,0 0 0,0 0 0,0-1 0,0 1 0,-1-1 0,1 1 0,0-1 0,-1 0 0,0 0 0,1 0 0,-1 0 0,-3 0 0,-9 3 0,1-2 0,-1 0 0,0-1 0,-26-1 0,27 0 0,-865-11 0,-2225 11 0,3100 0 0,-8 1 0,-1-1 0,0-1 0,1 0 0,-21-5 0,30 5 0,0 0 0,-1-1 0,1 1 0,0-1 0,0 1 0,0-1 0,0 0 0,0 0 0,1 0 0,-1 0 0,0-1 0,1 1 0,0-1 0,-1 0 0,1 0 0,0 1 0,1-1 0,-1 0 0,0-1 0,1 1 0,-2-5 0,-1-5 0,1 0 0,1 0 0,0-1 0,1 1 0,0-1 0,1 0 0,0 1 0,1-1 0,1 1 0,0-1 0,1 1 0,7-22 0,-1 11 0,1-1 0,1 2 0,1-1 0,2 2 0,26-36 0,-23 33 0,-2-1 0,-1 0 0,-1 0 0,15-45 0,-19 46 0,1 0 0,0 1 0,2 0 0,1 1 0,1 1 0,25-33 0,-9 25-1365</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10T15:21:20.411"/>
    </inkml:context>
    <inkml:brush xml:id="br0">
      <inkml:brushProperty name="width" value="0.35" units="cm"/>
      <inkml:brushProperty name="height" value="0.35" units="cm"/>
      <inkml:brushProperty name="color" value="#FFFFFF"/>
    </inkml:brush>
  </inkml:definitions>
  <inkml:trace contextRef="#ctx0" brushRef="#br0">1681 322 24575,'-5'-4'0,"0"0"0,0 0 0,0 1 0,0 0 0,-1 0 0,1 0 0,-1 1 0,0 0 0,0 0 0,1 0 0,-1 1 0,0 0 0,-1 0 0,-9 0 0,-9 1 0,1 1 0,-32 5 0,38-4 0,-77 9 0,-256 41 0,246-32 0,-165 9 0,-108-21 0,361-8 0,-12 0 0,0-1 0,0-1 0,-32-7 0,54 8 0,-1-1 0,1-1 0,0 1 0,0-1 0,0 0 0,1-1 0,-10-5 0,13 6 0,1 1 0,-1 0 0,0-1 0,1 0 0,-1 1 0,1-1 0,0 0 0,0 0 0,0-1 0,0 1 0,1 0 0,-1-1 0,1 1 0,0-1 0,-2-6 0,3 4 0,0 0 0,0-1 0,0 1 0,1 0 0,0 0 0,0 0 0,0-1 0,1 1 0,0 0 0,0 0 0,0 1 0,1-1 0,0 0 0,0 1 0,0 0 0,1 0 0,0 0 0,0 0 0,0 0 0,1 1 0,-1 0 0,1 0 0,10-6 0,4-4 0,0 2 0,2 1 0,-1 0 0,1 2 0,34-12 0,37-4 0,0 3 0,1 5 0,98-7 0,290 6 0,-389 19-1365,-24 0-5461</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10T15:21:21.925"/>
    </inkml:context>
    <inkml:brush xml:id="br0">
      <inkml:brushProperty name="width" value="0.35" units="cm"/>
      <inkml:brushProperty name="height" value="0.35" units="cm"/>
      <inkml:brushProperty name="color" value="#FFFFFF"/>
    </inkml:brush>
  </inkml:definitions>
  <inkml:trace contextRef="#ctx0" brushRef="#br0">70 367 24575,'-5'5'0,"-6"6"0,1 0 0,0 0 0,-11 16 0,20-25 0,0 0 0,-1 0 0,1-1 0,0 1 0,0 0 0,0 0 0,0 0 0,0 0 0,0 0 0,1 1 0,-1-1 0,1 0 0,0 0 0,-1 0 0,1 1 0,0-1 0,0 0 0,0 0 0,1 0 0,-1 1 0,0-1 0,1 0 0,0 0 0,-1 0 0,1 0 0,0 0 0,0 0 0,0 0 0,0 0 0,2 2 0,2 0 0,-1 0 0,1-1 0,0 0 0,0 0 0,0-1 0,0 1 0,1-1 0,-1 0 0,1 0 0,-1-1 0,1 1 0,-1-1 0,10 0 0,82-1 0,-76-1 0,18 0 0,1-3 0,-1-1 0,0-2 0,-1-1 0,69-25 0,59-20 0,-164 53 0,0-1 0,0 1 0,-1-1 0,1 0 0,0 0 0,-1 0 0,1 0 0,-1 0 0,1 0 0,-1 0 0,0 0 0,1-1 0,-1 1 0,2-3 0,-3 4 0,0-1 0,0 0 0,0 1 0,0-1 0,0 1 0,0-1 0,0 1 0,0-1 0,0 0 0,0 1 0,0-1 0,0 1 0,-1-1 0,1 1 0,0-1 0,0 1 0,-1-1 0,1 1 0,0-1 0,-1 1 0,1-1 0,0 1 0,-1 0 0,1-1 0,-1 1 0,1 0 0,-1-1 0,1 1 0,-2-1 0,-6-3 0,-1 0 0,1 0 0,-1 1 0,-12-4 0,1 1 0,9 1 0,1-1 0,-1-1 0,1 1 0,1-2 0,-1 1 0,1-1 0,1-1 0,-1 1 0,2-2 0,-1 1 0,1-1 0,0 0 0,1 0 0,-6-14 0,10 19 0,-1 0 0,1 1 0,0-1 0,1 0 0,-1 0 0,1 0 0,0-1 0,0 1 0,1 0 0,-1 0 0,1 0 0,1-1 0,-1 1 0,1 0 0,-1 0 0,1 0 0,1 0 0,-1 0 0,1 0 0,0 0 0,0 0 0,0 0 0,1 1 0,0-1 0,0 1 0,0 0 0,0 0 0,0 0 0,1 0 0,0 0 0,0 1 0,0 0 0,0 0 0,9-5 0,5-1 0,1 1 0,0 0 0,0 2 0,1 0 0,0 1 0,0 2 0,31-4 0,153 3 0,-164 5 0,359 7 0,-352-5 0,-30 3 0,-27 2 0,-28 4 0,-25-4 0,-120-1 0,-13 0 0,129 6-1365,9 6-5461</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10T15:21:28.259"/>
    </inkml:context>
    <inkml:brush xml:id="br0">
      <inkml:brushProperty name="width" value="0.35" units="cm"/>
      <inkml:brushProperty name="height" value="0.35" units="cm"/>
      <inkml:brushProperty name="color" value="#FFFFFF"/>
    </inkml:brush>
  </inkml:definitions>
  <inkml:trace contextRef="#ctx0" brushRef="#br0">1673 626 24575,'-359'-20'0,"226"8"0,-236 9 0,5 42 0,-30 3 0,359-38 0,78-6 0,140-13 0,257-13 0,1747 20-2254,-1315 11 1077,-596-2 991,306-3-283,-532 2 449,-38 1 41,0 0-1,-1-1 1,1-1-1,0 0 0,-1-1 1,1 0-1,-1-1 1,19-6-1,-26 5 310,-13-1 12,-34-3 161,0 2 0,0 2 0,0 2-1,-49 3 1,13 0 25,-555 16-320,-162 15-208,-3-33 0,260-3 0,-928 4 0,1446 1 0,1-2 0,0-1 0,0 0 0,-23-7 0,38 8 0,1-1 0,-1 1 0,0-1 0,1 0 0,-1-1 0,1 1 0,0-1 0,0 0 0,0 0 0,-4-3 0,7 4 0,-1 0 0,0 0 0,1-1 0,0 1 0,-1 0 0,1 0 0,0-1 0,0 1 0,0-1 0,1 1 0,-1-1 0,0 1 0,1-1 0,0 1 0,0-1 0,-1 1 0,1-1 0,1 0 0,-1 1 0,1-4 0,0 3 0,0 0 0,0 0 0,0 0 0,1 0 0,-1 0 0,1 0 0,0 0 0,-1 1 0,1-1 0,1 1 0,-1-1 0,0 1 0,0 0 0,1 0 0,-1 0 0,1 0 0,0 1 0,0-1 0,0 1 0,-1-1 0,5 0 0,7-4 0,1 2 0,0 0 0,16-2 0,-29 5 0,86-9 0,-1 3 0,174 9 0,-115 2 0,338-1 0,-457-5 0,1-1 0,-1-1 0,33-9 0,45-6 0,341 11 0,-249 11 0,375-3 0,-518-3 0,-1-3 0,1-2 0,67-19 0,-57 11 0,102-10 0,183 23 0,-18 2 0,-292-4 0,0-1 0,-1-2 0,0-2 0,-1-1 0,0-2 0,59-30 0,-88 39 0,0 0 0,0-1 0,0 0 0,9-9 0,-16 13 0,0 0 0,1 0 0,-1 0 0,0 0 0,0 0 0,0 0 0,0 0 0,-1 0 0,1 0 0,0-1 0,0 1 0,-1 0 0,1-1 0,-1 1 0,1 0 0,-1-1 0,1 1 0,-1-1 0,0 1 0,0-1 0,0 1 0,0-1 0,0 1 0,0-1 0,0 1 0,0-1 0,-1 1 0,1 0 0,0-1 0,-1 1 0,1-1 0,-1 1 0,0 0 0,0 0 0,-1-3 0,-4-2 0,-1 0 0,0 0 0,0 0 0,-1 1 0,0 0 0,0 0 0,0 1 0,0 0 0,0 1 0,-1 0 0,0 0 0,-12-2 0,-20-4 0,-52-4 0,91 13 0,-213-10 0,144 10 0,-123-16 0,47-1 0,-1 7 0,-193 10 0,138 2 0,144 1 0,0 3 0,0 2 0,-69 18 0,41-7 0,-19-4 0,-1-4 0,0-5 0,-111-9 0,68 1 0,129 4 0,-1 1 0,1 0 0,0 2 0,0 0 0,-33 14 0,23-8 0,-53 11 0,-246 22 0,31-5 0,102-18 0,94-13 0,-1 12 0,75-13 0,-1-1 0,-30 1 0,-24 4-1365</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10T15:21:34.889"/>
    </inkml:context>
    <inkml:brush xml:id="br0">
      <inkml:brushProperty name="width" value="0.35" units="cm"/>
      <inkml:brushProperty name="height" value="0.35" units="cm"/>
      <inkml:brushProperty name="color" value="#FFFFFF"/>
    </inkml:brush>
  </inkml:definitions>
  <inkml:trace contextRef="#ctx0" brushRef="#br0">4082 226 24575,'-15'2'0,"1"1"0,-1 1 0,1 1 0,-25 11 0,-20 7 0,-54 9 0,-1-5 0,-1-5 0,-168 11 0,-352-16 0,588-17 0,-2421-6 0,2454 6 0,-56-3 0,66 3 0,0-1 0,-1 1 0,1-1 0,0-1 0,0 1 0,0-1 0,0 1 0,0-1 0,0 0 0,0 0 0,0-1 0,-4-4 0,7 7 0,0-1 0,0 0 0,0 0 0,0 0 0,1 0 0,-1 0 0,0-1 0,1 1 0,-1 0 0,1 0 0,-1 0 0,1 0 0,0-1 0,0 1 0,-1 0 0,1 0 0,0-1 0,0 1 0,0 0 0,0-1 0,0 1 0,1 0 0,-1 0 0,0-1 0,0 1 0,1-1 0,1-2 0,0 0 0,0 0 0,1 1 0,-1-1 0,1 1 0,-1 0 0,1 0 0,4-4 0,8-5 0,-1 1 0,28-15 0,-42 25 0,50-24 0,1 3 0,1 1 0,86-21 0,-109 34 0,35-8 0,1 2 0,0 4 0,91-4 0,205 14 0,-180 4 0,606-3 0,-714-5 0,0-4 0,116-25 0,-111 16 0,160-12 0,684 27 0,-443 5 0,385-3 0,-863 0 0,65 6 0,-65-6 0,1 0 0,0 1 0,-1-1 0,1 1 0,-1-1 0,1 1 0,-1 0 0,1-1 0,-1 1 0,0 0 0,1 0 0,-1 0 0,0 0 0,0 0 0,2 2 0,-3-2 0,0 0 0,0 0 0,1 0 0,-1 0 0,0 0 0,0 0 0,0 0 0,0 0 0,0-1 0,-1 1 0,1 0 0,0 0 0,0 0 0,0 0 0,-1 0 0,1 0 0,-1 0 0,1 0 0,-1-1 0,1 1 0,-1 0 0,1 0 0,-1 0 0,1-1 0,-1 1 0,0 0 0,0-1 0,-1 2 0,-13 11 0,-1-1 0,-1-1 0,0 0 0,-19 8 0,-16 12 0,20-14 0,1-1 0,-2-2 0,0-1 0,-1-2 0,0-1 0,-49 7 0,26-4 0,-69 24 0,-117 43 0,197-69 0,0-2 0,0-2 0,-72 3 0,-498-12 0,199-2 0,-1865 4 0,2217 4 0,-1 3 0,2 3 0,-1 2 0,-93 31 0,150-40 0,-1 0 0,1 0 0,0 0 0,0 1 0,0 1 0,1-1 0,-13 11 0,18-14 0,0 0 0,1 1 0,-1-1 0,1 1 0,-1 0 0,1-1 0,0 1 0,-1 0 0,1 0 0,0 0 0,0 0 0,1 0 0,-1 0 0,0 0 0,1 0 0,-1 0 0,1 1 0,-1-1 0,1 0 0,0 0 0,0 0 0,0 1 0,0-1 0,1 0 0,-1 0 0,0 0 0,1 0 0,0 1 0,-1-1 0,1 0 0,0 0 0,0 0 0,0 0 0,1-1 0,2 5 0,1 0 0,0-1 0,1 1 0,0-1 0,0 0 0,1 0 0,0-1 0,-1 0 0,1 0 0,1 0 0,-1-1 0,0 0 0,1-1 0,14 4 0,12 0 0,63 5 0,-85-11 0,98 8 0,114 22 0,-106-4 0,-19-3 0,1-4 0,0-5 0,135 3 0,1713-23 0,-1284 7 0,-410-23 0,-35 1 0,-178 19 0,0-2 0,0-2 0,0-1 0,62-21 0,64-18-1365</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8174810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Slide 1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0F0F1"/>
          </a:solidFill>
          <a:ln/>
        </p:spPr>
      </p:sp>
      <p:sp>
        <p:nvSpPr>
          <p:cNvPr id="3" name="Shape 1"/>
          <p:cNvSpPr/>
          <p:nvPr/>
        </p:nvSpPr>
        <p:spPr>
          <a:xfrm>
            <a:off x="0" y="0"/>
            <a:ext cx="14630400" cy="8229600"/>
          </a:xfrm>
          <a:prstGeom prst="rect">
            <a:avLst/>
          </a:prstGeom>
          <a:solidFill>
            <a:srgbClr val="FFFFFF"/>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lide 2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0F0F1"/>
          </a:solidFill>
          <a:ln/>
        </p:spPr>
      </p:sp>
      <p:sp>
        <p:nvSpPr>
          <p:cNvPr id="3" name="Shape 1"/>
          <p:cNvSpPr/>
          <p:nvPr/>
        </p:nvSpPr>
        <p:spPr>
          <a:xfrm>
            <a:off x="0" y="0"/>
            <a:ext cx="14630400" cy="8229600"/>
          </a:xfrm>
          <a:prstGeom prst="rect">
            <a:avLst/>
          </a:prstGeom>
          <a:solidFill>
            <a:srgbClr val="FFFFFF"/>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Slide 3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0F0F1"/>
          </a:solidFill>
          <a:ln/>
        </p:spPr>
      </p:sp>
      <p:sp>
        <p:nvSpPr>
          <p:cNvPr id="3" name="Shape 1"/>
          <p:cNvSpPr/>
          <p:nvPr/>
        </p:nvSpPr>
        <p:spPr>
          <a:xfrm>
            <a:off x="0" y="0"/>
            <a:ext cx="14630400" cy="8229600"/>
          </a:xfrm>
          <a:prstGeom prst="rect">
            <a:avLst/>
          </a:prstGeom>
          <a:solidFill>
            <a:srgbClr val="FFFFFF"/>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lide 4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0F0F1"/>
          </a:solidFill>
          <a:ln/>
        </p:spPr>
      </p:sp>
      <p:sp>
        <p:nvSpPr>
          <p:cNvPr id="3" name="Shape 1"/>
          <p:cNvSpPr/>
          <p:nvPr/>
        </p:nvSpPr>
        <p:spPr>
          <a:xfrm>
            <a:off x="0" y="0"/>
            <a:ext cx="14630400" cy="8229600"/>
          </a:xfrm>
          <a:prstGeom prst="rect">
            <a:avLst/>
          </a:prstGeom>
          <a:solidFill>
            <a:srgbClr val="FFFFFF"/>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Slide 5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0F0F1"/>
          </a:solidFill>
          <a:ln/>
        </p:spPr>
      </p:sp>
      <p:sp>
        <p:nvSpPr>
          <p:cNvPr id="3" name="Shape 1"/>
          <p:cNvSpPr/>
          <p:nvPr/>
        </p:nvSpPr>
        <p:spPr>
          <a:xfrm>
            <a:off x="0" y="0"/>
            <a:ext cx="14630400" cy="8229600"/>
          </a:xfrm>
          <a:prstGeom prst="rect">
            <a:avLst/>
          </a:prstGeom>
          <a:solidFill>
            <a:srgbClr val="FFFFFF"/>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customXml" Target="../ink/ink2.xml"/><Relationship Id="rId13" Type="http://schemas.openxmlformats.org/officeDocument/2006/relationships/image" Target="../media/image9.png"/><Relationship Id="rId3" Type="http://schemas.openxmlformats.org/officeDocument/2006/relationships/image" Target="../media/image3.png"/><Relationship Id="rId7" Type="http://schemas.openxmlformats.org/officeDocument/2006/relationships/image" Target="../media/image6.png"/><Relationship Id="rId12" Type="http://schemas.openxmlformats.org/officeDocument/2006/relationships/customXml" Target="../ink/ink4.xml"/><Relationship Id="rId2" Type="http://schemas.openxmlformats.org/officeDocument/2006/relationships/notesSlide" Target="../notesSlides/notesSlide2.xml"/><Relationship Id="rId1" Type="http://schemas.openxmlformats.org/officeDocument/2006/relationships/slideLayout" Target="../slideLayouts/slideLayout3.xml"/><Relationship Id="rId6" Type="http://schemas.openxmlformats.org/officeDocument/2006/relationships/customXml" Target="../ink/ink1.xml"/><Relationship Id="rId11" Type="http://schemas.openxmlformats.org/officeDocument/2006/relationships/image" Target="../media/image8.png"/><Relationship Id="rId5" Type="http://schemas.openxmlformats.org/officeDocument/2006/relationships/image" Target="../media/image5.png"/><Relationship Id="rId15" Type="http://schemas.openxmlformats.org/officeDocument/2006/relationships/image" Target="../media/image10.png"/><Relationship Id="rId10" Type="http://schemas.openxmlformats.org/officeDocument/2006/relationships/customXml" Target="../ink/ink3.xml"/><Relationship Id="rId4" Type="http://schemas.openxmlformats.org/officeDocument/2006/relationships/image" Target="../media/image4.png"/><Relationship Id="rId9" Type="http://schemas.openxmlformats.org/officeDocument/2006/relationships/image" Target="../media/image7.png"/><Relationship Id="rId14" Type="http://schemas.openxmlformats.org/officeDocument/2006/relationships/customXml" Target="../ink/ink5.xml"/></Relationships>
</file>

<file path=ppt/slides/_rels/slide4.xml.rels><?xml version="1.0" encoding="UTF-8" standalone="yes"?>
<Relationships xmlns="http://schemas.openxmlformats.org/package/2006/relationships"><Relationship Id="rId8" Type="http://schemas.openxmlformats.org/officeDocument/2006/relationships/customXml" Target="../ink/ink6.xml"/><Relationship Id="rId13" Type="http://schemas.openxmlformats.org/officeDocument/2006/relationships/image" Target="../media/image18.png"/><Relationship Id="rId3" Type="http://schemas.openxmlformats.org/officeDocument/2006/relationships/image" Target="../media/image11.png"/><Relationship Id="rId7" Type="http://schemas.openxmlformats.org/officeDocument/2006/relationships/image" Target="../media/image15.svg"/><Relationship Id="rId12" Type="http://schemas.openxmlformats.org/officeDocument/2006/relationships/customXml" Target="../ink/ink8.xml"/><Relationship Id="rId2" Type="http://schemas.openxmlformats.org/officeDocument/2006/relationships/notesSlide" Target="../notesSlides/notesSlide3.xml"/><Relationship Id="rId1" Type="http://schemas.openxmlformats.org/officeDocument/2006/relationships/slideLayout" Target="../slideLayouts/slideLayout4.xml"/><Relationship Id="rId6" Type="http://schemas.openxmlformats.org/officeDocument/2006/relationships/image" Target="../media/image14.svg"/><Relationship Id="rId11" Type="http://schemas.openxmlformats.org/officeDocument/2006/relationships/image" Target="../media/image17.png"/><Relationship Id="rId5" Type="http://schemas.openxmlformats.org/officeDocument/2006/relationships/image" Target="../media/image13.svg"/><Relationship Id="rId10" Type="http://schemas.openxmlformats.org/officeDocument/2006/relationships/customXml" Target="../ink/ink7.xml"/><Relationship Id="rId4" Type="http://schemas.openxmlformats.org/officeDocument/2006/relationships/image" Target="../media/image12.png"/><Relationship Id="rId9" Type="http://schemas.openxmlformats.org/officeDocument/2006/relationships/image" Target="../media/image16.png"/></Relationships>
</file>

<file path=ppt/slides/_rels/slide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4.xml"/><Relationship Id="rId1" Type="http://schemas.openxmlformats.org/officeDocument/2006/relationships/slideLayout" Target="../slideLayouts/slideLayout5.xml"/><Relationship Id="rId5" Type="http://schemas.openxmlformats.org/officeDocument/2006/relationships/image" Target="../media/image20.png"/><Relationship Id="rId4" Type="http://schemas.openxmlformats.org/officeDocument/2006/relationships/customXml" Target="../ink/ink9.xml"/></Relationships>
</file>

<file path=ppt/slides/_rels/slide6.xml.rels><?xml version="1.0" encoding="UTF-8" standalone="yes"?>
<Relationships xmlns="http://schemas.openxmlformats.org/package/2006/relationships"><Relationship Id="rId3" Type="http://schemas.openxmlformats.org/officeDocument/2006/relationships/customXml" Target="../ink/ink10.xml"/><Relationship Id="rId2" Type="http://schemas.openxmlformats.org/officeDocument/2006/relationships/notesSlide" Target="../notesSlides/notesSlide5.xml"/><Relationship Id="rId1" Type="http://schemas.openxmlformats.org/officeDocument/2006/relationships/slideLayout" Target="../slideLayouts/slideLayout6.xml"/><Relationship Id="rId4" Type="http://schemas.openxmlformats.org/officeDocument/2006/relationships/image" Target="../media/image21.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9BF14DF-3A9F-4E3F-A796-20050F75FDDD}"/>
              </a:ext>
            </a:extLst>
          </p:cNvPr>
          <p:cNvSpPr txBox="1"/>
          <p:nvPr/>
        </p:nvSpPr>
        <p:spPr>
          <a:xfrm>
            <a:off x="593557" y="4041883"/>
            <a:ext cx="13571621" cy="707886"/>
          </a:xfrm>
          <a:prstGeom prst="rect">
            <a:avLst/>
          </a:prstGeom>
          <a:noFill/>
          <a:ln>
            <a:solidFill>
              <a:schemeClr val="accent2">
                <a:lumMod val="40000"/>
                <a:lumOff val="60000"/>
              </a:schemeClr>
            </a:solidFill>
          </a:ln>
        </p:spPr>
        <p:txBody>
          <a:bodyPr wrap="square">
            <a:spAutoFit/>
          </a:bodyPr>
          <a:lstStyle/>
          <a:p>
            <a:r>
              <a:rPr lang="en-US" sz="4000" b="1" cap="none" spc="0" dirty="0">
                <a:ln w="9525">
                  <a:solidFill>
                    <a:schemeClr val="bg1"/>
                  </a:solidFill>
                  <a:prstDash val="solid"/>
                </a:ln>
                <a:solidFill>
                  <a:schemeClr val="accent2">
                    <a:lumMod val="75000"/>
                  </a:schemeClr>
                </a:solidFill>
                <a:effectLst>
                  <a:outerShdw blurRad="12700" dist="38100" dir="2700000" algn="tl" rotWithShape="0">
                    <a:schemeClr val="accent5">
                      <a:lumMod val="60000"/>
                      <a:lumOff val="40000"/>
                    </a:schemeClr>
                  </a:outerShdw>
                </a:effectLst>
                <a:latin typeface="Times New Roman" panose="02020603050405020304" pitchFamily="18" charset="0"/>
                <a:cs typeface="Times New Roman" panose="02020603050405020304" pitchFamily="18" charset="0"/>
              </a:rPr>
              <a:t>Presentation Title: Ethical Concerns for Information System</a:t>
            </a:r>
          </a:p>
        </p:txBody>
      </p:sp>
      <p:sp>
        <p:nvSpPr>
          <p:cNvPr id="5" name="TextBox 4">
            <a:extLst>
              <a:ext uri="{FF2B5EF4-FFF2-40B4-BE49-F238E27FC236}">
                <a16:creationId xmlns:a16="http://schemas.microsoft.com/office/drawing/2014/main" id="{F429C8F4-3896-4934-BFEC-7BD827C193CB}"/>
              </a:ext>
            </a:extLst>
          </p:cNvPr>
          <p:cNvSpPr txBox="1"/>
          <p:nvPr/>
        </p:nvSpPr>
        <p:spPr>
          <a:xfrm>
            <a:off x="593557" y="5237020"/>
            <a:ext cx="7315200" cy="1631216"/>
          </a:xfrm>
          <a:prstGeom prst="rect">
            <a:avLst/>
          </a:prstGeom>
          <a:noFill/>
        </p:spPr>
        <p:txBody>
          <a:bodyPr wrap="square">
            <a:spAutoFit/>
          </a:bodyPr>
          <a:lstStyle/>
          <a:p>
            <a:r>
              <a:rPr lang="en-US" sz="2000" dirty="0">
                <a:solidFill>
                  <a:schemeClr val="accent2">
                    <a:lumMod val="75000"/>
                  </a:schemeClr>
                </a:solidFill>
                <a:latin typeface="Times New Roman" panose="02020603050405020304" pitchFamily="18" charset="0"/>
                <a:cs typeface="Times New Roman" panose="02020603050405020304" pitchFamily="18" charset="0"/>
              </a:rPr>
              <a:t>Student Name: </a:t>
            </a:r>
            <a:r>
              <a:rPr lang="en-US" sz="2000" dirty="0" err="1">
                <a:solidFill>
                  <a:schemeClr val="accent2">
                    <a:lumMod val="75000"/>
                  </a:schemeClr>
                </a:solidFill>
                <a:latin typeface="Times New Roman" panose="02020603050405020304" pitchFamily="18" charset="0"/>
                <a:cs typeface="Times New Roman" panose="02020603050405020304" pitchFamily="18" charset="0"/>
              </a:rPr>
              <a:t>Moyez</a:t>
            </a:r>
            <a:r>
              <a:rPr lang="en-US" sz="2000" dirty="0">
                <a:solidFill>
                  <a:schemeClr val="accent2">
                    <a:lumMod val="75000"/>
                  </a:schemeClr>
                </a:solidFill>
                <a:latin typeface="Times New Roman" panose="02020603050405020304" pitchFamily="18" charset="0"/>
                <a:cs typeface="Times New Roman" panose="02020603050405020304" pitchFamily="18" charset="0"/>
              </a:rPr>
              <a:t> Uddin </a:t>
            </a:r>
          </a:p>
          <a:p>
            <a:r>
              <a:rPr lang="en-US" sz="2000" dirty="0">
                <a:solidFill>
                  <a:schemeClr val="accent2">
                    <a:lumMod val="75000"/>
                  </a:schemeClr>
                </a:solidFill>
                <a:latin typeface="Times New Roman" panose="02020603050405020304" pitchFamily="18" charset="0"/>
                <a:cs typeface="Times New Roman" panose="02020603050405020304" pitchFamily="18" charset="0"/>
              </a:rPr>
              <a:t>Student ID: 2410661</a:t>
            </a:r>
          </a:p>
          <a:p>
            <a:r>
              <a:rPr lang="en-US" sz="2000" dirty="0">
                <a:solidFill>
                  <a:schemeClr val="accent2">
                    <a:lumMod val="75000"/>
                  </a:schemeClr>
                </a:solidFill>
                <a:latin typeface="Times New Roman" panose="02020603050405020304" pitchFamily="18" charset="0"/>
                <a:cs typeface="Times New Roman" panose="02020603050405020304" pitchFamily="18" charset="0"/>
              </a:rPr>
              <a:t>Module Name: Managing Business Information</a:t>
            </a:r>
          </a:p>
          <a:p>
            <a:r>
              <a:rPr lang="en-US" sz="2000" dirty="0">
                <a:solidFill>
                  <a:schemeClr val="accent2">
                    <a:lumMod val="75000"/>
                  </a:schemeClr>
                </a:solidFill>
                <a:latin typeface="Times New Roman" panose="02020603050405020304" pitchFamily="18" charset="0"/>
                <a:cs typeface="Times New Roman" panose="02020603050405020304" pitchFamily="18" charset="0"/>
              </a:rPr>
              <a:t>Module Code: LCLM_LON</a:t>
            </a:r>
          </a:p>
          <a:p>
            <a:r>
              <a:rPr lang="en-US" sz="2000" dirty="0">
                <a:solidFill>
                  <a:schemeClr val="accent2">
                    <a:lumMod val="75000"/>
                  </a:schemeClr>
                </a:solidFill>
                <a:latin typeface="Times New Roman" panose="02020603050405020304" pitchFamily="18" charset="0"/>
                <a:cs typeface="Times New Roman" panose="02020603050405020304" pitchFamily="18" charset="0"/>
              </a:rPr>
              <a:t>Lecturer Name: Armitage </a:t>
            </a:r>
            <a:r>
              <a:rPr lang="en-US" sz="2000" dirty="0" err="1">
                <a:solidFill>
                  <a:schemeClr val="accent2">
                    <a:lumMod val="75000"/>
                  </a:schemeClr>
                </a:solidFill>
                <a:latin typeface="Times New Roman" panose="02020603050405020304" pitchFamily="18" charset="0"/>
                <a:cs typeface="Times New Roman" panose="02020603050405020304" pitchFamily="18" charset="0"/>
              </a:rPr>
              <a:t>Banik</a:t>
            </a:r>
            <a:endParaRPr lang="en-US" sz="2000" dirty="0">
              <a:solidFill>
                <a:schemeClr val="accent2">
                  <a:lumMod val="75000"/>
                </a:schemeClr>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9990261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9144000" y="0"/>
            <a:ext cx="5486400" cy="8229600"/>
          </a:xfrm>
          <a:prstGeom prst="rect">
            <a:avLst/>
          </a:prstGeom>
        </p:spPr>
      </p:pic>
      <p:sp>
        <p:nvSpPr>
          <p:cNvPr id="3" name="Text 0"/>
          <p:cNvSpPr/>
          <p:nvPr/>
        </p:nvSpPr>
        <p:spPr>
          <a:xfrm>
            <a:off x="793789" y="470547"/>
            <a:ext cx="7556421" cy="1240155"/>
          </a:xfrm>
          <a:prstGeom prst="rect">
            <a:avLst/>
          </a:prstGeom>
          <a:noFill/>
          <a:ln/>
        </p:spPr>
        <p:txBody>
          <a:bodyPr wrap="square" lIns="0" tIns="0" rIns="0" bIns="0" rtlCol="0" anchor="t"/>
          <a:lstStyle/>
          <a:p>
            <a:pPr marL="0" indent="0" algn="l">
              <a:lnSpc>
                <a:spcPts val="4850"/>
              </a:lnSpc>
              <a:buNone/>
            </a:pPr>
            <a:r>
              <a:rPr lang="en-US" sz="4000" b="1" dirty="0">
                <a:solidFill>
                  <a:srgbClr val="152D47"/>
                </a:solidFill>
                <a:latin typeface="Times New Roman" panose="02020603050405020304" pitchFamily="18" charset="0"/>
                <a:ea typeface="Crimson Pro Semi Bold" pitchFamily="34" charset="-122"/>
                <a:cs typeface="Times New Roman" panose="02020603050405020304" pitchFamily="18" charset="0"/>
              </a:rPr>
              <a:t>Introduction to Ethical Considerations</a:t>
            </a:r>
            <a:endParaRPr lang="en-US" sz="4000" b="1" dirty="0">
              <a:latin typeface="Times New Roman" panose="02020603050405020304" pitchFamily="18" charset="0"/>
              <a:cs typeface="Times New Roman" panose="02020603050405020304" pitchFamily="18" charset="0"/>
            </a:endParaRPr>
          </a:p>
        </p:txBody>
      </p:sp>
      <p:sp>
        <p:nvSpPr>
          <p:cNvPr id="4" name="Text 1"/>
          <p:cNvSpPr/>
          <p:nvPr/>
        </p:nvSpPr>
        <p:spPr>
          <a:xfrm>
            <a:off x="793788" y="2162240"/>
            <a:ext cx="7556421" cy="1687865"/>
          </a:xfrm>
          <a:prstGeom prst="rect">
            <a:avLst/>
          </a:prstGeom>
          <a:noFill/>
          <a:ln/>
        </p:spPr>
        <p:txBody>
          <a:bodyPr wrap="square" lIns="0" tIns="0" rIns="0" bIns="0" rtlCol="0" anchor="t"/>
          <a:lstStyle/>
          <a:p>
            <a:pPr marL="0" indent="0" algn="l">
              <a:lnSpc>
                <a:spcPts val="2500"/>
              </a:lnSpc>
              <a:buNone/>
            </a:pPr>
            <a:r>
              <a:rPr lang="en-US" sz="2000" dirty="0">
                <a:solidFill>
                  <a:srgbClr val="4C4C4D"/>
                </a:solidFill>
                <a:latin typeface="Times New Roman" panose="02020603050405020304" pitchFamily="18" charset="0"/>
                <a:ea typeface="Heebo" pitchFamily="34" charset="-122"/>
                <a:cs typeface="Times New Roman" panose="02020603050405020304" pitchFamily="18" charset="0"/>
              </a:rPr>
              <a:t>I believe that ethical considerations have to be in place whenever we undertake such modern info systems particularly at this time when AI is becoming mainstream. These tools are capable of incredible things, but they also introduce dangers that may damage trust and cause legal issues and damage to individuals in case we overlook them. (</a:t>
            </a:r>
            <a:r>
              <a:rPr lang="en-US" sz="2000" dirty="0" err="1">
                <a:solidFill>
                  <a:srgbClr val="4C4C4D"/>
                </a:solidFill>
                <a:latin typeface="Times New Roman" panose="02020603050405020304" pitchFamily="18" charset="0"/>
                <a:ea typeface="Heebo" pitchFamily="34" charset="-122"/>
                <a:cs typeface="Times New Roman" panose="02020603050405020304" pitchFamily="18" charset="0"/>
              </a:rPr>
              <a:t>Buhmann</a:t>
            </a:r>
            <a:r>
              <a:rPr lang="en-US" sz="2000" dirty="0">
                <a:solidFill>
                  <a:srgbClr val="4C4C4D"/>
                </a:solidFill>
                <a:latin typeface="Times New Roman" panose="02020603050405020304" pitchFamily="18" charset="0"/>
                <a:ea typeface="Heebo" pitchFamily="34" charset="-122"/>
                <a:cs typeface="Times New Roman" panose="02020603050405020304" pitchFamily="18" charset="0"/>
              </a:rPr>
              <a:t> and </a:t>
            </a:r>
            <a:r>
              <a:rPr lang="en-US" sz="2000" dirty="0" err="1">
                <a:solidFill>
                  <a:srgbClr val="4C4C4D"/>
                </a:solidFill>
                <a:latin typeface="Times New Roman" panose="02020603050405020304" pitchFamily="18" charset="0"/>
                <a:ea typeface="Heebo" pitchFamily="34" charset="-122"/>
                <a:cs typeface="Times New Roman" panose="02020603050405020304" pitchFamily="18" charset="0"/>
              </a:rPr>
              <a:t>Fieseler</a:t>
            </a:r>
            <a:r>
              <a:rPr lang="en-US" sz="2000" dirty="0">
                <a:solidFill>
                  <a:srgbClr val="4C4C4D"/>
                </a:solidFill>
                <a:latin typeface="Times New Roman" panose="02020603050405020304" pitchFamily="18" charset="0"/>
                <a:ea typeface="Heebo" pitchFamily="34" charset="-122"/>
                <a:cs typeface="Times New Roman" panose="02020603050405020304" pitchFamily="18" charset="0"/>
              </a:rPr>
              <a:t>, 2022)</a:t>
            </a:r>
            <a:endParaRPr lang="en-US" sz="2000" dirty="0">
              <a:latin typeface="Times New Roman" panose="02020603050405020304" pitchFamily="18" charset="0"/>
              <a:cs typeface="Times New Roman" panose="02020603050405020304" pitchFamily="18" charset="0"/>
            </a:endParaRPr>
          </a:p>
        </p:txBody>
      </p:sp>
      <p:sp>
        <p:nvSpPr>
          <p:cNvPr id="5" name="Text 2"/>
          <p:cNvSpPr/>
          <p:nvPr/>
        </p:nvSpPr>
        <p:spPr>
          <a:xfrm>
            <a:off x="793790" y="5154097"/>
            <a:ext cx="7556421" cy="1270159"/>
          </a:xfrm>
          <a:prstGeom prst="rect">
            <a:avLst/>
          </a:prstGeom>
          <a:noFill/>
          <a:ln/>
        </p:spPr>
        <p:txBody>
          <a:bodyPr wrap="square" lIns="0" tIns="0" rIns="0" bIns="0" rtlCol="0" anchor="t"/>
          <a:lstStyle/>
          <a:p>
            <a:pPr marL="0" indent="0" algn="l">
              <a:lnSpc>
                <a:spcPts val="2500"/>
              </a:lnSpc>
              <a:buNone/>
            </a:pPr>
            <a:r>
              <a:rPr lang="en-US" sz="2000" dirty="0">
                <a:solidFill>
                  <a:srgbClr val="4C4C4D"/>
                </a:solidFill>
                <a:latin typeface="Times New Roman" panose="02020603050405020304" pitchFamily="18" charset="0"/>
                <a:ea typeface="Heebo" pitchFamily="34" charset="-122"/>
                <a:cs typeface="Times New Roman" panose="02020603050405020304" pitchFamily="18" charset="0"/>
              </a:rPr>
              <a:t>The key issues to consider include data privacy, data security, bias in algorithms, and monitoring of employees. We ought to put ethics into a priority in our day to day work-build it into design, deployment and governance, not to put it in at the end. (Solove, 2008)</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0"/>
          <p:cNvSpPr/>
          <p:nvPr/>
        </p:nvSpPr>
        <p:spPr>
          <a:xfrm>
            <a:off x="793790" y="1804035"/>
            <a:ext cx="5253514" cy="620078"/>
          </a:xfrm>
          <a:prstGeom prst="rect">
            <a:avLst/>
          </a:prstGeom>
          <a:noFill/>
          <a:ln/>
        </p:spPr>
        <p:txBody>
          <a:bodyPr wrap="none" lIns="0" tIns="0" rIns="0" bIns="0" rtlCol="0" anchor="t"/>
          <a:lstStyle/>
          <a:p>
            <a:pPr marL="0" indent="0" algn="l">
              <a:lnSpc>
                <a:spcPts val="4850"/>
              </a:lnSpc>
              <a:buNone/>
            </a:pPr>
            <a:r>
              <a:rPr lang="en-US" sz="4000" b="1" dirty="0">
                <a:solidFill>
                  <a:srgbClr val="152D47"/>
                </a:solidFill>
                <a:latin typeface="Times New Roman" panose="02020603050405020304" pitchFamily="18" charset="0"/>
                <a:ea typeface="Crimson Pro Semi Bold" pitchFamily="34" charset="-122"/>
                <a:cs typeface="Times New Roman" panose="02020603050405020304" pitchFamily="18" charset="0"/>
              </a:rPr>
              <a:t>Data Privacy and Security</a:t>
            </a:r>
            <a:endParaRPr lang="en-US" sz="4000" b="1" dirty="0">
              <a:latin typeface="Times New Roman" panose="02020603050405020304" pitchFamily="18" charset="0"/>
              <a:cs typeface="Times New Roman" panose="02020603050405020304" pitchFamily="18" charset="0"/>
            </a:endParaRPr>
          </a:p>
        </p:txBody>
      </p:sp>
      <p:pic>
        <p:nvPicPr>
          <p:cNvPr id="3" name="Image 0" descr="preencoded.png"/>
          <p:cNvPicPr>
            <a:picLocks noChangeAspect="1"/>
          </p:cNvPicPr>
          <p:nvPr/>
        </p:nvPicPr>
        <p:blipFill>
          <a:blip r:embed="rId3"/>
          <a:stretch>
            <a:fillRect/>
          </a:stretch>
        </p:blipFill>
        <p:spPr>
          <a:xfrm>
            <a:off x="793790" y="2820948"/>
            <a:ext cx="1212771" cy="749498"/>
          </a:xfrm>
          <a:prstGeom prst="rect">
            <a:avLst/>
          </a:prstGeom>
        </p:spPr>
      </p:pic>
      <p:sp>
        <p:nvSpPr>
          <p:cNvPr id="4" name="Text 1"/>
          <p:cNvSpPr/>
          <p:nvPr/>
        </p:nvSpPr>
        <p:spPr>
          <a:xfrm>
            <a:off x="2254568" y="2820948"/>
            <a:ext cx="2480905" cy="310158"/>
          </a:xfrm>
          <a:prstGeom prst="rect">
            <a:avLst/>
          </a:prstGeom>
          <a:noFill/>
          <a:ln/>
        </p:spPr>
        <p:txBody>
          <a:bodyPr wrap="none" lIns="0" tIns="0" rIns="0" bIns="0" rtlCol="0" anchor="t"/>
          <a:lstStyle/>
          <a:p>
            <a:pPr marL="0" indent="0" algn="l">
              <a:lnSpc>
                <a:spcPts val="2400"/>
              </a:lnSpc>
              <a:buNone/>
            </a:pPr>
            <a:r>
              <a:rPr lang="en-US" sz="2000" b="1" dirty="0">
                <a:solidFill>
                  <a:srgbClr val="4C4C4D"/>
                </a:solidFill>
                <a:latin typeface="Times New Roman" panose="02020603050405020304" pitchFamily="18" charset="0"/>
                <a:ea typeface="Crimson Pro Semi Bold" pitchFamily="34" charset="-122"/>
                <a:cs typeface="Times New Roman" panose="02020603050405020304" pitchFamily="18" charset="0"/>
              </a:rPr>
              <a:t>Protect Personal Data</a:t>
            </a:r>
            <a:endParaRPr lang="en-US" sz="2000" b="1" dirty="0">
              <a:latin typeface="Times New Roman" panose="02020603050405020304" pitchFamily="18" charset="0"/>
              <a:cs typeface="Times New Roman" panose="02020603050405020304" pitchFamily="18" charset="0"/>
            </a:endParaRPr>
          </a:p>
        </p:txBody>
      </p:sp>
      <p:sp>
        <p:nvSpPr>
          <p:cNvPr id="5" name="Text 2"/>
          <p:cNvSpPr/>
          <p:nvPr/>
        </p:nvSpPr>
        <p:spPr>
          <a:xfrm>
            <a:off x="2254568" y="3250168"/>
            <a:ext cx="2721412" cy="4331685"/>
          </a:xfrm>
          <a:prstGeom prst="rect">
            <a:avLst/>
          </a:prstGeom>
          <a:noFill/>
          <a:ln/>
        </p:spPr>
        <p:txBody>
          <a:bodyPr wrap="square" lIns="0" tIns="0" rIns="0" bIns="0" rtlCol="0" anchor="t"/>
          <a:lstStyle/>
          <a:p>
            <a:pPr marL="0" indent="0" algn="l">
              <a:lnSpc>
                <a:spcPts val="2500"/>
              </a:lnSpc>
              <a:buNone/>
            </a:pPr>
            <a:r>
              <a:rPr lang="en-US" sz="2000" dirty="0">
                <a:solidFill>
                  <a:srgbClr val="4C4C4D"/>
                </a:solidFill>
                <a:latin typeface="Times New Roman" panose="02020603050405020304" pitchFamily="18" charset="0"/>
                <a:ea typeface="Heebo" pitchFamily="34" charset="-122"/>
                <a:cs typeface="Times New Roman" panose="02020603050405020304" pitchFamily="18" charset="0"/>
              </a:rPr>
              <a:t>Organisations are gathering massive data on both customers and employees currently. I believe that it is incredibly significant to actually secure that data, as it will keep customer trust high and will make companies remain within the limits of such regulations as GDPR and CCPA. (Solove, 2008)</a:t>
            </a:r>
            <a:endParaRPr lang="en-US" sz="2000" dirty="0">
              <a:latin typeface="Times New Roman" panose="02020603050405020304" pitchFamily="18" charset="0"/>
              <a:cs typeface="Times New Roman" panose="02020603050405020304" pitchFamily="18" charset="0"/>
            </a:endParaRPr>
          </a:p>
        </p:txBody>
      </p:sp>
      <p:pic>
        <p:nvPicPr>
          <p:cNvPr id="6" name="Image 1" descr="preencoded.png"/>
          <p:cNvPicPr>
            <a:picLocks noChangeAspect="1"/>
          </p:cNvPicPr>
          <p:nvPr/>
        </p:nvPicPr>
        <p:blipFill>
          <a:blip r:embed="rId4"/>
          <a:stretch>
            <a:fillRect/>
          </a:stretch>
        </p:blipFill>
        <p:spPr>
          <a:xfrm>
            <a:off x="5223986" y="2820948"/>
            <a:ext cx="1212771" cy="749498"/>
          </a:xfrm>
          <a:prstGeom prst="rect">
            <a:avLst/>
          </a:prstGeom>
        </p:spPr>
      </p:pic>
      <p:sp>
        <p:nvSpPr>
          <p:cNvPr id="7" name="Text 3"/>
          <p:cNvSpPr/>
          <p:nvPr/>
        </p:nvSpPr>
        <p:spPr>
          <a:xfrm>
            <a:off x="6684764" y="2820948"/>
            <a:ext cx="2480905" cy="310158"/>
          </a:xfrm>
          <a:prstGeom prst="rect">
            <a:avLst/>
          </a:prstGeom>
          <a:noFill/>
          <a:ln/>
        </p:spPr>
        <p:txBody>
          <a:bodyPr wrap="none" lIns="0" tIns="0" rIns="0" bIns="0" rtlCol="0" anchor="t"/>
          <a:lstStyle/>
          <a:p>
            <a:pPr marL="0" indent="0" algn="l">
              <a:lnSpc>
                <a:spcPts val="2400"/>
              </a:lnSpc>
              <a:buNone/>
            </a:pPr>
            <a:r>
              <a:rPr lang="en-US" sz="2000" b="1" dirty="0">
                <a:latin typeface="Times New Roman" panose="02020603050405020304" pitchFamily="18" charset="0"/>
                <a:ea typeface="Crimson Pro Semi Bold" pitchFamily="34" charset="-122"/>
                <a:cs typeface="Times New Roman" panose="02020603050405020304" pitchFamily="18" charset="0"/>
              </a:rPr>
              <a:t>Technical Controls</a:t>
            </a:r>
            <a:endParaRPr lang="en-US" sz="2000" b="1" dirty="0">
              <a:latin typeface="Times New Roman" panose="02020603050405020304" pitchFamily="18" charset="0"/>
              <a:cs typeface="Times New Roman" panose="02020603050405020304" pitchFamily="18" charset="0"/>
            </a:endParaRPr>
          </a:p>
        </p:txBody>
      </p:sp>
      <p:sp>
        <p:nvSpPr>
          <p:cNvPr id="8" name="Text 4"/>
          <p:cNvSpPr/>
          <p:nvPr/>
        </p:nvSpPr>
        <p:spPr>
          <a:xfrm>
            <a:off x="6692145" y="2820948"/>
            <a:ext cx="2962157" cy="5170945"/>
          </a:xfrm>
          <a:prstGeom prst="rect">
            <a:avLst/>
          </a:prstGeom>
          <a:noFill/>
          <a:ln/>
        </p:spPr>
        <p:txBody>
          <a:bodyPr wrap="square" lIns="0" tIns="0" rIns="0" bIns="0" rtlCol="0" anchor="t"/>
          <a:lstStyle/>
          <a:p>
            <a:pPr marL="0" indent="0" algn="l">
              <a:lnSpc>
                <a:spcPts val="2500"/>
              </a:lnSpc>
              <a:buNone/>
            </a:pPr>
            <a:endParaRPr lang="en-US" sz="2000" dirty="0">
              <a:solidFill>
                <a:srgbClr val="4C4C4D"/>
              </a:solidFill>
              <a:latin typeface="Times New Roman" panose="02020603050405020304" pitchFamily="18" charset="0"/>
              <a:ea typeface="Heebo" pitchFamily="34" charset="-122"/>
              <a:cs typeface="Times New Roman" panose="02020603050405020304" pitchFamily="18" charset="0"/>
            </a:endParaRPr>
          </a:p>
          <a:p>
            <a:pPr marL="0" indent="0" algn="l">
              <a:lnSpc>
                <a:spcPts val="2500"/>
              </a:lnSpc>
              <a:buNone/>
            </a:pPr>
            <a:r>
              <a:rPr lang="en-US" sz="2000" dirty="0">
                <a:latin typeface="Times New Roman" panose="02020603050405020304" pitchFamily="18" charset="0"/>
                <a:ea typeface="Heebo" pitchFamily="34" charset="-122"/>
                <a:cs typeface="Times New Roman" panose="02020603050405020304" pitchFamily="18" charset="0"/>
              </a:rPr>
              <a:t>Technically, use encrypted data on rest and data in transit, implement stringent access control, implement MFA, and network segmentation. It is important to remember to keep systems patched as well as a solid incident-response plan, these measures can actually be of much assistance in mitigating the risk of breaches and ransomware(</a:t>
            </a:r>
            <a:r>
              <a:rPr lang="en-US" sz="2000" dirty="0" err="1">
                <a:latin typeface="Times New Roman" panose="02020603050405020304" pitchFamily="18" charset="0"/>
                <a:ea typeface="Heebo" pitchFamily="34" charset="-122"/>
                <a:cs typeface="Times New Roman" panose="02020603050405020304" pitchFamily="18" charset="0"/>
              </a:rPr>
              <a:t>Buhmann</a:t>
            </a:r>
            <a:r>
              <a:rPr lang="en-US" sz="2000" dirty="0">
                <a:latin typeface="Times New Roman" panose="02020603050405020304" pitchFamily="18" charset="0"/>
                <a:ea typeface="Heebo" pitchFamily="34" charset="-122"/>
                <a:cs typeface="Times New Roman" panose="02020603050405020304" pitchFamily="18" charset="0"/>
              </a:rPr>
              <a:t> and </a:t>
            </a:r>
            <a:r>
              <a:rPr lang="en-US" sz="2000" dirty="0" err="1">
                <a:latin typeface="Times New Roman" panose="02020603050405020304" pitchFamily="18" charset="0"/>
                <a:ea typeface="Heebo" pitchFamily="34" charset="-122"/>
                <a:cs typeface="Times New Roman" panose="02020603050405020304" pitchFamily="18" charset="0"/>
              </a:rPr>
              <a:t>Fieseler</a:t>
            </a:r>
            <a:r>
              <a:rPr lang="en-US" sz="2000" dirty="0">
                <a:latin typeface="Times New Roman" panose="02020603050405020304" pitchFamily="18" charset="0"/>
                <a:ea typeface="Heebo" pitchFamily="34" charset="-122"/>
                <a:cs typeface="Times New Roman" panose="02020603050405020304" pitchFamily="18" charset="0"/>
              </a:rPr>
              <a:t>, 2022).</a:t>
            </a:r>
            <a:endParaRPr lang="en-US" sz="2000" dirty="0">
              <a:latin typeface="Times New Roman" panose="02020603050405020304" pitchFamily="18" charset="0"/>
              <a:cs typeface="Times New Roman" panose="02020603050405020304" pitchFamily="18" charset="0"/>
            </a:endParaRPr>
          </a:p>
        </p:txBody>
      </p:sp>
      <p:pic>
        <p:nvPicPr>
          <p:cNvPr id="9" name="Image 2" descr="preencoded.png"/>
          <p:cNvPicPr>
            <a:picLocks noChangeAspect="1"/>
          </p:cNvPicPr>
          <p:nvPr/>
        </p:nvPicPr>
        <p:blipFill>
          <a:blip r:embed="rId5"/>
          <a:stretch>
            <a:fillRect/>
          </a:stretch>
        </p:blipFill>
        <p:spPr>
          <a:xfrm>
            <a:off x="9654302" y="2820948"/>
            <a:ext cx="1212771" cy="749498"/>
          </a:xfrm>
          <a:prstGeom prst="rect">
            <a:avLst/>
          </a:prstGeom>
        </p:spPr>
      </p:pic>
      <p:sp>
        <p:nvSpPr>
          <p:cNvPr id="10" name="Text 5"/>
          <p:cNvSpPr/>
          <p:nvPr/>
        </p:nvSpPr>
        <p:spPr>
          <a:xfrm>
            <a:off x="11115080" y="2820948"/>
            <a:ext cx="2480905" cy="310158"/>
          </a:xfrm>
          <a:prstGeom prst="rect">
            <a:avLst/>
          </a:prstGeom>
          <a:noFill/>
          <a:ln/>
        </p:spPr>
        <p:txBody>
          <a:bodyPr wrap="none" lIns="0" tIns="0" rIns="0" bIns="0" rtlCol="0" anchor="t"/>
          <a:lstStyle/>
          <a:p>
            <a:pPr marL="0" indent="0" algn="l">
              <a:lnSpc>
                <a:spcPts val="2400"/>
              </a:lnSpc>
              <a:buNone/>
            </a:pPr>
            <a:r>
              <a:rPr lang="en-US" sz="2000" b="1" dirty="0">
                <a:solidFill>
                  <a:srgbClr val="4C4C4D"/>
                </a:solidFill>
                <a:latin typeface="Times New Roman" panose="02020603050405020304" pitchFamily="18" charset="0"/>
                <a:ea typeface="Crimson Pro Semi Bold" pitchFamily="34" charset="-122"/>
                <a:cs typeface="Times New Roman" panose="02020603050405020304" pitchFamily="18" charset="0"/>
              </a:rPr>
              <a:t>Governance &amp; Auditing</a:t>
            </a:r>
            <a:endParaRPr lang="en-US" sz="2000" b="1" dirty="0">
              <a:latin typeface="Times New Roman" panose="02020603050405020304" pitchFamily="18" charset="0"/>
              <a:cs typeface="Times New Roman" panose="02020603050405020304" pitchFamily="18" charset="0"/>
            </a:endParaRPr>
          </a:p>
        </p:txBody>
      </p:sp>
      <p:sp>
        <p:nvSpPr>
          <p:cNvPr id="11" name="Text 6"/>
          <p:cNvSpPr/>
          <p:nvPr/>
        </p:nvSpPr>
        <p:spPr>
          <a:xfrm>
            <a:off x="11115080" y="3250168"/>
            <a:ext cx="2721531" cy="2540318"/>
          </a:xfrm>
          <a:prstGeom prst="rect">
            <a:avLst/>
          </a:prstGeom>
          <a:noFill/>
          <a:ln/>
        </p:spPr>
        <p:txBody>
          <a:bodyPr wrap="square" lIns="0" tIns="0" rIns="0" bIns="0" rtlCol="0" anchor="t"/>
          <a:lstStyle/>
          <a:p>
            <a:pPr marL="0" indent="0" algn="l">
              <a:lnSpc>
                <a:spcPts val="2500"/>
              </a:lnSpc>
              <a:buNone/>
            </a:pPr>
            <a:r>
              <a:rPr lang="en-US" sz="2000" dirty="0">
                <a:solidFill>
                  <a:srgbClr val="4C4C4D"/>
                </a:solidFill>
                <a:latin typeface="Times New Roman" panose="02020603050405020304" pitchFamily="18" charset="0"/>
                <a:ea typeface="Heebo" pitchFamily="34" charset="-122"/>
                <a:cs typeface="Times New Roman" panose="02020603050405020304" pitchFamily="18" charset="0"/>
              </a:rPr>
              <a:t>Carry out routine data-access audits as well, maintain a record of all data flows and record third party sharing of data. Compliance is not only demonstrable through doing privacy impact assessments and vendor risk reviews, but it is also actionable.</a:t>
            </a:r>
            <a:endParaRPr lang="en-US" sz="2000" dirty="0">
              <a:latin typeface="Times New Roman" panose="02020603050405020304" pitchFamily="18" charset="0"/>
              <a:cs typeface="Times New Roman" panose="02020603050405020304" pitchFamily="18" charset="0"/>
            </a:endParaRPr>
          </a:p>
        </p:txBody>
      </p:sp>
      <p:grpSp>
        <p:nvGrpSpPr>
          <p:cNvPr id="17" name="Group 16">
            <a:extLst>
              <a:ext uri="{FF2B5EF4-FFF2-40B4-BE49-F238E27FC236}">
                <a16:creationId xmlns:a16="http://schemas.microsoft.com/office/drawing/2014/main" id="{3A808D74-063D-49E8-A4D7-62A644FF0E2E}"/>
              </a:ext>
            </a:extLst>
          </p:cNvPr>
          <p:cNvGrpSpPr/>
          <p:nvPr/>
        </p:nvGrpSpPr>
        <p:grpSpPr>
          <a:xfrm>
            <a:off x="12245848" y="7581853"/>
            <a:ext cx="3972600" cy="598680"/>
            <a:chOff x="12245848" y="7581853"/>
            <a:chExt cx="3972600" cy="598680"/>
          </a:xfrm>
        </p:grpSpPr>
        <mc:AlternateContent xmlns:mc="http://schemas.openxmlformats.org/markup-compatibility/2006" xmlns:p14="http://schemas.microsoft.com/office/powerpoint/2010/main">
          <mc:Choice Requires="p14">
            <p:contentPart p14:bwMode="auto" r:id="rId6">
              <p14:nvContentPartPr>
                <p14:cNvPr id="12" name="Ink 11">
                  <a:extLst>
                    <a:ext uri="{FF2B5EF4-FFF2-40B4-BE49-F238E27FC236}">
                      <a16:creationId xmlns:a16="http://schemas.microsoft.com/office/drawing/2014/main" id="{517F5D14-D7B9-497D-B8F8-8082B99395E9}"/>
                    </a:ext>
                  </a:extLst>
                </p14:cNvPr>
                <p14:cNvContentPartPr/>
                <p14:nvPr/>
              </p14:nvContentPartPr>
              <p14:xfrm>
                <a:off x="12285088" y="7629733"/>
                <a:ext cx="2959560" cy="362160"/>
              </p14:xfrm>
            </p:contentPart>
          </mc:Choice>
          <mc:Fallback xmlns="">
            <p:pic>
              <p:nvPicPr>
                <p:cNvPr id="12" name="Ink 11">
                  <a:extLst>
                    <a:ext uri="{FF2B5EF4-FFF2-40B4-BE49-F238E27FC236}">
                      <a16:creationId xmlns:a16="http://schemas.microsoft.com/office/drawing/2014/main" id="{517F5D14-D7B9-497D-B8F8-8082B99395E9}"/>
                    </a:ext>
                  </a:extLst>
                </p:cNvPr>
                <p:cNvPicPr/>
                <p:nvPr/>
              </p:nvPicPr>
              <p:blipFill>
                <a:blip r:embed="rId7"/>
                <a:stretch>
                  <a:fillRect/>
                </a:stretch>
              </p:blipFill>
              <p:spPr>
                <a:xfrm>
                  <a:off x="12280768" y="7625413"/>
                  <a:ext cx="2968200" cy="37080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13" name="Ink 12">
                  <a:extLst>
                    <a:ext uri="{FF2B5EF4-FFF2-40B4-BE49-F238E27FC236}">
                      <a16:creationId xmlns:a16="http://schemas.microsoft.com/office/drawing/2014/main" id="{4B70E2E4-DE90-4938-8BC6-FCAB0640F4F5}"/>
                    </a:ext>
                  </a:extLst>
                </p14:cNvPr>
                <p14:cNvContentPartPr/>
                <p14:nvPr/>
              </p14:nvContentPartPr>
              <p14:xfrm>
                <a:off x="12731488" y="7581853"/>
                <a:ext cx="3486960" cy="598680"/>
              </p14:xfrm>
            </p:contentPart>
          </mc:Choice>
          <mc:Fallback xmlns="">
            <p:pic>
              <p:nvPicPr>
                <p:cNvPr id="13" name="Ink 12">
                  <a:extLst>
                    <a:ext uri="{FF2B5EF4-FFF2-40B4-BE49-F238E27FC236}">
                      <a16:creationId xmlns:a16="http://schemas.microsoft.com/office/drawing/2014/main" id="{4B70E2E4-DE90-4938-8BC6-FCAB0640F4F5}"/>
                    </a:ext>
                  </a:extLst>
                </p:cNvPr>
                <p:cNvPicPr/>
                <p:nvPr/>
              </p:nvPicPr>
              <p:blipFill>
                <a:blip r:embed="rId9"/>
                <a:stretch>
                  <a:fillRect/>
                </a:stretch>
              </p:blipFill>
              <p:spPr>
                <a:xfrm>
                  <a:off x="12727168" y="7577533"/>
                  <a:ext cx="3495600" cy="60732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14" name="Ink 13">
                  <a:extLst>
                    <a:ext uri="{FF2B5EF4-FFF2-40B4-BE49-F238E27FC236}">
                      <a16:creationId xmlns:a16="http://schemas.microsoft.com/office/drawing/2014/main" id="{AA8E267C-1A90-4C3B-9E0B-1B77D461CF89}"/>
                    </a:ext>
                  </a:extLst>
                </p14:cNvPr>
                <p14:cNvContentPartPr/>
                <p14:nvPr/>
              </p14:nvContentPartPr>
              <p14:xfrm>
                <a:off x="12245848" y="7696333"/>
                <a:ext cx="2742120" cy="440640"/>
              </p14:xfrm>
            </p:contentPart>
          </mc:Choice>
          <mc:Fallback xmlns="">
            <p:pic>
              <p:nvPicPr>
                <p:cNvPr id="14" name="Ink 13">
                  <a:extLst>
                    <a:ext uri="{FF2B5EF4-FFF2-40B4-BE49-F238E27FC236}">
                      <a16:creationId xmlns:a16="http://schemas.microsoft.com/office/drawing/2014/main" id="{AA8E267C-1A90-4C3B-9E0B-1B77D461CF89}"/>
                    </a:ext>
                  </a:extLst>
                </p:cNvPr>
                <p:cNvPicPr/>
                <p:nvPr/>
              </p:nvPicPr>
              <p:blipFill>
                <a:blip r:embed="rId11"/>
                <a:stretch>
                  <a:fillRect/>
                </a:stretch>
              </p:blipFill>
              <p:spPr>
                <a:xfrm>
                  <a:off x="12241528" y="7692013"/>
                  <a:ext cx="2750760" cy="44928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16" name="Ink 15">
                  <a:extLst>
                    <a:ext uri="{FF2B5EF4-FFF2-40B4-BE49-F238E27FC236}">
                      <a16:creationId xmlns:a16="http://schemas.microsoft.com/office/drawing/2014/main" id="{83B26B1E-FED1-46CD-912D-D7249975049C}"/>
                    </a:ext>
                  </a:extLst>
                </p14:cNvPr>
                <p14:cNvContentPartPr/>
                <p14:nvPr/>
              </p14:nvContentPartPr>
              <p14:xfrm>
                <a:off x="12284008" y="7694893"/>
                <a:ext cx="2543040" cy="377640"/>
              </p14:xfrm>
            </p:contentPart>
          </mc:Choice>
          <mc:Fallback xmlns="">
            <p:pic>
              <p:nvPicPr>
                <p:cNvPr id="16" name="Ink 15">
                  <a:extLst>
                    <a:ext uri="{FF2B5EF4-FFF2-40B4-BE49-F238E27FC236}">
                      <a16:creationId xmlns:a16="http://schemas.microsoft.com/office/drawing/2014/main" id="{83B26B1E-FED1-46CD-912D-D7249975049C}"/>
                    </a:ext>
                  </a:extLst>
                </p:cNvPr>
                <p:cNvPicPr/>
                <p:nvPr/>
              </p:nvPicPr>
              <p:blipFill>
                <a:blip r:embed="rId13"/>
                <a:stretch>
                  <a:fillRect/>
                </a:stretch>
              </p:blipFill>
              <p:spPr>
                <a:xfrm>
                  <a:off x="12221368" y="7632253"/>
                  <a:ext cx="2668680" cy="50328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14">
            <p14:nvContentPartPr>
              <p14:cNvPr id="20" name="Ink 19">
                <a:extLst>
                  <a:ext uri="{FF2B5EF4-FFF2-40B4-BE49-F238E27FC236}">
                    <a16:creationId xmlns:a16="http://schemas.microsoft.com/office/drawing/2014/main" id="{D56504F7-9A01-420A-A1AA-09F234AF3717}"/>
                  </a:ext>
                </a:extLst>
              </p14:cNvPr>
              <p14:cNvContentPartPr/>
              <p14:nvPr/>
            </p14:nvContentPartPr>
            <p14:xfrm>
              <a:off x="-1684712" y="657253"/>
              <a:ext cx="360" cy="360"/>
            </p14:xfrm>
          </p:contentPart>
        </mc:Choice>
        <mc:Fallback xmlns="">
          <p:pic>
            <p:nvPicPr>
              <p:cNvPr id="20" name="Ink 19">
                <a:extLst>
                  <a:ext uri="{FF2B5EF4-FFF2-40B4-BE49-F238E27FC236}">
                    <a16:creationId xmlns:a16="http://schemas.microsoft.com/office/drawing/2014/main" id="{D56504F7-9A01-420A-A1AA-09F234AF3717}"/>
                  </a:ext>
                </a:extLst>
              </p:cNvPr>
              <p:cNvPicPr/>
              <p:nvPr/>
            </p:nvPicPr>
            <p:blipFill>
              <a:blip r:embed="rId15"/>
              <a:stretch>
                <a:fillRect/>
              </a:stretch>
            </p:blipFill>
            <p:spPr>
              <a:xfrm>
                <a:off x="-1747712" y="594253"/>
                <a:ext cx="126000" cy="126000"/>
              </a:xfrm>
              <a:prstGeom prst="rect">
                <a:avLst/>
              </a:prstGeom>
            </p:spPr>
          </p:pic>
        </mc:Fallback>
      </mc:AlternateContent>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5486400" cy="8229600"/>
          </a:xfrm>
          <a:prstGeom prst="rect">
            <a:avLst/>
          </a:prstGeom>
        </p:spPr>
      </p:pic>
      <p:sp>
        <p:nvSpPr>
          <p:cNvPr id="3" name="Text 0"/>
          <p:cNvSpPr/>
          <p:nvPr/>
        </p:nvSpPr>
        <p:spPr>
          <a:xfrm>
            <a:off x="6244471" y="740212"/>
            <a:ext cx="7170182" cy="592336"/>
          </a:xfrm>
          <a:prstGeom prst="rect">
            <a:avLst/>
          </a:prstGeom>
          <a:noFill/>
          <a:ln/>
        </p:spPr>
        <p:txBody>
          <a:bodyPr wrap="none" lIns="0" tIns="0" rIns="0" bIns="0" rtlCol="0" anchor="t"/>
          <a:lstStyle/>
          <a:p>
            <a:pPr marL="0" indent="0" algn="l">
              <a:lnSpc>
                <a:spcPts val="4650"/>
              </a:lnSpc>
              <a:buNone/>
            </a:pPr>
            <a:r>
              <a:rPr lang="en-US" sz="4000" b="1" dirty="0">
                <a:solidFill>
                  <a:srgbClr val="152D47"/>
                </a:solidFill>
                <a:latin typeface="Times New Roman" panose="02020603050405020304" pitchFamily="18" charset="0"/>
                <a:ea typeface="Crimson Pro Semi Bold" pitchFamily="34" charset="-122"/>
                <a:cs typeface="Times New Roman" panose="02020603050405020304" pitchFamily="18" charset="0"/>
              </a:rPr>
              <a:t>Ethical Issues in AI Decision-Making</a:t>
            </a:r>
            <a:endParaRPr lang="en-US" sz="4000" b="1" dirty="0">
              <a:latin typeface="Times New Roman" panose="02020603050405020304" pitchFamily="18" charset="0"/>
              <a:cs typeface="Times New Roman" panose="02020603050405020304" pitchFamily="18" charset="0"/>
            </a:endParaRPr>
          </a:p>
        </p:txBody>
      </p:sp>
      <p:sp>
        <p:nvSpPr>
          <p:cNvPr id="4" name="Text 1"/>
          <p:cNvSpPr/>
          <p:nvPr/>
        </p:nvSpPr>
        <p:spPr>
          <a:xfrm>
            <a:off x="6244471" y="1604010"/>
            <a:ext cx="7627858" cy="1185386"/>
          </a:xfrm>
          <a:prstGeom prst="rect">
            <a:avLst/>
          </a:prstGeom>
          <a:noFill/>
          <a:ln/>
        </p:spPr>
        <p:txBody>
          <a:bodyPr wrap="square" lIns="0" tIns="0" rIns="0" bIns="0" rtlCol="0" anchor="t"/>
          <a:lstStyle/>
          <a:p>
            <a:pPr marL="0" indent="0" algn="l">
              <a:lnSpc>
                <a:spcPts val="2300"/>
              </a:lnSpc>
              <a:buNone/>
            </a:pPr>
            <a:r>
              <a:rPr lang="en-US" sz="2000" dirty="0">
                <a:solidFill>
                  <a:srgbClr val="4C4C4D"/>
                </a:solidFill>
                <a:latin typeface="Times New Roman" panose="02020603050405020304" pitchFamily="18" charset="0"/>
                <a:ea typeface="Heebo" pitchFamily="34" charset="-122"/>
                <a:cs typeface="Times New Roman" panose="02020603050405020304" pitchFamily="18" charset="0"/>
              </a:rPr>
              <a:t>Decisions in AI systems are automated in areas of hiring, lending, customer care, and operations. On the one hand, they can make organizations more efficient; on the other hand, ill-managed models may replicate historical bias, yield inequitable results, or be unclear, putting organizations at the risk of reputational and regulatory risk.</a:t>
            </a:r>
            <a:endParaRPr lang="en-US" sz="2000" dirty="0">
              <a:latin typeface="Times New Roman" panose="02020603050405020304" pitchFamily="18" charset="0"/>
              <a:cs typeface="Times New Roman" panose="02020603050405020304" pitchFamily="18" charset="0"/>
            </a:endParaRPr>
          </a:p>
        </p:txBody>
      </p:sp>
      <p:sp>
        <p:nvSpPr>
          <p:cNvPr id="5" name="Shape 2"/>
          <p:cNvSpPr/>
          <p:nvPr/>
        </p:nvSpPr>
        <p:spPr>
          <a:xfrm>
            <a:off x="6244471" y="2992993"/>
            <a:ext cx="2421969" cy="4496276"/>
          </a:xfrm>
          <a:prstGeom prst="roundRect">
            <a:avLst>
              <a:gd name="adj" fmla="val 1174"/>
            </a:avLst>
          </a:prstGeom>
          <a:solidFill>
            <a:srgbClr val="F2EEEE"/>
          </a:solidFill>
          <a:ln/>
        </p:spPr>
      </p:sp>
      <p:sp>
        <p:nvSpPr>
          <p:cNvPr id="6" name="Shape 3"/>
          <p:cNvSpPr/>
          <p:nvPr/>
        </p:nvSpPr>
        <p:spPr>
          <a:xfrm>
            <a:off x="6433899" y="3182422"/>
            <a:ext cx="568523" cy="568523"/>
          </a:xfrm>
          <a:prstGeom prst="roundRect">
            <a:avLst>
              <a:gd name="adj" fmla="val 16082174"/>
            </a:avLst>
          </a:prstGeom>
          <a:solidFill>
            <a:srgbClr val="2150FE"/>
          </a:solidFill>
          <a:ln/>
        </p:spPr>
      </p:sp>
      <p:pic>
        <p:nvPicPr>
          <p:cNvPr id="7" name="Image 1" descr="preencoded.png"/>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6590228" y="3338751"/>
            <a:ext cx="255746" cy="255746"/>
          </a:xfrm>
          <a:prstGeom prst="rect">
            <a:avLst/>
          </a:prstGeom>
        </p:spPr>
      </p:pic>
      <p:sp>
        <p:nvSpPr>
          <p:cNvPr id="8" name="Text 4"/>
          <p:cNvSpPr/>
          <p:nvPr/>
        </p:nvSpPr>
        <p:spPr>
          <a:xfrm>
            <a:off x="6433899" y="3931920"/>
            <a:ext cx="2043113" cy="296108"/>
          </a:xfrm>
          <a:prstGeom prst="rect">
            <a:avLst/>
          </a:prstGeom>
          <a:noFill/>
          <a:ln/>
        </p:spPr>
        <p:txBody>
          <a:bodyPr wrap="none" lIns="0" tIns="0" rIns="0" bIns="0" rtlCol="0" anchor="t"/>
          <a:lstStyle/>
          <a:p>
            <a:pPr marL="0" indent="0" algn="l">
              <a:lnSpc>
                <a:spcPts val="2300"/>
              </a:lnSpc>
              <a:buNone/>
            </a:pPr>
            <a:r>
              <a:rPr lang="en-US" sz="2000" b="1" dirty="0">
                <a:solidFill>
                  <a:srgbClr val="4C4C4D"/>
                </a:solidFill>
                <a:latin typeface="Times New Roman" panose="02020603050405020304" pitchFamily="18" charset="0"/>
                <a:ea typeface="Crimson Pro Semi Bold" pitchFamily="34" charset="-122"/>
                <a:cs typeface="Times New Roman" panose="02020603050405020304" pitchFamily="18" charset="0"/>
              </a:rPr>
              <a:t>Bias Mitigation</a:t>
            </a:r>
            <a:endParaRPr lang="en-US" sz="2000" b="1" dirty="0">
              <a:latin typeface="Times New Roman" panose="02020603050405020304" pitchFamily="18" charset="0"/>
              <a:cs typeface="Times New Roman" panose="02020603050405020304" pitchFamily="18" charset="0"/>
            </a:endParaRPr>
          </a:p>
        </p:txBody>
      </p:sp>
      <p:sp>
        <p:nvSpPr>
          <p:cNvPr id="9" name="Text 5"/>
          <p:cNvSpPr/>
          <p:nvPr/>
        </p:nvSpPr>
        <p:spPr>
          <a:xfrm>
            <a:off x="6433899" y="4336613"/>
            <a:ext cx="2232541" cy="3463040"/>
          </a:xfrm>
          <a:prstGeom prst="rect">
            <a:avLst/>
          </a:prstGeom>
          <a:noFill/>
          <a:ln/>
        </p:spPr>
        <p:txBody>
          <a:bodyPr wrap="square" lIns="0" tIns="0" rIns="0" bIns="0" rtlCol="0" anchor="t"/>
          <a:lstStyle/>
          <a:p>
            <a:pPr marL="0" indent="0" algn="l">
              <a:lnSpc>
                <a:spcPts val="2300"/>
              </a:lnSpc>
              <a:buNone/>
            </a:pPr>
            <a:r>
              <a:rPr lang="en-US" sz="2000" dirty="0">
                <a:solidFill>
                  <a:srgbClr val="4C4C4D"/>
                </a:solidFill>
                <a:latin typeface="Times New Roman" panose="02020603050405020304" pitchFamily="18" charset="0"/>
                <a:ea typeface="Heebo" pitchFamily="34" charset="-122"/>
                <a:cs typeface="Times New Roman" panose="02020603050405020304" pitchFamily="18" charset="0"/>
              </a:rPr>
              <a:t>We have to ensure that training datasets are representative, test models are disparate impacts, and to use correction methods such as re-weighting or fairness constraints. </a:t>
            </a:r>
            <a:endParaRPr lang="en-US" sz="2000" dirty="0">
              <a:latin typeface="Times New Roman" panose="02020603050405020304" pitchFamily="18" charset="0"/>
              <a:cs typeface="Times New Roman" panose="02020603050405020304" pitchFamily="18" charset="0"/>
            </a:endParaRPr>
          </a:p>
        </p:txBody>
      </p:sp>
      <p:sp>
        <p:nvSpPr>
          <p:cNvPr id="10" name="Shape 6"/>
          <p:cNvSpPr/>
          <p:nvPr/>
        </p:nvSpPr>
        <p:spPr>
          <a:xfrm>
            <a:off x="8847415" y="2992993"/>
            <a:ext cx="2421969" cy="4496276"/>
          </a:xfrm>
          <a:prstGeom prst="roundRect">
            <a:avLst>
              <a:gd name="adj" fmla="val 1174"/>
            </a:avLst>
          </a:prstGeom>
          <a:solidFill>
            <a:srgbClr val="F2EEEE"/>
          </a:solidFill>
          <a:ln/>
        </p:spPr>
      </p:sp>
      <p:sp>
        <p:nvSpPr>
          <p:cNvPr id="11" name="Shape 7"/>
          <p:cNvSpPr/>
          <p:nvPr/>
        </p:nvSpPr>
        <p:spPr>
          <a:xfrm>
            <a:off x="9036844" y="3182422"/>
            <a:ext cx="568523" cy="568523"/>
          </a:xfrm>
          <a:prstGeom prst="roundRect">
            <a:avLst>
              <a:gd name="adj" fmla="val 16082174"/>
            </a:avLst>
          </a:prstGeom>
          <a:solidFill>
            <a:srgbClr val="2150FE"/>
          </a:solidFill>
          <a:ln/>
        </p:spPr>
      </p:sp>
      <p:pic>
        <p:nvPicPr>
          <p:cNvPr id="12" name="Image 2" descr="preencoded.png"/>
          <p:cNvPicPr>
            <a:picLocks noChangeAspect="1"/>
          </p:cNvPicPr>
          <p:nvPr/>
        </p:nvPicPr>
        <p:blipFill>
          <a:blip r:embed="rId4">
            <a:extLst>
              <a:ext uri="{96DAC541-7B7A-43D3-8B79-37D633B846F1}">
                <asvg:svgBlip xmlns:asvg="http://schemas.microsoft.com/office/drawing/2016/SVG/main" r:embed="rId6"/>
              </a:ext>
            </a:extLst>
          </a:blip>
          <a:stretch>
            <a:fillRect/>
          </a:stretch>
        </p:blipFill>
        <p:spPr>
          <a:xfrm>
            <a:off x="9193173" y="3338751"/>
            <a:ext cx="255746" cy="255746"/>
          </a:xfrm>
          <a:prstGeom prst="rect">
            <a:avLst/>
          </a:prstGeom>
        </p:spPr>
      </p:pic>
      <p:sp>
        <p:nvSpPr>
          <p:cNvPr id="13" name="Text 8"/>
          <p:cNvSpPr/>
          <p:nvPr/>
        </p:nvSpPr>
        <p:spPr>
          <a:xfrm>
            <a:off x="9036844" y="3931920"/>
            <a:ext cx="2043113" cy="592217"/>
          </a:xfrm>
          <a:prstGeom prst="rect">
            <a:avLst/>
          </a:prstGeom>
          <a:noFill/>
          <a:ln/>
        </p:spPr>
        <p:txBody>
          <a:bodyPr wrap="square" lIns="0" tIns="0" rIns="0" bIns="0" rtlCol="0" anchor="t"/>
          <a:lstStyle/>
          <a:p>
            <a:pPr marL="0" indent="0" algn="l">
              <a:lnSpc>
                <a:spcPts val="2300"/>
              </a:lnSpc>
              <a:buNone/>
            </a:pPr>
            <a:r>
              <a:rPr lang="en-US" sz="2000" b="1" dirty="0">
                <a:solidFill>
                  <a:srgbClr val="4C4C4D"/>
                </a:solidFill>
                <a:latin typeface="Times New Roman" panose="02020603050405020304" pitchFamily="18" charset="0"/>
                <a:ea typeface="Crimson Pro Semi Bold" pitchFamily="34" charset="-122"/>
                <a:cs typeface="Times New Roman" panose="02020603050405020304" pitchFamily="18" charset="0"/>
              </a:rPr>
              <a:t>Transparency &amp; Explainability</a:t>
            </a:r>
            <a:endParaRPr lang="en-US" sz="2000" b="1" dirty="0">
              <a:latin typeface="Times New Roman" panose="02020603050405020304" pitchFamily="18" charset="0"/>
              <a:cs typeface="Times New Roman" panose="02020603050405020304" pitchFamily="18" charset="0"/>
            </a:endParaRPr>
          </a:p>
        </p:txBody>
      </p:sp>
      <p:sp>
        <p:nvSpPr>
          <p:cNvPr id="14" name="Text 9"/>
          <p:cNvSpPr/>
          <p:nvPr/>
        </p:nvSpPr>
        <p:spPr>
          <a:xfrm>
            <a:off x="9036844" y="4632722"/>
            <a:ext cx="2224088" cy="3472571"/>
          </a:xfrm>
          <a:prstGeom prst="rect">
            <a:avLst/>
          </a:prstGeom>
          <a:noFill/>
          <a:ln/>
        </p:spPr>
        <p:txBody>
          <a:bodyPr wrap="square" lIns="0" tIns="0" rIns="0" bIns="0" rtlCol="0" anchor="t"/>
          <a:lstStyle/>
          <a:p>
            <a:pPr marL="0" indent="0" algn="l">
              <a:lnSpc>
                <a:spcPts val="2300"/>
              </a:lnSpc>
              <a:buNone/>
            </a:pPr>
            <a:r>
              <a:rPr lang="en-US" sz="2000" dirty="0">
                <a:solidFill>
                  <a:srgbClr val="4C4C4D"/>
                </a:solidFill>
                <a:latin typeface="Times New Roman" panose="02020603050405020304" pitchFamily="18" charset="0"/>
                <a:ea typeface="Heebo" pitchFamily="34" charset="-122"/>
                <a:cs typeface="Times New Roman" panose="02020603050405020304" pitchFamily="18" charset="0"/>
              </a:rPr>
              <a:t>All the model inputs, the decision logic, and constraints should be properly documented. It should be able to explain high-impact decisions in a readable manner. (Solove, 2008)</a:t>
            </a:r>
            <a:endParaRPr lang="en-US" sz="2000" dirty="0">
              <a:latin typeface="Times New Roman" panose="02020603050405020304" pitchFamily="18" charset="0"/>
              <a:cs typeface="Times New Roman" panose="02020603050405020304" pitchFamily="18" charset="0"/>
            </a:endParaRPr>
          </a:p>
        </p:txBody>
      </p:sp>
      <p:sp>
        <p:nvSpPr>
          <p:cNvPr id="15" name="Shape 10"/>
          <p:cNvSpPr/>
          <p:nvPr/>
        </p:nvSpPr>
        <p:spPr>
          <a:xfrm>
            <a:off x="11450360" y="2992993"/>
            <a:ext cx="2421969" cy="4496276"/>
          </a:xfrm>
          <a:prstGeom prst="roundRect">
            <a:avLst>
              <a:gd name="adj" fmla="val 1174"/>
            </a:avLst>
          </a:prstGeom>
          <a:solidFill>
            <a:srgbClr val="F2EEEE"/>
          </a:solidFill>
          <a:ln/>
        </p:spPr>
      </p:sp>
      <p:sp>
        <p:nvSpPr>
          <p:cNvPr id="16" name="Shape 11"/>
          <p:cNvSpPr/>
          <p:nvPr/>
        </p:nvSpPr>
        <p:spPr>
          <a:xfrm>
            <a:off x="11639788" y="3182422"/>
            <a:ext cx="568523" cy="568523"/>
          </a:xfrm>
          <a:prstGeom prst="roundRect">
            <a:avLst>
              <a:gd name="adj" fmla="val 16082174"/>
            </a:avLst>
          </a:prstGeom>
          <a:solidFill>
            <a:srgbClr val="2150FE"/>
          </a:solidFill>
          <a:ln/>
        </p:spPr>
      </p:sp>
      <p:pic>
        <p:nvPicPr>
          <p:cNvPr id="17" name="Image 3" descr="preencoded.png"/>
          <p:cNvPicPr>
            <a:picLocks noChangeAspect="1"/>
          </p:cNvPicPr>
          <p:nvPr/>
        </p:nvPicPr>
        <p:blipFill>
          <a:blip r:embed="rId4">
            <a:extLst>
              <a:ext uri="{96DAC541-7B7A-43D3-8B79-37D633B846F1}">
                <asvg:svgBlip xmlns:asvg="http://schemas.microsoft.com/office/drawing/2016/SVG/main" r:embed="rId7"/>
              </a:ext>
            </a:extLst>
          </a:blip>
          <a:stretch>
            <a:fillRect/>
          </a:stretch>
        </p:blipFill>
        <p:spPr>
          <a:xfrm>
            <a:off x="11796117" y="3338751"/>
            <a:ext cx="255746" cy="255746"/>
          </a:xfrm>
          <a:prstGeom prst="rect">
            <a:avLst/>
          </a:prstGeom>
        </p:spPr>
      </p:pic>
      <p:sp>
        <p:nvSpPr>
          <p:cNvPr id="18" name="Text 12"/>
          <p:cNvSpPr/>
          <p:nvPr/>
        </p:nvSpPr>
        <p:spPr>
          <a:xfrm>
            <a:off x="11639788" y="3931920"/>
            <a:ext cx="2043113" cy="296108"/>
          </a:xfrm>
          <a:prstGeom prst="rect">
            <a:avLst/>
          </a:prstGeom>
          <a:noFill/>
          <a:ln/>
        </p:spPr>
        <p:txBody>
          <a:bodyPr wrap="none" lIns="0" tIns="0" rIns="0" bIns="0" rtlCol="0" anchor="t"/>
          <a:lstStyle/>
          <a:p>
            <a:pPr marL="0" indent="0" algn="l">
              <a:lnSpc>
                <a:spcPts val="2300"/>
              </a:lnSpc>
              <a:buNone/>
            </a:pPr>
            <a:r>
              <a:rPr lang="en-US" sz="2000" b="1" dirty="0">
                <a:solidFill>
                  <a:srgbClr val="4C4C4D"/>
                </a:solidFill>
                <a:latin typeface="Times New Roman" panose="02020603050405020304" pitchFamily="18" charset="0"/>
                <a:ea typeface="Crimson Pro Semi Bold" pitchFamily="34" charset="-122"/>
                <a:cs typeface="Times New Roman" panose="02020603050405020304" pitchFamily="18" charset="0"/>
              </a:rPr>
              <a:t>Human Oversight</a:t>
            </a:r>
            <a:endParaRPr lang="en-US" sz="2000" b="1" dirty="0">
              <a:latin typeface="Times New Roman" panose="02020603050405020304" pitchFamily="18" charset="0"/>
              <a:cs typeface="Times New Roman" panose="02020603050405020304" pitchFamily="18" charset="0"/>
            </a:endParaRPr>
          </a:p>
        </p:txBody>
      </p:sp>
      <p:sp>
        <p:nvSpPr>
          <p:cNvPr id="19" name="Text 13"/>
          <p:cNvSpPr/>
          <p:nvPr/>
        </p:nvSpPr>
        <p:spPr>
          <a:xfrm>
            <a:off x="11639788" y="4336613"/>
            <a:ext cx="2043113" cy="3010671"/>
          </a:xfrm>
          <a:prstGeom prst="rect">
            <a:avLst/>
          </a:prstGeom>
          <a:noFill/>
          <a:ln/>
        </p:spPr>
        <p:txBody>
          <a:bodyPr wrap="square" lIns="0" tIns="0" rIns="0" bIns="0" rtlCol="0" anchor="t"/>
          <a:lstStyle/>
          <a:p>
            <a:pPr marL="0" indent="0" algn="l">
              <a:lnSpc>
                <a:spcPts val="2300"/>
              </a:lnSpc>
              <a:buNone/>
            </a:pPr>
            <a:r>
              <a:rPr lang="en-US" sz="2000" dirty="0">
                <a:solidFill>
                  <a:srgbClr val="4C4C4D"/>
                </a:solidFill>
                <a:latin typeface="Times New Roman" panose="02020603050405020304" pitchFamily="18" charset="0"/>
                <a:ea typeface="Heebo" pitchFamily="34" charset="-122"/>
                <a:cs typeface="Times New Roman" panose="02020603050405020304" pitchFamily="18" charset="0"/>
              </a:rPr>
              <a:t>Humans need to be involved constantly especially for big decisions. It must be reviewed by humans and they should be able to override instructions that cause issues.</a:t>
            </a:r>
            <a:endParaRPr lang="en-US" sz="2000" dirty="0">
              <a:latin typeface="Times New Roman" panose="02020603050405020304" pitchFamily="18" charset="0"/>
              <a:cs typeface="Times New Roman" panose="02020603050405020304" pitchFamily="18" charset="0"/>
            </a:endParaRPr>
          </a:p>
        </p:txBody>
      </p:sp>
      <p:grpSp>
        <p:nvGrpSpPr>
          <p:cNvPr id="23" name="Group 22">
            <a:extLst>
              <a:ext uri="{FF2B5EF4-FFF2-40B4-BE49-F238E27FC236}">
                <a16:creationId xmlns:a16="http://schemas.microsoft.com/office/drawing/2014/main" id="{E637F6BD-2BEC-4114-801D-ADAC603A4E09}"/>
              </a:ext>
            </a:extLst>
          </p:cNvPr>
          <p:cNvGrpSpPr/>
          <p:nvPr/>
        </p:nvGrpSpPr>
        <p:grpSpPr>
          <a:xfrm>
            <a:off x="12687928" y="7799653"/>
            <a:ext cx="1879200" cy="305640"/>
            <a:chOff x="12687928" y="7799653"/>
            <a:chExt cx="1879200" cy="305640"/>
          </a:xfrm>
        </p:grpSpPr>
        <mc:AlternateContent xmlns:mc="http://schemas.openxmlformats.org/markup-compatibility/2006" xmlns:p14="http://schemas.microsoft.com/office/powerpoint/2010/main">
          <mc:Choice Requires="p14">
            <p:contentPart p14:bwMode="auto" r:id="rId8">
              <p14:nvContentPartPr>
                <p14:cNvPr id="20" name="Ink 19">
                  <a:extLst>
                    <a:ext uri="{FF2B5EF4-FFF2-40B4-BE49-F238E27FC236}">
                      <a16:creationId xmlns:a16="http://schemas.microsoft.com/office/drawing/2014/main" id="{BC309938-24ED-4DD8-90D1-D66C118BDFEE}"/>
                    </a:ext>
                  </a:extLst>
                </p14:cNvPr>
                <p14:cNvContentPartPr/>
                <p14:nvPr/>
              </p14:nvContentPartPr>
              <p14:xfrm>
                <a:off x="12687928" y="7799653"/>
                <a:ext cx="1879200" cy="305640"/>
              </p14:xfrm>
            </p:contentPart>
          </mc:Choice>
          <mc:Fallback xmlns="">
            <p:pic>
              <p:nvPicPr>
                <p:cNvPr id="20" name="Ink 19">
                  <a:extLst>
                    <a:ext uri="{FF2B5EF4-FFF2-40B4-BE49-F238E27FC236}">
                      <a16:creationId xmlns:a16="http://schemas.microsoft.com/office/drawing/2014/main" id="{BC309938-24ED-4DD8-90D1-D66C118BDFEE}"/>
                    </a:ext>
                  </a:extLst>
                </p:cNvPr>
                <p:cNvPicPr/>
                <p:nvPr/>
              </p:nvPicPr>
              <p:blipFill>
                <a:blip r:embed="rId9"/>
                <a:stretch>
                  <a:fillRect/>
                </a:stretch>
              </p:blipFill>
              <p:spPr>
                <a:xfrm>
                  <a:off x="12625288" y="7737013"/>
                  <a:ext cx="2004840" cy="43128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21" name="Ink 20">
                  <a:extLst>
                    <a:ext uri="{FF2B5EF4-FFF2-40B4-BE49-F238E27FC236}">
                      <a16:creationId xmlns:a16="http://schemas.microsoft.com/office/drawing/2014/main" id="{5CBC3847-23E3-4354-9967-E69E9948A232}"/>
                    </a:ext>
                  </a:extLst>
                </p14:cNvPr>
                <p14:cNvContentPartPr/>
                <p14:nvPr/>
              </p14:nvContentPartPr>
              <p14:xfrm>
                <a:off x="12966568" y="7841053"/>
                <a:ext cx="605160" cy="149760"/>
              </p14:xfrm>
            </p:contentPart>
          </mc:Choice>
          <mc:Fallback xmlns="">
            <p:pic>
              <p:nvPicPr>
                <p:cNvPr id="21" name="Ink 20">
                  <a:extLst>
                    <a:ext uri="{FF2B5EF4-FFF2-40B4-BE49-F238E27FC236}">
                      <a16:creationId xmlns:a16="http://schemas.microsoft.com/office/drawing/2014/main" id="{5CBC3847-23E3-4354-9967-E69E9948A232}"/>
                    </a:ext>
                  </a:extLst>
                </p:cNvPr>
                <p:cNvPicPr/>
                <p:nvPr/>
              </p:nvPicPr>
              <p:blipFill>
                <a:blip r:embed="rId11"/>
                <a:stretch>
                  <a:fillRect/>
                </a:stretch>
              </p:blipFill>
              <p:spPr>
                <a:xfrm>
                  <a:off x="12903928" y="7778053"/>
                  <a:ext cx="730800" cy="27540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22" name="Ink 21">
                  <a:extLst>
                    <a:ext uri="{FF2B5EF4-FFF2-40B4-BE49-F238E27FC236}">
                      <a16:creationId xmlns:a16="http://schemas.microsoft.com/office/drawing/2014/main" id="{300AFD88-4A05-4CB2-A090-05C8DC077DE3}"/>
                    </a:ext>
                  </a:extLst>
                </p14:cNvPr>
                <p14:cNvContentPartPr/>
                <p14:nvPr/>
              </p14:nvContentPartPr>
              <p14:xfrm>
                <a:off x="13064848" y="7840333"/>
                <a:ext cx="514800" cy="191520"/>
              </p14:xfrm>
            </p:contentPart>
          </mc:Choice>
          <mc:Fallback xmlns="">
            <p:pic>
              <p:nvPicPr>
                <p:cNvPr id="22" name="Ink 21">
                  <a:extLst>
                    <a:ext uri="{FF2B5EF4-FFF2-40B4-BE49-F238E27FC236}">
                      <a16:creationId xmlns:a16="http://schemas.microsoft.com/office/drawing/2014/main" id="{300AFD88-4A05-4CB2-A090-05C8DC077DE3}"/>
                    </a:ext>
                  </a:extLst>
                </p:cNvPr>
                <p:cNvPicPr/>
                <p:nvPr/>
              </p:nvPicPr>
              <p:blipFill>
                <a:blip r:embed="rId13"/>
                <a:stretch>
                  <a:fillRect/>
                </a:stretch>
              </p:blipFill>
              <p:spPr>
                <a:xfrm>
                  <a:off x="13001848" y="7777333"/>
                  <a:ext cx="640440" cy="317160"/>
                </a:xfrm>
                <a:prstGeom prst="rect">
                  <a:avLst/>
                </a:prstGeom>
              </p:spPr>
            </p:pic>
          </mc:Fallback>
        </mc:AlternateContent>
      </p:gr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5486400" cy="8229600"/>
          </a:xfrm>
          <a:prstGeom prst="rect">
            <a:avLst/>
          </a:prstGeom>
        </p:spPr>
      </p:pic>
      <p:sp>
        <p:nvSpPr>
          <p:cNvPr id="3" name="Text 0"/>
          <p:cNvSpPr/>
          <p:nvPr/>
        </p:nvSpPr>
        <p:spPr>
          <a:xfrm>
            <a:off x="6280190" y="782122"/>
            <a:ext cx="7556421" cy="1240155"/>
          </a:xfrm>
          <a:prstGeom prst="rect">
            <a:avLst/>
          </a:prstGeom>
          <a:noFill/>
          <a:ln/>
        </p:spPr>
        <p:txBody>
          <a:bodyPr wrap="square" lIns="0" tIns="0" rIns="0" bIns="0" rtlCol="0" anchor="t"/>
          <a:lstStyle/>
          <a:p>
            <a:pPr marL="0" indent="0" algn="l">
              <a:lnSpc>
                <a:spcPts val="4850"/>
              </a:lnSpc>
              <a:buNone/>
            </a:pPr>
            <a:r>
              <a:rPr lang="en-US" sz="4000" b="1" dirty="0">
                <a:solidFill>
                  <a:srgbClr val="152D47"/>
                </a:solidFill>
                <a:latin typeface="Times New Roman" panose="02020603050405020304" pitchFamily="18" charset="0"/>
                <a:ea typeface="Crimson Pro Semi Bold" pitchFamily="34" charset="-122"/>
                <a:cs typeface="Times New Roman" panose="02020603050405020304" pitchFamily="18" charset="0"/>
              </a:rPr>
              <a:t>Employee Monitoring and Surveillance</a:t>
            </a:r>
            <a:endParaRPr lang="en-US" sz="4000" b="1" dirty="0">
              <a:latin typeface="Times New Roman" panose="02020603050405020304" pitchFamily="18" charset="0"/>
              <a:cs typeface="Times New Roman" panose="02020603050405020304" pitchFamily="18" charset="0"/>
            </a:endParaRPr>
          </a:p>
        </p:txBody>
      </p:sp>
      <p:sp>
        <p:nvSpPr>
          <p:cNvPr id="4" name="Text 1"/>
          <p:cNvSpPr/>
          <p:nvPr/>
        </p:nvSpPr>
        <p:spPr>
          <a:xfrm>
            <a:off x="6240847" y="2054432"/>
            <a:ext cx="7556421" cy="1639720"/>
          </a:xfrm>
          <a:prstGeom prst="rect">
            <a:avLst/>
          </a:prstGeom>
          <a:noFill/>
          <a:ln/>
        </p:spPr>
        <p:txBody>
          <a:bodyPr wrap="square" lIns="0" tIns="0" rIns="0" bIns="0" rtlCol="0" anchor="t"/>
          <a:lstStyle/>
          <a:p>
            <a:pPr marL="0" indent="0" algn="l">
              <a:lnSpc>
                <a:spcPts val="2500"/>
              </a:lnSpc>
              <a:buNone/>
            </a:pPr>
            <a:r>
              <a:rPr lang="en-US" sz="2000" dirty="0">
                <a:solidFill>
                  <a:srgbClr val="4C4C4D"/>
                </a:solidFill>
                <a:latin typeface="Times New Roman" panose="02020603050405020304" pitchFamily="18" charset="0"/>
                <a:ea typeface="Heebo" pitchFamily="34" charset="-122"/>
                <a:cs typeface="Times New Roman" panose="02020603050405020304" pitchFamily="18" charset="0"/>
              </a:rPr>
              <a:t>\Information systems are monitoring a ton of employee activity in a granular manner. Although such a type of monitoring may enhance productivity and increase security, it may also backfire - being over-monitored or maintaining an opaque stance kills trust, </a:t>
            </a:r>
            <a:r>
              <a:rPr lang="en-US" sz="2000" dirty="0" err="1">
                <a:solidFill>
                  <a:srgbClr val="4C4C4D"/>
                </a:solidFill>
                <a:latin typeface="Times New Roman" panose="02020603050405020304" pitchFamily="18" charset="0"/>
                <a:ea typeface="Heebo" pitchFamily="34" charset="-122"/>
                <a:cs typeface="Times New Roman" panose="02020603050405020304" pitchFamily="18" charset="0"/>
              </a:rPr>
              <a:t>demoralises</a:t>
            </a:r>
            <a:r>
              <a:rPr lang="en-US" sz="2000" dirty="0">
                <a:solidFill>
                  <a:srgbClr val="4C4C4D"/>
                </a:solidFill>
                <a:latin typeface="Times New Roman" panose="02020603050405020304" pitchFamily="18" charset="0"/>
                <a:ea typeface="Heebo" pitchFamily="34" charset="-122"/>
                <a:cs typeface="Times New Roman" panose="02020603050405020304" pitchFamily="18" charset="0"/>
              </a:rPr>
              <a:t> and even puts us in a legal tangle.</a:t>
            </a:r>
            <a:endParaRPr lang="en-US" sz="2000" dirty="0">
              <a:latin typeface="Times New Roman" panose="02020603050405020304" pitchFamily="18" charset="0"/>
              <a:cs typeface="Times New Roman" panose="02020603050405020304" pitchFamily="18" charset="0"/>
            </a:endParaRPr>
          </a:p>
        </p:txBody>
      </p:sp>
      <p:sp>
        <p:nvSpPr>
          <p:cNvPr id="5" name="Text 2"/>
          <p:cNvSpPr/>
          <p:nvPr/>
        </p:nvSpPr>
        <p:spPr>
          <a:xfrm>
            <a:off x="6335673" y="3694152"/>
            <a:ext cx="2480905" cy="310158"/>
          </a:xfrm>
          <a:prstGeom prst="rect">
            <a:avLst/>
          </a:prstGeom>
          <a:noFill/>
          <a:ln/>
        </p:spPr>
        <p:txBody>
          <a:bodyPr wrap="none" lIns="0" tIns="0" rIns="0" bIns="0" rtlCol="0" anchor="t"/>
          <a:lstStyle/>
          <a:p>
            <a:pPr marL="0" indent="0" algn="l">
              <a:lnSpc>
                <a:spcPts val="2400"/>
              </a:lnSpc>
              <a:buNone/>
            </a:pPr>
            <a:r>
              <a:rPr lang="en-US" sz="1950" dirty="0">
                <a:solidFill>
                  <a:srgbClr val="FFFFFF"/>
                </a:solidFill>
                <a:latin typeface="Crimson Pro Semi Bold" pitchFamily="34" charset="0"/>
                <a:ea typeface="Crimson Pro Semi Bold" pitchFamily="34" charset="-122"/>
                <a:cs typeface="Crimson Pro Semi Bold" pitchFamily="34" charset="-120"/>
              </a:rPr>
              <a:t>Ethical Boundaries</a:t>
            </a:r>
            <a:endParaRPr lang="en-US" sz="1950" dirty="0"/>
          </a:p>
        </p:txBody>
      </p:sp>
      <p:sp>
        <p:nvSpPr>
          <p:cNvPr id="6" name="Text 3"/>
          <p:cNvSpPr/>
          <p:nvPr/>
        </p:nvSpPr>
        <p:spPr>
          <a:xfrm>
            <a:off x="6335673" y="4202668"/>
            <a:ext cx="2621042" cy="2222778"/>
          </a:xfrm>
          <a:prstGeom prst="rect">
            <a:avLst/>
          </a:prstGeom>
          <a:noFill/>
          <a:ln/>
        </p:spPr>
        <p:txBody>
          <a:bodyPr wrap="square" lIns="0" tIns="0" rIns="0" bIns="0" rtlCol="0" anchor="t"/>
          <a:lstStyle/>
          <a:p>
            <a:pPr marL="0" indent="0" algn="l">
              <a:lnSpc>
                <a:spcPts val="2500"/>
              </a:lnSpc>
              <a:buNone/>
            </a:pPr>
            <a:r>
              <a:rPr lang="en-US" sz="1550" dirty="0">
                <a:solidFill>
                  <a:srgbClr val="FFFFFF"/>
                </a:solidFill>
                <a:latin typeface="Heebo" pitchFamily="34" charset="0"/>
                <a:ea typeface="Heebo" pitchFamily="34" charset="-122"/>
                <a:cs typeface="Heebo" pitchFamily="34" charset="-120"/>
              </a:rPr>
              <a:t>Limit monitoring to material business needs. Avoid continuous invasive tracking and anonymize data where possible. Align practices with labor laws and ethical guidelines.</a:t>
            </a:r>
            <a:endParaRPr lang="en-US" sz="1550" dirty="0"/>
          </a:p>
        </p:txBody>
      </p:sp>
      <p:sp>
        <p:nvSpPr>
          <p:cNvPr id="7" name="Text 4"/>
          <p:cNvSpPr/>
          <p:nvPr/>
        </p:nvSpPr>
        <p:spPr>
          <a:xfrm>
            <a:off x="9503926" y="3694152"/>
            <a:ext cx="2809518" cy="310158"/>
          </a:xfrm>
          <a:prstGeom prst="rect">
            <a:avLst/>
          </a:prstGeom>
          <a:noFill/>
          <a:ln/>
        </p:spPr>
        <p:txBody>
          <a:bodyPr wrap="none" lIns="0" tIns="0" rIns="0" bIns="0" rtlCol="0" anchor="t"/>
          <a:lstStyle/>
          <a:p>
            <a:pPr marL="0" indent="0" algn="l">
              <a:lnSpc>
                <a:spcPts val="2400"/>
              </a:lnSpc>
              <a:buNone/>
            </a:pPr>
            <a:r>
              <a:rPr lang="en-US" sz="2000" b="1" dirty="0">
                <a:solidFill>
                  <a:srgbClr val="152D47"/>
                </a:solidFill>
                <a:latin typeface="Times New Roman" panose="02020603050405020304" pitchFamily="18" charset="0"/>
                <a:ea typeface="Crimson Pro Semi Bold" pitchFamily="34" charset="-122"/>
                <a:cs typeface="Times New Roman" panose="02020603050405020304" pitchFamily="18" charset="0"/>
              </a:rPr>
              <a:t>Consent &amp; Communication</a:t>
            </a:r>
            <a:endParaRPr lang="en-US" sz="2000" b="1" dirty="0">
              <a:latin typeface="Times New Roman" panose="02020603050405020304" pitchFamily="18" charset="0"/>
              <a:cs typeface="Times New Roman" panose="02020603050405020304" pitchFamily="18" charset="0"/>
            </a:endParaRPr>
          </a:p>
        </p:txBody>
      </p:sp>
      <p:sp>
        <p:nvSpPr>
          <p:cNvPr id="8" name="Text 5"/>
          <p:cNvSpPr/>
          <p:nvPr/>
        </p:nvSpPr>
        <p:spPr>
          <a:xfrm>
            <a:off x="9265899" y="4071104"/>
            <a:ext cx="4340185" cy="3003464"/>
          </a:xfrm>
          <a:prstGeom prst="rect">
            <a:avLst/>
          </a:prstGeom>
          <a:noFill/>
          <a:ln/>
        </p:spPr>
        <p:txBody>
          <a:bodyPr wrap="square" lIns="0" tIns="0" rIns="0" bIns="0" rtlCol="0" anchor="t"/>
          <a:lstStyle/>
          <a:p>
            <a:pPr marL="0" indent="0" algn="l">
              <a:lnSpc>
                <a:spcPts val="2500"/>
              </a:lnSpc>
              <a:buNone/>
            </a:pPr>
            <a:r>
              <a:rPr lang="en-US" sz="2000" dirty="0">
                <a:solidFill>
                  <a:srgbClr val="4C4C4D"/>
                </a:solidFill>
                <a:latin typeface="Times New Roman" panose="02020603050405020304" pitchFamily="18" charset="0"/>
                <a:ea typeface="Heebo" pitchFamily="34" charset="-122"/>
                <a:cs typeface="Times New Roman" panose="02020603050405020304" pitchFamily="18" charset="0"/>
              </a:rPr>
              <a:t>We should put down what we are actually looking at, why it is important, how the information is used and the retention period. When the law requires us to have informed consent, we must obtain it in the right way and we must provide employees with avenues of giving feedback or opposing what is going on in an easy manner. (Ball, 2010)</a:t>
            </a:r>
            <a:endParaRPr lang="en-US" sz="2000" dirty="0">
              <a:latin typeface="Times New Roman" panose="02020603050405020304" pitchFamily="18" charset="0"/>
              <a:cs typeface="Times New Roman" panose="02020603050405020304" pitchFamily="18" charset="0"/>
            </a:endParaRPr>
          </a:p>
        </p:txBody>
      </p:sp>
      <p:sp>
        <p:nvSpPr>
          <p:cNvPr id="9" name="Text 6"/>
          <p:cNvSpPr/>
          <p:nvPr/>
        </p:nvSpPr>
        <p:spPr>
          <a:xfrm>
            <a:off x="9503926" y="5968960"/>
            <a:ext cx="4340185" cy="1408986"/>
          </a:xfrm>
          <a:prstGeom prst="rect">
            <a:avLst/>
          </a:prstGeom>
          <a:noFill/>
          <a:ln/>
        </p:spPr>
        <p:txBody>
          <a:bodyPr wrap="square" lIns="0" tIns="0" rIns="0" bIns="0" rtlCol="0" anchor="t"/>
          <a:lstStyle/>
          <a:p>
            <a:pPr marL="342900" indent="-342900" algn="l">
              <a:lnSpc>
                <a:spcPts val="2500"/>
              </a:lnSpc>
              <a:buSzPct val="100000"/>
              <a:buChar char="•"/>
            </a:pPr>
            <a:endParaRPr lang="en-US" sz="2000" dirty="0">
              <a:latin typeface="Times New Roman" panose="02020603050405020304" pitchFamily="18" charset="0"/>
              <a:cs typeface="Times New Roman" panose="02020603050405020304" pitchFamily="18" charset="0"/>
            </a:endParaRPr>
          </a:p>
        </p:txBody>
      </p:sp>
      <mc:AlternateContent xmlns:mc="http://schemas.openxmlformats.org/markup-compatibility/2006" xmlns:p14="http://schemas.microsoft.com/office/powerpoint/2010/main">
        <mc:Choice Requires="p14">
          <p:contentPart p14:bwMode="auto" r:id="rId4">
            <p14:nvContentPartPr>
              <p14:cNvPr id="10" name="Ink 9">
                <a:extLst>
                  <a:ext uri="{FF2B5EF4-FFF2-40B4-BE49-F238E27FC236}">
                    <a16:creationId xmlns:a16="http://schemas.microsoft.com/office/drawing/2014/main" id="{6EEDF610-8BC5-4D25-8F33-E4A1E587B1A6}"/>
                  </a:ext>
                </a:extLst>
              </p14:cNvPr>
              <p14:cNvContentPartPr/>
              <p14:nvPr/>
            </p14:nvContentPartPr>
            <p14:xfrm>
              <a:off x="12937048" y="7794973"/>
              <a:ext cx="1720440" cy="243360"/>
            </p14:xfrm>
          </p:contentPart>
        </mc:Choice>
        <mc:Fallback xmlns="">
          <p:pic>
            <p:nvPicPr>
              <p:cNvPr id="10" name="Ink 9">
                <a:extLst>
                  <a:ext uri="{FF2B5EF4-FFF2-40B4-BE49-F238E27FC236}">
                    <a16:creationId xmlns:a16="http://schemas.microsoft.com/office/drawing/2014/main" id="{6EEDF610-8BC5-4D25-8F33-E4A1E587B1A6}"/>
                  </a:ext>
                </a:extLst>
              </p:cNvPr>
              <p:cNvPicPr/>
              <p:nvPr/>
            </p:nvPicPr>
            <p:blipFill>
              <a:blip r:embed="rId5"/>
              <a:stretch>
                <a:fillRect/>
              </a:stretch>
            </p:blipFill>
            <p:spPr>
              <a:xfrm>
                <a:off x="12874048" y="7732333"/>
                <a:ext cx="1846080" cy="369000"/>
              </a:xfrm>
              <a:prstGeom prst="rect">
                <a:avLst/>
              </a:prstGeom>
            </p:spPr>
          </p:pic>
        </mc:Fallback>
      </mc:AlternateContent>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0"/>
          <p:cNvSpPr/>
          <p:nvPr/>
        </p:nvSpPr>
        <p:spPr>
          <a:xfrm>
            <a:off x="715089" y="761286"/>
            <a:ext cx="9692283" cy="558641"/>
          </a:xfrm>
          <a:prstGeom prst="rect">
            <a:avLst/>
          </a:prstGeom>
          <a:noFill/>
          <a:ln/>
        </p:spPr>
        <p:txBody>
          <a:bodyPr wrap="none" lIns="0" tIns="0" rIns="0" bIns="0" rtlCol="0" anchor="t"/>
          <a:lstStyle/>
          <a:p>
            <a:pPr marL="0" indent="0" algn="l">
              <a:lnSpc>
                <a:spcPts val="4350"/>
              </a:lnSpc>
              <a:buNone/>
            </a:pPr>
            <a:r>
              <a:rPr lang="en-US" sz="4000" dirty="0">
                <a:solidFill>
                  <a:srgbClr val="152D47"/>
                </a:solidFill>
                <a:latin typeface="Times New Roman" panose="02020603050405020304" pitchFamily="18" charset="0"/>
                <a:ea typeface="Crimson Pro Semi Bold" pitchFamily="34" charset="-122"/>
                <a:cs typeface="Times New Roman" panose="02020603050405020304" pitchFamily="18" charset="0"/>
              </a:rPr>
              <a:t>Mitigating Ethical Risks &amp; Ensuring Responsible Use</a:t>
            </a:r>
            <a:endParaRPr lang="en-US" sz="4000" dirty="0">
              <a:latin typeface="Times New Roman" panose="02020603050405020304" pitchFamily="18" charset="0"/>
              <a:cs typeface="Times New Roman" panose="02020603050405020304" pitchFamily="18" charset="0"/>
            </a:endParaRPr>
          </a:p>
        </p:txBody>
      </p:sp>
      <p:sp>
        <p:nvSpPr>
          <p:cNvPr id="3" name="Text 1"/>
          <p:cNvSpPr/>
          <p:nvPr/>
        </p:nvSpPr>
        <p:spPr>
          <a:xfrm>
            <a:off x="705068" y="1513760"/>
            <a:ext cx="13200221" cy="543639"/>
          </a:xfrm>
          <a:prstGeom prst="rect">
            <a:avLst/>
          </a:prstGeom>
          <a:noFill/>
          <a:ln/>
        </p:spPr>
        <p:txBody>
          <a:bodyPr wrap="square" lIns="0" tIns="0" rIns="0" bIns="0" rtlCol="0" anchor="t"/>
          <a:lstStyle/>
          <a:p>
            <a:pPr marL="0" indent="0" algn="l">
              <a:lnSpc>
                <a:spcPts val="2100"/>
              </a:lnSpc>
              <a:buNone/>
            </a:pPr>
            <a:r>
              <a:rPr lang="en-US" sz="2000" dirty="0">
                <a:solidFill>
                  <a:srgbClr val="4C4C4D"/>
                </a:solidFill>
                <a:latin typeface="Times New Roman" panose="02020603050405020304" pitchFamily="18" charset="0"/>
                <a:ea typeface="Heebo" pitchFamily="34" charset="-122"/>
                <a:cs typeface="Times New Roman" panose="02020603050405020304" pitchFamily="18" charset="0"/>
              </a:rPr>
              <a:t>The practical program reduces the risks related to ethics and makes the stakeholders feel secure. It is important to put safeguards in place while using technology especially for governance and training.  </a:t>
            </a:r>
            <a:endParaRPr lang="en-US" sz="2000" dirty="0">
              <a:latin typeface="Times New Roman" panose="02020603050405020304" pitchFamily="18" charset="0"/>
              <a:cs typeface="Times New Roman" panose="02020603050405020304" pitchFamily="18" charset="0"/>
            </a:endParaRPr>
          </a:p>
        </p:txBody>
      </p:sp>
      <p:sp>
        <p:nvSpPr>
          <p:cNvPr id="4" name="Shape 2"/>
          <p:cNvSpPr/>
          <p:nvPr/>
        </p:nvSpPr>
        <p:spPr>
          <a:xfrm>
            <a:off x="715089" y="2634853"/>
            <a:ext cx="3179326" cy="2111573"/>
          </a:xfrm>
          <a:prstGeom prst="roundRect">
            <a:avLst>
              <a:gd name="adj" fmla="val 5197"/>
            </a:avLst>
          </a:prstGeom>
          <a:solidFill>
            <a:srgbClr val="FFFFFF"/>
          </a:solidFill>
          <a:ln/>
        </p:spPr>
      </p:sp>
      <p:sp>
        <p:nvSpPr>
          <p:cNvPr id="5" name="Shape 3"/>
          <p:cNvSpPr/>
          <p:nvPr/>
        </p:nvSpPr>
        <p:spPr>
          <a:xfrm>
            <a:off x="715089" y="2611993"/>
            <a:ext cx="3179326" cy="91440"/>
          </a:xfrm>
          <a:prstGeom prst="roundRect">
            <a:avLst>
              <a:gd name="adj" fmla="val 29327"/>
            </a:avLst>
          </a:prstGeom>
          <a:solidFill>
            <a:srgbClr val="2150FE"/>
          </a:solidFill>
          <a:ln/>
        </p:spPr>
      </p:sp>
      <p:sp>
        <p:nvSpPr>
          <p:cNvPr id="6" name="Shape 4"/>
          <p:cNvSpPr/>
          <p:nvPr/>
        </p:nvSpPr>
        <p:spPr>
          <a:xfrm>
            <a:off x="2036564" y="2366724"/>
            <a:ext cx="536258" cy="536258"/>
          </a:xfrm>
          <a:prstGeom prst="roundRect">
            <a:avLst>
              <a:gd name="adj" fmla="val 170515"/>
            </a:avLst>
          </a:prstGeom>
          <a:solidFill>
            <a:srgbClr val="2150FE"/>
          </a:solidFill>
          <a:ln/>
        </p:spPr>
      </p:sp>
      <p:sp>
        <p:nvSpPr>
          <p:cNvPr id="7" name="Text 5"/>
          <p:cNvSpPr/>
          <p:nvPr/>
        </p:nvSpPr>
        <p:spPr>
          <a:xfrm>
            <a:off x="916662" y="3081695"/>
            <a:ext cx="2234684" cy="279321"/>
          </a:xfrm>
          <a:prstGeom prst="rect">
            <a:avLst/>
          </a:prstGeom>
          <a:noFill/>
          <a:ln/>
        </p:spPr>
        <p:txBody>
          <a:bodyPr wrap="none" lIns="0" tIns="0" rIns="0" bIns="0" rtlCol="0" anchor="t"/>
          <a:lstStyle/>
          <a:p>
            <a:pPr marL="0" indent="0" algn="l">
              <a:lnSpc>
                <a:spcPts val="2150"/>
              </a:lnSpc>
              <a:buNone/>
            </a:pPr>
            <a:r>
              <a:rPr lang="en-US" sz="2000" b="1" dirty="0">
                <a:solidFill>
                  <a:srgbClr val="4C4C4D"/>
                </a:solidFill>
                <a:latin typeface="Times New Roman" panose="02020603050405020304" pitchFamily="18" charset="0"/>
                <a:ea typeface="Crimson Pro Semi Bold" pitchFamily="34" charset="-122"/>
                <a:cs typeface="Times New Roman" panose="02020603050405020304" pitchFamily="18" charset="0"/>
              </a:rPr>
              <a:t>Data Minimization</a:t>
            </a:r>
            <a:endParaRPr lang="en-US" sz="2000" b="1" dirty="0">
              <a:latin typeface="Times New Roman" panose="02020603050405020304" pitchFamily="18" charset="0"/>
              <a:cs typeface="Times New Roman" panose="02020603050405020304" pitchFamily="18" charset="0"/>
            </a:endParaRPr>
          </a:p>
        </p:txBody>
      </p:sp>
      <p:sp>
        <p:nvSpPr>
          <p:cNvPr id="8" name="Text 6"/>
          <p:cNvSpPr/>
          <p:nvPr/>
        </p:nvSpPr>
        <p:spPr>
          <a:xfrm>
            <a:off x="916662" y="3457575"/>
            <a:ext cx="2776180" cy="1311711"/>
          </a:xfrm>
          <a:prstGeom prst="rect">
            <a:avLst/>
          </a:prstGeom>
          <a:noFill/>
          <a:ln/>
        </p:spPr>
        <p:txBody>
          <a:bodyPr wrap="square" lIns="0" tIns="0" rIns="0" bIns="0" rtlCol="0" anchor="t"/>
          <a:lstStyle/>
          <a:p>
            <a:pPr marL="0" indent="0" algn="l">
              <a:lnSpc>
                <a:spcPts val="2100"/>
              </a:lnSpc>
              <a:buNone/>
            </a:pPr>
            <a:r>
              <a:rPr lang="en-US" sz="2000" dirty="0">
                <a:solidFill>
                  <a:srgbClr val="4C4C4D"/>
                </a:solidFill>
                <a:latin typeface="Times New Roman" panose="02020603050405020304" pitchFamily="18" charset="0"/>
                <a:ea typeface="Heebo" pitchFamily="34" charset="-122"/>
                <a:cs typeface="Times New Roman" panose="02020603050405020304" pitchFamily="18" charset="0"/>
              </a:rPr>
              <a:t>Simply get what you really need, make retention period as short as possible and downstream sharing when necessary.</a:t>
            </a:r>
            <a:endParaRPr lang="en-US" sz="2000" dirty="0">
              <a:latin typeface="Times New Roman" panose="02020603050405020304" pitchFamily="18" charset="0"/>
              <a:cs typeface="Times New Roman" panose="02020603050405020304" pitchFamily="18" charset="0"/>
            </a:endParaRPr>
          </a:p>
        </p:txBody>
      </p:sp>
      <p:sp>
        <p:nvSpPr>
          <p:cNvPr id="9" name="Shape 7"/>
          <p:cNvSpPr/>
          <p:nvPr/>
        </p:nvSpPr>
        <p:spPr>
          <a:xfrm>
            <a:off x="4055388" y="2634853"/>
            <a:ext cx="3179326" cy="2111573"/>
          </a:xfrm>
          <a:prstGeom prst="roundRect">
            <a:avLst>
              <a:gd name="adj" fmla="val 5197"/>
            </a:avLst>
          </a:prstGeom>
          <a:solidFill>
            <a:srgbClr val="FFFFFF"/>
          </a:solidFill>
          <a:ln/>
        </p:spPr>
      </p:sp>
      <p:sp>
        <p:nvSpPr>
          <p:cNvPr id="10" name="Shape 8"/>
          <p:cNvSpPr/>
          <p:nvPr/>
        </p:nvSpPr>
        <p:spPr>
          <a:xfrm>
            <a:off x="4055388" y="2611993"/>
            <a:ext cx="3179326" cy="91440"/>
          </a:xfrm>
          <a:prstGeom prst="roundRect">
            <a:avLst>
              <a:gd name="adj" fmla="val 29327"/>
            </a:avLst>
          </a:prstGeom>
          <a:solidFill>
            <a:srgbClr val="2150FE"/>
          </a:solidFill>
          <a:ln/>
        </p:spPr>
      </p:sp>
      <p:sp>
        <p:nvSpPr>
          <p:cNvPr id="11" name="Shape 9"/>
          <p:cNvSpPr/>
          <p:nvPr/>
        </p:nvSpPr>
        <p:spPr>
          <a:xfrm>
            <a:off x="5376863" y="2366724"/>
            <a:ext cx="536258" cy="536258"/>
          </a:xfrm>
          <a:prstGeom prst="roundRect">
            <a:avLst>
              <a:gd name="adj" fmla="val 170515"/>
            </a:avLst>
          </a:prstGeom>
          <a:solidFill>
            <a:srgbClr val="2150FE"/>
          </a:solidFill>
          <a:ln/>
        </p:spPr>
      </p:sp>
      <p:sp>
        <p:nvSpPr>
          <p:cNvPr id="12" name="Text 10"/>
          <p:cNvSpPr/>
          <p:nvPr/>
        </p:nvSpPr>
        <p:spPr>
          <a:xfrm>
            <a:off x="4256961" y="3081695"/>
            <a:ext cx="2234684" cy="279321"/>
          </a:xfrm>
          <a:prstGeom prst="rect">
            <a:avLst/>
          </a:prstGeom>
          <a:noFill/>
          <a:ln/>
        </p:spPr>
        <p:txBody>
          <a:bodyPr wrap="none" lIns="0" tIns="0" rIns="0" bIns="0" rtlCol="0" anchor="t"/>
          <a:lstStyle/>
          <a:p>
            <a:pPr marL="0" indent="0" algn="l">
              <a:lnSpc>
                <a:spcPts val="2150"/>
              </a:lnSpc>
              <a:buNone/>
            </a:pPr>
            <a:r>
              <a:rPr lang="en-US" sz="2000" b="1" dirty="0">
                <a:solidFill>
                  <a:srgbClr val="4C4C4D"/>
                </a:solidFill>
                <a:latin typeface="Times New Roman" panose="02020603050405020304" pitchFamily="18" charset="0"/>
                <a:ea typeface="Crimson Pro Semi Bold" pitchFamily="34" charset="-122"/>
                <a:cs typeface="Times New Roman" panose="02020603050405020304" pitchFamily="18" charset="0"/>
              </a:rPr>
              <a:t>Employee Awareness</a:t>
            </a:r>
            <a:endParaRPr lang="en-US" sz="2000" b="1" dirty="0">
              <a:latin typeface="Times New Roman" panose="02020603050405020304" pitchFamily="18" charset="0"/>
              <a:cs typeface="Times New Roman" panose="02020603050405020304" pitchFamily="18" charset="0"/>
            </a:endParaRPr>
          </a:p>
        </p:txBody>
      </p:sp>
      <p:sp>
        <p:nvSpPr>
          <p:cNvPr id="13" name="Text 11"/>
          <p:cNvSpPr/>
          <p:nvPr/>
        </p:nvSpPr>
        <p:spPr>
          <a:xfrm>
            <a:off x="4256961" y="3457575"/>
            <a:ext cx="2776180" cy="1087279"/>
          </a:xfrm>
          <a:prstGeom prst="rect">
            <a:avLst/>
          </a:prstGeom>
          <a:noFill/>
          <a:ln/>
        </p:spPr>
        <p:txBody>
          <a:bodyPr wrap="square" lIns="0" tIns="0" rIns="0" bIns="0" rtlCol="0" anchor="t"/>
          <a:lstStyle/>
          <a:p>
            <a:pPr marL="0" indent="0" algn="l">
              <a:lnSpc>
                <a:spcPts val="2100"/>
              </a:lnSpc>
              <a:buNone/>
            </a:pPr>
            <a:r>
              <a:rPr lang="en-US" sz="2000" dirty="0">
                <a:solidFill>
                  <a:srgbClr val="4C4C4D"/>
                </a:solidFill>
                <a:latin typeface="Times New Roman" panose="02020603050405020304" pitchFamily="18" charset="0"/>
                <a:ea typeface="Heebo" pitchFamily="34" charset="-122"/>
                <a:cs typeface="Times New Roman" panose="02020603050405020304" pitchFamily="18" charset="0"/>
              </a:rPr>
              <a:t>We need to educate all about privacy, security, and ethical AI, all people that deal with data processing or implement models.</a:t>
            </a:r>
          </a:p>
        </p:txBody>
      </p:sp>
      <p:sp>
        <p:nvSpPr>
          <p:cNvPr id="14" name="Shape 12"/>
          <p:cNvSpPr/>
          <p:nvPr/>
        </p:nvSpPr>
        <p:spPr>
          <a:xfrm>
            <a:off x="7395686" y="2634853"/>
            <a:ext cx="3179326" cy="2111573"/>
          </a:xfrm>
          <a:prstGeom prst="roundRect">
            <a:avLst>
              <a:gd name="adj" fmla="val 5197"/>
            </a:avLst>
          </a:prstGeom>
          <a:solidFill>
            <a:srgbClr val="FFFFFF"/>
          </a:solidFill>
          <a:ln/>
        </p:spPr>
      </p:sp>
      <p:sp>
        <p:nvSpPr>
          <p:cNvPr id="15" name="Shape 13"/>
          <p:cNvSpPr/>
          <p:nvPr/>
        </p:nvSpPr>
        <p:spPr>
          <a:xfrm>
            <a:off x="7395686" y="2611993"/>
            <a:ext cx="3179326" cy="91440"/>
          </a:xfrm>
          <a:prstGeom prst="roundRect">
            <a:avLst>
              <a:gd name="adj" fmla="val 29327"/>
            </a:avLst>
          </a:prstGeom>
          <a:solidFill>
            <a:srgbClr val="2150FE"/>
          </a:solidFill>
          <a:ln/>
        </p:spPr>
      </p:sp>
      <p:sp>
        <p:nvSpPr>
          <p:cNvPr id="16" name="Shape 14"/>
          <p:cNvSpPr/>
          <p:nvPr/>
        </p:nvSpPr>
        <p:spPr>
          <a:xfrm>
            <a:off x="8717161" y="2366724"/>
            <a:ext cx="536258" cy="536258"/>
          </a:xfrm>
          <a:prstGeom prst="roundRect">
            <a:avLst>
              <a:gd name="adj" fmla="val 170515"/>
            </a:avLst>
          </a:prstGeom>
          <a:solidFill>
            <a:srgbClr val="2150FE"/>
          </a:solidFill>
          <a:ln/>
        </p:spPr>
      </p:sp>
      <p:sp>
        <p:nvSpPr>
          <p:cNvPr id="17" name="Text 15"/>
          <p:cNvSpPr/>
          <p:nvPr/>
        </p:nvSpPr>
        <p:spPr>
          <a:xfrm>
            <a:off x="7597259" y="3081695"/>
            <a:ext cx="2776180" cy="271820"/>
          </a:xfrm>
          <a:prstGeom prst="rect">
            <a:avLst/>
          </a:prstGeom>
          <a:noFill/>
          <a:ln/>
        </p:spPr>
        <p:txBody>
          <a:bodyPr wrap="none" lIns="0" tIns="0" rIns="0" bIns="0" rtlCol="0" anchor="t"/>
          <a:lstStyle/>
          <a:p>
            <a:pPr marL="0" indent="0" algn="l">
              <a:lnSpc>
                <a:spcPts val="2100"/>
              </a:lnSpc>
              <a:buNone/>
            </a:pPr>
            <a:endParaRPr lang="en-US" sz="1400" dirty="0"/>
          </a:p>
        </p:txBody>
      </p:sp>
      <p:sp>
        <p:nvSpPr>
          <p:cNvPr id="18" name="Shape 16"/>
          <p:cNvSpPr/>
          <p:nvPr/>
        </p:nvSpPr>
        <p:spPr>
          <a:xfrm>
            <a:off x="10735985" y="2634853"/>
            <a:ext cx="3179326" cy="2111573"/>
          </a:xfrm>
          <a:prstGeom prst="roundRect">
            <a:avLst>
              <a:gd name="adj" fmla="val 5197"/>
            </a:avLst>
          </a:prstGeom>
          <a:solidFill>
            <a:srgbClr val="FFFFFF"/>
          </a:solidFill>
          <a:ln/>
        </p:spPr>
      </p:sp>
      <p:sp>
        <p:nvSpPr>
          <p:cNvPr id="19" name="Shape 17"/>
          <p:cNvSpPr/>
          <p:nvPr/>
        </p:nvSpPr>
        <p:spPr>
          <a:xfrm>
            <a:off x="10735985" y="2611993"/>
            <a:ext cx="3179326" cy="91440"/>
          </a:xfrm>
          <a:prstGeom prst="roundRect">
            <a:avLst>
              <a:gd name="adj" fmla="val 29327"/>
            </a:avLst>
          </a:prstGeom>
          <a:solidFill>
            <a:srgbClr val="2150FE"/>
          </a:solidFill>
          <a:ln/>
        </p:spPr>
      </p:sp>
      <p:sp>
        <p:nvSpPr>
          <p:cNvPr id="20" name="Shape 18"/>
          <p:cNvSpPr/>
          <p:nvPr/>
        </p:nvSpPr>
        <p:spPr>
          <a:xfrm>
            <a:off x="12057459" y="2366724"/>
            <a:ext cx="536258" cy="536258"/>
          </a:xfrm>
          <a:prstGeom prst="roundRect">
            <a:avLst>
              <a:gd name="adj" fmla="val 170515"/>
            </a:avLst>
          </a:prstGeom>
          <a:solidFill>
            <a:srgbClr val="2150FE"/>
          </a:solidFill>
          <a:ln/>
        </p:spPr>
      </p:sp>
      <p:sp>
        <p:nvSpPr>
          <p:cNvPr id="21" name="Text 19"/>
          <p:cNvSpPr/>
          <p:nvPr/>
        </p:nvSpPr>
        <p:spPr>
          <a:xfrm>
            <a:off x="10937558" y="3081695"/>
            <a:ext cx="2234684" cy="279321"/>
          </a:xfrm>
          <a:prstGeom prst="rect">
            <a:avLst/>
          </a:prstGeom>
          <a:noFill/>
          <a:ln/>
        </p:spPr>
        <p:txBody>
          <a:bodyPr wrap="none" lIns="0" tIns="0" rIns="0" bIns="0" rtlCol="0" anchor="t"/>
          <a:lstStyle/>
          <a:p>
            <a:pPr marL="0" indent="0" algn="l">
              <a:lnSpc>
                <a:spcPts val="2150"/>
              </a:lnSpc>
              <a:buNone/>
            </a:pPr>
            <a:r>
              <a:rPr lang="en-US" sz="2000" b="1" dirty="0">
                <a:solidFill>
                  <a:srgbClr val="4C4C4D"/>
                </a:solidFill>
                <a:latin typeface="Times New Roman" panose="02020603050405020304" pitchFamily="18" charset="0"/>
                <a:ea typeface="Crimson Pro Semi Bold" pitchFamily="34" charset="-122"/>
                <a:cs typeface="Times New Roman" panose="02020603050405020304" pitchFamily="18" charset="0"/>
              </a:rPr>
              <a:t>Clear Accountability</a:t>
            </a:r>
            <a:endParaRPr lang="en-US" sz="2000" b="1" dirty="0">
              <a:latin typeface="Times New Roman" panose="02020603050405020304" pitchFamily="18" charset="0"/>
              <a:cs typeface="Times New Roman" panose="02020603050405020304" pitchFamily="18" charset="0"/>
            </a:endParaRPr>
          </a:p>
        </p:txBody>
      </p:sp>
      <p:sp>
        <p:nvSpPr>
          <p:cNvPr id="22" name="Text 20"/>
          <p:cNvSpPr/>
          <p:nvPr/>
        </p:nvSpPr>
        <p:spPr>
          <a:xfrm>
            <a:off x="10937558" y="3457575"/>
            <a:ext cx="2776180" cy="1583889"/>
          </a:xfrm>
          <a:prstGeom prst="rect">
            <a:avLst/>
          </a:prstGeom>
          <a:noFill/>
          <a:ln/>
        </p:spPr>
        <p:txBody>
          <a:bodyPr wrap="square" lIns="0" tIns="0" rIns="0" bIns="0" rtlCol="0" anchor="t"/>
          <a:lstStyle/>
          <a:p>
            <a:pPr marL="0" indent="0" algn="l">
              <a:lnSpc>
                <a:spcPts val="2100"/>
              </a:lnSpc>
              <a:buNone/>
            </a:pPr>
            <a:r>
              <a:rPr lang="en-US" sz="2000" dirty="0">
                <a:solidFill>
                  <a:srgbClr val="4C4C4D"/>
                </a:solidFill>
                <a:latin typeface="Times New Roman" panose="02020603050405020304" pitchFamily="18" charset="0"/>
                <a:ea typeface="Heebo" pitchFamily="34" charset="-122"/>
                <a:cs typeface="Times New Roman" panose="02020603050405020304" pitchFamily="18" charset="0"/>
              </a:rPr>
              <a:t>AI decisions, where there should have approval checkpoints, and document who should be responsible for what.</a:t>
            </a:r>
            <a:endParaRPr lang="en-US" sz="2000" dirty="0">
              <a:latin typeface="Times New Roman" panose="02020603050405020304" pitchFamily="18" charset="0"/>
              <a:cs typeface="Times New Roman" panose="02020603050405020304" pitchFamily="18" charset="0"/>
            </a:endParaRPr>
          </a:p>
        </p:txBody>
      </p:sp>
      <p:sp>
        <p:nvSpPr>
          <p:cNvPr id="23" name="Shape 21"/>
          <p:cNvSpPr/>
          <p:nvPr/>
        </p:nvSpPr>
        <p:spPr>
          <a:xfrm>
            <a:off x="715089" y="5175528"/>
            <a:ext cx="6519624" cy="1567934"/>
          </a:xfrm>
          <a:prstGeom prst="roundRect">
            <a:avLst>
              <a:gd name="adj" fmla="val 6998"/>
            </a:avLst>
          </a:prstGeom>
          <a:solidFill>
            <a:srgbClr val="FFFFFF"/>
          </a:solidFill>
          <a:ln/>
        </p:spPr>
      </p:sp>
      <p:sp>
        <p:nvSpPr>
          <p:cNvPr id="24" name="Shape 22"/>
          <p:cNvSpPr/>
          <p:nvPr/>
        </p:nvSpPr>
        <p:spPr>
          <a:xfrm>
            <a:off x="715089" y="5152668"/>
            <a:ext cx="6519624" cy="91440"/>
          </a:xfrm>
          <a:prstGeom prst="roundRect">
            <a:avLst>
              <a:gd name="adj" fmla="val 29327"/>
            </a:avLst>
          </a:prstGeom>
          <a:solidFill>
            <a:srgbClr val="2150FE"/>
          </a:solidFill>
          <a:ln/>
        </p:spPr>
      </p:sp>
      <p:sp>
        <p:nvSpPr>
          <p:cNvPr id="25" name="Shape 23"/>
          <p:cNvSpPr/>
          <p:nvPr/>
        </p:nvSpPr>
        <p:spPr>
          <a:xfrm>
            <a:off x="3706773" y="4907399"/>
            <a:ext cx="536258" cy="536258"/>
          </a:xfrm>
          <a:prstGeom prst="roundRect">
            <a:avLst>
              <a:gd name="adj" fmla="val 170515"/>
            </a:avLst>
          </a:prstGeom>
          <a:solidFill>
            <a:srgbClr val="2150FE"/>
          </a:solidFill>
          <a:ln/>
        </p:spPr>
      </p:sp>
      <p:sp>
        <p:nvSpPr>
          <p:cNvPr id="26" name="Text 24"/>
          <p:cNvSpPr/>
          <p:nvPr/>
        </p:nvSpPr>
        <p:spPr>
          <a:xfrm>
            <a:off x="916662" y="5622369"/>
            <a:ext cx="6116479" cy="271820"/>
          </a:xfrm>
          <a:prstGeom prst="rect">
            <a:avLst/>
          </a:prstGeom>
          <a:noFill/>
          <a:ln/>
        </p:spPr>
        <p:txBody>
          <a:bodyPr wrap="none" lIns="0" tIns="0" rIns="0" bIns="0" rtlCol="0" anchor="t"/>
          <a:lstStyle/>
          <a:p>
            <a:pPr marL="0" indent="0" algn="l">
              <a:lnSpc>
                <a:spcPts val="2100"/>
              </a:lnSpc>
              <a:buNone/>
            </a:pPr>
            <a:endParaRPr lang="en-US" sz="1400" dirty="0"/>
          </a:p>
        </p:txBody>
      </p:sp>
      <p:sp>
        <p:nvSpPr>
          <p:cNvPr id="27" name="Shape 25"/>
          <p:cNvSpPr/>
          <p:nvPr/>
        </p:nvSpPr>
        <p:spPr>
          <a:xfrm>
            <a:off x="7385665" y="5029844"/>
            <a:ext cx="6519624" cy="1567934"/>
          </a:xfrm>
          <a:prstGeom prst="roundRect">
            <a:avLst>
              <a:gd name="adj" fmla="val 6998"/>
            </a:avLst>
          </a:prstGeom>
          <a:solidFill>
            <a:srgbClr val="FFFFFF"/>
          </a:solidFill>
          <a:ln/>
        </p:spPr>
      </p:sp>
      <p:sp>
        <p:nvSpPr>
          <p:cNvPr id="28" name="Shape 26"/>
          <p:cNvSpPr/>
          <p:nvPr/>
        </p:nvSpPr>
        <p:spPr>
          <a:xfrm>
            <a:off x="7395686" y="5152668"/>
            <a:ext cx="6519624" cy="91440"/>
          </a:xfrm>
          <a:prstGeom prst="roundRect">
            <a:avLst>
              <a:gd name="adj" fmla="val 29327"/>
            </a:avLst>
          </a:prstGeom>
          <a:solidFill>
            <a:srgbClr val="2150FE"/>
          </a:solidFill>
          <a:ln/>
        </p:spPr>
      </p:sp>
      <p:sp>
        <p:nvSpPr>
          <p:cNvPr id="29" name="Shape 27"/>
          <p:cNvSpPr/>
          <p:nvPr/>
        </p:nvSpPr>
        <p:spPr>
          <a:xfrm>
            <a:off x="10387370" y="4907399"/>
            <a:ext cx="536258" cy="536258"/>
          </a:xfrm>
          <a:prstGeom prst="roundRect">
            <a:avLst>
              <a:gd name="adj" fmla="val 170515"/>
            </a:avLst>
          </a:prstGeom>
          <a:solidFill>
            <a:srgbClr val="2150FE"/>
          </a:solidFill>
          <a:ln/>
        </p:spPr>
      </p:sp>
      <p:sp>
        <p:nvSpPr>
          <p:cNvPr id="30" name="Text 28"/>
          <p:cNvSpPr/>
          <p:nvPr/>
        </p:nvSpPr>
        <p:spPr>
          <a:xfrm>
            <a:off x="7599819" y="3057802"/>
            <a:ext cx="2234684" cy="279321"/>
          </a:xfrm>
          <a:prstGeom prst="rect">
            <a:avLst/>
          </a:prstGeom>
          <a:noFill/>
          <a:ln/>
        </p:spPr>
        <p:txBody>
          <a:bodyPr wrap="none" lIns="0" tIns="0" rIns="0" bIns="0" rtlCol="0" anchor="t"/>
          <a:lstStyle/>
          <a:p>
            <a:pPr marL="0" indent="0" algn="l">
              <a:lnSpc>
                <a:spcPts val="2150"/>
              </a:lnSpc>
              <a:buNone/>
            </a:pPr>
            <a:r>
              <a:rPr lang="en-US" sz="2000" b="1" dirty="0">
                <a:solidFill>
                  <a:srgbClr val="4C4C4D"/>
                </a:solidFill>
                <a:latin typeface="Times New Roman" panose="02020603050405020304" pitchFamily="18" charset="0"/>
                <a:ea typeface="Crimson Pro Semi Bold" pitchFamily="34" charset="-122"/>
                <a:cs typeface="Times New Roman" panose="02020603050405020304" pitchFamily="18" charset="0"/>
              </a:rPr>
              <a:t>Continuous Audits</a:t>
            </a:r>
            <a:endParaRPr lang="en-US" sz="2000" b="1" dirty="0">
              <a:latin typeface="Times New Roman" panose="02020603050405020304" pitchFamily="18" charset="0"/>
              <a:cs typeface="Times New Roman" panose="02020603050405020304" pitchFamily="18" charset="0"/>
            </a:endParaRPr>
          </a:p>
        </p:txBody>
      </p:sp>
      <p:sp>
        <p:nvSpPr>
          <p:cNvPr id="31" name="Text 29"/>
          <p:cNvSpPr/>
          <p:nvPr/>
        </p:nvSpPr>
        <p:spPr>
          <a:xfrm>
            <a:off x="7516773" y="3478867"/>
            <a:ext cx="2573712" cy="1538703"/>
          </a:xfrm>
          <a:prstGeom prst="rect">
            <a:avLst/>
          </a:prstGeom>
          <a:noFill/>
          <a:ln/>
        </p:spPr>
        <p:txBody>
          <a:bodyPr wrap="square" lIns="0" tIns="0" rIns="0" bIns="0" rtlCol="0" anchor="t"/>
          <a:lstStyle/>
          <a:p>
            <a:pPr marL="0" indent="0" algn="l">
              <a:lnSpc>
                <a:spcPts val="2100"/>
              </a:lnSpc>
              <a:buNone/>
            </a:pPr>
            <a:r>
              <a:rPr lang="en-US" sz="2000" dirty="0">
                <a:solidFill>
                  <a:srgbClr val="4C4C4D"/>
                </a:solidFill>
                <a:latin typeface="Times New Roman" panose="02020603050405020304" pitchFamily="18" charset="0"/>
                <a:ea typeface="Heebo" pitchFamily="34" charset="-122"/>
                <a:cs typeface="Times New Roman" panose="02020603050405020304" pitchFamily="18" charset="0"/>
              </a:rPr>
              <a:t>Make sure audits are done from time to time to monitors the ethics of the technology as required. </a:t>
            </a:r>
            <a:endParaRPr lang="en-US" sz="2000" dirty="0">
              <a:latin typeface="Times New Roman" panose="02020603050405020304" pitchFamily="18" charset="0"/>
              <a:cs typeface="Times New Roman" panose="02020603050405020304" pitchFamily="18" charset="0"/>
            </a:endParaRPr>
          </a:p>
        </p:txBody>
      </p:sp>
      <p:sp>
        <p:nvSpPr>
          <p:cNvPr id="32" name="Text 30"/>
          <p:cNvSpPr/>
          <p:nvPr/>
        </p:nvSpPr>
        <p:spPr>
          <a:xfrm>
            <a:off x="715089" y="6924556"/>
            <a:ext cx="13200221" cy="543639"/>
          </a:xfrm>
          <a:prstGeom prst="rect">
            <a:avLst/>
          </a:prstGeom>
          <a:noFill/>
          <a:ln/>
        </p:spPr>
        <p:txBody>
          <a:bodyPr wrap="square" lIns="0" tIns="0" rIns="0" bIns="0" rtlCol="0" anchor="t"/>
          <a:lstStyle/>
          <a:p>
            <a:pPr marL="0" indent="0" algn="l">
              <a:lnSpc>
                <a:spcPts val="2100"/>
              </a:lnSpc>
              <a:buNone/>
            </a:pPr>
            <a:r>
              <a:rPr lang="en-US" sz="2000" dirty="0">
                <a:solidFill>
                  <a:srgbClr val="4C4C4D"/>
                </a:solidFill>
                <a:latin typeface="Times New Roman" panose="02020603050405020304" pitchFamily="18" charset="0"/>
                <a:ea typeface="Heebo" pitchFamily="34" charset="-122"/>
                <a:cs typeface="Times New Roman" panose="02020603050405020304" pitchFamily="18" charset="0"/>
              </a:rPr>
              <a:t>The next leaders can do is to take an ethics-by-design checklist and immediately look at the largest systems and convene a cross-team governance council to implement these ideas. (Ball, 2010)</a:t>
            </a:r>
            <a:endParaRPr lang="en-US" sz="2000" dirty="0">
              <a:latin typeface="Times New Roman" panose="02020603050405020304" pitchFamily="18" charset="0"/>
              <a:cs typeface="Times New Roman" panose="02020603050405020304" pitchFamily="18" charset="0"/>
            </a:endParaRPr>
          </a:p>
        </p:txBody>
      </p:sp>
      <mc:AlternateContent xmlns:mc="http://schemas.openxmlformats.org/markup-compatibility/2006" xmlns:p14="http://schemas.microsoft.com/office/powerpoint/2010/main">
        <mc:Choice Requires="p14">
          <p:contentPart p14:bwMode="auto" r:id="rId3">
            <p14:nvContentPartPr>
              <p14:cNvPr id="33" name="Ink 32">
                <a:extLst>
                  <a:ext uri="{FF2B5EF4-FFF2-40B4-BE49-F238E27FC236}">
                    <a16:creationId xmlns:a16="http://schemas.microsoft.com/office/drawing/2014/main" id="{8BF04D67-BCE6-40D4-A39C-FC08A44BCC5B}"/>
                  </a:ext>
                </a:extLst>
              </p14:cNvPr>
              <p14:cNvContentPartPr/>
              <p14:nvPr/>
            </p14:nvContentPartPr>
            <p14:xfrm>
              <a:off x="12775768" y="7794973"/>
              <a:ext cx="1838520" cy="291960"/>
            </p14:xfrm>
          </p:contentPart>
        </mc:Choice>
        <mc:Fallback xmlns="">
          <p:pic>
            <p:nvPicPr>
              <p:cNvPr id="33" name="Ink 32">
                <a:extLst>
                  <a:ext uri="{FF2B5EF4-FFF2-40B4-BE49-F238E27FC236}">
                    <a16:creationId xmlns:a16="http://schemas.microsoft.com/office/drawing/2014/main" id="{8BF04D67-BCE6-40D4-A39C-FC08A44BCC5B}"/>
                  </a:ext>
                </a:extLst>
              </p:cNvPr>
              <p:cNvPicPr/>
              <p:nvPr/>
            </p:nvPicPr>
            <p:blipFill>
              <a:blip r:embed="rId4"/>
              <a:stretch>
                <a:fillRect/>
              </a:stretch>
            </p:blipFill>
            <p:spPr>
              <a:xfrm>
                <a:off x="12712768" y="7731973"/>
                <a:ext cx="1964160" cy="417600"/>
              </a:xfrm>
              <a:prstGeom prst="rect">
                <a:avLst/>
              </a:prstGeom>
            </p:spPr>
          </p:pic>
        </mc:Fallback>
      </mc:AlternateContent>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9B4705F-7BB6-45C7-8F59-A638DF22C9FB}"/>
              </a:ext>
            </a:extLst>
          </p:cNvPr>
          <p:cNvSpPr txBox="1"/>
          <p:nvPr/>
        </p:nvSpPr>
        <p:spPr>
          <a:xfrm>
            <a:off x="930442" y="407369"/>
            <a:ext cx="9352547" cy="984885"/>
          </a:xfrm>
          <a:prstGeom prst="rect">
            <a:avLst/>
          </a:prstGeom>
          <a:noFill/>
        </p:spPr>
        <p:txBody>
          <a:bodyPr wrap="square" rtlCol="0">
            <a:spAutoFit/>
          </a:bodyPr>
          <a:lstStyle/>
          <a:p>
            <a:endParaRPr lang="en-US" dirty="0"/>
          </a:p>
          <a:p>
            <a:r>
              <a:rPr lang="en-US" sz="4000" b="1" dirty="0">
                <a:latin typeface="Times New Roman" panose="02020603050405020304" pitchFamily="18" charset="0"/>
                <a:cs typeface="Times New Roman" panose="02020603050405020304" pitchFamily="18" charset="0"/>
              </a:rPr>
              <a:t>Reference List</a:t>
            </a:r>
          </a:p>
        </p:txBody>
      </p:sp>
      <p:sp>
        <p:nvSpPr>
          <p:cNvPr id="3" name="TextBox 2">
            <a:extLst>
              <a:ext uri="{FF2B5EF4-FFF2-40B4-BE49-F238E27FC236}">
                <a16:creationId xmlns:a16="http://schemas.microsoft.com/office/drawing/2014/main" id="{34990C23-F620-4B8F-8DF0-45F6276BDDBF}"/>
              </a:ext>
            </a:extLst>
          </p:cNvPr>
          <p:cNvSpPr txBox="1"/>
          <p:nvPr/>
        </p:nvSpPr>
        <p:spPr>
          <a:xfrm>
            <a:off x="930442" y="1732547"/>
            <a:ext cx="11069053" cy="1938992"/>
          </a:xfrm>
          <a:prstGeom prst="rect">
            <a:avLst/>
          </a:prstGeom>
          <a:noFill/>
        </p:spPr>
        <p:txBody>
          <a:bodyPr wrap="square" rtlCol="0">
            <a:spAutoFit/>
          </a:bodyPr>
          <a:lstStyle/>
          <a:p>
            <a:pPr marL="457200" indent="-457200">
              <a:buAutoNum type="arabicPeriod"/>
            </a:pPr>
            <a:r>
              <a:rPr lang="en-US" sz="2000" dirty="0" err="1">
                <a:latin typeface="Times New Roman" panose="02020603050405020304" pitchFamily="18" charset="0"/>
                <a:cs typeface="Times New Roman" panose="02020603050405020304" pitchFamily="18" charset="0"/>
              </a:rPr>
              <a:t>Buhmann</a:t>
            </a:r>
            <a:r>
              <a:rPr lang="en-US" sz="2000" dirty="0">
                <a:latin typeface="Times New Roman" panose="02020603050405020304" pitchFamily="18" charset="0"/>
                <a:cs typeface="Times New Roman" panose="02020603050405020304" pitchFamily="18" charset="0"/>
              </a:rPr>
              <a:t>, A. and </a:t>
            </a:r>
            <a:r>
              <a:rPr lang="en-US" sz="2000" dirty="0" err="1">
                <a:latin typeface="Times New Roman" panose="02020603050405020304" pitchFamily="18" charset="0"/>
                <a:cs typeface="Times New Roman" panose="02020603050405020304" pitchFamily="18" charset="0"/>
              </a:rPr>
              <a:t>Fieseler</a:t>
            </a:r>
            <a:r>
              <a:rPr lang="en-US" sz="2000" dirty="0">
                <a:latin typeface="Times New Roman" panose="02020603050405020304" pitchFamily="18" charset="0"/>
                <a:cs typeface="Times New Roman" panose="02020603050405020304" pitchFamily="18" charset="0"/>
              </a:rPr>
              <a:t>, C. (2022) 'Deep learning meets deep democracy: deliberative governance and responsible innovation in artificial intelligence,' </a:t>
            </a:r>
            <a:r>
              <a:rPr lang="en-US" sz="2000" i="1" dirty="0">
                <a:latin typeface="Times New Roman" panose="02020603050405020304" pitchFamily="18" charset="0"/>
                <a:cs typeface="Times New Roman" panose="02020603050405020304" pitchFamily="18" charset="0"/>
              </a:rPr>
              <a:t>Business Ethics Quarterly</a:t>
            </a:r>
            <a:r>
              <a:rPr lang="en-US" sz="2000" dirty="0">
                <a:latin typeface="Times New Roman" panose="02020603050405020304" pitchFamily="18" charset="0"/>
                <a:cs typeface="Times New Roman" panose="02020603050405020304" pitchFamily="18" charset="0"/>
              </a:rPr>
              <a:t>, 33(1), pp. 146–179. https://doi.org/10.1017/beq.2021.42. </a:t>
            </a:r>
          </a:p>
          <a:p>
            <a:pPr marL="457200" indent="-457200">
              <a:buAutoNum type="arabicPeriod"/>
            </a:pPr>
            <a:r>
              <a:rPr lang="en-US" sz="2000" dirty="0">
                <a:latin typeface="Times New Roman" panose="02020603050405020304" pitchFamily="18" charset="0"/>
                <a:cs typeface="Times New Roman" panose="02020603050405020304" pitchFamily="18" charset="0"/>
              </a:rPr>
              <a:t>Solove, D.J. (2008) </a:t>
            </a:r>
            <a:r>
              <a:rPr lang="en-US" sz="2000" i="1" dirty="0">
                <a:latin typeface="Times New Roman" panose="02020603050405020304" pitchFamily="18" charset="0"/>
                <a:cs typeface="Times New Roman" panose="02020603050405020304" pitchFamily="18" charset="0"/>
              </a:rPr>
              <a:t>Understanding privacy.</a:t>
            </a:r>
          </a:p>
          <a:p>
            <a:pPr marL="457200" indent="-457200">
              <a:buAutoNum type="arabicPeriod"/>
            </a:pPr>
            <a:r>
              <a:rPr lang="en-US" sz="2000" dirty="0">
                <a:latin typeface="Times New Roman" panose="02020603050405020304" pitchFamily="18" charset="0"/>
                <a:cs typeface="Times New Roman" panose="02020603050405020304" pitchFamily="18" charset="0"/>
              </a:rPr>
              <a:t>Ball, K. (2010) 'Workplace surveillance: an overview,' </a:t>
            </a:r>
            <a:r>
              <a:rPr lang="en-US" sz="2000" i="1" dirty="0">
                <a:latin typeface="Times New Roman" panose="02020603050405020304" pitchFamily="18" charset="0"/>
                <a:cs typeface="Times New Roman" panose="02020603050405020304" pitchFamily="18" charset="0"/>
              </a:rPr>
              <a:t>Labor History</a:t>
            </a:r>
            <a:r>
              <a:rPr lang="en-US" sz="2000" dirty="0">
                <a:latin typeface="Times New Roman" panose="02020603050405020304" pitchFamily="18" charset="0"/>
                <a:cs typeface="Times New Roman" panose="02020603050405020304" pitchFamily="18" charset="0"/>
              </a:rPr>
              <a:t>, 51(1), pp. 87–106. https://doi.org/10.1080/00236561003654776.</a:t>
            </a:r>
          </a:p>
        </p:txBody>
      </p:sp>
    </p:spTree>
    <p:extLst>
      <p:ext uri="{BB962C8B-B14F-4D97-AF65-F5344CB8AC3E}">
        <p14:creationId xmlns:p14="http://schemas.microsoft.com/office/powerpoint/2010/main" val="64280230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334</TotalTime>
  <Words>919</Words>
  <Application>Microsoft Office PowerPoint</Application>
  <PresentationFormat>Custom</PresentationFormat>
  <Paragraphs>52</Paragraphs>
  <Slides>7</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Crimson Pro Semi Bold</vt:lpstr>
      <vt:lpstr>Heebo</vt:lpstr>
      <vt:lpstr>Calibri</vt:lpstr>
      <vt:lpstr>Arial</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
  <cp:lastModifiedBy>sahara rahman</cp:lastModifiedBy>
  <cp:revision>10</cp:revision>
  <dcterms:created xsi:type="dcterms:W3CDTF">2026-03-10T14:39:19Z</dcterms:created>
  <dcterms:modified xsi:type="dcterms:W3CDTF">2026-03-11T17:20:48Z</dcterms:modified>
</cp:coreProperties>
</file>