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5"/>
  </p:notesMasterIdLst>
  <p:handoutMasterIdLst>
    <p:handoutMasterId r:id="rId16"/>
  </p:handoutMasterIdLst>
  <p:sldIdLst>
    <p:sldId id="474" r:id="rId4"/>
    <p:sldId id="475" r:id="rId5"/>
    <p:sldId id="1092" r:id="rId6"/>
    <p:sldId id="1112" r:id="rId7"/>
    <p:sldId id="1104" r:id="rId8"/>
    <p:sldId id="393" r:id="rId9"/>
    <p:sldId id="1103" r:id="rId10"/>
    <p:sldId id="543" r:id="rId11"/>
    <p:sldId id="534" r:id="rId12"/>
    <p:sldId id="570" r:id="rId13"/>
    <p:sldId id="1113" r:id="rId1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8AD8"/>
    <a:srgbClr val="E3FAC8"/>
    <a:srgbClr val="FFFFD3"/>
    <a:srgbClr val="BDCFA4"/>
    <a:srgbClr val="B5D8B9"/>
    <a:srgbClr val="B3EC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308"/>
    <p:restoredTop sz="79047" autoAdjust="0"/>
  </p:normalViewPr>
  <p:slideViewPr>
    <p:cSldViewPr snapToGrid="0" snapToObjects="1">
      <p:cViewPr>
        <p:scale>
          <a:sx n="113" d="100"/>
          <a:sy n="113" d="100"/>
        </p:scale>
        <p:origin x="504" y="1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3/9/22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284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7124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0555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B8C1D3-6A8A-4184-B527-3C0D8E1C9BB9}" type="slidenum">
              <a:rPr lang="en-GB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62498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B8C1D3-6A8A-4184-B527-3C0D8E1C9BB9}" type="slidenum">
              <a:rPr lang="en-GB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3809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217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09/03/22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26285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09/03/22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066702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4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pn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10" Type="http://schemas.openxmlformats.org/officeDocument/2006/relationships/image" Target="../media/image19.pn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21.png"/><Relationship Id="rId4" Type="http://schemas.openxmlformats.org/officeDocument/2006/relationships/hyperlink" Target="https://www.s4c.cymru/clic/Categories/13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Grŵp</a:t>
            </a:r>
            <a:r>
              <a:rPr lang="en-US" sz="2400" b="1" dirty="0">
                <a:solidFill>
                  <a:schemeClr val="bg1"/>
                </a:solidFill>
              </a:rPr>
              <a:t> B</a:t>
            </a:r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000" dirty="0" err="1">
                <a:solidFill>
                  <a:schemeClr val="bg1"/>
                </a:solidFill>
              </a:rPr>
              <a:t>c.evans-thomas@pcydds.ac.uk</a:t>
            </a:r>
            <a:endParaRPr lang="en-US" sz="2000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BA2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CC457F-9971-2C47-968F-1C607F21F0B2}"/>
              </a:ext>
            </a:extLst>
          </p:cNvPr>
          <p:cNvSpPr/>
          <p:nvPr/>
        </p:nvSpPr>
        <p:spPr>
          <a:xfrm>
            <a:off x="9386855" y="1751695"/>
            <a:ext cx="244169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9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24.3.2022</a:t>
            </a: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1288996" y="54873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2332740"/>
            <a:ext cx="5703872" cy="196832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>
                <a:latin typeface="+mj-lt"/>
                <a:cs typeface="Cavolini" panose="03000502040302020204" pitchFamily="66" charset="0"/>
              </a:rPr>
              <a:t>Mini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meicro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salwch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a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rhannau’r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corff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i="1" dirty="0">
                <a:latin typeface="+mj-lt"/>
                <a:cs typeface="Cavolini" panose="03000502040302020204" pitchFamily="66" charset="0"/>
              </a:rPr>
              <a:t>   Illnesses and body parts mini micro.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200899" y="777862"/>
            <a:ext cx="4025901" cy="19424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BA2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62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436" y="74951"/>
            <a:ext cx="0" cy="0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3898667" y="188276"/>
            <a:ext cx="3950298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4024798" y="315256"/>
            <a:ext cx="3824167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Rhannau’r corff</a:t>
            </a:r>
          </a:p>
        </p:txBody>
      </p:sp>
      <p:pic>
        <p:nvPicPr>
          <p:cNvPr id="14" name="Content Placeholder 4">
            <a:extLst>
              <a:ext uri="{FF2B5EF4-FFF2-40B4-BE49-F238E27FC236}">
                <a16:creationId xmlns:a16="http://schemas.microsoft.com/office/drawing/2014/main" id="{D483B621-8AA7-8246-ABDC-D5C120D10F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707" t="9348" r="3074" b="8697"/>
          <a:stretch/>
        </p:blipFill>
        <p:spPr>
          <a:xfrm>
            <a:off x="1485296" y="1220683"/>
            <a:ext cx="4460640" cy="5473032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D55F3F2-05CA-F645-B477-45E66EB90A40}"/>
              </a:ext>
            </a:extLst>
          </p:cNvPr>
          <p:cNvSpPr/>
          <p:nvPr/>
        </p:nvSpPr>
        <p:spPr>
          <a:xfrm>
            <a:off x="4587289" y="2032001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A9A2BC0F-68C7-E046-A7AE-1E5BE2F910C3}"/>
              </a:ext>
            </a:extLst>
          </p:cNvPr>
          <p:cNvSpPr/>
          <p:nvPr/>
        </p:nvSpPr>
        <p:spPr>
          <a:xfrm>
            <a:off x="2098089" y="1563512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CE09D9DF-29EB-C940-9ACE-F01359EDFB8F}"/>
              </a:ext>
            </a:extLst>
          </p:cNvPr>
          <p:cNvSpPr/>
          <p:nvPr/>
        </p:nvSpPr>
        <p:spPr>
          <a:xfrm>
            <a:off x="1648533" y="3584223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02639EF1-3362-2644-96A9-15100C51322B}"/>
              </a:ext>
            </a:extLst>
          </p:cNvPr>
          <p:cNvSpPr/>
          <p:nvPr/>
        </p:nvSpPr>
        <p:spPr>
          <a:xfrm>
            <a:off x="2098089" y="2460978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68BA1BC6-5773-9B40-B89D-3BDE15D652D6}"/>
              </a:ext>
            </a:extLst>
          </p:cNvPr>
          <p:cNvSpPr/>
          <p:nvPr/>
        </p:nvSpPr>
        <p:spPr>
          <a:xfrm>
            <a:off x="4696833" y="2843319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4BD1A634-0858-3249-BC74-0AAD55A2C775}"/>
              </a:ext>
            </a:extLst>
          </p:cNvPr>
          <p:cNvSpPr/>
          <p:nvPr/>
        </p:nvSpPr>
        <p:spPr>
          <a:xfrm>
            <a:off x="2051587" y="5221112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E6BCB8D7-CC36-A947-BC66-22AE5EDF6510}"/>
              </a:ext>
            </a:extLst>
          </p:cNvPr>
          <p:cNvSpPr/>
          <p:nvPr/>
        </p:nvSpPr>
        <p:spPr>
          <a:xfrm>
            <a:off x="4491334" y="6124224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94652E7C-66CC-FF4B-83F7-853342B2893F}"/>
              </a:ext>
            </a:extLst>
          </p:cNvPr>
          <p:cNvSpPr/>
          <p:nvPr/>
        </p:nvSpPr>
        <p:spPr>
          <a:xfrm>
            <a:off x="4587289" y="5198535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4F6742FF-4B8E-6041-B710-AB6515BF828F}"/>
              </a:ext>
            </a:extLst>
          </p:cNvPr>
          <p:cNvSpPr/>
          <p:nvPr/>
        </p:nvSpPr>
        <p:spPr>
          <a:xfrm>
            <a:off x="4830000" y="3816244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6EFF0FA0-7E28-C64C-9019-E1B62A9A0575}"/>
              </a:ext>
            </a:extLst>
          </p:cNvPr>
          <p:cNvSpPr/>
          <p:nvPr/>
        </p:nvSpPr>
        <p:spPr>
          <a:xfrm>
            <a:off x="4766520" y="3244958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AEDCFC92-3B15-FC46-A4F6-AF07BFC00E38}"/>
              </a:ext>
            </a:extLst>
          </p:cNvPr>
          <p:cNvSpPr/>
          <p:nvPr/>
        </p:nvSpPr>
        <p:spPr>
          <a:xfrm>
            <a:off x="4510567" y="1563512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0DFEF467-CD43-B74F-A5AF-34DC226A3D42}"/>
              </a:ext>
            </a:extLst>
          </p:cNvPr>
          <p:cNvSpPr/>
          <p:nvPr/>
        </p:nvSpPr>
        <p:spPr>
          <a:xfrm>
            <a:off x="4587288" y="2442706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5C01D9B7-6DE0-834C-91DB-B65E6F40A6BE}"/>
              </a:ext>
            </a:extLst>
          </p:cNvPr>
          <p:cNvSpPr/>
          <p:nvPr/>
        </p:nvSpPr>
        <p:spPr>
          <a:xfrm>
            <a:off x="3304328" y="1405467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249C4641-AA7F-9946-B6B2-0653E11716D1}"/>
              </a:ext>
            </a:extLst>
          </p:cNvPr>
          <p:cNvSpPr/>
          <p:nvPr/>
        </p:nvSpPr>
        <p:spPr>
          <a:xfrm>
            <a:off x="2098089" y="2014768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ounded Rectangle 30">
            <a:extLst>
              <a:ext uri="{FF2B5EF4-FFF2-40B4-BE49-F238E27FC236}">
                <a16:creationId xmlns:a16="http://schemas.microsoft.com/office/drawing/2014/main" id="{64608DE8-83FE-5D47-9ACB-06EFF6DE9E07}"/>
              </a:ext>
            </a:extLst>
          </p:cNvPr>
          <p:cNvSpPr/>
          <p:nvPr/>
        </p:nvSpPr>
        <p:spPr>
          <a:xfrm>
            <a:off x="1872311" y="3053644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ounded Rectangle 31">
            <a:extLst>
              <a:ext uri="{FF2B5EF4-FFF2-40B4-BE49-F238E27FC236}">
                <a16:creationId xmlns:a16="http://schemas.microsoft.com/office/drawing/2014/main" id="{50AD7D90-DCB1-5144-BF20-BC98121E9544}"/>
              </a:ext>
            </a:extLst>
          </p:cNvPr>
          <p:cNvSpPr/>
          <p:nvPr/>
        </p:nvSpPr>
        <p:spPr>
          <a:xfrm>
            <a:off x="1736844" y="4662013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E1450462-3BBF-494B-B6A0-CAC8BE2A0865}"/>
              </a:ext>
            </a:extLst>
          </p:cNvPr>
          <p:cNvSpPr/>
          <p:nvPr/>
        </p:nvSpPr>
        <p:spPr>
          <a:xfrm>
            <a:off x="2098089" y="6118579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">
            <a:extLst>
              <a:ext uri="{FF2B5EF4-FFF2-40B4-BE49-F238E27FC236}">
                <a16:creationId xmlns:a16="http://schemas.microsoft.com/office/drawing/2014/main" id="{DB66733A-CC0C-A347-981A-E4CC3B3288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9293" y="1860286"/>
            <a:ext cx="4597285" cy="92420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Beth ydy hwn?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35" name="Rectangle 3">
            <a:extLst>
              <a:ext uri="{FF2B5EF4-FFF2-40B4-BE49-F238E27FC236}">
                <a16:creationId xmlns:a16="http://schemas.microsoft.com/office/drawing/2014/main" id="{75965AF0-CE61-B046-80B2-A91B3A0C9A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8092" y="3374780"/>
            <a:ext cx="4597285" cy="92420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Beth ydy hon?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36" name="Rectangle 3">
            <a:extLst>
              <a:ext uri="{FF2B5EF4-FFF2-40B4-BE49-F238E27FC236}">
                <a16:creationId xmlns:a16="http://schemas.microsoft.com/office/drawing/2014/main" id="{3FC77F87-BD12-7045-949B-116AA55A37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8091" y="4889274"/>
            <a:ext cx="4597285" cy="92420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solidFill>
              <a:schemeClr val="tx1">
                <a:lumMod val="95000"/>
                <a:lumOff val="5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Beth ydy rhain?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18019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436" y="74951"/>
            <a:ext cx="0" cy="0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3898667" y="188276"/>
            <a:ext cx="3950298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4024798" y="315256"/>
            <a:ext cx="3824167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Rhannau’r corff</a:t>
            </a:r>
          </a:p>
        </p:txBody>
      </p:sp>
      <p:pic>
        <p:nvPicPr>
          <p:cNvPr id="14" name="Content Placeholder 4">
            <a:extLst>
              <a:ext uri="{FF2B5EF4-FFF2-40B4-BE49-F238E27FC236}">
                <a16:creationId xmlns:a16="http://schemas.microsoft.com/office/drawing/2014/main" id="{D483B621-8AA7-8246-ABDC-D5C120D10F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707" t="9348" r="3074" b="8697"/>
          <a:stretch/>
        </p:blipFill>
        <p:spPr>
          <a:xfrm>
            <a:off x="1485296" y="1220683"/>
            <a:ext cx="4460640" cy="5473032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D55F3F2-05CA-F645-B477-45E66EB90A40}"/>
              </a:ext>
            </a:extLst>
          </p:cNvPr>
          <p:cNvSpPr/>
          <p:nvPr/>
        </p:nvSpPr>
        <p:spPr>
          <a:xfrm>
            <a:off x="4587289" y="2032001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A9A2BC0F-68C7-E046-A7AE-1E5BE2F910C3}"/>
              </a:ext>
            </a:extLst>
          </p:cNvPr>
          <p:cNvSpPr/>
          <p:nvPr/>
        </p:nvSpPr>
        <p:spPr>
          <a:xfrm>
            <a:off x="2098089" y="1563512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CE09D9DF-29EB-C940-9ACE-F01359EDFB8F}"/>
              </a:ext>
            </a:extLst>
          </p:cNvPr>
          <p:cNvSpPr/>
          <p:nvPr/>
        </p:nvSpPr>
        <p:spPr>
          <a:xfrm>
            <a:off x="1648533" y="3584223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02639EF1-3362-2644-96A9-15100C51322B}"/>
              </a:ext>
            </a:extLst>
          </p:cNvPr>
          <p:cNvSpPr/>
          <p:nvPr/>
        </p:nvSpPr>
        <p:spPr>
          <a:xfrm>
            <a:off x="2098089" y="2460978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68BA1BC6-5773-9B40-B89D-3BDE15D652D6}"/>
              </a:ext>
            </a:extLst>
          </p:cNvPr>
          <p:cNvSpPr/>
          <p:nvPr/>
        </p:nvSpPr>
        <p:spPr>
          <a:xfrm>
            <a:off x="4696833" y="2843319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4BD1A634-0858-3249-BC74-0AAD55A2C775}"/>
              </a:ext>
            </a:extLst>
          </p:cNvPr>
          <p:cNvSpPr/>
          <p:nvPr/>
        </p:nvSpPr>
        <p:spPr>
          <a:xfrm>
            <a:off x="2051587" y="5221112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E6BCB8D7-CC36-A947-BC66-22AE5EDF6510}"/>
              </a:ext>
            </a:extLst>
          </p:cNvPr>
          <p:cNvSpPr/>
          <p:nvPr/>
        </p:nvSpPr>
        <p:spPr>
          <a:xfrm>
            <a:off x="4491334" y="6124224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94652E7C-66CC-FF4B-83F7-853342B2893F}"/>
              </a:ext>
            </a:extLst>
          </p:cNvPr>
          <p:cNvSpPr/>
          <p:nvPr/>
        </p:nvSpPr>
        <p:spPr>
          <a:xfrm>
            <a:off x="4587289" y="5198535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4F6742FF-4B8E-6041-B710-AB6515BF828F}"/>
              </a:ext>
            </a:extLst>
          </p:cNvPr>
          <p:cNvSpPr/>
          <p:nvPr/>
        </p:nvSpPr>
        <p:spPr>
          <a:xfrm>
            <a:off x="4830000" y="3816244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6EFF0FA0-7E28-C64C-9019-E1B62A9A0575}"/>
              </a:ext>
            </a:extLst>
          </p:cNvPr>
          <p:cNvSpPr/>
          <p:nvPr/>
        </p:nvSpPr>
        <p:spPr>
          <a:xfrm>
            <a:off x="4766520" y="3244958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AEDCFC92-3B15-FC46-A4F6-AF07BFC00E38}"/>
              </a:ext>
            </a:extLst>
          </p:cNvPr>
          <p:cNvSpPr/>
          <p:nvPr/>
        </p:nvSpPr>
        <p:spPr>
          <a:xfrm>
            <a:off x="4510567" y="1563512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0DFEF467-CD43-B74F-A5AF-34DC226A3D42}"/>
              </a:ext>
            </a:extLst>
          </p:cNvPr>
          <p:cNvSpPr/>
          <p:nvPr/>
        </p:nvSpPr>
        <p:spPr>
          <a:xfrm>
            <a:off x="4587288" y="2442706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5C01D9B7-6DE0-834C-91DB-B65E6F40A6BE}"/>
              </a:ext>
            </a:extLst>
          </p:cNvPr>
          <p:cNvSpPr/>
          <p:nvPr/>
        </p:nvSpPr>
        <p:spPr>
          <a:xfrm>
            <a:off x="3304328" y="1405467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249C4641-AA7F-9946-B6B2-0653E11716D1}"/>
              </a:ext>
            </a:extLst>
          </p:cNvPr>
          <p:cNvSpPr/>
          <p:nvPr/>
        </p:nvSpPr>
        <p:spPr>
          <a:xfrm>
            <a:off x="2098089" y="2014768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ounded Rectangle 30">
            <a:extLst>
              <a:ext uri="{FF2B5EF4-FFF2-40B4-BE49-F238E27FC236}">
                <a16:creationId xmlns:a16="http://schemas.microsoft.com/office/drawing/2014/main" id="{64608DE8-83FE-5D47-9ACB-06EFF6DE9E07}"/>
              </a:ext>
            </a:extLst>
          </p:cNvPr>
          <p:cNvSpPr/>
          <p:nvPr/>
        </p:nvSpPr>
        <p:spPr>
          <a:xfrm>
            <a:off x="1872311" y="3053644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ounded Rectangle 31">
            <a:extLst>
              <a:ext uri="{FF2B5EF4-FFF2-40B4-BE49-F238E27FC236}">
                <a16:creationId xmlns:a16="http://schemas.microsoft.com/office/drawing/2014/main" id="{50AD7D90-DCB1-5144-BF20-BC98121E9544}"/>
              </a:ext>
            </a:extLst>
          </p:cNvPr>
          <p:cNvSpPr/>
          <p:nvPr/>
        </p:nvSpPr>
        <p:spPr>
          <a:xfrm>
            <a:off x="1736844" y="4662013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E1450462-3BBF-494B-B6A0-CAC8BE2A0865}"/>
              </a:ext>
            </a:extLst>
          </p:cNvPr>
          <p:cNvSpPr/>
          <p:nvPr/>
        </p:nvSpPr>
        <p:spPr>
          <a:xfrm>
            <a:off x="2098089" y="6118579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">
            <a:extLst>
              <a:ext uri="{FF2B5EF4-FFF2-40B4-BE49-F238E27FC236}">
                <a16:creationId xmlns:a16="http://schemas.microsoft.com/office/drawing/2014/main" id="{DB66733A-CC0C-A347-981A-E4CC3B3288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9293" y="1860286"/>
            <a:ext cx="4597285" cy="92420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Beth ydy hwn?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35" name="Rectangle 3">
            <a:extLst>
              <a:ext uri="{FF2B5EF4-FFF2-40B4-BE49-F238E27FC236}">
                <a16:creationId xmlns:a16="http://schemas.microsoft.com/office/drawing/2014/main" id="{75965AF0-CE61-B046-80B2-A91B3A0C9A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8092" y="3374780"/>
            <a:ext cx="4597285" cy="92420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Beth ydy hon?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36" name="Rectangle 3">
            <a:extLst>
              <a:ext uri="{FF2B5EF4-FFF2-40B4-BE49-F238E27FC236}">
                <a16:creationId xmlns:a16="http://schemas.microsoft.com/office/drawing/2014/main" id="{3FC77F87-BD12-7045-949B-116AA55A37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8091" y="4889274"/>
            <a:ext cx="4597285" cy="92420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solidFill>
              <a:schemeClr val="tx1">
                <a:lumMod val="95000"/>
                <a:lumOff val="5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Beth ydy rhain?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95968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7" dur="2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8" dur="2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" fill="hold">
                          <p:stCondLst>
                            <p:cond delay="indefinite"/>
                          </p:stCondLst>
                          <p:childTnLst>
                            <p:par>
                              <p:cTn id="1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3" dur="2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4" dur="2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5" fill="hold">
                          <p:stCondLst>
                            <p:cond delay="indefinite"/>
                          </p:stCondLst>
                          <p:childTnLst>
                            <p:par>
                              <p:cTn id="1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7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9" dur="2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20" dur="2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1" fill="hold">
                          <p:stCondLst>
                            <p:cond delay="indefinite"/>
                          </p:stCondLst>
                          <p:childTnLst>
                            <p:par>
                              <p:cTn id="2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3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25" dur="2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26" dur="2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7" fill="hold">
                          <p:stCondLst>
                            <p:cond delay="indefinite"/>
                          </p:stCondLst>
                          <p:childTnLst>
                            <p:par>
                              <p:cTn id="2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9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31" dur="2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32" dur="2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3" fill="hold">
                          <p:stCondLst>
                            <p:cond delay="indefinite"/>
                          </p:stCondLst>
                          <p:childTnLst>
                            <p:par>
                              <p:cTn id="3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5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37" dur="20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38" dur="20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9" fill="hold">
                          <p:stCondLst>
                            <p:cond delay="indefinite"/>
                          </p:stCondLst>
                          <p:childTnLst>
                            <p:par>
                              <p:cTn id="4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1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43" dur="2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44" dur="2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5" fill="hold">
                          <p:stCondLst>
                            <p:cond delay="indefinite"/>
                          </p:stCondLst>
                          <p:childTnLst>
                            <p:par>
                              <p:cTn id="4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7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49" dur="2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50" dur="2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1" fill="hold">
                          <p:stCondLst>
                            <p:cond delay="indefinite"/>
                          </p:stCondLst>
                          <p:childTnLst>
                            <p:par>
                              <p:cTn id="5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3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55" dur="2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56" dur="2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7" fill="hold">
                          <p:stCondLst>
                            <p:cond delay="indefinite"/>
                          </p:stCondLst>
                          <p:childTnLst>
                            <p:par>
                              <p:cTn id="5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9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61" dur="2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62" dur="2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3" fill="hold">
                          <p:stCondLst>
                            <p:cond delay="indefinite"/>
                          </p:stCondLst>
                          <p:childTnLst>
                            <p:par>
                              <p:cTn id="6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5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67" dur="20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68" dur="20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9" fill="hold">
                          <p:stCondLst>
                            <p:cond delay="indefinite"/>
                          </p:stCondLst>
                          <p:childTnLst>
                            <p:par>
                              <p:cTn id="7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71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73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74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75" fill="hold">
                          <p:stCondLst>
                            <p:cond delay="indefinite"/>
                          </p:stCondLst>
                          <p:childTnLst>
                            <p:par>
                              <p:cTn id="7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77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79" dur="2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80" dur="2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1" fill="hold">
                          <p:stCondLst>
                            <p:cond delay="indefinite"/>
                          </p:stCondLst>
                          <p:childTnLst>
                            <p:par>
                              <p:cTn id="8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3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85" dur="2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86" dur="2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7" fill="hold">
                          <p:stCondLst>
                            <p:cond delay="indefinite"/>
                          </p:stCondLst>
                          <p:childTnLst>
                            <p:par>
                              <p:cTn id="8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9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91" dur="2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92" dur="2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3" fill="hold">
                          <p:stCondLst>
                            <p:cond delay="indefinite"/>
                          </p:stCondLst>
                          <p:childTnLst>
                            <p:par>
                              <p:cTn id="9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5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97" dur="2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98" dur="2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9" fill="hold">
                          <p:stCondLst>
                            <p:cond delay="indefinite"/>
                          </p:stCondLst>
                          <p:childTnLst>
                            <p:par>
                              <p:cTn id="10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1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03" dur="20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04" dur="20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5" fill="hold">
                          <p:stCondLst>
                            <p:cond delay="indefinite"/>
                          </p:stCondLst>
                          <p:childTnLst>
                            <p:par>
                              <p:cTn id="10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7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09" dur="20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10" dur="20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6" grpId="0" animBg="1"/>
          <p:bldP spid="18" grpId="0" animBg="1"/>
          <p:bldP spid="19" grpId="0" animBg="1"/>
          <p:bldP spid="20" grpId="0" animBg="1"/>
          <p:bldP spid="21" grpId="0" animBg="1"/>
          <p:bldP spid="22" grpId="0" animBg="1"/>
          <p:bldP spid="23" grpId="0" animBg="1"/>
          <p:bldP spid="24" grpId="0" animBg="1"/>
          <p:bldP spid="25" grpId="0" animBg="1"/>
          <p:bldP spid="26" grpId="0" animBg="1"/>
          <p:bldP spid="27" grpId="0" animBg="1"/>
          <p:bldP spid="28" grpId="0" animBg="1"/>
          <p:bldP spid="29" grpId="0" animBg="1"/>
          <p:bldP spid="30" grpId="0" animBg="1"/>
          <p:bldP spid="31" grpId="0" animBg="1"/>
          <p:bldP spid="32" grpId="0" animBg="1"/>
          <p:bldP spid="33" grpId="0" animBg="1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2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2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" fill="hold">
                          <p:stCondLst>
                            <p:cond delay="indefinite"/>
                          </p:stCondLst>
                          <p:childTnLst>
                            <p:par>
                              <p:cTn id="1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3" dur="2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4" dur="2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5" fill="hold">
                          <p:stCondLst>
                            <p:cond delay="indefinite"/>
                          </p:stCondLst>
                          <p:childTnLst>
                            <p:par>
                              <p:cTn id="1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7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2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2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1" fill="hold">
                          <p:stCondLst>
                            <p:cond delay="indefinite"/>
                          </p:stCondLst>
                          <p:childTnLst>
                            <p:par>
                              <p:cTn id="2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3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5" dur="2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6" dur="2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7" fill="hold">
                          <p:stCondLst>
                            <p:cond delay="indefinite"/>
                          </p:stCondLst>
                          <p:childTnLst>
                            <p:par>
                              <p:cTn id="2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9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2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2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3" fill="hold">
                          <p:stCondLst>
                            <p:cond delay="indefinite"/>
                          </p:stCondLst>
                          <p:childTnLst>
                            <p:par>
                              <p:cTn id="3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5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7" dur="20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8" dur="20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9" fill="hold">
                          <p:stCondLst>
                            <p:cond delay="indefinite"/>
                          </p:stCondLst>
                          <p:childTnLst>
                            <p:par>
                              <p:cTn id="4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1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2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2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5" fill="hold">
                          <p:stCondLst>
                            <p:cond delay="indefinite"/>
                          </p:stCondLst>
                          <p:childTnLst>
                            <p:par>
                              <p:cTn id="4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7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9" dur="2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0" dur="2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1" fill="hold">
                          <p:stCondLst>
                            <p:cond delay="indefinite"/>
                          </p:stCondLst>
                          <p:childTnLst>
                            <p:par>
                              <p:cTn id="5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3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5" dur="2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6" dur="2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7" fill="hold">
                          <p:stCondLst>
                            <p:cond delay="indefinite"/>
                          </p:stCondLst>
                          <p:childTnLst>
                            <p:par>
                              <p:cTn id="5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9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1" dur="2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2" dur="2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3" fill="hold">
                          <p:stCondLst>
                            <p:cond delay="indefinite"/>
                          </p:stCondLst>
                          <p:childTnLst>
                            <p:par>
                              <p:cTn id="6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5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7" dur="20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8" dur="20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9" fill="hold">
                          <p:stCondLst>
                            <p:cond delay="indefinite"/>
                          </p:stCondLst>
                          <p:childTnLst>
                            <p:par>
                              <p:cTn id="7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71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3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4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75" fill="hold">
                          <p:stCondLst>
                            <p:cond delay="indefinite"/>
                          </p:stCondLst>
                          <p:childTnLst>
                            <p:par>
                              <p:cTn id="7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77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9" dur="2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0" dur="2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1" fill="hold">
                          <p:stCondLst>
                            <p:cond delay="indefinite"/>
                          </p:stCondLst>
                          <p:childTnLst>
                            <p:par>
                              <p:cTn id="8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3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5" dur="2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6" dur="2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7" fill="hold">
                          <p:stCondLst>
                            <p:cond delay="indefinite"/>
                          </p:stCondLst>
                          <p:childTnLst>
                            <p:par>
                              <p:cTn id="8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9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1" dur="2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2" dur="2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3" fill="hold">
                          <p:stCondLst>
                            <p:cond delay="indefinite"/>
                          </p:stCondLst>
                          <p:childTnLst>
                            <p:par>
                              <p:cTn id="9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5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7" dur="2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8" dur="2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9" fill="hold">
                          <p:stCondLst>
                            <p:cond delay="indefinite"/>
                          </p:stCondLst>
                          <p:childTnLst>
                            <p:par>
                              <p:cTn id="10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1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03" dur="20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4" dur="20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5" fill="hold">
                          <p:stCondLst>
                            <p:cond delay="indefinite"/>
                          </p:stCondLst>
                          <p:childTnLst>
                            <p:par>
                              <p:cTn id="10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7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09" dur="20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10" dur="20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6" grpId="0" animBg="1"/>
          <p:bldP spid="18" grpId="0" animBg="1"/>
          <p:bldP spid="19" grpId="0" animBg="1"/>
          <p:bldP spid="20" grpId="0" animBg="1"/>
          <p:bldP spid="21" grpId="0" animBg="1"/>
          <p:bldP spid="22" grpId="0" animBg="1"/>
          <p:bldP spid="23" grpId="0" animBg="1"/>
          <p:bldP spid="24" grpId="0" animBg="1"/>
          <p:bldP spid="25" grpId="0" animBg="1"/>
          <p:bldP spid="26" grpId="0" animBg="1"/>
          <p:bldP spid="27" grpId="0" animBg="1"/>
          <p:bldP spid="28" grpId="0" animBg="1"/>
          <p:bldP spid="29" grpId="0" animBg="1"/>
          <p:bldP spid="30" grpId="0" animBg="1"/>
          <p:bldP spid="31" grpId="0" animBg="1"/>
          <p:bldP spid="32" grpId="0" animBg="1"/>
          <p:bldP spid="33" grpId="0" animBg="1"/>
        </p:bldLst>
      </p:timing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6DCE718-97A4-B54C-B833-6D87B1BFDB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623" y="384571"/>
            <a:ext cx="10622844" cy="5952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771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3">
            <a:extLst>
              <a:ext uri="{FF2B5EF4-FFF2-40B4-BE49-F238E27FC236}">
                <a16:creationId xmlns:a16="http://schemas.microsoft.com/office/drawing/2014/main" id="{C9815D1E-4925-C94E-B23F-E56C851F2C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8906" y="1089077"/>
            <a:ext cx="3443111" cy="5604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gwres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peswch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annwyd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ffliw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dannodd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Covid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9269961" y="305923"/>
            <a:ext cx="2540000" cy="63872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arnaf 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arnat ti.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arno fe.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arni hi.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arnon ni.</a:t>
            </a:r>
            <a:endParaRPr lang="cy-GB" sz="2500" b="1" dirty="0">
              <a:latin typeface="Calibri"/>
              <a:cs typeface="Calibri"/>
            </a:endParaRP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arnoch chi.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arnyn nhw.</a:t>
            </a: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i="1" dirty="0">
              <a:solidFill>
                <a:srgbClr val="D519F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cy-GB" sz="2000" b="1" i="1" dirty="0">
              <a:solidFill>
                <a:schemeClr val="accent4">
                  <a:lumMod val="60000"/>
                  <a:lumOff val="40000"/>
                </a:schemeClr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FE467A-A397-DD4E-B7EF-15467E86D5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511" y="2177910"/>
            <a:ext cx="1826978" cy="132164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DAC5F20-8C9D-604C-9A1C-7C48629D1F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3844" y="4833797"/>
            <a:ext cx="1123902" cy="65068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BC91B17-06E7-F847-90F1-6B7ECC63D92A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97"/>
          <a:stretch/>
        </p:blipFill>
        <p:spPr>
          <a:xfrm>
            <a:off x="7452066" y="2103926"/>
            <a:ext cx="1057109" cy="73516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29E0279-490E-2F40-9D37-82FAF947DCD3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3844" y="3964555"/>
            <a:ext cx="1123902" cy="62910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AA7F1B3-5B3B-7147-9840-050D4534334B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066" y="2999109"/>
            <a:ext cx="1241808" cy="72530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34D83BB-7950-A948-952C-95989B68AD0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42416" y="1222241"/>
            <a:ext cx="866759" cy="653870"/>
          </a:xfrm>
          <a:prstGeom prst="rect">
            <a:avLst/>
          </a:prstGeom>
        </p:spPr>
      </p:pic>
      <p:sp>
        <p:nvSpPr>
          <p:cNvPr id="27" name="Rectangle 3">
            <a:extLst>
              <a:ext uri="{FF2B5EF4-FFF2-40B4-BE49-F238E27FC236}">
                <a16:creationId xmlns:a16="http://schemas.microsoft.com/office/drawing/2014/main" id="{1FB26D1D-6E72-FC44-86DB-E51536C485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9961" y="1892833"/>
            <a:ext cx="2411001" cy="32134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Mae</a:t>
            </a:r>
          </a:p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Oes?</a:t>
            </a:r>
          </a:p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Does dim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44BE8A8E-9EE6-714D-8DB3-3B543BF9455A}"/>
              </a:ext>
            </a:extLst>
          </p:cNvPr>
          <p:cNvSpPr txBox="1">
            <a:spLocks/>
          </p:cNvSpPr>
          <p:nvPr/>
        </p:nvSpPr>
        <p:spPr>
          <a:xfrm>
            <a:off x="270934" y="143121"/>
            <a:ext cx="5057422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B36FD3C9-309E-8743-B0B8-D20AD08F16D0}"/>
              </a:ext>
            </a:extLst>
          </p:cNvPr>
          <p:cNvSpPr txBox="1">
            <a:spLocks/>
          </p:cNvSpPr>
          <p:nvPr/>
        </p:nvSpPr>
        <p:spPr>
          <a:xfrm>
            <a:off x="403225" y="280588"/>
            <a:ext cx="4846108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sy’n bod arnat ti?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19FE8FE9-B5DD-BD4C-A1B9-78EAF69CCDD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4406" t="5976" r="3061" b="11306"/>
          <a:stretch/>
        </p:blipFill>
        <p:spPr>
          <a:xfrm>
            <a:off x="2799645" y="5528093"/>
            <a:ext cx="2196627" cy="1002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5335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3">
            <a:extLst>
              <a:ext uri="{FF2B5EF4-FFF2-40B4-BE49-F238E27FC236}">
                <a16:creationId xmlns:a16="http://schemas.microsoft.com/office/drawing/2014/main" id="{C9815D1E-4925-C94E-B23F-E56C851F2C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66677" y="997738"/>
            <a:ext cx="3443111" cy="5604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FF0000"/>
                </a:solidFill>
                <a:latin typeface="Calibri"/>
                <a:cs typeface="Calibri"/>
              </a:rPr>
              <a:t>clust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</a:t>
            </a:r>
            <a:r>
              <a:rPr lang="cy-GB" sz="3500" b="1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ost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FF0000"/>
                </a:solidFill>
                <a:latin typeface="Calibri"/>
                <a:cs typeface="Calibri"/>
              </a:rPr>
              <a:t>braich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</a:t>
            </a:r>
            <a:r>
              <a:rPr lang="cy-GB" sz="3500" b="1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ost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0070C0"/>
                </a:solidFill>
                <a:latin typeface="Calibri"/>
                <a:cs typeface="Calibri"/>
              </a:rPr>
              <a:t>gwddwg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tost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0070C0"/>
                </a:solidFill>
                <a:latin typeface="Calibri"/>
                <a:cs typeface="Calibri"/>
              </a:rPr>
              <a:t>bola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tost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0070C0"/>
                </a:solidFill>
                <a:latin typeface="Calibri"/>
                <a:cs typeface="Calibri"/>
              </a:rPr>
              <a:t>cefn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tost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0070C0"/>
                </a:solidFill>
                <a:latin typeface="Calibri"/>
                <a:cs typeface="Calibri"/>
              </a:rPr>
              <a:t>pen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tost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9266255" y="214584"/>
            <a:ext cx="2540000" cy="63872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fi.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ti.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fe.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hi.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ni.</a:t>
            </a:r>
            <a:endParaRPr lang="cy-GB" sz="2500" b="1" dirty="0">
              <a:latin typeface="Calibri"/>
              <a:cs typeface="Calibri"/>
            </a:endParaRP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chi.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nhw.</a:t>
            </a: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i="1" dirty="0">
              <a:solidFill>
                <a:srgbClr val="D519F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cy-GB" sz="2000" b="1" i="1" dirty="0">
              <a:solidFill>
                <a:schemeClr val="accent4">
                  <a:lumMod val="60000"/>
                  <a:lumOff val="40000"/>
                </a:schemeClr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27" name="Rectangle 3">
            <a:extLst>
              <a:ext uri="{FF2B5EF4-FFF2-40B4-BE49-F238E27FC236}">
                <a16:creationId xmlns:a16="http://schemas.microsoft.com/office/drawing/2014/main" id="{1FB26D1D-6E72-FC44-86DB-E51536C485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20390" y="1778269"/>
            <a:ext cx="2251499" cy="32134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Mae</a:t>
            </a:r>
          </a:p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Oes?</a:t>
            </a:r>
          </a:p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Does dim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7E4C49-4AD8-1846-B9DF-C5326FA847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225" y="2288166"/>
            <a:ext cx="1913873" cy="1273716"/>
          </a:xfrm>
          <a:prstGeom prst="rect">
            <a:avLst/>
          </a:prstGeom>
        </p:spPr>
      </p:pic>
      <p:pic>
        <p:nvPicPr>
          <p:cNvPr id="14" name="Picture 13" descr="C:\Users\Mam\AppData\Local\Microsoft\Windows\Temporary Internet Files\Content.IE5\W8M144FB\MP900409108[1].jpg">
            <a:extLst>
              <a:ext uri="{FF2B5EF4-FFF2-40B4-BE49-F238E27FC236}">
                <a16:creationId xmlns:a16="http://schemas.microsoft.com/office/drawing/2014/main" id="{36000947-6633-834B-950E-299EF6F9DA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645" y="1143277"/>
            <a:ext cx="922692" cy="654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7" descr="C:\Users\Mam\AppData\Local\Microsoft\Windows\Temporary Internet Files\Content.IE5\VBW8MLD7\MC900001143[1].wmf">
            <a:extLst>
              <a:ext uri="{FF2B5EF4-FFF2-40B4-BE49-F238E27FC236}">
                <a16:creationId xmlns:a16="http://schemas.microsoft.com/office/drawing/2014/main" id="{53A8A06E-7369-CE4B-A00D-8E35BFCC0C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591" y="3784454"/>
            <a:ext cx="646740" cy="7289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 descr="C:\Users\Mam\AppData\Local\Microsoft\Windows\Temporary Internet Files\Content.IE5\CJWA30KI\MC900018399[1].wmf">
            <a:extLst>
              <a:ext uri="{FF2B5EF4-FFF2-40B4-BE49-F238E27FC236}">
                <a16:creationId xmlns:a16="http://schemas.microsoft.com/office/drawing/2014/main" id="{DACE3953-0981-9340-A476-AC752D72C6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1715" y="4629730"/>
            <a:ext cx="773688" cy="923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22" descr="C:\Users\Mam\AppData\Local\Microsoft\Windows\Temporary Internet Files\Content.IE5\9AJXT9HH\MP900422200[1].jpg">
            <a:extLst>
              <a:ext uri="{FF2B5EF4-FFF2-40B4-BE49-F238E27FC236}">
                <a16:creationId xmlns:a16="http://schemas.microsoft.com/office/drawing/2014/main" id="{F8B6E8A2-84AA-0246-A9EB-FB1C5F48B8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7477947" y="5701546"/>
            <a:ext cx="781702" cy="667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27" descr="C:\Users\Mam\AppData\Local\Microsoft\Windows\Temporary Internet Files\Content.IE5\VBW8MLD7\MP900185160[1].jpg">
            <a:extLst>
              <a:ext uri="{FF2B5EF4-FFF2-40B4-BE49-F238E27FC236}">
                <a16:creationId xmlns:a16="http://schemas.microsoft.com/office/drawing/2014/main" id="{B95F7635-C8C1-5446-AE1C-D0EBCF8355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4141" y="3037777"/>
            <a:ext cx="764508" cy="544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AutoShape 16" descr="data:image/jpeg;base64,/9j/4AAQSkZJRgABAQAAAQABAAD/2wCEAAkGBhQSEBUUExQWFRQVFBgXFBUUGBUVFxYXFRocFBYVFhUXGyYeGBkjGRUVHy8gJCcpLCwsFx8xNTAqNSYrLCkBCQoKDgwOGg8PGiwlHyUsLCksKy0tLCosLCksKSwsLywqLC8pLCwpKSksKSwsLCwpKSwsLCksLCwsLCwpKSwsLP/AABEIAQ0AvAMBIgACEQEDEQH/xAAcAAEAAQUBAQAAAAAAAAAAAAAABQEDBAYHAgj/xABMEAACAQIDBAcDBwoDBAsAAAABAgMAEQQSIQUGMUEHEyJRYXGBUpGhFCMyQmKCsTNDU3KSorLB0fDC0uFzg5OjCBUWJDQ1VGN0w9P/xAAbAQEAAgMBAQAAAAAAAAAAAAAAAwQBAgUGB//EADIRAAIBAwMCAgkDBQEAAAAAAAABAgMEERIhMQVBUWEGEyIyQnGBkdEUFaEkUrHB8CP/2gAMAwEAAhEDEQA/AO40pSgFKUoBSlUvQFL1hbU21Dh0zzSLGvLMdT4Ko1Y+ABrUt8+kcYdmhw9nmGjudUjPdb67+HAc+6uWYvGPLIZJXaRzxZzc+Q7h4CwqrVuFDZcnbsej1blKcvZj/L+R0nanS8guMPCX7nlORfMKLsfW3pWr47pHx0l7SiMd0SBfczFm+NaxSqMrmpLueoo9HtKS93L8XuZuI23iJPp4iZu+8kg+CsBWGzk63N+VyT+NUpUOqT7nQjQpR4il9EZOH2nNGbpNKv6sjge4G3wrY9j9JmLhIEhE6cxJYPbwkUfxA1qdK3jWnHhkFawt6yxOC/wzvW7W9UGNjzRNZh9ONrB0v3gcRxsRcH4VN1867K2pJhplliazqfRhzRhzUjl+BArvWxNsLicPHMn0XW9jxU8GU+INxXToVvWLzPE9T6c7Oe28Xx+GSFKsT46NNXdFH2mC/iaj5N7sGvHFYe/d1sZPuBvU+UctQk+ES9K199/sCOOJT0zH8FqyekjAf+oH7Ev+Ssa4+JIqFV8Rf2Zs1K1kdJGA/TgeaS/5Kkdnbz4ac5Yp43b2QwD+eQ2a3jaiknwzEqNSG8otfQlaVQGq1sRClKUApSlAUNaV0kb2nCxCGJrTSg6jjHHfKWH2idB6nlW6Oa+fN4NqnFYqWY8HbseCL2Y9P1QD61XuKjhDbk6/SLNXVf2vdju/9Ef/AH/ZpSlcg+hJJLCFKGrRn9kX8eA9/P0rKWTVzS5Lpry0oHE+n+lW8t+Lei9ke/ifhVxEA4C1ODXVng89ceSnzNgPjr8KAMeYHkCfxtVwUpkzpfdlvqu9m99v4bVejlZVyhnC3vlDOASeJK3tXmlNTNXSg+Vn57lOrF72F++wv76rSlYy3ybqKXCFLUJtU7sTcbF4qxSMoh/OS3RbeAIzP5gW8a2jTcuEQ17mlQWakkiBNbXuTudNiZY5iCkCOr9YdC5RgwWMHjcjVuFuBvW87A6McPBZpfn5BrdwBGD9mPUHza9biosKv0rXDzI8t1DrnrYunRWz7v8AAFVpSrx5cUpSgFKUoCG3wxXV4DEP3QuB4Zhlv8a4GBXcukT/AMsxP+z/AMS6Vw2/9+Vc6895I9h6OpKnUfmhUXtLeKOK4HbbuHAebf0qM25t8m6Rmy8yOLeXcPxrGh3RnbASY4i0KOqAni+Y5WZfBWKgnvalG1ytUx1Hrehunb8+P4MvZK4vaWIEEBVWIZgL5VAUZiWaxNuA8yKjdvbHxOFk6vEo6Pyzahh3owNmHlXUf+j9sfTE4kj2YUP78n/1j311PbOxIcXEYsRGsiHkeINrZlbireIq1mMHhI83OdWstU5Ns4J0Rbmx4/EymdS0MUeoDMt3c2QZlIPAMbeFb9tzoTiKk4OeWFxwV2LxnuF/pL53NbZuZubFs2FooiWzyM5ZgM1joqm3cot6k86nJ8QqKXdgqqLsxIUKBxJJNgKxKWWIJxXJxDcXdWeTHz4TGtIjRRZ1Iym/aADAlTmUg6WIqu+myZdmMpkHWwOSElTQg8crodA1uFjrXXdl7UwuKcywSQzOi5C8ZDMqsQ2U21CkgHur1vLsNcZhJcO/CRCAfZcaow8Q1jUUowb3Rdo31zSXsTf13OE4TbMUn0XF+46H41m3rnGJgaN2RhZkYqw7ipsR7xXZ+h7YqtgzPNhTibysIy0i5QiBRZYnOVjmD8ePCtJ2i7M6dD0hljFWGX5EVs7ZU2INoI3l8UF1Hm57I9TW47H6JZnscRIsQ9lPnH9W+gvpmrpeysXHJGDFoqkqUtlKMvFGT6rDurMqWFrCPO5QuOu3FTaHsry5+5BbF3HwmGsUiDOPzknbf0J0X7oFToSvQpVpJLg4s5ym9UnllLVWlKyaClKUApSlAKUpQETvXheswOIS1yYXsBzIUsB7wK+ZN49qZECDiw1/V7vX+XjX1e9fI/SFsFsNjX1LwuzGCSzBWRTlyqSNctspI0NrjQgmGdJTkm+x0La+lQozpx+LBC7K2e2JxEcK/SlkVAeQzG1/IXv6V9QbT3ajbZsmCjFk+TmOMeIXsHzzBTeuE9DWD6zbEJP5tZJPVUIHxNfSFqxUe6K9JZTbNd3B3dOB2dFCR87lLyC/GR+0VuO4WX0rkGxOk3aT7TjDSMwecI2HsMgBbKUCAaEDmNdNb19A1ipsqESmYRRiU8ZAi5zfjd7X9b1op85JHF7JGWa1zpA2BJjdnywQkCRspW5sGyMGyE8gbVsVK1Tw8m+MrDOUdEO4OLweJknxK9UpiMYTMGLksrZjlJAAy8/arq5pVrFYoRoztfKou1hew5n04+lG8vJiMVFYPnnpH3ZdtuSQwrdsS6vGPGUXY+ADh7nkBXe93tjLhMLFh01ESBSfaPFm9WJPrXp9iRfKflOX58RdUHOpVLlrKO+54+lWDj8QgRGhV3ZwiukgRGJBIZlPaTRToA3nUjk5YRpGKjlsktlG2LlA4NDGzD7QeRFPmVW33KnajdjbLMQZnYNLIQXYCyiwsqIOSqNBzJuTxqSqeOy3K0nl5FKUrJqKUpQClKUApSlAKUpQEZvJIVwstrglctxoVzkIWB5EBifSoLbm62HxeHEE0YMajsW0MdhlBQ8iAPUVtOMwyyIyMLq6lWHC4YWIuOGhqDjweKQZckcltBKZDGSORkQRtZrccpIJ9m9RzT7E1OSXJpW5nRUuzsa06TmRDEyBGQB1zEcWBs30TyFb9UbsyFkmnEpDTZkJYAgdUV+bCA8FDCUcdSCTxtUlUEst7k8MY2KI4N7EGxsdefce41Wo7FYd43M0IzE262Lh1gGgdCdBKPHRhoeRXLwmNSVcyNcA2YcCp5qynVWHcaxg2L1KUrGAKj94NcNIvOReqUd7TfNL8WufAGs53CgkkAAXJJAAA4kk8BUfhbzyCUgiJLmEG4LsRYzFSNABmCg95butnBhkmxuSe8399Yts+LgQfUzzN6KYV95lb3eFXppQilmIVVBLMeAA1JJPIC9e93sM1mndSrzEFVPFIlv1SEcjqzkcmkYVJTWXk0qPEcEyBVaoKrVgqClKUApSlAKUpQClKUApSlAKpVaUBC7cwLXWeMZnjBDoOMsR1ZB3sCAy+II+sa8QYhZFDoQysLqR3cPgQRY8CLcQanCKhMdsZldpcOVBY3kiYkRyHm1wCY3PtAEHmDxqKcM7olp1NOzPVYeK2WrtnBZJLW6yM5WsOAbk6+DA25c7odqKWCOGik4dXKMpJ+wblZPulqzageUWU0+CPy4leDRSDvcPE3rkDKx8gtV6zEngkK+JkdiPuhBf3is6q30oCOGyc5DTuZSDcJbJECOB6u5zEci5a3K1Z0kgUFmIAAJJJAAA4kk6AVhf9bKxKwq07DT5qxRSOTSnsKRzFyR3HhWXhtgtIwbFFXscywpfqlPEFs2srA8CwAvqFBANbKDZpKaiY+DwpxTB2BGHUhkVhYzsNVdlOoiBsQDqxsToBfZhVAKrViKwsFaUnJ5FKUrY1FKUoBSlKAUpSgFKUoBSlKAUpSgFKE1FttvOSII2msbFwQsQINiOsP0iDxyhrcONAZ2JwySKVdVdTxVgGB8wdDWtbc2ZBAEZZGgHWDMFmZAynsmwLWsrMjaD6tSxxmJGrQRkd0c5LegkhRfewrX8HvBBE7/LEkhnZ3u88TMjoCSvVyKGQRqh1UHs6k3uWOGjKeGXcZhwgW8uIcsQqIknakYi4VbAchcm9gASdKwYdiLNhHEyl5bTxkySPLZkd4bjMbGxUENYHmAOFWd3dv4YzP1B69yX+TRj5tIsOzE5laS11Zgx7OY2VVAGXXYsFhXVWzgAvI7kLcquc3IDMoJ1ubkDU8KhcdJYjLUyX2ZOHgjYWAaNGAGgAZQRYchrWVXOcdvFFs2FYRjWJjUKkKpFI9hoAQAMo04sRxqO2P0362xOHsL/AE4De2vON/DjZj5Vbp0pzjlIqTnGDw2dYpUbsTeCDFx58PIsi8DbRlPc6nVT4EVI3qPGDZblaUpQClKUApSlAKUpQClKUApSlAKUpQGDtyB3w8ix6sV4A5SwuMyBvqlluoOlr1iw7YjVVCxTgAAKgglXLbgv0Qqj1AqYrE2jj0hTO50BsABdmJ0Cqo1ZidABQEfi9pzhWcpHh41Fy87B2H+7iOXmLfOa8LVGxbtfK2D4vO8QIKxS2GcjUM8SgLGvMJYv7bfVErhtnvK4mxA1U3ihuCsX2mI0eXj2uC3svNmmBQHOel/dMSYVcTGgz4YWIA/M8wAOGQ2YW4DNXHmxshXKZJCO4ySW92bWvqSaMMCCLgggg6gg6EH0r5r3q2EcHjJYNcqNeMnnG/aT1A7J8VNdOxlF5hJfI515GS9uLIlRaq1SldhbLCOW8sytm7Ulw8olhcxyD6y8x7LDgy+BuK7tuFv4m0I8rAJiEA6yMcCOAkjvxU93FToeRPz/AFmbJ2tJhZ0niNnjNx3MODIe9WGh9O6qd1bKqsrkt29w6bw+D6gqtYWxtqJiYI5ozdJEDDvF+R8Qbg+INZtcA7QpSlAKUpQClKUApSlAKUpQClKoTQFnGYxI0Z3OVVFyT/epvpbmajsBg2lfr5hZtepjP5lToWI/SsOJ5A5R9Ynyi/KZ8x/IQPZBykmXQv4rGbgfbufqipkCgCiq0pQFDXJunDZdmw+IA45oWP8AzI/gJfhXWq1vffZMeIihSVcynEx3FyvtC1xrbU1JSqermp+BHUh6yOjxPndVucouSeAUFifJRrXqbDshs6shPAOrIT5BgCa+h8Bs2KBcsMaRr3IoX1NuJ8TVnbsMbwMJo+tj+suXMQPbUcbrx7Pa00q3+7PV7uxD+1LT72589kVJ4PdjFSkhMNMSLXuhSwN7Xz2tfKfdTeXYvybESQg50sGjbjmikF0a/M2JF+9a7LsXaJmjweIJucRhcknjJD2rn1M/7VWrm7lCCnTWzKlvaRnUcJ8o89EuDnhwbxTgLkncKuZWZRoWVspIHaJYd4cHgRW71r2Dk6rF/ZxC28pYhcG32o8w/wBz41sANcbVr9pnV0aPZRWlKUApSlAKUpQClKUApSlAKjNuYhggjjNpJiI0Ps3uXk+4gZvMAcxUnUVinHy2EH9FLk/Xulx4nJmPlegM/CYVY0VEFlVQqjuA0FXqpemagK0rDxu14Yfysscf67qn8RqExXSXs5OOKRvCMPKfdGprKi3wjVyS5Zs16iN4z2Yf/kR/ia0ja/TbEtxhoHkPJpSI087DMxHnauf7x774rHdmaQCO9+qjGRLjgTxZvU1ap2dWfbHzIJ3dOHfJ2STbiFzFDaaZRdkRhZAdAZZNQmoOmraGwNXcfjerjuQDI3ZRFN88hGiLe2l+dtFBJ525Fu3v2cFhephw6Zy7M0jMbEn6JyKB9FQo4/V5XrYN2d9oFikxWLm6zF3ZRFaxEehWOBBoFbiW8O0dKqVbOrT3x3LdO8pz2z2Na6QQFxgjBBMWHhjYjmwDOfS0ikedbd0dbQz7PCE64bHJYfYxXzQ9M00n7Nczx2NaaV5X+nI5drd5PAeAFh6Vsm4G0cj4lL6PhjIo+3hnEq+ts3uNdatRcbVJ9jl0q2bpyXc61tlssJk5wlZvSI5n9THnHrWzKah54s2ZTwNwR4HTWr+7k2bCxX1IQIxPEmP5sk+ZUmuJSOzWXDJOlKVKQClKUApSlAKUpQClKUArHxuASVcsguL3HEFSODKwsVYd4INZFKAizsQ8sRiP2wfxUmtB6QNgbQkmVMKMS0Kx9thPlEjseBXrFFlAH1eZrqVUIreEtEtRrKOpYPmjFbp4lJWRoe2pGbtRm2YBgCc3Gxqg3ZxP6Mftp/Wt9kxfWvJLylkd1/VJtGf+GqH31SuLW9IrmM3GCjhPwOe7eGe5oo3WxJ+ovq61UbqYj2F/bWt5vSNHd1SNC7uSFUFRwBYklmAAsDz99Rw9Ir6clGOMvyMK3hxg0cbp4j2UHm4/pXobpYj/ANsfeP8AJa3eWJ0d45FCujAMAwYaosg1sOTiqVpP0gv4y0tpNeRn9PBdjSzudP3x/tP/AJKkdj7oTIXmM+HUQkh0ZnDurx2IQFNcySMo+0K3HY2wziLszFIVYr2dGlZdGs3FEBBW47RINiLVtOC2RDD+TiRTzYKC3mXPaJ8b10rfqF7UjmtJYa4wXKNlHKlgzFNxr/fM/jVNgSZZJ4u5+tX9Wa5OvM9asvoVqtWImy4uJuUiPF94fPL+6svurem9zo1V7JsIpSlWSoKUpQClKUApSlAKUpQClKUAqJ3s2h1OCnkvYiNgDe1mbsLr33YVLVz/AKZcU5wccEasxmlBZVF+xF2z+/1VMJ7N48zWb0xbNfhUZQFIIUADLYjTTlXuuYPHkOoMZ8Q0Z+Nqy4Nszr9GZ/U5/wCMGuVL0anLLpVYyOb+oXxJnRLVn7vG2Ow/67j9qJwK51DvbiBxyP8ArLY+9SKnt1N6zLjsKjRhSZx2la4+iw+iV/nVel0S8tqsZyjsnu0yWnWg5LDNn3iH/fsT4uh/5EQ/kaj7VKb0i2Om8ViPvXLf934VGVyL9f1E/mTT5PWDw8zv1MEki5ruwDssai/adgDfVjwHEnlYmtq2Vs+PAwPmkJBfO7tYdpgF0AuTe2gJZieZNapBM8biSN8jZSpuAwZTrZlPHXUHlr31lYPbLrKZJl+UHjGcyx9VcWYLGbJqdc4ObW17ACujZXVKMFGUt/MtUasEt2bjjcYI42ci4A4cCxNgqi/AliBr315Q58VEo16rNLIe4sjQxqeV2EkjW7lBrE2TgTj40mlJRAxKRRuwKvGxQtJILFmBBsAABx1NiNkwWzY4lyxrlF7niSzHizMblmNvpEk13KcfiJZ1VJYRlClKVOQilKUApSlAKUpQClKUApSlAUNajvbsDETTrJEqOixZcpfI1y2ZiAVsdAnMcDW30qOrTjVg4S4ZhrKwcqxGzZ00kw8w8k61fMmEuAPO1Qs2CwrmzpFfxVUb3aE1261a3iYFlxUxdVYIkcQzAML2MrCx8JE99cqfTIw3pzaNVRU3g5ZPufAeGdPJz8AwI+FU2Xuv1OKw8qykhMRDoyi5DSKn0gR7XdXQtpbr4YRSMkQjYRuQYi0WoUkHKhCnXvBr3DuCrRxss8q6RuQ3VuCQRJxKgjUd9SUlfQeI1crun4GkrVQaZG74C2PfxggPrmmH+EVD10TbG7kErGaVSWVLXDyJ2UuwByMObN76gNmbr4cwRFkYsY0LZpZzclRckGS3G9Vrrp0qlVz1JZJFRc3sa3aqm443A8dK2TGbtYZTEeojPz8asGXOCrnIc2e9x2r+lbHHuthBwwuHHlDEP8NQx6O5LeX8GJ0NO2SB6O8aD18NwSrLIADfSQZTpy7Ube+tzrHwuAjj+hGid+RVXx5DxNZFd+jTdOmoN5wbLgUpSpTIpSlAKUpQClKUApSlAKUpQCleJZlUXYhR3kgD3mvSsCLg3B1BFAUdwASdABcnuA4mta2QS0fWEWMzNKb8bSG6D0j6seS1JbxEmLqlNmnYReIV/wAow8REJCPECrQ3YiUfNtJF4JIxUdwyPmW3hatJx1I3hJRe55lW6sO9SPeLVm7Da+FhPfDH/CKjptm4lB2XilGv5RTE9rc2S6t+wtZ+73/hIL/oY/4RWIRcWbVJKWMHrbzWws5HEQyW88ptWDAtkUcLKPwrJ3l1wsqjiwCDvu5Cae+rX/Zxf02I/wCKf6UnFyMU56TB21+Qc+zle/hGwkPwU1swNQWO3VjeKRM0rFo3UZpZOLKVvoQOdSez8aHgjlJADRq5J0ADKG492tZjHAqSUnsZdKtwzqwurBh3ggj31crcjFKUoBSlKAUpSgFKUoBSlKAVS9DWNjtoJCjSSsERBdmY2AH98ud6BbkVs/DpNLMZgHlSRlCPqIo7nq8qHSzoFctzJI+pYVxGGGEcSx6QswWaMfRXObCZBwUhiMwFgQSeK6823y6RjOw6hOrC6JMQRiG8Et+SU2vY3vzC2rTMUJJyWnlkkLagSSO6r6E2/lVeVxCJ2KPR7iosvb58nc32r12MPUp1ww6lMwZVjWZ/phpDc3VFUdgN+VN7WqQXa7oyieIIHYKJI362MMdFVyURlJOgOW1yBe5rgGxduzYcAxSSQ6X+bJ6vxBj1UajmPWttj6V5pIuqmiWUErmlT5s5VYMbqwKliBxFhrwFqxG4i+djFbo9eCzDEvlz9jre2JsuHlbhaNz+6avYCLLEiniqKD5gAVzfavStFKoj6iQRs6dazMmkYdTIAouWuoI5ca6XHKCAQbgi4I5g8CKnjOMuGc6rb1aGFUi1nxI/bHaaCP2p1ZrcQsIM1/LOkY+9Xs7fhzFQxYro3VpJIARoQWRSLg8Re4rUt5t+IExhiLMCkEsZmQZlilly2uF7RyhBcqDYm3G9s7ZXSFs9cPHadEyooMQDFkIAuuRVvcG/KmqPiPUVcJ6XvxsbHhNsRSsVRwWHFDdXtfjkYBra2va1QWyE62PCRHWOPCQyyLyZmUJCrDmLrI1u9BWvbzdKGEaMhIpJSLmORh1IVvqujH5wN5AHlWobI6S8VHFkVIkLBFV2DMxjjQRJl+opyrfUEXYnLratJVoLuTw6fczeFB/XY69Ph1ixETRWVpWKyRqAFkQKSZGXkyHL2vtZTe62nBXMd2eknDqx+URtG72z4guZwbcM5IDIo7guUX9a6Th8QrqGRgysLqykMCDzBHEVtGalwQ1rerQlpqRaZepQUrcgFKUoBSlKAUpSgFKUoC1iZgilmIVVBLMdAABcknkABeuG75b3PjptCRh0b5lOF7fnXHtHkPqg9963npd2wUw0cC6dexz/AOzjsSv3mZB5Zq5RVC6q49hHqug2MZf1E18vyeBF2i3PgPAdw9eNeyarVK5+T1sUlwWYNMw7mPuPaH4mrxFeVSxJ77fAAV6pIxCOFgXrpey97jDsEOD86hOGjJ9q9oz45YyD92uaEVOz4dhsiFiDlbaEpHjaFox+8rr51Yt5OOrHgcfq1CFb1UZf3JfQgh/rc8SeNz3m5J868PApNyNe8XB941r3Var5Z2dEcacbGO0KqCwGoBN+J08TrXtIRkCkX0AI8hSeO6kDmLeh4/C9Xazl4NNCzxsW4lI0vex0PO3nz862LdHfCTAyc2w7H5yLuvxki7mHdwbhxsagKEVmFRwllEVe1p16bpzWV/3B9HYTFrKiujBkdQysNQQRcEe+r1c36H9rMVmw7G6oVkj8BISHUeAYBv8AeGukCu1CSnFSR84uaDt6sqb7MrSlK3K4pSlAKUpQChpSgOd9L+x3aKLEKCVhzLJa5yq9iHNvqhlsf1r8Aa5df/SvpNlB41p22OizCTMWjzQMbn5ojISefVMCo+7lqnXt9b1I9D0vq6toeqqLbs0cdpW84/osaM2GKB/WhP8AKUVjw9Gzk2OJT0hb/wDaqn6ap4HfXW7TGdT+zNOoTXTcJ0OpoZMTIw7kRE+LZq2HZfR1gYbHqesYcGmJlN+8K3ZB8lFbxtJ9ytV9IaEfcTf8HKd291Z8aw6tSsV+3OwORRzye23gOfEiuubU3QikwHyNewqoBE3Eq6aq579ePfc99T6xgCwFgNBbkO7yquWr1OjGCweZvOo1rqam9scJdj502ls2XDymKdCjjv1DD2kb66+I9QDWNX0RtPY8OITJPGki9zi9j3g8QfEVp+N6IsM5Jikli8LiVR5Zxm97Gqs7R/CzvWvpBHTivF58V+Dk9K3/ABfRMU4Yq/nD/SQVTC9FBfjira20h/rIag/S1Dofvln/AHP7M0GqZvjoO8nuA5mup4fodhH5TESuO5RGn4hq2fYm52EwpzRQgP8ApGJkf0dySPIWFSRs5fEypW9IaMV/5xbfnsiA6MN15MPG80ylJJgoVDoyRrcjMOTMWvbiABfWt6plqtdGEVFYR5GvWlXqOpPlilKVsQilKUB//9k=">
            <a:extLst>
              <a:ext uri="{FF2B5EF4-FFF2-40B4-BE49-F238E27FC236}">
                <a16:creationId xmlns:a16="http://schemas.microsoft.com/office/drawing/2014/main" id="{9525B013-4A87-1D4B-B8C0-63363FF9210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-289807" y="683776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sp>
        <p:nvSpPr>
          <p:cNvPr id="32" name="AutoShape 18" descr="data:image/jpeg;base64,/9j/4AAQSkZJRgABAQAAAQABAAD/2wCEAAkGBhQSEBUUExQWFRQVFBgXFBUUGBUVFxYXFRocFBYVFhUXGyYeGBkjGRUVHy8gJCcpLCwsFx8xNTAqNSYrLCkBCQoKDgwOGg8PGiwlHyUsLCksKy0tLCosLCksKSwsLywqLC8pLCwpKSksKSwsLCwpKSwsLCksLCwsLCwpKSwsLP/AABEIAQ0AvAMBIgACEQEDEQH/xAAcAAEAAQUBAQAAAAAAAAAAAAAABQEDBAYHAgj/xABMEAACAQIDBAcDBwoDBAsAAAABAgMAEQQSIQUGMUEHEyJRYXGBUpGhFCMyQmKCsTNDU3KSorLB0fDC0uFzg5OjCBUWJDQ1VGN0w9P/xAAbAQEAAgMBAQAAAAAAAAAAAAAAAwQBAgUGB//EADIRAAIBAwMCAgkDBQEAAAAAAAABAgMEERIhMQVBUWEGEyIyQnGBkdEUFaEkUrHB8CP/2gAMAwEAAhEDEQA/AO40pSgFKUoBSlUvQFL1hbU21Dh0zzSLGvLMdT4Ko1Y+ABrUt8+kcYdmhw9nmGjudUjPdb67+HAc+6uWYvGPLIZJXaRzxZzc+Q7h4CwqrVuFDZcnbsej1blKcvZj/L+R0nanS8guMPCX7nlORfMKLsfW3pWr47pHx0l7SiMd0SBfczFm+NaxSqMrmpLueoo9HtKS93L8XuZuI23iJPp4iZu+8kg+CsBWGzk63N+VyT+NUpUOqT7nQjQpR4il9EZOH2nNGbpNKv6sjge4G3wrY9j9JmLhIEhE6cxJYPbwkUfxA1qdK3jWnHhkFawt6yxOC/wzvW7W9UGNjzRNZh9ONrB0v3gcRxsRcH4VN1867K2pJhplliazqfRhzRhzUjl+BArvWxNsLicPHMn0XW9jxU8GU+INxXToVvWLzPE9T6c7Oe28Xx+GSFKsT46NNXdFH2mC/iaj5N7sGvHFYe/d1sZPuBvU+UctQk+ES9K199/sCOOJT0zH8FqyekjAf+oH7Ev+Ssa4+JIqFV8Rf2Zs1K1kdJGA/TgeaS/5Kkdnbz4ac5Yp43b2QwD+eQ2a3jaiknwzEqNSG8otfQlaVQGq1sRClKUApSlAUNaV0kb2nCxCGJrTSg6jjHHfKWH2idB6nlW6Oa+fN4NqnFYqWY8HbseCL2Y9P1QD61XuKjhDbk6/SLNXVf2vdju/9Ef/AH/ZpSlcg+hJJLCFKGrRn9kX8eA9/P0rKWTVzS5Lpry0oHE+n+lW8t+Lei9ke/ifhVxEA4C1ODXVng89ceSnzNgPjr8KAMeYHkCfxtVwUpkzpfdlvqu9m99v4bVejlZVyhnC3vlDOASeJK3tXmlNTNXSg+Vn57lOrF72F++wv76rSlYy3ybqKXCFLUJtU7sTcbF4qxSMoh/OS3RbeAIzP5gW8a2jTcuEQ17mlQWakkiBNbXuTudNiZY5iCkCOr9YdC5RgwWMHjcjVuFuBvW87A6McPBZpfn5BrdwBGD9mPUHza9biosKv0rXDzI8t1DrnrYunRWz7v8AAFVpSrx5cUpSgFKUoCG3wxXV4DEP3QuB4Zhlv8a4GBXcukT/AMsxP+z/AMS6Vw2/9+Vc6895I9h6OpKnUfmhUXtLeKOK4HbbuHAebf0qM25t8m6Rmy8yOLeXcPxrGh3RnbASY4i0KOqAni+Y5WZfBWKgnvalG1ytUx1Hrehunb8+P4MvZK4vaWIEEBVWIZgL5VAUZiWaxNuA8yKjdvbHxOFk6vEo6Pyzahh3owNmHlXUf+j9sfTE4kj2YUP78n/1j311PbOxIcXEYsRGsiHkeINrZlbireIq1mMHhI83OdWstU5Ns4J0Rbmx4/EymdS0MUeoDMt3c2QZlIPAMbeFb9tzoTiKk4OeWFxwV2LxnuF/pL53NbZuZubFs2FooiWzyM5ZgM1joqm3cot6k86nJ8QqKXdgqqLsxIUKBxJJNgKxKWWIJxXJxDcXdWeTHz4TGtIjRRZ1Iym/aADAlTmUg6WIqu+myZdmMpkHWwOSElTQg8crodA1uFjrXXdl7UwuKcywSQzOi5C8ZDMqsQ2U21CkgHur1vLsNcZhJcO/CRCAfZcaow8Q1jUUowb3Rdo31zSXsTf13OE4TbMUn0XF+46H41m3rnGJgaN2RhZkYqw7ipsR7xXZ+h7YqtgzPNhTibysIy0i5QiBRZYnOVjmD8ePCtJ2i7M6dD0hljFWGX5EVs7ZU2INoI3l8UF1Hm57I9TW47H6JZnscRIsQ9lPnH9W+gvpmrpeysXHJGDFoqkqUtlKMvFGT6rDurMqWFrCPO5QuOu3FTaHsry5+5BbF3HwmGsUiDOPzknbf0J0X7oFToSvQpVpJLg4s5ym9UnllLVWlKyaClKUApSlAKUpQETvXheswOIS1yYXsBzIUsB7wK+ZN49qZECDiw1/V7vX+XjX1e9fI/SFsFsNjX1LwuzGCSzBWRTlyqSNctspI0NrjQgmGdJTkm+x0La+lQozpx+LBC7K2e2JxEcK/SlkVAeQzG1/IXv6V9QbT3ajbZsmCjFk+TmOMeIXsHzzBTeuE9DWD6zbEJP5tZJPVUIHxNfSFqxUe6K9JZTbNd3B3dOB2dFCR87lLyC/GR+0VuO4WX0rkGxOk3aT7TjDSMwecI2HsMgBbKUCAaEDmNdNb19A1ipsqESmYRRiU8ZAi5zfjd7X9b1op85JHF7JGWa1zpA2BJjdnywQkCRspW5sGyMGyE8gbVsVK1Tw8m+MrDOUdEO4OLweJknxK9UpiMYTMGLksrZjlJAAy8/arq5pVrFYoRoztfKou1hew5n04+lG8vJiMVFYPnnpH3ZdtuSQwrdsS6vGPGUXY+ADh7nkBXe93tjLhMLFh01ESBSfaPFm9WJPrXp9iRfKflOX58RdUHOpVLlrKO+54+lWDj8QgRGhV3ZwiukgRGJBIZlPaTRToA3nUjk5YRpGKjlsktlG2LlA4NDGzD7QeRFPmVW33KnajdjbLMQZnYNLIQXYCyiwsqIOSqNBzJuTxqSqeOy3K0nl5FKUrJqKUpQClKUApSlAKUpQEZvJIVwstrglctxoVzkIWB5EBifSoLbm62HxeHEE0YMajsW0MdhlBQ8iAPUVtOMwyyIyMLq6lWHC4YWIuOGhqDjweKQZckcltBKZDGSORkQRtZrccpIJ9m9RzT7E1OSXJpW5nRUuzsa06TmRDEyBGQB1zEcWBs30TyFb9UbsyFkmnEpDTZkJYAgdUV+bCA8FDCUcdSCTxtUlUEst7k8MY2KI4N7EGxsdefce41Wo7FYd43M0IzE262Lh1gGgdCdBKPHRhoeRXLwmNSVcyNcA2YcCp5qynVWHcaxg2L1KUrGAKj94NcNIvOReqUd7TfNL8WufAGs53CgkkAAXJJAAA4kk8BUfhbzyCUgiJLmEG4LsRYzFSNABmCg95butnBhkmxuSe8399Yts+LgQfUzzN6KYV95lb3eFXppQilmIVVBLMeAA1JJPIC9e93sM1mndSrzEFVPFIlv1SEcjqzkcmkYVJTWXk0qPEcEyBVaoKrVgqClKUApSlAKUpQClKUApSlAKpVaUBC7cwLXWeMZnjBDoOMsR1ZB3sCAy+II+sa8QYhZFDoQysLqR3cPgQRY8CLcQanCKhMdsZldpcOVBY3kiYkRyHm1wCY3PtAEHmDxqKcM7olp1NOzPVYeK2WrtnBZJLW6yM5WsOAbk6+DA25c7odqKWCOGik4dXKMpJ+wblZPulqzageUWU0+CPy4leDRSDvcPE3rkDKx8gtV6zEngkK+JkdiPuhBf3is6q30oCOGyc5DTuZSDcJbJECOB6u5zEci5a3K1Z0kgUFmIAAJJJAAA4kk6AVhf9bKxKwq07DT5qxRSOTSnsKRzFyR3HhWXhtgtIwbFFXscywpfqlPEFs2srA8CwAvqFBANbKDZpKaiY+DwpxTB2BGHUhkVhYzsNVdlOoiBsQDqxsToBfZhVAKrViKwsFaUnJ5FKUrY1FKUoBSlKAUpSgFKUoBSlKAUpSgFKE1FttvOSII2msbFwQsQINiOsP0iDxyhrcONAZ2JwySKVdVdTxVgGB8wdDWtbc2ZBAEZZGgHWDMFmZAynsmwLWsrMjaD6tSxxmJGrQRkd0c5LegkhRfewrX8HvBBE7/LEkhnZ3u88TMjoCSvVyKGQRqh1UHs6k3uWOGjKeGXcZhwgW8uIcsQqIknakYi4VbAchcm9gASdKwYdiLNhHEyl5bTxkySPLZkd4bjMbGxUENYHmAOFWd3dv4YzP1B69yX+TRj5tIsOzE5laS11Zgx7OY2VVAGXXYsFhXVWzgAvI7kLcquc3IDMoJ1ubkDU8KhcdJYjLUyX2ZOHgjYWAaNGAGgAZQRYchrWVXOcdvFFs2FYRjWJjUKkKpFI9hoAQAMo04sRxqO2P0362xOHsL/AE4De2vON/DjZj5Vbp0pzjlIqTnGDw2dYpUbsTeCDFx58PIsi8DbRlPc6nVT4EVI3qPGDZblaUpQClKUApSlAKUpQClKUApSlAKUpQGDtyB3w8ix6sV4A5SwuMyBvqlluoOlr1iw7YjVVCxTgAAKgglXLbgv0Qqj1AqYrE2jj0hTO50BsABdmJ0Cqo1ZidABQEfi9pzhWcpHh41Fy87B2H+7iOXmLfOa8LVGxbtfK2D4vO8QIKxS2GcjUM8SgLGvMJYv7bfVErhtnvK4mxA1U3ihuCsX2mI0eXj2uC3svNmmBQHOel/dMSYVcTGgz4YWIA/M8wAOGQ2YW4DNXHmxshXKZJCO4ySW92bWvqSaMMCCLgggg6gg6EH0r5r3q2EcHjJYNcqNeMnnG/aT1A7J8VNdOxlF5hJfI515GS9uLIlRaq1SldhbLCOW8sytm7Ulw8olhcxyD6y8x7LDgy+BuK7tuFv4m0I8rAJiEA6yMcCOAkjvxU93FToeRPz/AFmbJ2tJhZ0niNnjNx3MODIe9WGh9O6qd1bKqsrkt29w6bw+D6gqtYWxtqJiYI5ozdJEDDvF+R8Qbg+INZtcA7QpSlAKUpQClKUApSlAKUpQClKoTQFnGYxI0Z3OVVFyT/epvpbmajsBg2lfr5hZtepjP5lToWI/SsOJ5A5R9Ynyi/KZ8x/IQPZBykmXQv4rGbgfbufqipkCgCiq0pQFDXJunDZdmw+IA45oWP8AzI/gJfhXWq1vffZMeIihSVcynEx3FyvtC1xrbU1JSqermp+BHUh6yOjxPndVucouSeAUFifJRrXqbDshs6shPAOrIT5BgCa+h8Bs2KBcsMaRr3IoX1NuJ8TVnbsMbwMJo+tj+suXMQPbUcbrx7Pa00q3+7PV7uxD+1LT72589kVJ4PdjFSkhMNMSLXuhSwN7Xz2tfKfdTeXYvybESQg50sGjbjmikF0a/M2JF+9a7LsXaJmjweIJucRhcknjJD2rn1M/7VWrm7lCCnTWzKlvaRnUcJ8o89EuDnhwbxTgLkncKuZWZRoWVspIHaJYd4cHgRW71r2Dk6rF/ZxC28pYhcG32o8w/wBz41sANcbVr9pnV0aPZRWlKUApSlAKUpQClKUApSlAKjNuYhggjjNpJiI0Ps3uXk+4gZvMAcxUnUVinHy2EH9FLk/Xulx4nJmPlegM/CYVY0VEFlVQqjuA0FXqpemagK0rDxu14Yfysscf67qn8RqExXSXs5OOKRvCMPKfdGprKi3wjVyS5Zs16iN4z2Yf/kR/ia0ja/TbEtxhoHkPJpSI087DMxHnauf7x774rHdmaQCO9+qjGRLjgTxZvU1ap2dWfbHzIJ3dOHfJ2STbiFzFDaaZRdkRhZAdAZZNQmoOmraGwNXcfjerjuQDI3ZRFN88hGiLe2l+dtFBJ525Fu3v2cFhephw6Zy7M0jMbEn6JyKB9FQo4/V5XrYN2d9oFikxWLm6zF3ZRFaxEehWOBBoFbiW8O0dKqVbOrT3x3LdO8pz2z2Na6QQFxgjBBMWHhjYjmwDOfS0ikedbd0dbQz7PCE64bHJYfYxXzQ9M00n7Nczx2NaaV5X+nI5drd5PAeAFh6Vsm4G0cj4lL6PhjIo+3hnEq+ts3uNdatRcbVJ9jl0q2bpyXc61tlssJk5wlZvSI5n9THnHrWzKah54s2ZTwNwR4HTWr+7k2bCxX1IQIxPEmP5sk+ZUmuJSOzWXDJOlKVKQClKUApSlAKUpQClKUArHxuASVcsguL3HEFSODKwsVYd4INZFKAizsQ8sRiP2wfxUmtB6QNgbQkmVMKMS0Kx9thPlEjseBXrFFlAH1eZrqVUIreEtEtRrKOpYPmjFbp4lJWRoe2pGbtRm2YBgCc3Gxqg3ZxP6Mftp/Wt9kxfWvJLylkd1/VJtGf+GqH31SuLW9IrmM3GCjhPwOe7eGe5oo3WxJ+ovq61UbqYj2F/bWt5vSNHd1SNC7uSFUFRwBYklmAAsDz99Rw9Ir6clGOMvyMK3hxg0cbp4j2UHm4/pXobpYj/ANsfeP8AJa3eWJ0d45FCujAMAwYaosg1sOTiqVpP0gv4y0tpNeRn9PBdjSzudP3x/tP/AJKkdj7oTIXmM+HUQkh0ZnDurx2IQFNcySMo+0K3HY2wziLszFIVYr2dGlZdGs3FEBBW47RINiLVtOC2RDD+TiRTzYKC3mXPaJ8b10rfqF7UjmtJYa4wXKNlHKlgzFNxr/fM/jVNgSZZJ4u5+tX9Wa5OvM9asvoVqtWImy4uJuUiPF94fPL+6svurem9zo1V7JsIpSlWSoKUpQClKUApSlAKUpQClKUAqJ3s2h1OCnkvYiNgDe1mbsLr33YVLVz/AKZcU5wccEasxmlBZVF+xF2z+/1VMJ7N48zWb0xbNfhUZQFIIUADLYjTTlXuuYPHkOoMZ8Q0Z+Nqy4Nszr9GZ/U5/wCMGuVL0anLLpVYyOb+oXxJnRLVn7vG2Ow/67j9qJwK51DvbiBxyP8ArLY+9SKnt1N6zLjsKjRhSZx2la4+iw+iV/nVel0S8tqsZyjsnu0yWnWg5LDNn3iH/fsT4uh/5EQ/kaj7VKb0i2Om8ViPvXLf934VGVyL9f1E/mTT5PWDw8zv1MEki5ruwDssai/adgDfVjwHEnlYmtq2Vs+PAwPmkJBfO7tYdpgF0AuTe2gJZieZNapBM8biSN8jZSpuAwZTrZlPHXUHlr31lYPbLrKZJl+UHjGcyx9VcWYLGbJqdc4ObW17ACujZXVKMFGUt/MtUasEt2bjjcYI42ci4A4cCxNgqi/AliBr315Q58VEo16rNLIe4sjQxqeV2EkjW7lBrE2TgTj40mlJRAxKRRuwKvGxQtJILFmBBsAABx1NiNkwWzY4lyxrlF7niSzHizMblmNvpEk13KcfiJZ1VJYRlClKVOQilKUApSlAKUpQClKUApSlAUNajvbsDETTrJEqOixZcpfI1y2ZiAVsdAnMcDW30qOrTjVg4S4ZhrKwcqxGzZ00kw8w8k61fMmEuAPO1Qs2CwrmzpFfxVUb3aE1261a3iYFlxUxdVYIkcQzAML2MrCx8JE99cqfTIw3pzaNVRU3g5ZPufAeGdPJz8AwI+FU2Xuv1OKw8qykhMRDoyi5DSKn0gR7XdXQtpbr4YRSMkQjYRuQYi0WoUkHKhCnXvBr3DuCrRxss8q6RuQ3VuCQRJxKgjUd9SUlfQeI1crun4GkrVQaZG74C2PfxggPrmmH+EVD10TbG7kErGaVSWVLXDyJ2UuwByMObN76gNmbr4cwRFkYsY0LZpZzclRckGS3G9Vrrp0qlVz1JZJFRc3sa3aqm443A8dK2TGbtYZTEeojPz8asGXOCrnIc2e9x2r+lbHHuthBwwuHHlDEP8NQx6O5LeX8GJ0NO2SB6O8aD18NwSrLIADfSQZTpy7Ube+tzrHwuAjj+hGid+RVXx5DxNZFd+jTdOmoN5wbLgUpSpTIpSlAKUpQClKUApSlAKUpQCleJZlUXYhR3kgD3mvSsCLg3B1BFAUdwASdABcnuA4mta2QS0fWEWMzNKb8bSG6D0j6seS1JbxEmLqlNmnYReIV/wAow8REJCPECrQ3YiUfNtJF4JIxUdwyPmW3hatJx1I3hJRe55lW6sO9SPeLVm7Da+FhPfDH/CKjptm4lB2XilGv5RTE9rc2S6t+wtZ+73/hIL/oY/4RWIRcWbVJKWMHrbzWws5HEQyW88ptWDAtkUcLKPwrJ3l1wsqjiwCDvu5Cae+rX/Zxf02I/wCKf6UnFyMU56TB21+Qc+zle/hGwkPwU1swNQWO3VjeKRM0rFo3UZpZOLKVvoQOdSez8aHgjlJADRq5J0ADKG492tZjHAqSUnsZdKtwzqwurBh3ggj31crcjFKUoBSlKAUpSgFKUoBSlKAVS9DWNjtoJCjSSsERBdmY2AH98ud6BbkVs/DpNLMZgHlSRlCPqIo7nq8qHSzoFctzJI+pYVxGGGEcSx6QswWaMfRXObCZBwUhiMwFgQSeK6823y6RjOw6hOrC6JMQRiG8Et+SU2vY3vzC2rTMUJJyWnlkkLagSSO6r6E2/lVeVxCJ2KPR7iosvb58nc32r12MPUp1ww6lMwZVjWZ/phpDc3VFUdgN+VN7WqQXa7oyieIIHYKJI362MMdFVyURlJOgOW1yBe5rgGxduzYcAxSSQ6X+bJ6vxBj1UajmPWttj6V5pIuqmiWUErmlT5s5VYMbqwKliBxFhrwFqxG4i+djFbo9eCzDEvlz9jre2JsuHlbhaNz+6avYCLLEiniqKD5gAVzfavStFKoj6iQRs6dazMmkYdTIAouWuoI5ca6XHKCAQbgi4I5g8CKnjOMuGc6rb1aGFUi1nxI/bHaaCP2p1ZrcQsIM1/LOkY+9Xs7fhzFQxYro3VpJIARoQWRSLg8Re4rUt5t+IExhiLMCkEsZmQZlilly2uF7RyhBcqDYm3G9s7ZXSFs9cPHadEyooMQDFkIAuuRVvcG/KmqPiPUVcJ6XvxsbHhNsRSsVRwWHFDdXtfjkYBra2va1QWyE62PCRHWOPCQyyLyZmUJCrDmLrI1u9BWvbzdKGEaMhIpJSLmORh1IVvqujH5wN5AHlWobI6S8VHFkVIkLBFV2DMxjjQRJl+opyrfUEXYnLratJVoLuTw6fczeFB/XY69Ph1ixETRWVpWKyRqAFkQKSZGXkyHL2vtZTe62nBXMd2eknDqx+URtG72z4guZwbcM5IDIo7guUX9a6Th8QrqGRgysLqykMCDzBHEVtGalwQ1rerQlpqRaZepQUrcgFKUoBSlKAUpSgFKUoC1iZgilmIVVBLMdAABcknkABeuG75b3PjptCRh0b5lOF7fnXHtHkPqg9963npd2wUw0cC6dexz/AOzjsSv3mZB5Zq5RVC6q49hHqug2MZf1E18vyeBF2i3PgPAdw9eNeyarVK5+T1sUlwWYNMw7mPuPaH4mrxFeVSxJ77fAAV6pIxCOFgXrpey97jDsEOD86hOGjJ9q9oz45YyD92uaEVOz4dhsiFiDlbaEpHjaFox+8rr51Yt5OOrHgcfq1CFb1UZf3JfQgh/rc8SeNz3m5J868PApNyNe8XB941r3Var5Z2dEcacbGO0KqCwGoBN+J08TrXtIRkCkX0AI8hSeO6kDmLeh4/C9Xazl4NNCzxsW4lI0vex0PO3nz862LdHfCTAyc2w7H5yLuvxki7mHdwbhxsagKEVmFRwllEVe1p16bpzWV/3B9HYTFrKiujBkdQysNQQRcEe+r1c36H9rMVmw7G6oVkj8BISHUeAYBv8AeGukCu1CSnFSR84uaDt6sqb7MrSlK3K4pSlAKUpQChpSgOd9L+x3aKLEKCVhzLJa5yq9iHNvqhlsf1r8Aa5df/SvpNlB41p22OizCTMWjzQMbn5ojISefVMCo+7lqnXt9b1I9D0vq6toeqqLbs0cdpW84/osaM2GKB/WhP8AKUVjw9Gzk2OJT0hb/wDaqn6ap4HfXW7TGdT+zNOoTXTcJ0OpoZMTIw7kRE+LZq2HZfR1gYbHqesYcGmJlN+8K3ZB8lFbxtJ9ytV9IaEfcTf8HKd291Z8aw6tSsV+3OwORRzye23gOfEiuubU3QikwHyNewqoBE3Eq6aq579ePfc99T6xgCwFgNBbkO7yquWr1OjGCweZvOo1rqam9scJdj502ls2XDymKdCjjv1DD2kb66+I9QDWNX0RtPY8OITJPGki9zi9j3g8QfEVp+N6IsM5Jikli8LiVR5Zxm97Gqs7R/CzvWvpBHTivF58V+Dk9K3/ABfRMU4Yq/nD/SQVTC9FBfjira20h/rIag/S1Dofvln/AHP7M0GqZvjoO8nuA5mup4fodhH5TESuO5RGn4hq2fYm52EwpzRQgP8ApGJkf0dySPIWFSRs5fEypW9IaMV/5xbfnsiA6MN15MPG80ylJJgoVDoyRrcjMOTMWvbiABfWt6plqtdGEVFYR5GvWlXqOpPlilKVsQilKUB//9k=">
            <a:extLst>
              <a:ext uri="{FF2B5EF4-FFF2-40B4-BE49-F238E27FC236}">
                <a16:creationId xmlns:a16="http://schemas.microsoft.com/office/drawing/2014/main" id="{F713624D-C7F8-DA42-A81D-CE8C26DBA9A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-137407" y="83617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sp>
        <p:nvSpPr>
          <p:cNvPr id="33" name="AutoShape 20" descr="data:image/jpeg;base64,/9j/4AAQSkZJRgABAQAAAQABAAD/2wCEAAkGBhQSEBUUExQWFRQVFBgXFBUUGBUVFxYXFRocFBYVFhUXGyYeGBkjGRUVHy8gJCcpLCwsFx8xNTAqNSYrLCkBCQoKDgwOGg8PGiwlHyUsLCksKy0tLCosLCksKSwsLywqLC8pLCwpKSksKSwsLCwpKSwsLCksLCwsLCwpKSwsLP/AABEIAQ0AvAMBIgACEQEDEQH/xAAcAAEAAQUBAQAAAAAAAAAAAAAABQEDBAYHAgj/xABMEAACAQIDBAcDBwoDBAsAAAABAgMAEQQSIQUGMUEHEyJRYXGBUpGhFCMyQmKCsTNDU3KSorLB0fDC0uFzg5OjCBUWJDQ1VGN0w9P/xAAbAQEAAgMBAQAAAAAAAAAAAAAAAwQBAgUGB//EADIRAAIBAwMCAgkDBQEAAAAAAAABAgMEERIhMQVBUWEGEyIyQnGBkdEUFaEkUrHB8CP/2gAMAwEAAhEDEQA/AO40pSgFKUoBSlUvQFL1hbU21Dh0zzSLGvLMdT4Ko1Y+ABrUt8+kcYdmhw9nmGjudUjPdb67+HAc+6uWYvGPLIZJXaRzxZzc+Q7h4CwqrVuFDZcnbsej1blKcvZj/L+R0nanS8guMPCX7nlORfMKLsfW3pWr47pHx0l7SiMd0SBfczFm+NaxSqMrmpLueoo9HtKS93L8XuZuI23iJPp4iZu+8kg+CsBWGzk63N+VyT+NUpUOqT7nQjQpR4il9EZOH2nNGbpNKv6sjge4G3wrY9j9JmLhIEhE6cxJYPbwkUfxA1qdK3jWnHhkFawt6yxOC/wzvW7W9UGNjzRNZh9ONrB0v3gcRxsRcH4VN1867K2pJhplliazqfRhzRhzUjl+BArvWxNsLicPHMn0XW9jxU8GU+INxXToVvWLzPE9T6c7Oe28Xx+GSFKsT46NNXdFH2mC/iaj5N7sGvHFYe/d1sZPuBvU+UctQk+ES9K199/sCOOJT0zH8FqyekjAf+oH7Ev+Ssa4+JIqFV8Rf2Zs1K1kdJGA/TgeaS/5Kkdnbz4ac5Yp43b2QwD+eQ2a3jaiknwzEqNSG8otfQlaVQGq1sRClKUApSlAUNaV0kb2nCxCGJrTSg6jjHHfKWH2idB6nlW6Oa+fN4NqnFYqWY8HbseCL2Y9P1QD61XuKjhDbk6/SLNXVf2vdju/9Ef/AH/ZpSlcg+hJJLCFKGrRn9kX8eA9/P0rKWTVzS5Lpry0oHE+n+lW8t+Lei9ke/ifhVxEA4C1ODXVng89ceSnzNgPjr8KAMeYHkCfxtVwUpkzpfdlvqu9m99v4bVejlZVyhnC3vlDOASeJK3tXmlNTNXSg+Vn57lOrF72F++wv76rSlYy3ybqKXCFLUJtU7sTcbF4qxSMoh/OS3RbeAIzP5gW8a2jTcuEQ17mlQWakkiBNbXuTudNiZY5iCkCOr9YdC5RgwWMHjcjVuFuBvW87A6McPBZpfn5BrdwBGD9mPUHza9biosKv0rXDzI8t1DrnrYunRWz7v8AAFVpSrx5cUpSgFKUoCG3wxXV4DEP3QuB4Zhlv8a4GBXcukT/AMsxP+z/AMS6Vw2/9+Vc6895I9h6OpKnUfmhUXtLeKOK4HbbuHAebf0qM25t8m6Rmy8yOLeXcPxrGh3RnbASY4i0KOqAni+Y5WZfBWKgnvalG1ytUx1Hrehunb8+P4MvZK4vaWIEEBVWIZgL5VAUZiWaxNuA8yKjdvbHxOFk6vEo6Pyzahh3owNmHlXUf+j9sfTE4kj2YUP78n/1j311PbOxIcXEYsRGsiHkeINrZlbireIq1mMHhI83OdWstU5Ns4J0Rbmx4/EymdS0MUeoDMt3c2QZlIPAMbeFb9tzoTiKk4OeWFxwV2LxnuF/pL53NbZuZubFs2FooiWzyM5ZgM1joqm3cot6k86nJ8QqKXdgqqLsxIUKBxJJNgKxKWWIJxXJxDcXdWeTHz4TGtIjRRZ1Iym/aADAlTmUg6WIqu+myZdmMpkHWwOSElTQg8crodA1uFjrXXdl7UwuKcywSQzOi5C8ZDMqsQ2U21CkgHur1vLsNcZhJcO/CRCAfZcaow8Q1jUUowb3Rdo31zSXsTf13OE4TbMUn0XF+46H41m3rnGJgaN2RhZkYqw7ipsR7xXZ+h7YqtgzPNhTibysIy0i5QiBRZYnOVjmD8ePCtJ2i7M6dD0hljFWGX5EVs7ZU2INoI3l8UF1Hm57I9TW47H6JZnscRIsQ9lPnH9W+gvpmrpeysXHJGDFoqkqUtlKMvFGT6rDurMqWFrCPO5QuOu3FTaHsry5+5BbF3HwmGsUiDOPzknbf0J0X7oFToSvQpVpJLg4s5ym9UnllLVWlKyaClKUApSlAKUpQETvXheswOIS1yYXsBzIUsB7wK+ZN49qZECDiw1/V7vX+XjX1e9fI/SFsFsNjX1LwuzGCSzBWRTlyqSNctspI0NrjQgmGdJTkm+x0La+lQozpx+LBC7K2e2JxEcK/SlkVAeQzG1/IXv6V9QbT3ajbZsmCjFk+TmOMeIXsHzzBTeuE9DWD6zbEJP5tZJPVUIHxNfSFqxUe6K9JZTbNd3B3dOB2dFCR87lLyC/GR+0VuO4WX0rkGxOk3aT7TjDSMwecI2HsMgBbKUCAaEDmNdNb19A1ipsqESmYRRiU8ZAi5zfjd7X9b1op85JHF7JGWa1zpA2BJjdnywQkCRspW5sGyMGyE8gbVsVK1Tw8m+MrDOUdEO4OLweJknxK9UpiMYTMGLksrZjlJAAy8/arq5pVrFYoRoztfKou1hew5n04+lG8vJiMVFYPnnpH3ZdtuSQwrdsS6vGPGUXY+ADh7nkBXe93tjLhMLFh01ESBSfaPFm9WJPrXp9iRfKflOX58RdUHOpVLlrKO+54+lWDj8QgRGhV3ZwiukgRGJBIZlPaTRToA3nUjk5YRpGKjlsktlG2LlA4NDGzD7QeRFPmVW33KnajdjbLMQZnYNLIQXYCyiwsqIOSqNBzJuTxqSqeOy3K0nl5FKUrJqKUpQClKUApSlAKUpQEZvJIVwstrglctxoVzkIWB5EBifSoLbm62HxeHEE0YMajsW0MdhlBQ8iAPUVtOMwyyIyMLq6lWHC4YWIuOGhqDjweKQZckcltBKZDGSORkQRtZrccpIJ9m9RzT7E1OSXJpW5nRUuzsa06TmRDEyBGQB1zEcWBs30TyFb9UbsyFkmnEpDTZkJYAgdUV+bCA8FDCUcdSCTxtUlUEst7k8MY2KI4N7EGxsdefce41Wo7FYd43M0IzE262Lh1gGgdCdBKPHRhoeRXLwmNSVcyNcA2YcCp5qynVWHcaxg2L1KUrGAKj94NcNIvOReqUd7TfNL8WufAGs53CgkkAAXJJAAA4kk8BUfhbzyCUgiJLmEG4LsRYzFSNABmCg95butnBhkmxuSe8399Yts+LgQfUzzN6KYV95lb3eFXppQilmIVVBLMeAA1JJPIC9e93sM1mndSrzEFVPFIlv1SEcjqzkcmkYVJTWXk0qPEcEyBVaoKrVgqClKUApSlAKUpQClKUApSlAKpVaUBC7cwLXWeMZnjBDoOMsR1ZB3sCAy+II+sa8QYhZFDoQysLqR3cPgQRY8CLcQanCKhMdsZldpcOVBY3kiYkRyHm1wCY3PtAEHmDxqKcM7olp1NOzPVYeK2WrtnBZJLW6yM5WsOAbk6+DA25c7odqKWCOGik4dXKMpJ+wblZPulqzageUWU0+CPy4leDRSDvcPE3rkDKx8gtV6zEngkK+JkdiPuhBf3is6q30oCOGyc5DTuZSDcJbJECOB6u5zEci5a3K1Z0kgUFmIAAJJJAAA4kk6AVhf9bKxKwq07DT5qxRSOTSnsKRzFyR3HhWXhtgtIwbFFXscywpfqlPEFs2srA8CwAvqFBANbKDZpKaiY+DwpxTB2BGHUhkVhYzsNVdlOoiBsQDqxsToBfZhVAKrViKwsFaUnJ5FKUrY1FKUoBSlKAUpSgFKUoBSlKAUpSgFKE1FttvOSII2msbFwQsQINiOsP0iDxyhrcONAZ2JwySKVdVdTxVgGB8wdDWtbc2ZBAEZZGgHWDMFmZAynsmwLWsrMjaD6tSxxmJGrQRkd0c5LegkhRfewrX8HvBBE7/LEkhnZ3u88TMjoCSvVyKGQRqh1UHs6k3uWOGjKeGXcZhwgW8uIcsQqIknakYi4VbAchcm9gASdKwYdiLNhHEyl5bTxkySPLZkd4bjMbGxUENYHmAOFWd3dv4YzP1B69yX+TRj5tIsOzE5laS11Zgx7OY2VVAGXXYsFhXVWzgAvI7kLcquc3IDMoJ1ubkDU8KhcdJYjLUyX2ZOHgjYWAaNGAGgAZQRYchrWVXOcdvFFs2FYRjWJjUKkKpFI9hoAQAMo04sRxqO2P0362xOHsL/AE4De2vON/DjZj5Vbp0pzjlIqTnGDw2dYpUbsTeCDFx58PIsi8DbRlPc6nVT4EVI3qPGDZblaUpQClKUApSlAKUpQClKUApSlAKUpQGDtyB3w8ix6sV4A5SwuMyBvqlluoOlr1iw7YjVVCxTgAAKgglXLbgv0Qqj1AqYrE2jj0hTO50BsABdmJ0Cqo1ZidABQEfi9pzhWcpHh41Fy87B2H+7iOXmLfOa8LVGxbtfK2D4vO8QIKxS2GcjUM8SgLGvMJYv7bfVErhtnvK4mxA1U3ihuCsX2mI0eXj2uC3svNmmBQHOel/dMSYVcTGgz4YWIA/M8wAOGQ2YW4DNXHmxshXKZJCO4ySW92bWvqSaMMCCLgggg6gg6EH0r5r3q2EcHjJYNcqNeMnnG/aT1A7J8VNdOxlF5hJfI515GS9uLIlRaq1SldhbLCOW8sytm7Ulw8olhcxyD6y8x7LDgy+BuK7tuFv4m0I8rAJiEA6yMcCOAkjvxU93FToeRPz/AFmbJ2tJhZ0niNnjNx3MODIe9WGh9O6qd1bKqsrkt29w6bw+D6gqtYWxtqJiYI5ozdJEDDvF+R8Qbg+INZtcA7QpSlAKUpQClKUApSlAKUpQClKoTQFnGYxI0Z3OVVFyT/epvpbmajsBg2lfr5hZtepjP5lToWI/SsOJ5A5R9Ynyi/KZ8x/IQPZBykmXQv4rGbgfbufqipkCgCiq0pQFDXJunDZdmw+IA45oWP8AzI/gJfhXWq1vffZMeIihSVcynEx3FyvtC1xrbU1JSqermp+BHUh6yOjxPndVucouSeAUFifJRrXqbDshs6shPAOrIT5BgCa+h8Bs2KBcsMaRr3IoX1NuJ8TVnbsMbwMJo+tj+suXMQPbUcbrx7Pa00q3+7PV7uxD+1LT72589kVJ4PdjFSkhMNMSLXuhSwN7Xz2tfKfdTeXYvybESQg50sGjbjmikF0a/M2JF+9a7LsXaJmjweIJucRhcknjJD2rn1M/7VWrm7lCCnTWzKlvaRnUcJ8o89EuDnhwbxTgLkncKuZWZRoWVspIHaJYd4cHgRW71r2Dk6rF/ZxC28pYhcG32o8w/wBz41sANcbVr9pnV0aPZRWlKUApSlAKUpQClKUApSlAKjNuYhggjjNpJiI0Ps3uXk+4gZvMAcxUnUVinHy2EH9FLk/Xulx4nJmPlegM/CYVY0VEFlVQqjuA0FXqpemagK0rDxu14Yfysscf67qn8RqExXSXs5OOKRvCMPKfdGprKi3wjVyS5Zs16iN4z2Yf/kR/ia0ja/TbEtxhoHkPJpSI087DMxHnauf7x774rHdmaQCO9+qjGRLjgTxZvU1ap2dWfbHzIJ3dOHfJ2STbiFzFDaaZRdkRhZAdAZZNQmoOmraGwNXcfjerjuQDI3ZRFN88hGiLe2l+dtFBJ525Fu3v2cFhephw6Zy7M0jMbEn6JyKB9FQo4/V5XrYN2d9oFikxWLm6zF3ZRFaxEehWOBBoFbiW8O0dKqVbOrT3x3LdO8pz2z2Na6QQFxgjBBMWHhjYjmwDOfS0ikedbd0dbQz7PCE64bHJYfYxXzQ9M00n7Nczx2NaaV5X+nI5drd5PAeAFh6Vsm4G0cj4lL6PhjIo+3hnEq+ts3uNdatRcbVJ9jl0q2bpyXc61tlssJk5wlZvSI5n9THnHrWzKah54s2ZTwNwR4HTWr+7k2bCxX1IQIxPEmP5sk+ZUmuJSOzWXDJOlKVKQClKUApSlAKUpQClKUArHxuASVcsguL3HEFSODKwsVYd4INZFKAizsQ8sRiP2wfxUmtB6QNgbQkmVMKMS0Kx9thPlEjseBXrFFlAH1eZrqVUIreEtEtRrKOpYPmjFbp4lJWRoe2pGbtRm2YBgCc3Gxqg3ZxP6Mftp/Wt9kxfWvJLylkd1/VJtGf+GqH31SuLW9IrmM3GCjhPwOe7eGe5oo3WxJ+ovq61UbqYj2F/bWt5vSNHd1SNC7uSFUFRwBYklmAAsDz99Rw9Ir6clGOMvyMK3hxg0cbp4j2UHm4/pXobpYj/ANsfeP8AJa3eWJ0d45FCujAMAwYaosg1sOTiqVpP0gv4y0tpNeRn9PBdjSzudP3x/tP/AJKkdj7oTIXmM+HUQkh0ZnDurx2IQFNcySMo+0K3HY2wziLszFIVYr2dGlZdGs3FEBBW47RINiLVtOC2RDD+TiRTzYKC3mXPaJ8b10rfqF7UjmtJYa4wXKNlHKlgzFNxr/fM/jVNgSZZJ4u5+tX9Wa5OvM9asvoVqtWImy4uJuUiPF94fPL+6svurem9zo1V7JsIpSlWSoKUpQClKUApSlAKUpQClKUAqJ3s2h1OCnkvYiNgDe1mbsLr33YVLVz/AKZcU5wccEasxmlBZVF+xF2z+/1VMJ7N48zWb0xbNfhUZQFIIUADLYjTTlXuuYPHkOoMZ8Q0Z+Nqy4Nszr9GZ/U5/wCMGuVL0anLLpVYyOb+oXxJnRLVn7vG2Ow/67j9qJwK51DvbiBxyP8ArLY+9SKnt1N6zLjsKjRhSZx2la4+iw+iV/nVel0S8tqsZyjsnu0yWnWg5LDNn3iH/fsT4uh/5EQ/kaj7VKb0i2Om8ViPvXLf934VGVyL9f1E/mTT5PWDw8zv1MEki5ruwDssai/adgDfVjwHEnlYmtq2Vs+PAwPmkJBfO7tYdpgF0AuTe2gJZieZNapBM8biSN8jZSpuAwZTrZlPHXUHlr31lYPbLrKZJl+UHjGcyx9VcWYLGbJqdc4ObW17ACujZXVKMFGUt/MtUasEt2bjjcYI42ci4A4cCxNgqi/AliBr315Q58VEo16rNLIe4sjQxqeV2EkjW7lBrE2TgTj40mlJRAxKRRuwKvGxQtJILFmBBsAABx1NiNkwWzY4lyxrlF7niSzHizMblmNvpEk13KcfiJZ1VJYRlClKVOQilKUApSlAKUpQClKUApSlAUNajvbsDETTrJEqOixZcpfI1y2ZiAVsdAnMcDW30qOrTjVg4S4ZhrKwcqxGzZ00kw8w8k61fMmEuAPO1Qs2CwrmzpFfxVUb3aE1261a3iYFlxUxdVYIkcQzAML2MrCx8JE99cqfTIw3pzaNVRU3g5ZPufAeGdPJz8AwI+FU2Xuv1OKw8qykhMRDoyi5DSKn0gR7XdXQtpbr4YRSMkQjYRuQYi0WoUkHKhCnXvBr3DuCrRxss8q6RuQ3VuCQRJxKgjUd9SUlfQeI1crun4GkrVQaZG74C2PfxggPrmmH+EVD10TbG7kErGaVSWVLXDyJ2UuwByMObN76gNmbr4cwRFkYsY0LZpZzclRckGS3G9Vrrp0qlVz1JZJFRc3sa3aqm443A8dK2TGbtYZTEeojPz8asGXOCrnIc2e9x2r+lbHHuthBwwuHHlDEP8NQx6O5LeX8GJ0NO2SB6O8aD18NwSrLIADfSQZTpy7Ube+tzrHwuAjj+hGid+RVXx5DxNZFd+jTdOmoN5wbLgUpSpTIpSlAKUpQClKUApSlAKUpQCleJZlUXYhR3kgD3mvSsCLg3B1BFAUdwASdABcnuA4mta2QS0fWEWMzNKb8bSG6D0j6seS1JbxEmLqlNmnYReIV/wAow8REJCPECrQ3YiUfNtJF4JIxUdwyPmW3hatJx1I3hJRe55lW6sO9SPeLVm7Da+FhPfDH/CKjptm4lB2XilGv5RTE9rc2S6t+wtZ+73/hIL/oY/4RWIRcWbVJKWMHrbzWws5HEQyW88ptWDAtkUcLKPwrJ3l1wsqjiwCDvu5Cae+rX/Zxf02I/wCKf6UnFyMU56TB21+Qc+zle/hGwkPwU1swNQWO3VjeKRM0rFo3UZpZOLKVvoQOdSez8aHgjlJADRq5J0ADKG492tZjHAqSUnsZdKtwzqwurBh3ggj31crcjFKUoBSlKAUpSgFKUoBSlKAVS9DWNjtoJCjSSsERBdmY2AH98ud6BbkVs/DpNLMZgHlSRlCPqIo7nq8qHSzoFctzJI+pYVxGGGEcSx6QswWaMfRXObCZBwUhiMwFgQSeK6823y6RjOw6hOrC6JMQRiG8Et+SU2vY3vzC2rTMUJJyWnlkkLagSSO6r6E2/lVeVxCJ2KPR7iosvb58nc32r12MPUp1ww6lMwZVjWZ/phpDc3VFUdgN+VN7WqQXa7oyieIIHYKJI362MMdFVyURlJOgOW1yBe5rgGxduzYcAxSSQ6X+bJ6vxBj1UajmPWttj6V5pIuqmiWUErmlT5s5VYMbqwKliBxFhrwFqxG4i+djFbo9eCzDEvlz9jre2JsuHlbhaNz+6avYCLLEiniqKD5gAVzfavStFKoj6iQRs6dazMmkYdTIAouWuoI5ca6XHKCAQbgi4I5g8CKnjOMuGc6rb1aGFUi1nxI/bHaaCP2p1ZrcQsIM1/LOkY+9Xs7fhzFQxYro3VpJIARoQWRSLg8Re4rUt5t+IExhiLMCkEsZmQZlilly2uF7RyhBcqDYm3G9s7ZXSFs9cPHadEyooMQDFkIAuuRVvcG/KmqPiPUVcJ6XvxsbHhNsRSsVRwWHFDdXtfjkYBra2va1QWyE62PCRHWOPCQyyLyZmUJCrDmLrI1u9BWvbzdKGEaMhIpJSLmORh1IVvqujH5wN5AHlWobI6S8VHFkVIkLBFV2DMxjjQRJl+opyrfUEXYnLratJVoLuTw6fczeFB/XY69Ph1ixETRWVpWKyRqAFkQKSZGXkyHL2vtZTe62nBXMd2eknDqx+URtG72z4guZwbcM5IDIo7guUX9a6Th8QrqGRgysLqykMCDzBHEVtGalwQ1rerQlpqRaZepQUrcgFKUoBSlKAUpSgFKUoC1iZgilmIVVBLMdAABcknkABeuG75b3PjptCRh0b5lOF7fnXHtHkPqg9963npd2wUw0cC6dexz/AOzjsSv3mZB5Zq5RVC6q49hHqug2MZf1E18vyeBF2i3PgPAdw9eNeyarVK5+T1sUlwWYNMw7mPuPaH4mrxFeVSxJ77fAAV6pIxCOFgXrpey97jDsEOD86hOGjJ9q9oz45YyD92uaEVOz4dhsiFiDlbaEpHjaFox+8rr51Yt5OOrHgcfq1CFb1UZf3JfQgh/rc8SeNz3m5J868PApNyNe8XB941r3Var5Z2dEcacbGO0KqCwGoBN+J08TrXtIRkCkX0AI8hSeO6kDmLeh4/C9Xazl4NNCzxsW4lI0vex0PO3nz862LdHfCTAyc2w7H5yLuvxki7mHdwbhxsagKEVmFRwllEVe1p16bpzWV/3B9HYTFrKiujBkdQysNQQRcEe+r1c36H9rMVmw7G6oVkj8BISHUeAYBv8AeGukCu1CSnFSR84uaDt6sqb7MrSlK3K4pSlAKUpQChpSgOd9L+x3aKLEKCVhzLJa5yq9iHNvqhlsf1r8Aa5df/SvpNlB41p22OizCTMWjzQMbn5ojISefVMCo+7lqnXt9b1I9D0vq6toeqqLbs0cdpW84/osaM2GKB/WhP8AKUVjw9Gzk2OJT0hb/wDaqn6ap4HfXW7TGdT+zNOoTXTcJ0OpoZMTIw7kRE+LZq2HZfR1gYbHqesYcGmJlN+8K3ZB8lFbxtJ9ytV9IaEfcTf8HKd291Z8aw6tSsV+3OwORRzye23gOfEiuubU3QikwHyNewqoBE3Eq6aq579ePfc99T6xgCwFgNBbkO7yquWr1OjGCweZvOo1rqam9scJdj502ls2XDymKdCjjv1DD2kb66+I9QDWNX0RtPY8OITJPGki9zi9j3g8QfEVp+N6IsM5Jikli8LiVR5Zxm97Gqs7R/CzvWvpBHTivF58V+Dk9K3/ABfRMU4Yq/nD/SQVTC9FBfjira20h/rIag/S1Dofvln/AHP7M0GqZvjoO8nuA5mup4fodhH5TESuO5RGn4hq2fYm52EwpzRQgP8ApGJkf0dySPIWFSRs5fEypW9IaMV/5xbfnsiA6MN15MPG80ylJJgoVDoyRrcjMOTMWvbiABfWt6plqtdGEVFYR5GvWlXqOpPlilKVsQilKUB//9k=">
            <a:extLst>
              <a:ext uri="{FF2B5EF4-FFF2-40B4-BE49-F238E27FC236}">
                <a16:creationId xmlns:a16="http://schemas.microsoft.com/office/drawing/2014/main" id="{C4507A7E-2CF4-2341-B3D0-2BDAB361DA2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439098" y="6091489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pic>
        <p:nvPicPr>
          <p:cNvPr id="34" name="Picture 33" descr="http://www1.free-clipart.net/gallery2/clipart/Health_And_Medical/General/Broken_Arm.jpg">
            <a:extLst>
              <a:ext uri="{FF2B5EF4-FFF2-40B4-BE49-F238E27FC236}">
                <a16:creationId xmlns:a16="http://schemas.microsoft.com/office/drawing/2014/main" id="{19F999E9-4878-7542-8B36-C8E0806567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016" y="1943429"/>
            <a:ext cx="522542" cy="8228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itle 1">
            <a:extLst>
              <a:ext uri="{FF2B5EF4-FFF2-40B4-BE49-F238E27FC236}">
                <a16:creationId xmlns:a16="http://schemas.microsoft.com/office/drawing/2014/main" id="{63B4E0E9-0D30-1B42-92D1-ACDFDAE33A54}"/>
              </a:ext>
            </a:extLst>
          </p:cNvPr>
          <p:cNvSpPr txBox="1">
            <a:spLocks/>
          </p:cNvSpPr>
          <p:nvPr/>
        </p:nvSpPr>
        <p:spPr>
          <a:xfrm>
            <a:off x="270934" y="143121"/>
            <a:ext cx="5057422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36" name="Title 1">
            <a:extLst>
              <a:ext uri="{FF2B5EF4-FFF2-40B4-BE49-F238E27FC236}">
                <a16:creationId xmlns:a16="http://schemas.microsoft.com/office/drawing/2014/main" id="{FC98F72A-6412-6642-B282-16259AFFA6B1}"/>
              </a:ext>
            </a:extLst>
          </p:cNvPr>
          <p:cNvSpPr txBox="1">
            <a:spLocks/>
          </p:cNvSpPr>
          <p:nvPr/>
        </p:nvSpPr>
        <p:spPr>
          <a:xfrm>
            <a:off x="403225" y="280588"/>
            <a:ext cx="4846108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sy’n bod arnat ti?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D9D8E775-F7BA-C146-8A0F-883B2681AC9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37331" y="5508932"/>
            <a:ext cx="2104672" cy="89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680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400" y="187729"/>
            <a:ext cx="11356623" cy="636941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pic>
        <p:nvPicPr>
          <p:cNvPr id="3" name="Picture 2" descr="Icon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94248B85-2FF8-2440-9A29-C888EBE2B0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9938" y="1462854"/>
            <a:ext cx="3137955" cy="1179568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1286933" y="2821339"/>
            <a:ext cx="9358490" cy="355688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Ewch i wefan CywTiwb.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Dewiswch un raglen. Dewiswch olygfa i’w thrafod - tua 5 munud o’r rhaglen.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 (</a:t>
            </a:r>
            <a:r>
              <a:rPr lang="cy-GB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Choose one programme.Choose a suitable scene from the programme – no more than 5 minutes)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Meddyliwch am gwestiynau i ofyn i’r ‘disgyblion’ am y clip.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(Think of questions to ask the ‘pupil’s about what they see in the clip.)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Byddwch yn gweithio mewn grwpiau i drafod y rhaglen.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(You’ll be working in groups to take it in turns to be the ‘teacher’ and the ‘pupils’.)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1286933" y="302732"/>
            <a:ext cx="9358490" cy="104586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Ymarfer Cynhesu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- Gwylio a Siarad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6ADAF74-3A07-FE4A-BB67-40B050C52298}"/>
              </a:ext>
            </a:extLst>
          </p:cNvPr>
          <p:cNvCxnSpPr>
            <a:cxnSpLocks/>
          </p:cNvCxnSpPr>
          <p:nvPr/>
        </p:nvCxnSpPr>
        <p:spPr>
          <a:xfrm flipV="1">
            <a:off x="5798916" y="2280213"/>
            <a:ext cx="0" cy="729205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2918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F735890C-F521-7948-9DBA-301839937F3D}"/>
              </a:ext>
            </a:extLst>
          </p:cNvPr>
          <p:cNvSpPr/>
          <p:nvPr/>
        </p:nvSpPr>
        <p:spPr>
          <a:xfrm>
            <a:off x="190328" y="1076628"/>
            <a:ext cx="3279921" cy="3326039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Ble mae _______ heddiw?</a:t>
            </a:r>
          </a:p>
          <a:p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 e / hi        yn yr ysgol? </a:t>
            </a:r>
          </a:p>
          <a:p>
            <a:pPr algn="r"/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adre?</a:t>
            </a:r>
          </a:p>
          <a:p>
            <a:pPr algn="r"/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 y parc?</a:t>
            </a:r>
          </a:p>
          <a:p>
            <a:pPr algn="r"/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 y siop?</a:t>
            </a:r>
          </a:p>
          <a:p>
            <a:pPr algn="r"/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 y cae chwarae?</a:t>
            </a:r>
          </a:p>
          <a:p>
            <a:pPr algn="r"/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 wyliau?</a:t>
            </a:r>
          </a:p>
          <a:p>
            <a:pPr algn="r"/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 y gwely?</a:t>
            </a:r>
          </a:p>
          <a:p>
            <a:pPr algn="r"/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r"/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Ble mae e? / Ble mae hi?</a:t>
            </a:r>
          </a:p>
          <a:p>
            <a:pPr algn="r"/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r"/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4DF2612-EC09-4F46-9331-E5F9413A1C46}"/>
              </a:ext>
            </a:extLst>
          </p:cNvPr>
          <p:cNvSpPr/>
          <p:nvPr/>
        </p:nvSpPr>
        <p:spPr>
          <a:xfrm>
            <a:off x="242801" y="4485704"/>
            <a:ext cx="3206453" cy="2246488"/>
          </a:xfrm>
          <a:prstGeom prst="roundRect">
            <a:avLst/>
          </a:prstGeom>
          <a:solidFill>
            <a:srgbClr val="FFDCE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Beth ydy hwn/hon?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________ ydy e/hi.</a:t>
            </a: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liw ydy e/hi?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_______ .</a:t>
            </a: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5B88B76F-73EF-CD48-9297-8AD5BCA7631C}"/>
              </a:ext>
            </a:extLst>
          </p:cNvPr>
          <p:cNvSpPr/>
          <p:nvPr/>
        </p:nvSpPr>
        <p:spPr>
          <a:xfrm>
            <a:off x="3565004" y="2980368"/>
            <a:ext cx="4394257" cy="3744525"/>
          </a:xfrm>
          <a:prstGeom prst="roundRect">
            <a:avLst/>
          </a:prstGeom>
          <a:solidFill>
            <a:srgbClr val="73FE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sz="2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Wyt ti’n </a:t>
            </a:r>
            <a:r>
              <a:rPr lang="cy-GB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hoffi</a:t>
            </a: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____?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i’n hoffi ____ achos...</a:t>
            </a: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gymeriad ydy dy </a:t>
            </a:r>
            <a:r>
              <a:rPr lang="cy-GB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hoff</a:t>
            </a: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un? 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Fy hoff gymeriad ydy ____ achos...</a:t>
            </a: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92369CBB-AA09-544B-B415-6C1A18950634}"/>
              </a:ext>
            </a:extLst>
          </p:cNvPr>
          <p:cNvSpPr/>
          <p:nvPr/>
        </p:nvSpPr>
        <p:spPr>
          <a:xfrm>
            <a:off x="8054017" y="3881597"/>
            <a:ext cx="3989004" cy="1727351"/>
          </a:xfrm>
          <a:prstGeom prst="roundRect">
            <a:avLst/>
          </a:prstGeom>
          <a:solidFill>
            <a:srgbClr val="FFD57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sŵn mae e’n/hi’n wneud?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sŵn mae’r _______ yn wneud?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gwneud sŵn ... .</a:t>
            </a:r>
          </a:p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0182FB1-54BC-E443-8FB0-458D065C9848}"/>
              </a:ext>
            </a:extLst>
          </p:cNvPr>
          <p:cNvSpPr/>
          <p:nvPr/>
        </p:nvSpPr>
        <p:spPr>
          <a:xfrm>
            <a:off x="8054017" y="550550"/>
            <a:ext cx="3938147" cy="2776061"/>
          </a:xfrm>
          <a:prstGeom prst="roundRect">
            <a:avLst/>
          </a:prstGeom>
          <a:solidFill>
            <a:srgbClr val="FF85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Wyt ti’n hoffi’r _______?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</a:t>
            </a: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sym typeface="Wingdings" pitchFamily="2" charset="2"/>
              </a:rPr>
              <a:t> </a:t>
            </a: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i’n hoffi’r ______ achos ...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sym typeface="Wingdings" pitchFamily="2" charset="2"/>
              </a:rPr>
              <a:t> </a:t>
            </a: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 ddim yn hoffi’r ______ achos...</a:t>
            </a: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75728A1-C4A9-9E4E-B328-08585EC1E45C}"/>
              </a:ext>
            </a:extLst>
          </p:cNvPr>
          <p:cNvSpPr/>
          <p:nvPr/>
        </p:nvSpPr>
        <p:spPr>
          <a:xfrm>
            <a:off x="3695124" y="1161538"/>
            <a:ext cx="4134018" cy="1626817"/>
          </a:xfrm>
          <a:prstGeom prst="roundRect">
            <a:avLst/>
          </a:prstGeom>
          <a:solidFill>
            <a:srgbClr val="00FA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Beth mae ______ yn hoffi (wneud)?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________ yn hoffi ... .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hoffi ... .</a:t>
            </a: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1BE3D2B4-CA1E-D549-90D9-85781A3E2561}"/>
              </a:ext>
            </a:extLst>
          </p:cNvPr>
          <p:cNvSpPr txBox="1">
            <a:spLocks/>
          </p:cNvSpPr>
          <p:nvPr/>
        </p:nvSpPr>
        <p:spPr>
          <a:xfrm>
            <a:off x="270934" y="143121"/>
            <a:ext cx="5057422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8FAADE88-CF3A-5947-8AEB-5C6E509D1991}"/>
              </a:ext>
            </a:extLst>
          </p:cNvPr>
          <p:cNvSpPr txBox="1">
            <a:spLocks/>
          </p:cNvSpPr>
          <p:nvPr/>
        </p:nvSpPr>
        <p:spPr>
          <a:xfrm>
            <a:off x="403225" y="280588"/>
            <a:ext cx="4846108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Help llaw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5DB796BF-04AD-7A4D-9391-4868712DCC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4780"/>
          <a:stretch/>
        </p:blipFill>
        <p:spPr>
          <a:xfrm>
            <a:off x="3808879" y="-84450"/>
            <a:ext cx="1601461" cy="12700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7E0B693-4AF4-1744-9035-ACAEDA4044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559"/>
          <a:stretch/>
        </p:blipFill>
        <p:spPr>
          <a:xfrm>
            <a:off x="506885" y="-18083"/>
            <a:ext cx="1533021" cy="1078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866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8F9F67B-EC4D-8845-BDAA-6B5A44D80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4628" y="921922"/>
            <a:ext cx="3311366" cy="1902623"/>
          </a:xfrm>
          <a:prstGeom prst="rect">
            <a:avLst/>
          </a:prstGeom>
        </p:spPr>
      </p:pic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ED8759C5-2B41-6943-8D5E-72CA5AA54BB6}"/>
              </a:ext>
            </a:extLst>
          </p:cNvPr>
          <p:cNvSpPr txBox="1">
            <a:spLocks/>
          </p:cNvSpPr>
          <p:nvPr/>
        </p:nvSpPr>
        <p:spPr>
          <a:xfrm>
            <a:off x="496712" y="1519406"/>
            <a:ext cx="7913510" cy="4422692"/>
          </a:xfrm>
          <a:prstGeom prst="rect">
            <a:avLst/>
          </a:prstGeom>
          <a:solidFill>
            <a:srgbClr val="FFECEE"/>
          </a:solidFill>
          <a:ln>
            <a:solidFill>
              <a:srgbClr val="7030A0"/>
            </a:solidFill>
          </a:ln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amseru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2800" i="1" dirty="0">
                <a:latin typeface="Cavolini" panose="03000502040302020204" pitchFamily="66" charset="0"/>
                <a:cs typeface="Cavolini" panose="03000502040302020204" pitchFamily="66" charset="0"/>
              </a:rPr>
              <a:t>timing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– 5-10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munud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cyflwyniad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2800" i="1" dirty="0">
                <a:latin typeface="Cavolini" panose="03000502040302020204" pitchFamily="66" charset="0"/>
                <a:cs typeface="Cavolini" panose="03000502040302020204" pitchFamily="66" charset="0"/>
              </a:rPr>
              <a:t>introduction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e.e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rydyn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i…’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gweithgareddau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addas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2800" i="1" dirty="0">
                <a:latin typeface="Cavolini" panose="03000502040302020204" pitchFamily="66" charset="0"/>
                <a:cs typeface="Cavolini" panose="03000502040302020204" pitchFamily="66" charset="0"/>
              </a:rPr>
              <a:t>suitable activities to </a:t>
            </a:r>
            <a:r>
              <a:rPr lang="en-US" sz="2800" i="1" dirty="0" err="1">
                <a:latin typeface="Cavolini" panose="03000502040302020204" pitchFamily="66" charset="0"/>
                <a:cs typeface="Cavolini" panose="03000502040302020204" pitchFamily="66" charset="0"/>
              </a:rPr>
              <a:t>practise</a:t>
            </a:r>
            <a:r>
              <a:rPr lang="en-US" sz="2800" i="1" dirty="0">
                <a:latin typeface="Cavolini" panose="03000502040302020204" pitchFamily="66" charset="0"/>
                <a:cs typeface="Cavolini" panose="03000502040302020204" pitchFamily="66" charset="0"/>
              </a:rPr>
              <a:t> the patterns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drilio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2800" i="1" dirty="0">
                <a:latin typeface="Cavolini" panose="03000502040302020204" pitchFamily="66" charset="0"/>
                <a:cs typeface="Cavolini" panose="03000502040302020204" pitchFamily="66" charset="0"/>
              </a:rPr>
              <a:t>drilling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ailadrodd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2800" i="1" dirty="0">
                <a:latin typeface="Cavolini" panose="03000502040302020204" pitchFamily="66" charset="0"/>
                <a:cs typeface="Cavolini" panose="03000502040302020204" pitchFamily="66" charset="0"/>
              </a:rPr>
              <a:t>repetition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adborth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chlod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2800" i="1" dirty="0">
                <a:latin typeface="Cavolini" panose="03000502040302020204" pitchFamily="66" charset="0"/>
                <a:cs typeface="Cavolini" panose="03000502040302020204" pitchFamily="66" charset="0"/>
              </a:rPr>
              <a:t>feedback and praise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clo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2800" i="1" dirty="0">
                <a:latin typeface="Cavolini" panose="03000502040302020204" pitchFamily="66" charset="0"/>
                <a:cs typeface="Cavolini" panose="03000502040302020204" pitchFamily="66" charset="0"/>
              </a:rPr>
              <a:t>plenary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– 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ydyn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wedi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ddysgu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 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CFC924C2-170A-5E46-8E25-3D12F1A78142}"/>
              </a:ext>
            </a:extLst>
          </p:cNvPr>
          <p:cNvSpPr/>
          <p:nvPr/>
        </p:nvSpPr>
        <p:spPr>
          <a:xfrm>
            <a:off x="8161867" y="188277"/>
            <a:ext cx="3104445" cy="584998"/>
          </a:xfrm>
          <a:prstGeom prst="wedgeRoundRectCallout">
            <a:avLst>
              <a:gd name="adj1" fmla="val 35385"/>
              <a:gd name="adj2" fmla="val 153497"/>
              <a:gd name="adj3" fmla="val 16667"/>
            </a:avLst>
          </a:prstGeom>
          <a:solidFill>
            <a:srgbClr val="FF8AD8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/>
              <a:t>Meddyliwch am y rhain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4CC8310-1A8C-674A-A1D3-5A0C4ABDFE73}"/>
              </a:ext>
            </a:extLst>
          </p:cNvPr>
          <p:cNvSpPr txBox="1">
            <a:spLocks/>
          </p:cNvSpPr>
          <p:nvPr/>
        </p:nvSpPr>
        <p:spPr>
          <a:xfrm>
            <a:off x="575734" y="188277"/>
            <a:ext cx="5057422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02E6D27F-C26C-3A49-AB4C-49F33C9195BC}"/>
              </a:ext>
            </a:extLst>
          </p:cNvPr>
          <p:cNvSpPr txBox="1">
            <a:spLocks/>
          </p:cNvSpPr>
          <p:nvPr/>
        </p:nvSpPr>
        <p:spPr>
          <a:xfrm>
            <a:off x="708025" y="325744"/>
            <a:ext cx="4846108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Paratoi Mini Meicro</a:t>
            </a:r>
          </a:p>
        </p:txBody>
      </p:sp>
    </p:spTree>
    <p:extLst>
      <p:ext uri="{BB962C8B-B14F-4D97-AF65-F5344CB8AC3E}">
        <p14:creationId xmlns:p14="http://schemas.microsoft.com/office/powerpoint/2010/main" val="10781631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74355152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23620</TotalTime>
  <Words>520</Words>
  <Application>Microsoft Macintosh PowerPoint</Application>
  <PresentationFormat>Widescreen</PresentationFormat>
  <Paragraphs>163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27" baseType="lpstr">
      <vt:lpstr>Arial Unicode MS</vt:lpstr>
      <vt:lpstr>American Typewriter</vt:lpstr>
      <vt:lpstr>Arial</vt:lpstr>
      <vt:lpstr>Arial Rounded MT Bold</vt:lpstr>
      <vt:lpstr>Calibri</vt:lpstr>
      <vt:lpstr>Calibri Light</vt:lpstr>
      <vt:lpstr>Cavolini</vt:lpstr>
      <vt:lpstr>Marker Felt Thin</vt:lpstr>
      <vt:lpstr>Segoe Print</vt:lpstr>
      <vt:lpstr>Tw Cen MT</vt:lpstr>
      <vt:lpstr>Verdana</vt:lpstr>
      <vt:lpstr>Wingdings</vt:lpstr>
      <vt:lpstr>Wingdings 2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114</cp:revision>
  <dcterms:created xsi:type="dcterms:W3CDTF">2020-09-30T16:50:28Z</dcterms:created>
  <dcterms:modified xsi:type="dcterms:W3CDTF">2022-03-23T21:45:28Z</dcterms:modified>
</cp:coreProperties>
</file>