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4"/>
  </p:notesMasterIdLst>
  <p:sldIdLst>
    <p:sldId id="258" r:id="rId2"/>
    <p:sldId id="259" r:id="rId3"/>
    <p:sldId id="264" r:id="rId4"/>
    <p:sldId id="265" r:id="rId5"/>
    <p:sldId id="260" r:id="rId6"/>
    <p:sldId id="267" r:id="rId7"/>
    <p:sldId id="268" r:id="rId8"/>
    <p:sldId id="269" r:id="rId9"/>
    <p:sldId id="270" r:id="rId10"/>
    <p:sldId id="271" r:id="rId11"/>
    <p:sldId id="272" r:id="rId12"/>
    <p:sldId id="273" r:id="rId13"/>
    <p:sldId id="274" r:id="rId14"/>
    <p:sldId id="275" r:id="rId15"/>
    <p:sldId id="276" r:id="rId16"/>
    <p:sldId id="277" r:id="rId17"/>
    <p:sldId id="278" r:id="rId18"/>
    <p:sldId id="279" r:id="rId19"/>
    <p:sldId id="280" r:id="rId20"/>
    <p:sldId id="281" r:id="rId21"/>
    <p:sldId id="282" r:id="rId22"/>
    <p:sldId id="283" r:id="rId23"/>
    <p:sldId id="284" r:id="rId24"/>
    <p:sldId id="285" r:id="rId25"/>
    <p:sldId id="288" r:id="rId26"/>
    <p:sldId id="289" r:id="rId27"/>
    <p:sldId id="290" r:id="rId28"/>
    <p:sldId id="291" r:id="rId29"/>
    <p:sldId id="293" r:id="rId30"/>
    <p:sldId id="294" r:id="rId31"/>
    <p:sldId id="295" r:id="rId32"/>
    <p:sldId id="296"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D1011-E440-4266-8498-7AE505CBA46A}" v="7" dt="2021-02-28T15:52:28.4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1" autoAdjust="0"/>
    <p:restoredTop sz="85696" autoAdjust="0"/>
  </p:normalViewPr>
  <p:slideViewPr>
    <p:cSldViewPr snapToGrid="0">
      <p:cViewPr varScale="1">
        <p:scale>
          <a:sx n="76" d="100"/>
          <a:sy n="76" d="100"/>
        </p:scale>
        <p:origin x="327"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18DD1011-E440-4266-8498-7AE505CBA46A}"/>
    <pc:docChg chg="undo custSel mod addSld delSld modSld delMainMaster">
      <pc:chgData name="Sian Turvey" userId="9a374997-2901-41ac-b51e-a8948a26085a" providerId="ADAL" clId="{18DD1011-E440-4266-8498-7AE505CBA46A}" dt="2021-02-28T15:52:28.470" v="2027"/>
      <pc:docMkLst>
        <pc:docMk/>
      </pc:docMkLst>
      <pc:sldChg chg="del">
        <pc:chgData name="Sian Turvey" userId="9a374997-2901-41ac-b51e-a8948a26085a" providerId="ADAL" clId="{18DD1011-E440-4266-8498-7AE505CBA46A}" dt="2021-02-17T14:44:13.825" v="861" actId="47"/>
        <pc:sldMkLst>
          <pc:docMk/>
          <pc:sldMk cId="3748667521" sldId="256"/>
        </pc:sldMkLst>
      </pc:sldChg>
      <pc:sldChg chg="del">
        <pc:chgData name="Sian Turvey" userId="9a374997-2901-41ac-b51e-a8948a26085a" providerId="ADAL" clId="{18DD1011-E440-4266-8498-7AE505CBA46A}" dt="2021-02-17T14:44:14.682" v="862" actId="47"/>
        <pc:sldMkLst>
          <pc:docMk/>
          <pc:sldMk cId="1683866232" sldId="257"/>
        </pc:sldMkLst>
      </pc:sldChg>
      <pc:sldChg chg="addSp modSp">
        <pc:chgData name="Sian Turvey" userId="9a374997-2901-41ac-b51e-a8948a26085a" providerId="ADAL" clId="{18DD1011-E440-4266-8498-7AE505CBA46A}" dt="2021-02-28T15:09:25.443" v="2023"/>
        <pc:sldMkLst>
          <pc:docMk/>
          <pc:sldMk cId="2096862952" sldId="258"/>
        </pc:sldMkLst>
        <pc:picChg chg="add mod">
          <ac:chgData name="Sian Turvey" userId="9a374997-2901-41ac-b51e-a8948a26085a" providerId="ADAL" clId="{18DD1011-E440-4266-8498-7AE505CBA46A}" dt="2021-02-28T15:09:25.443" v="2023"/>
          <ac:picMkLst>
            <pc:docMk/>
            <pc:sldMk cId="2096862952" sldId="258"/>
            <ac:picMk id="4" creationId="{30999069-0DB7-40C7-993D-A781930DDBFE}"/>
          </ac:picMkLst>
        </pc:picChg>
      </pc:sldChg>
      <pc:sldChg chg="addSp modSp mod">
        <pc:chgData name="Sian Turvey" userId="9a374997-2901-41ac-b51e-a8948a26085a" providerId="ADAL" clId="{18DD1011-E440-4266-8498-7AE505CBA46A}" dt="2021-02-28T15:09:25.443" v="2023"/>
        <pc:sldMkLst>
          <pc:docMk/>
          <pc:sldMk cId="1617930633" sldId="259"/>
        </pc:sldMkLst>
        <pc:spChg chg="mod">
          <ac:chgData name="Sian Turvey" userId="9a374997-2901-41ac-b51e-a8948a26085a" providerId="ADAL" clId="{18DD1011-E440-4266-8498-7AE505CBA46A}" dt="2021-02-17T14:44:37.585" v="939" actId="20577"/>
          <ac:spMkLst>
            <pc:docMk/>
            <pc:sldMk cId="1617930633" sldId="259"/>
            <ac:spMk id="3" creationId="{00000000-0000-0000-0000-000000000000}"/>
          </ac:spMkLst>
        </pc:spChg>
        <pc:picChg chg="add mod">
          <ac:chgData name="Sian Turvey" userId="9a374997-2901-41ac-b51e-a8948a26085a" providerId="ADAL" clId="{18DD1011-E440-4266-8498-7AE505CBA46A}" dt="2021-02-28T15:09:25.443" v="2023"/>
          <ac:picMkLst>
            <pc:docMk/>
            <pc:sldMk cId="1617930633" sldId="259"/>
            <ac:picMk id="4" creationId="{25D18B93-F212-4F08-87A8-006752FF1548}"/>
          </ac:picMkLst>
        </pc:picChg>
      </pc:sldChg>
      <pc:sldChg chg="addSp delSp modSp mod setBg setClrOvrMap">
        <pc:chgData name="Sian Turvey" userId="9a374997-2901-41ac-b51e-a8948a26085a" providerId="ADAL" clId="{18DD1011-E440-4266-8498-7AE505CBA46A}" dt="2021-02-28T15:09:25.443" v="2023"/>
        <pc:sldMkLst>
          <pc:docMk/>
          <pc:sldMk cId="4058209470" sldId="260"/>
        </pc:sldMkLst>
        <pc:spChg chg="mod">
          <ac:chgData name="Sian Turvey" userId="9a374997-2901-41ac-b51e-a8948a26085a" providerId="ADAL" clId="{18DD1011-E440-4266-8498-7AE505CBA46A}" dt="2021-02-17T14:45:37.136" v="946" actId="26606"/>
          <ac:spMkLst>
            <pc:docMk/>
            <pc:sldMk cId="4058209470" sldId="260"/>
            <ac:spMk id="2" creationId="{00000000-0000-0000-0000-000000000000}"/>
          </ac:spMkLst>
        </pc:spChg>
        <pc:spChg chg="mod">
          <ac:chgData name="Sian Turvey" userId="9a374997-2901-41ac-b51e-a8948a26085a" providerId="ADAL" clId="{18DD1011-E440-4266-8498-7AE505CBA46A}" dt="2021-02-17T14:45:37.136" v="946" actId="26606"/>
          <ac:spMkLst>
            <pc:docMk/>
            <pc:sldMk cId="4058209470" sldId="260"/>
            <ac:spMk id="3" creationId="{00000000-0000-0000-0000-000000000000}"/>
          </ac:spMkLst>
        </pc:spChg>
        <pc:spChg chg="del">
          <ac:chgData name="Sian Turvey" userId="9a374997-2901-41ac-b51e-a8948a26085a" providerId="ADAL" clId="{18DD1011-E440-4266-8498-7AE505CBA46A}" dt="2021-02-17T14:45:37.136" v="946" actId="26606"/>
          <ac:spMkLst>
            <pc:docMk/>
            <pc:sldMk cId="4058209470" sldId="260"/>
            <ac:spMk id="9" creationId="{5DB0431E-0B04-44A1-9C51-531E28D18A60}"/>
          </ac:spMkLst>
        </pc:spChg>
        <pc:spChg chg="del">
          <ac:chgData name="Sian Turvey" userId="9a374997-2901-41ac-b51e-a8948a26085a" providerId="ADAL" clId="{18DD1011-E440-4266-8498-7AE505CBA46A}" dt="2021-02-17T14:45:37.136" v="946" actId="26606"/>
          <ac:spMkLst>
            <pc:docMk/>
            <pc:sldMk cId="4058209470" sldId="260"/>
            <ac:spMk id="11" creationId="{6B424749-EEE0-49C9-9ABF-97B171A3EA00}"/>
          </ac:spMkLst>
        </pc:spChg>
        <pc:picChg chg="add mod">
          <ac:chgData name="Sian Turvey" userId="9a374997-2901-41ac-b51e-a8948a26085a" providerId="ADAL" clId="{18DD1011-E440-4266-8498-7AE505CBA46A}" dt="2021-02-28T15:09:25.443" v="2023"/>
          <ac:picMkLst>
            <pc:docMk/>
            <pc:sldMk cId="4058209470" sldId="260"/>
            <ac:picMk id="4" creationId="{3957D76F-CCC5-4278-B509-61A3066FAE77}"/>
          </ac:picMkLst>
        </pc:picChg>
        <pc:picChg chg="add">
          <ac:chgData name="Sian Turvey" userId="9a374997-2901-41ac-b51e-a8948a26085a" providerId="ADAL" clId="{18DD1011-E440-4266-8498-7AE505CBA46A}" dt="2021-02-17T14:45:37.136" v="946" actId="26606"/>
          <ac:picMkLst>
            <pc:docMk/>
            <pc:sldMk cId="4058209470" sldId="260"/>
            <ac:picMk id="15" creationId="{FDC3F06C-AEF8-4702-A718-B086BC8CD697}"/>
          </ac:picMkLst>
        </pc:picChg>
      </pc:sldChg>
      <pc:sldChg chg="del">
        <pc:chgData name="Sian Turvey" userId="9a374997-2901-41ac-b51e-a8948a26085a" providerId="ADAL" clId="{18DD1011-E440-4266-8498-7AE505CBA46A}" dt="2021-02-17T14:40:40.882" v="353" actId="2696"/>
        <pc:sldMkLst>
          <pc:docMk/>
          <pc:sldMk cId="102875689" sldId="261"/>
        </pc:sldMkLst>
      </pc:sldChg>
      <pc:sldChg chg="del">
        <pc:chgData name="Sian Turvey" userId="9a374997-2901-41ac-b51e-a8948a26085a" providerId="ADAL" clId="{18DD1011-E440-4266-8498-7AE505CBA46A}" dt="2021-02-17T14:40:31.914" v="352" actId="2696"/>
        <pc:sldMkLst>
          <pc:docMk/>
          <pc:sldMk cId="3695610935" sldId="262"/>
        </pc:sldMkLst>
      </pc:sldChg>
      <pc:sldChg chg="del">
        <pc:chgData name="Sian Turvey" userId="9a374997-2901-41ac-b51e-a8948a26085a" providerId="ADAL" clId="{18DD1011-E440-4266-8498-7AE505CBA46A}" dt="2021-02-17T14:40:45.180" v="354" actId="2696"/>
        <pc:sldMkLst>
          <pc:docMk/>
          <pc:sldMk cId="2827914540" sldId="263"/>
        </pc:sldMkLst>
      </pc:sldChg>
      <pc:sldChg chg="addSp modSp new mod setBg">
        <pc:chgData name="Sian Turvey" userId="9a374997-2901-41ac-b51e-a8948a26085a" providerId="ADAL" clId="{18DD1011-E440-4266-8498-7AE505CBA46A}" dt="2021-02-28T15:09:25.443" v="2023"/>
        <pc:sldMkLst>
          <pc:docMk/>
          <pc:sldMk cId="2868062746" sldId="264"/>
        </pc:sldMkLst>
        <pc:spChg chg="mod">
          <ac:chgData name="Sian Turvey" userId="9a374997-2901-41ac-b51e-a8948a26085a" providerId="ADAL" clId="{18DD1011-E440-4266-8498-7AE505CBA46A}" dt="2021-02-17T14:44:54.268" v="940" actId="26606"/>
          <ac:spMkLst>
            <pc:docMk/>
            <pc:sldMk cId="2868062746" sldId="264"/>
            <ac:spMk id="2" creationId="{8F840866-1D6F-4493-9DB8-2999CBE93C98}"/>
          </ac:spMkLst>
        </pc:spChg>
        <pc:spChg chg="mod">
          <ac:chgData name="Sian Turvey" userId="9a374997-2901-41ac-b51e-a8948a26085a" providerId="ADAL" clId="{18DD1011-E440-4266-8498-7AE505CBA46A}" dt="2021-02-17T14:44:54.268" v="940" actId="26606"/>
          <ac:spMkLst>
            <pc:docMk/>
            <pc:sldMk cId="2868062746" sldId="264"/>
            <ac:spMk id="3" creationId="{B65EE320-C8FE-42E0-9EF7-244EB8E51012}"/>
          </ac:spMkLst>
        </pc:spChg>
        <pc:spChg chg="add">
          <ac:chgData name="Sian Turvey" userId="9a374997-2901-41ac-b51e-a8948a26085a" providerId="ADAL" clId="{18DD1011-E440-4266-8498-7AE505CBA46A}" dt="2021-02-17T14:44:54.268" v="940" actId="26606"/>
          <ac:spMkLst>
            <pc:docMk/>
            <pc:sldMk cId="2868062746" sldId="264"/>
            <ac:spMk id="8" creationId="{C758EC8D-68D1-4138-B719-BE00C78AD146}"/>
          </ac:spMkLst>
        </pc:spChg>
        <pc:spChg chg="add">
          <ac:chgData name="Sian Turvey" userId="9a374997-2901-41ac-b51e-a8948a26085a" providerId="ADAL" clId="{18DD1011-E440-4266-8498-7AE505CBA46A}" dt="2021-02-17T14:44:54.268" v="940" actId="26606"/>
          <ac:spMkLst>
            <pc:docMk/>
            <pc:sldMk cId="2868062746" sldId="264"/>
            <ac:spMk id="10" creationId="{514579E4-5B5F-42C9-B08F-A904C81B14E8}"/>
          </ac:spMkLst>
        </pc:spChg>
        <pc:spChg chg="add">
          <ac:chgData name="Sian Turvey" userId="9a374997-2901-41ac-b51e-a8948a26085a" providerId="ADAL" clId="{18DD1011-E440-4266-8498-7AE505CBA46A}" dt="2021-02-17T14:44:54.268" v="940" actId="26606"/>
          <ac:spMkLst>
            <pc:docMk/>
            <pc:sldMk cId="2868062746" sldId="264"/>
            <ac:spMk id="12" creationId="{B41BF6CF-E1B8-4EE2-9AE1-86A58DAFD753}"/>
          </ac:spMkLst>
        </pc:spChg>
        <pc:picChg chg="add mod">
          <ac:chgData name="Sian Turvey" userId="9a374997-2901-41ac-b51e-a8948a26085a" providerId="ADAL" clId="{18DD1011-E440-4266-8498-7AE505CBA46A}" dt="2021-02-28T15:09:25.443" v="2023"/>
          <ac:picMkLst>
            <pc:docMk/>
            <pc:sldMk cId="2868062746" sldId="264"/>
            <ac:picMk id="4" creationId="{CA2A198D-3E12-4463-9AEB-88C8AF2A4FCA}"/>
          </ac:picMkLst>
        </pc:picChg>
      </pc:sldChg>
      <pc:sldChg chg="addSp modSp new mod setBg">
        <pc:chgData name="Sian Turvey" userId="9a374997-2901-41ac-b51e-a8948a26085a" providerId="ADAL" clId="{18DD1011-E440-4266-8498-7AE505CBA46A}" dt="2021-02-28T15:09:25.443" v="2023"/>
        <pc:sldMkLst>
          <pc:docMk/>
          <pc:sldMk cId="3003205046" sldId="265"/>
        </pc:sldMkLst>
        <pc:spChg chg="mod">
          <ac:chgData name="Sian Turvey" userId="9a374997-2901-41ac-b51e-a8948a26085a" providerId="ADAL" clId="{18DD1011-E440-4266-8498-7AE505CBA46A}" dt="2021-02-17T14:45:15.403" v="944" actId="26606"/>
          <ac:spMkLst>
            <pc:docMk/>
            <pc:sldMk cId="3003205046" sldId="265"/>
            <ac:spMk id="2" creationId="{448B148E-CD39-40EE-8488-2C35C586325B}"/>
          </ac:spMkLst>
        </pc:spChg>
        <pc:spChg chg="mod">
          <ac:chgData name="Sian Turvey" userId="9a374997-2901-41ac-b51e-a8948a26085a" providerId="ADAL" clId="{18DD1011-E440-4266-8498-7AE505CBA46A}" dt="2021-02-17T14:45:15.403" v="944" actId="26606"/>
          <ac:spMkLst>
            <pc:docMk/>
            <pc:sldMk cId="3003205046" sldId="265"/>
            <ac:spMk id="3" creationId="{4E950378-0955-4EC0-839C-FB9CF971605E}"/>
          </ac:spMkLst>
        </pc:spChg>
        <pc:spChg chg="add">
          <ac:chgData name="Sian Turvey" userId="9a374997-2901-41ac-b51e-a8948a26085a" providerId="ADAL" clId="{18DD1011-E440-4266-8498-7AE505CBA46A}" dt="2021-02-17T14:45:15.403" v="944" actId="26606"/>
          <ac:spMkLst>
            <pc:docMk/>
            <pc:sldMk cId="3003205046" sldId="265"/>
            <ac:spMk id="8" creationId="{33801627-6861-4EA9-BE98-E0CE33A894D9}"/>
          </ac:spMkLst>
        </pc:spChg>
        <pc:spChg chg="add">
          <ac:chgData name="Sian Turvey" userId="9a374997-2901-41ac-b51e-a8948a26085a" providerId="ADAL" clId="{18DD1011-E440-4266-8498-7AE505CBA46A}" dt="2021-02-17T14:45:15.403" v="944" actId="26606"/>
          <ac:spMkLst>
            <pc:docMk/>
            <pc:sldMk cId="3003205046" sldId="265"/>
            <ac:spMk id="10" creationId="{93C1483F-490E-4C8A-8765-1F8AF0C67D5F}"/>
          </ac:spMkLst>
        </pc:spChg>
        <pc:spChg chg="add">
          <ac:chgData name="Sian Turvey" userId="9a374997-2901-41ac-b51e-a8948a26085a" providerId="ADAL" clId="{18DD1011-E440-4266-8498-7AE505CBA46A}" dt="2021-02-17T14:45:15.403" v="944" actId="26606"/>
          <ac:spMkLst>
            <pc:docMk/>
            <pc:sldMk cId="3003205046" sldId="265"/>
            <ac:spMk id="12" creationId="{0249BF42-D05C-4553-9417-7B8695759291}"/>
          </ac:spMkLst>
        </pc:spChg>
        <pc:picChg chg="add mod">
          <ac:chgData name="Sian Turvey" userId="9a374997-2901-41ac-b51e-a8948a26085a" providerId="ADAL" clId="{18DD1011-E440-4266-8498-7AE505CBA46A}" dt="2021-02-28T15:09:25.443" v="2023"/>
          <ac:picMkLst>
            <pc:docMk/>
            <pc:sldMk cId="3003205046" sldId="265"/>
            <ac:picMk id="4" creationId="{7499A037-46C2-4153-BDF1-5AD719063CE1}"/>
          </ac:picMkLst>
        </pc:picChg>
      </pc:sldChg>
      <pc:sldChg chg="new del">
        <pc:chgData name="Sian Turvey" userId="9a374997-2901-41ac-b51e-a8948a26085a" providerId="ADAL" clId="{18DD1011-E440-4266-8498-7AE505CBA46A}" dt="2021-02-17T14:45:23.059" v="945" actId="47"/>
        <pc:sldMkLst>
          <pc:docMk/>
          <pc:sldMk cId="1615743607" sldId="266"/>
        </pc:sldMkLst>
      </pc:sldChg>
      <pc:sldChg chg="addSp modSp new mod">
        <pc:chgData name="Sian Turvey" userId="9a374997-2901-41ac-b51e-a8948a26085a" providerId="ADAL" clId="{18DD1011-E440-4266-8498-7AE505CBA46A}" dt="2021-02-28T15:09:25.443" v="2023"/>
        <pc:sldMkLst>
          <pc:docMk/>
          <pc:sldMk cId="1416752094" sldId="267"/>
        </pc:sldMkLst>
        <pc:spChg chg="mod">
          <ac:chgData name="Sian Turvey" userId="9a374997-2901-41ac-b51e-a8948a26085a" providerId="ADAL" clId="{18DD1011-E440-4266-8498-7AE505CBA46A}" dt="2021-02-17T14:36:18.444" v="88" actId="20577"/>
          <ac:spMkLst>
            <pc:docMk/>
            <pc:sldMk cId="1416752094" sldId="267"/>
            <ac:spMk id="2" creationId="{CC5BF4FA-0A5A-47E1-AE69-70929CF743DB}"/>
          </ac:spMkLst>
        </pc:spChg>
        <pc:spChg chg="mod">
          <ac:chgData name="Sian Turvey" userId="9a374997-2901-41ac-b51e-a8948a26085a" providerId="ADAL" clId="{18DD1011-E440-4266-8498-7AE505CBA46A}" dt="2021-02-17T14:36:13.606" v="63"/>
          <ac:spMkLst>
            <pc:docMk/>
            <pc:sldMk cId="1416752094" sldId="267"/>
            <ac:spMk id="3" creationId="{D67E48D6-E066-426B-B2EB-4D16C07B0043}"/>
          </ac:spMkLst>
        </pc:spChg>
        <pc:picChg chg="add mod">
          <ac:chgData name="Sian Turvey" userId="9a374997-2901-41ac-b51e-a8948a26085a" providerId="ADAL" clId="{18DD1011-E440-4266-8498-7AE505CBA46A}" dt="2021-02-28T15:09:25.443" v="2023"/>
          <ac:picMkLst>
            <pc:docMk/>
            <pc:sldMk cId="1416752094" sldId="267"/>
            <ac:picMk id="4" creationId="{49F453E7-AA13-4806-A046-94AB2B5391D2}"/>
          </ac:picMkLst>
        </pc:picChg>
      </pc:sldChg>
      <pc:sldChg chg="addSp modSp new mod">
        <pc:chgData name="Sian Turvey" userId="9a374997-2901-41ac-b51e-a8948a26085a" providerId="ADAL" clId="{18DD1011-E440-4266-8498-7AE505CBA46A}" dt="2021-02-28T15:09:25.443" v="2023"/>
        <pc:sldMkLst>
          <pc:docMk/>
          <pc:sldMk cId="2649574206" sldId="268"/>
        </pc:sldMkLst>
        <pc:spChg chg="mod">
          <ac:chgData name="Sian Turvey" userId="9a374997-2901-41ac-b51e-a8948a26085a" providerId="ADAL" clId="{18DD1011-E440-4266-8498-7AE505CBA46A}" dt="2021-02-17T14:36:42.164" v="134" actId="20577"/>
          <ac:spMkLst>
            <pc:docMk/>
            <pc:sldMk cId="2649574206" sldId="268"/>
            <ac:spMk id="2" creationId="{5AA2A3D1-3940-489E-89F4-7E09C9969E45}"/>
          </ac:spMkLst>
        </pc:spChg>
        <pc:spChg chg="mod">
          <ac:chgData name="Sian Turvey" userId="9a374997-2901-41ac-b51e-a8948a26085a" providerId="ADAL" clId="{18DD1011-E440-4266-8498-7AE505CBA46A}" dt="2021-02-17T14:36:34.419" v="90"/>
          <ac:spMkLst>
            <pc:docMk/>
            <pc:sldMk cId="2649574206" sldId="268"/>
            <ac:spMk id="3" creationId="{2EF6F623-EA35-4D18-A4E9-1D8F1CAC36D8}"/>
          </ac:spMkLst>
        </pc:spChg>
        <pc:picChg chg="add mod">
          <ac:chgData name="Sian Turvey" userId="9a374997-2901-41ac-b51e-a8948a26085a" providerId="ADAL" clId="{18DD1011-E440-4266-8498-7AE505CBA46A}" dt="2021-02-28T15:09:25.443" v="2023"/>
          <ac:picMkLst>
            <pc:docMk/>
            <pc:sldMk cId="2649574206" sldId="268"/>
            <ac:picMk id="4" creationId="{1EC3813F-30A6-495C-853E-7CD4FB3E6C0D}"/>
          </ac:picMkLst>
        </pc:picChg>
      </pc:sldChg>
      <pc:sldChg chg="addSp modSp new mod">
        <pc:chgData name="Sian Turvey" userId="9a374997-2901-41ac-b51e-a8948a26085a" providerId="ADAL" clId="{18DD1011-E440-4266-8498-7AE505CBA46A}" dt="2021-02-28T15:09:25.443" v="2023"/>
        <pc:sldMkLst>
          <pc:docMk/>
          <pc:sldMk cId="2995177461" sldId="269"/>
        </pc:sldMkLst>
        <pc:spChg chg="mod">
          <ac:chgData name="Sian Turvey" userId="9a374997-2901-41ac-b51e-a8948a26085a" providerId="ADAL" clId="{18DD1011-E440-4266-8498-7AE505CBA46A}" dt="2021-02-17T14:37:03.069" v="153" actId="20577"/>
          <ac:spMkLst>
            <pc:docMk/>
            <pc:sldMk cId="2995177461" sldId="269"/>
            <ac:spMk id="2" creationId="{6B9C5875-752B-422A-8791-3A1749241956}"/>
          </ac:spMkLst>
        </pc:spChg>
        <pc:spChg chg="mod">
          <ac:chgData name="Sian Turvey" userId="9a374997-2901-41ac-b51e-a8948a26085a" providerId="ADAL" clId="{18DD1011-E440-4266-8498-7AE505CBA46A}" dt="2021-02-17T14:36:59.371" v="136"/>
          <ac:spMkLst>
            <pc:docMk/>
            <pc:sldMk cId="2995177461" sldId="269"/>
            <ac:spMk id="3" creationId="{42F71624-2580-410C-BB51-BDD3A95F45DD}"/>
          </ac:spMkLst>
        </pc:spChg>
        <pc:picChg chg="add mod">
          <ac:chgData name="Sian Turvey" userId="9a374997-2901-41ac-b51e-a8948a26085a" providerId="ADAL" clId="{18DD1011-E440-4266-8498-7AE505CBA46A}" dt="2021-02-28T15:09:25.443" v="2023"/>
          <ac:picMkLst>
            <pc:docMk/>
            <pc:sldMk cId="2995177461" sldId="269"/>
            <ac:picMk id="4" creationId="{11F4020E-9BA2-43D7-BBD2-4BD2073F371E}"/>
          </ac:picMkLst>
        </pc:picChg>
      </pc:sldChg>
      <pc:sldChg chg="addSp delSp modSp new mod modTransition setBg modAnim">
        <pc:chgData name="Sian Turvey" userId="9a374997-2901-41ac-b51e-a8948a26085a" providerId="ADAL" clId="{18DD1011-E440-4266-8498-7AE505CBA46A}" dt="2021-02-28T15:38:16.304" v="2026"/>
        <pc:sldMkLst>
          <pc:docMk/>
          <pc:sldMk cId="1471926005" sldId="270"/>
        </pc:sldMkLst>
        <pc:spChg chg="mod">
          <ac:chgData name="Sian Turvey" userId="9a374997-2901-41ac-b51e-a8948a26085a" providerId="ADAL" clId="{18DD1011-E440-4266-8498-7AE505CBA46A}" dt="2021-02-17T14:46:00.822" v="947" actId="26606"/>
          <ac:spMkLst>
            <pc:docMk/>
            <pc:sldMk cId="1471926005" sldId="270"/>
            <ac:spMk id="2" creationId="{C527E98F-322E-45C9-A12D-C0A09C4B6D86}"/>
          </ac:spMkLst>
        </pc:spChg>
        <pc:spChg chg="mod">
          <ac:chgData name="Sian Turvey" userId="9a374997-2901-41ac-b51e-a8948a26085a" providerId="ADAL" clId="{18DD1011-E440-4266-8498-7AE505CBA46A}" dt="2021-02-17T14:46:00.822" v="947" actId="26606"/>
          <ac:spMkLst>
            <pc:docMk/>
            <pc:sldMk cId="1471926005" sldId="270"/>
            <ac:spMk id="3" creationId="{87F7C327-91AA-4AFC-A161-DBBF4C3E5D0A}"/>
          </ac:spMkLst>
        </pc:spChg>
        <pc:spChg chg="add">
          <ac:chgData name="Sian Turvey" userId="9a374997-2901-41ac-b51e-a8948a26085a" providerId="ADAL" clId="{18DD1011-E440-4266-8498-7AE505CBA46A}" dt="2021-02-17T14:46:00.822" v="947" actId="26606"/>
          <ac:spMkLst>
            <pc:docMk/>
            <pc:sldMk cId="1471926005" sldId="270"/>
            <ac:spMk id="8" creationId="{C2F614DA-B02F-4FFD-96B0-85F2695C56D3}"/>
          </ac:spMkLst>
        </pc:spChg>
        <pc:spChg chg="add">
          <ac:chgData name="Sian Turvey" userId="9a374997-2901-41ac-b51e-a8948a26085a" providerId="ADAL" clId="{18DD1011-E440-4266-8498-7AE505CBA46A}" dt="2021-02-17T14:46:00.822" v="947" actId="26606"/>
          <ac:spMkLst>
            <pc:docMk/>
            <pc:sldMk cId="1471926005" sldId="270"/>
            <ac:spMk id="10" creationId="{5476B3A5-493A-486E-9673-07E096C0A1FB}"/>
          </ac:spMkLst>
        </pc:spChg>
        <pc:picChg chg="add del mod">
          <ac:chgData name="Sian Turvey" userId="9a374997-2901-41ac-b51e-a8948a26085a" providerId="ADAL" clId="{18DD1011-E440-4266-8498-7AE505CBA46A}" dt="2021-02-28T15:10:14.576" v="2024"/>
          <ac:picMkLst>
            <pc:docMk/>
            <pc:sldMk cId="1471926005" sldId="270"/>
            <ac:picMk id="4" creationId="{8B8EAFBC-532D-4605-BA43-3DF57E31D7C1}"/>
          </ac:picMkLst>
        </pc:picChg>
        <pc:picChg chg="add del mod">
          <ac:chgData name="Sian Turvey" userId="9a374997-2901-41ac-b51e-a8948a26085a" providerId="ADAL" clId="{18DD1011-E440-4266-8498-7AE505CBA46A}" dt="2021-02-28T15:38:16.304" v="2026"/>
          <ac:picMkLst>
            <pc:docMk/>
            <pc:sldMk cId="1471926005" sldId="270"/>
            <ac:picMk id="5" creationId="{DD38FB7C-9797-4075-86B9-A9970DE526A8}"/>
          </ac:picMkLst>
        </pc:picChg>
        <pc:picChg chg="add mod">
          <ac:chgData name="Sian Turvey" userId="9a374997-2901-41ac-b51e-a8948a26085a" providerId="ADAL" clId="{18DD1011-E440-4266-8498-7AE505CBA46A}" dt="2021-02-28T15:38:16.304" v="2026"/>
          <ac:picMkLst>
            <pc:docMk/>
            <pc:sldMk cId="1471926005" sldId="270"/>
            <ac:picMk id="6" creationId="{3CCC1540-B10D-4FD5-A081-320113210C61}"/>
          </ac:picMkLst>
        </pc:picChg>
      </pc:sldChg>
      <pc:sldChg chg="addSp delSp modSp new mod">
        <pc:chgData name="Sian Turvey" userId="9a374997-2901-41ac-b51e-a8948a26085a" providerId="ADAL" clId="{18DD1011-E440-4266-8498-7AE505CBA46A}" dt="2021-02-28T15:38:16.304" v="2026"/>
        <pc:sldMkLst>
          <pc:docMk/>
          <pc:sldMk cId="534278115" sldId="271"/>
        </pc:sldMkLst>
        <pc:spChg chg="mod">
          <ac:chgData name="Sian Turvey" userId="9a374997-2901-41ac-b51e-a8948a26085a" providerId="ADAL" clId="{18DD1011-E440-4266-8498-7AE505CBA46A}" dt="2021-02-17T14:37:45.021" v="191" actId="20577"/>
          <ac:spMkLst>
            <pc:docMk/>
            <pc:sldMk cId="534278115" sldId="271"/>
            <ac:spMk id="2" creationId="{A4159F72-B255-4824-99CF-5B12D426194D}"/>
          </ac:spMkLst>
        </pc:spChg>
        <pc:spChg chg="mod">
          <ac:chgData name="Sian Turvey" userId="9a374997-2901-41ac-b51e-a8948a26085a" providerId="ADAL" clId="{18DD1011-E440-4266-8498-7AE505CBA46A}" dt="2021-02-17T14:37:35.686" v="175" actId="27636"/>
          <ac:spMkLst>
            <pc:docMk/>
            <pc:sldMk cId="534278115" sldId="271"/>
            <ac:spMk id="3" creationId="{F250F499-7C07-4C67-B567-FC263A2DC497}"/>
          </ac:spMkLst>
        </pc:spChg>
        <pc:picChg chg="add del mod">
          <ac:chgData name="Sian Turvey" userId="9a374997-2901-41ac-b51e-a8948a26085a" providerId="ADAL" clId="{18DD1011-E440-4266-8498-7AE505CBA46A}" dt="2021-02-28T15:38:16.304" v="2026"/>
          <ac:picMkLst>
            <pc:docMk/>
            <pc:sldMk cId="534278115" sldId="271"/>
            <ac:picMk id="4" creationId="{CE7C7F48-4F76-40D0-9D4B-0F7A0BF29041}"/>
          </ac:picMkLst>
        </pc:picChg>
        <pc:picChg chg="add mod">
          <ac:chgData name="Sian Turvey" userId="9a374997-2901-41ac-b51e-a8948a26085a" providerId="ADAL" clId="{18DD1011-E440-4266-8498-7AE505CBA46A}" dt="2021-02-28T15:38:16.304" v="2026"/>
          <ac:picMkLst>
            <pc:docMk/>
            <pc:sldMk cId="534278115" sldId="271"/>
            <ac:picMk id="5" creationId="{85D0B701-3862-46F4-89DA-EAF8DE134E5F}"/>
          </ac:picMkLst>
        </pc:picChg>
      </pc:sldChg>
      <pc:sldChg chg="addSp delSp modSp new mod setBg setClrOvrMap">
        <pc:chgData name="Sian Turvey" userId="9a374997-2901-41ac-b51e-a8948a26085a" providerId="ADAL" clId="{18DD1011-E440-4266-8498-7AE505CBA46A}" dt="2021-02-28T15:38:16.304" v="2026"/>
        <pc:sldMkLst>
          <pc:docMk/>
          <pc:sldMk cId="2643692977" sldId="272"/>
        </pc:sldMkLst>
        <pc:spChg chg="mod">
          <ac:chgData name="Sian Turvey" userId="9a374997-2901-41ac-b51e-a8948a26085a" providerId="ADAL" clId="{18DD1011-E440-4266-8498-7AE505CBA46A}" dt="2021-02-17T14:53:44.292" v="1150" actId="26606"/>
          <ac:spMkLst>
            <pc:docMk/>
            <pc:sldMk cId="2643692977" sldId="272"/>
            <ac:spMk id="2" creationId="{A654CD9E-D61E-4E06-B2F1-C06E3D96921E}"/>
          </ac:spMkLst>
        </pc:spChg>
        <pc:spChg chg="mod">
          <ac:chgData name="Sian Turvey" userId="9a374997-2901-41ac-b51e-a8948a26085a" providerId="ADAL" clId="{18DD1011-E440-4266-8498-7AE505CBA46A}" dt="2021-02-17T14:53:44.292" v="1150" actId="26606"/>
          <ac:spMkLst>
            <pc:docMk/>
            <pc:sldMk cId="2643692977" sldId="272"/>
            <ac:spMk id="3" creationId="{FD9ACD80-BACC-4367-AD2E-A0DEB98D56B5}"/>
          </ac:spMkLst>
        </pc:spChg>
        <pc:spChg chg="add del">
          <ac:chgData name="Sian Turvey" userId="9a374997-2901-41ac-b51e-a8948a26085a" providerId="ADAL" clId="{18DD1011-E440-4266-8498-7AE505CBA46A}" dt="2021-02-17T14:53:42.725" v="1147" actId="26606"/>
          <ac:spMkLst>
            <pc:docMk/>
            <pc:sldMk cId="2643692977" sldId="272"/>
            <ac:spMk id="8" creationId="{D857F84B-F990-4F33-B2F0-F2BE21985A36}"/>
          </ac:spMkLst>
        </pc:spChg>
        <pc:spChg chg="add del">
          <ac:chgData name="Sian Turvey" userId="9a374997-2901-41ac-b51e-a8948a26085a" providerId="ADAL" clId="{18DD1011-E440-4266-8498-7AE505CBA46A}" dt="2021-02-17T14:53:42.725" v="1147" actId="26606"/>
          <ac:spMkLst>
            <pc:docMk/>
            <pc:sldMk cId="2643692977" sldId="272"/>
            <ac:spMk id="10" creationId="{BDC9F4B3-E048-4DF2-8375-37385E2245F7}"/>
          </ac:spMkLst>
        </pc:spChg>
        <pc:spChg chg="add del">
          <ac:chgData name="Sian Turvey" userId="9a374997-2901-41ac-b51e-a8948a26085a" providerId="ADAL" clId="{18DD1011-E440-4266-8498-7AE505CBA46A}" dt="2021-02-17T14:53:42.725" v="1147" actId="26606"/>
          <ac:spMkLst>
            <pc:docMk/>
            <pc:sldMk cId="2643692977" sldId="272"/>
            <ac:spMk id="12" creationId="{2A7B0992-8632-4B33-A492-ACB46559762E}"/>
          </ac:spMkLst>
        </pc:spChg>
        <pc:spChg chg="add del">
          <ac:chgData name="Sian Turvey" userId="9a374997-2901-41ac-b51e-a8948a26085a" providerId="ADAL" clId="{18DD1011-E440-4266-8498-7AE505CBA46A}" dt="2021-02-17T14:53:44.292" v="1149" actId="26606"/>
          <ac:spMkLst>
            <pc:docMk/>
            <pc:sldMk cId="2643692977" sldId="272"/>
            <ac:spMk id="14" creationId="{0AE80D91-18AA-438F-BFF4-E6BABFDFBABE}"/>
          </ac:spMkLst>
        </pc:spChg>
        <pc:spChg chg="add del">
          <ac:chgData name="Sian Turvey" userId="9a374997-2901-41ac-b51e-a8948a26085a" providerId="ADAL" clId="{18DD1011-E440-4266-8498-7AE505CBA46A}" dt="2021-02-17T14:53:44.292" v="1149" actId="26606"/>
          <ac:spMkLst>
            <pc:docMk/>
            <pc:sldMk cId="2643692977" sldId="272"/>
            <ac:spMk id="15" creationId="{EF05C5AB-8A34-4DF3-AB54-AD74AA4324E8}"/>
          </ac:spMkLst>
        </pc:spChg>
        <pc:spChg chg="add del">
          <ac:chgData name="Sian Turvey" userId="9a374997-2901-41ac-b51e-a8948a26085a" providerId="ADAL" clId="{18DD1011-E440-4266-8498-7AE505CBA46A}" dt="2021-02-17T14:53:44.292" v="1149" actId="26606"/>
          <ac:spMkLst>
            <pc:docMk/>
            <pc:sldMk cId="2643692977" sldId="272"/>
            <ac:spMk id="16" creationId="{AA3B856C-9196-4702-BED7-5733C7EAA667}"/>
          </ac:spMkLst>
        </pc:spChg>
        <pc:spChg chg="add">
          <ac:chgData name="Sian Turvey" userId="9a374997-2901-41ac-b51e-a8948a26085a" providerId="ADAL" clId="{18DD1011-E440-4266-8498-7AE505CBA46A}" dt="2021-02-17T14:53:44.292" v="1150" actId="26606"/>
          <ac:spMkLst>
            <pc:docMk/>
            <pc:sldMk cId="2643692977" sldId="272"/>
            <ac:spMk id="18" creationId="{5DB0431E-0B04-44A1-9C51-531E28D18A60}"/>
          </ac:spMkLst>
        </pc:spChg>
        <pc:spChg chg="add">
          <ac:chgData name="Sian Turvey" userId="9a374997-2901-41ac-b51e-a8948a26085a" providerId="ADAL" clId="{18DD1011-E440-4266-8498-7AE505CBA46A}" dt="2021-02-17T14:53:44.292" v="1150" actId="26606"/>
          <ac:spMkLst>
            <pc:docMk/>
            <pc:sldMk cId="2643692977" sldId="272"/>
            <ac:spMk id="19" creationId="{6B424749-EEE0-49C9-9ABF-97B171A3EA00}"/>
          </ac:spMkLst>
        </pc:spChg>
        <pc:picChg chg="add del mod">
          <ac:chgData name="Sian Turvey" userId="9a374997-2901-41ac-b51e-a8948a26085a" providerId="ADAL" clId="{18DD1011-E440-4266-8498-7AE505CBA46A}" dt="2021-02-28T15:38:16.304" v="2026"/>
          <ac:picMkLst>
            <pc:docMk/>
            <pc:sldMk cId="2643692977" sldId="272"/>
            <ac:picMk id="4" creationId="{21B8A0B3-AC19-4D71-8098-ABE69FFD66C5}"/>
          </ac:picMkLst>
        </pc:picChg>
        <pc:picChg chg="add mod">
          <ac:chgData name="Sian Turvey" userId="9a374997-2901-41ac-b51e-a8948a26085a" providerId="ADAL" clId="{18DD1011-E440-4266-8498-7AE505CBA46A}" dt="2021-02-28T15:38:16.304" v="2026"/>
          <ac:picMkLst>
            <pc:docMk/>
            <pc:sldMk cId="2643692977" sldId="272"/>
            <ac:picMk id="5" creationId="{CEDAAC83-DDC1-401D-AB79-50B80FF8CC48}"/>
          </ac:picMkLst>
        </pc:picChg>
      </pc:sldChg>
      <pc:sldChg chg="addSp delSp modSp new mod setBg">
        <pc:chgData name="Sian Turvey" userId="9a374997-2901-41ac-b51e-a8948a26085a" providerId="ADAL" clId="{18DD1011-E440-4266-8498-7AE505CBA46A}" dt="2021-02-28T15:38:16.304" v="2026"/>
        <pc:sldMkLst>
          <pc:docMk/>
          <pc:sldMk cId="3432647559" sldId="273"/>
        </pc:sldMkLst>
        <pc:spChg chg="mod">
          <ac:chgData name="Sian Turvey" userId="9a374997-2901-41ac-b51e-a8948a26085a" providerId="ADAL" clId="{18DD1011-E440-4266-8498-7AE505CBA46A}" dt="2021-02-17T14:46:15.533" v="948" actId="26606"/>
          <ac:spMkLst>
            <pc:docMk/>
            <pc:sldMk cId="3432647559" sldId="273"/>
            <ac:spMk id="2" creationId="{309393D9-41E0-41A0-8DBE-16DF2B4F85CE}"/>
          </ac:spMkLst>
        </pc:spChg>
        <pc:spChg chg="del mod">
          <ac:chgData name="Sian Turvey" userId="9a374997-2901-41ac-b51e-a8948a26085a" providerId="ADAL" clId="{18DD1011-E440-4266-8498-7AE505CBA46A}" dt="2021-02-17T14:46:15.533" v="948" actId="26606"/>
          <ac:spMkLst>
            <pc:docMk/>
            <pc:sldMk cId="3432647559" sldId="273"/>
            <ac:spMk id="3" creationId="{EBEC1701-FECF-48D6-82FF-5E957C8AE8BE}"/>
          </ac:spMkLst>
        </pc:spChg>
        <pc:spChg chg="add">
          <ac:chgData name="Sian Turvey" userId="9a374997-2901-41ac-b51e-a8948a26085a" providerId="ADAL" clId="{18DD1011-E440-4266-8498-7AE505CBA46A}" dt="2021-02-17T14:46:15.533" v="948" actId="26606"/>
          <ac:spMkLst>
            <pc:docMk/>
            <pc:sldMk cId="3432647559" sldId="273"/>
            <ac:spMk id="9" creationId="{30B3D270-B19D-4DB8-BD3C-3E707485B515}"/>
          </ac:spMkLst>
        </pc:spChg>
        <pc:spChg chg="add">
          <ac:chgData name="Sian Turvey" userId="9a374997-2901-41ac-b51e-a8948a26085a" providerId="ADAL" clId="{18DD1011-E440-4266-8498-7AE505CBA46A}" dt="2021-02-17T14:46:15.533" v="948" actId="26606"/>
          <ac:spMkLst>
            <pc:docMk/>
            <pc:sldMk cId="3432647559" sldId="273"/>
            <ac:spMk id="11" creationId="{49BDAF94-B52E-4307-B54C-EF413086FC77}"/>
          </ac:spMkLst>
        </pc:spChg>
        <pc:graphicFrameChg chg="add">
          <ac:chgData name="Sian Turvey" userId="9a374997-2901-41ac-b51e-a8948a26085a" providerId="ADAL" clId="{18DD1011-E440-4266-8498-7AE505CBA46A}" dt="2021-02-17T14:46:15.533" v="948" actId="26606"/>
          <ac:graphicFrameMkLst>
            <pc:docMk/>
            <pc:sldMk cId="3432647559" sldId="273"/>
            <ac:graphicFrameMk id="5" creationId="{B4CC7EF3-7D0E-4B9F-B68A-87956B699AEF}"/>
          </ac:graphicFrameMkLst>
        </pc:graphicFrameChg>
        <pc:picChg chg="add mod">
          <ac:chgData name="Sian Turvey" userId="9a374997-2901-41ac-b51e-a8948a26085a" providerId="ADAL" clId="{18DD1011-E440-4266-8498-7AE505CBA46A}" dt="2021-02-28T15:38:16.304" v="2026"/>
          <ac:picMkLst>
            <pc:docMk/>
            <pc:sldMk cId="3432647559" sldId="273"/>
            <ac:picMk id="3" creationId="{AF59E8C2-02E5-4823-98AD-3D9ACB63B68D}"/>
          </ac:picMkLst>
        </pc:picChg>
      </pc:sldChg>
      <pc:sldChg chg="addSp delSp modSp new mod setBg">
        <pc:chgData name="Sian Turvey" userId="9a374997-2901-41ac-b51e-a8948a26085a" providerId="ADAL" clId="{18DD1011-E440-4266-8498-7AE505CBA46A}" dt="2021-02-28T15:38:16.304" v="2026"/>
        <pc:sldMkLst>
          <pc:docMk/>
          <pc:sldMk cId="2371613982" sldId="274"/>
        </pc:sldMkLst>
        <pc:spChg chg="mod">
          <ac:chgData name="Sian Turvey" userId="9a374997-2901-41ac-b51e-a8948a26085a" providerId="ADAL" clId="{18DD1011-E440-4266-8498-7AE505CBA46A}" dt="2021-02-17T14:46:23.880" v="949" actId="26606"/>
          <ac:spMkLst>
            <pc:docMk/>
            <pc:sldMk cId="2371613982" sldId="274"/>
            <ac:spMk id="2" creationId="{B9D24413-1DB7-4EE9-BC96-EC68C5E0D30C}"/>
          </ac:spMkLst>
        </pc:spChg>
        <pc:spChg chg="del mod">
          <ac:chgData name="Sian Turvey" userId="9a374997-2901-41ac-b51e-a8948a26085a" providerId="ADAL" clId="{18DD1011-E440-4266-8498-7AE505CBA46A}" dt="2021-02-17T14:46:23.880" v="949" actId="26606"/>
          <ac:spMkLst>
            <pc:docMk/>
            <pc:sldMk cId="2371613982" sldId="274"/>
            <ac:spMk id="3" creationId="{D0B6EF31-88AB-49DC-A84B-D63EBF50D746}"/>
          </ac:spMkLst>
        </pc:spChg>
        <pc:spChg chg="add">
          <ac:chgData name="Sian Turvey" userId="9a374997-2901-41ac-b51e-a8948a26085a" providerId="ADAL" clId="{18DD1011-E440-4266-8498-7AE505CBA46A}" dt="2021-02-17T14:46:23.880" v="949" actId="26606"/>
          <ac:spMkLst>
            <pc:docMk/>
            <pc:sldMk cId="2371613982" sldId="274"/>
            <ac:spMk id="9" creationId="{876248C8-0720-48AB-91BA-5F530BB41E5E}"/>
          </ac:spMkLst>
        </pc:spChg>
        <pc:spChg chg="add">
          <ac:chgData name="Sian Turvey" userId="9a374997-2901-41ac-b51e-a8948a26085a" providerId="ADAL" clId="{18DD1011-E440-4266-8498-7AE505CBA46A}" dt="2021-02-17T14:46:23.880" v="949" actId="26606"/>
          <ac:spMkLst>
            <pc:docMk/>
            <pc:sldMk cId="2371613982" sldId="274"/>
            <ac:spMk id="11" creationId="{523BEDA7-D0B8-4802-8168-92452653BC9F}"/>
          </ac:spMkLst>
        </pc:spChg>
        <pc:spChg chg="add">
          <ac:chgData name="Sian Turvey" userId="9a374997-2901-41ac-b51e-a8948a26085a" providerId="ADAL" clId="{18DD1011-E440-4266-8498-7AE505CBA46A}" dt="2021-02-17T14:46:23.880" v="949" actId="26606"/>
          <ac:spMkLst>
            <pc:docMk/>
            <pc:sldMk cId="2371613982" sldId="274"/>
            <ac:spMk id="13" creationId="{D2EFF34B-7B1A-4F9D-8CEE-A40962BC7C21}"/>
          </ac:spMkLst>
        </pc:spChg>
        <pc:graphicFrameChg chg="add">
          <ac:chgData name="Sian Turvey" userId="9a374997-2901-41ac-b51e-a8948a26085a" providerId="ADAL" clId="{18DD1011-E440-4266-8498-7AE505CBA46A}" dt="2021-02-17T14:46:23.880" v="949" actId="26606"/>
          <ac:graphicFrameMkLst>
            <pc:docMk/>
            <pc:sldMk cId="2371613982" sldId="274"/>
            <ac:graphicFrameMk id="5" creationId="{A234A5D2-37C1-4DD7-86B7-12EAE9663C40}"/>
          </ac:graphicFrameMkLst>
        </pc:graphicFrameChg>
        <pc:picChg chg="add mod">
          <ac:chgData name="Sian Turvey" userId="9a374997-2901-41ac-b51e-a8948a26085a" providerId="ADAL" clId="{18DD1011-E440-4266-8498-7AE505CBA46A}" dt="2021-02-28T15:38:16.304" v="2026"/>
          <ac:picMkLst>
            <pc:docMk/>
            <pc:sldMk cId="2371613982" sldId="274"/>
            <ac:picMk id="3" creationId="{D02E3019-68F5-41A5-BCDE-8A3547BDA5DC}"/>
          </ac:picMkLst>
        </pc:picChg>
      </pc:sldChg>
      <pc:sldChg chg="addSp modSp new mod setBg setClrOvrMap">
        <pc:chgData name="Sian Turvey" userId="9a374997-2901-41ac-b51e-a8948a26085a" providerId="ADAL" clId="{18DD1011-E440-4266-8498-7AE505CBA46A}" dt="2021-02-28T15:38:16.304" v="2026"/>
        <pc:sldMkLst>
          <pc:docMk/>
          <pc:sldMk cId="3849587714" sldId="275"/>
        </pc:sldMkLst>
        <pc:spChg chg="mod">
          <ac:chgData name="Sian Turvey" userId="9a374997-2901-41ac-b51e-a8948a26085a" providerId="ADAL" clId="{18DD1011-E440-4266-8498-7AE505CBA46A}" dt="2021-02-17T14:54:48.106" v="1151" actId="26606"/>
          <ac:spMkLst>
            <pc:docMk/>
            <pc:sldMk cId="3849587714" sldId="275"/>
            <ac:spMk id="2" creationId="{D56D285B-CD03-4E50-9272-88FE186CC8D5}"/>
          </ac:spMkLst>
        </pc:spChg>
        <pc:spChg chg="mod">
          <ac:chgData name="Sian Turvey" userId="9a374997-2901-41ac-b51e-a8948a26085a" providerId="ADAL" clId="{18DD1011-E440-4266-8498-7AE505CBA46A}" dt="2021-02-17T14:55:12.297" v="1152" actId="20577"/>
          <ac:spMkLst>
            <pc:docMk/>
            <pc:sldMk cId="3849587714" sldId="275"/>
            <ac:spMk id="3" creationId="{908C4DBE-FCCD-4176-A882-B9D7D38D7C02}"/>
          </ac:spMkLst>
        </pc:spChg>
        <pc:spChg chg="add">
          <ac:chgData name="Sian Turvey" userId="9a374997-2901-41ac-b51e-a8948a26085a" providerId="ADAL" clId="{18DD1011-E440-4266-8498-7AE505CBA46A}" dt="2021-02-17T14:54:48.106" v="1151" actId="26606"/>
          <ac:spMkLst>
            <pc:docMk/>
            <pc:sldMk cId="3849587714" sldId="275"/>
            <ac:spMk id="8" creationId="{5DB0431E-0B04-44A1-9C51-531E28D18A60}"/>
          </ac:spMkLst>
        </pc:spChg>
        <pc:spChg chg="add">
          <ac:chgData name="Sian Turvey" userId="9a374997-2901-41ac-b51e-a8948a26085a" providerId="ADAL" clId="{18DD1011-E440-4266-8498-7AE505CBA46A}" dt="2021-02-17T14:54:48.106" v="1151" actId="26606"/>
          <ac:spMkLst>
            <pc:docMk/>
            <pc:sldMk cId="3849587714" sldId="275"/>
            <ac:spMk id="10" creationId="{6B424749-EEE0-49C9-9ABF-97B171A3EA00}"/>
          </ac:spMkLst>
        </pc:spChg>
        <pc:picChg chg="add mod">
          <ac:chgData name="Sian Turvey" userId="9a374997-2901-41ac-b51e-a8948a26085a" providerId="ADAL" clId="{18DD1011-E440-4266-8498-7AE505CBA46A}" dt="2021-02-28T15:38:16.304" v="2026"/>
          <ac:picMkLst>
            <pc:docMk/>
            <pc:sldMk cId="3849587714" sldId="275"/>
            <ac:picMk id="4" creationId="{AAA6B89E-316F-48BB-BC95-BC4E3A1A3549}"/>
          </ac:picMkLst>
        </pc:picChg>
      </pc:sldChg>
      <pc:sldChg chg="addSp modSp new mod setBg setClrOvrMap">
        <pc:chgData name="Sian Turvey" userId="9a374997-2901-41ac-b51e-a8948a26085a" providerId="ADAL" clId="{18DD1011-E440-4266-8498-7AE505CBA46A}" dt="2021-02-28T15:38:16.304" v="2026"/>
        <pc:sldMkLst>
          <pc:docMk/>
          <pc:sldMk cId="1424974956" sldId="276"/>
        </pc:sldMkLst>
        <pc:spChg chg="mod">
          <ac:chgData name="Sian Turvey" userId="9a374997-2901-41ac-b51e-a8948a26085a" providerId="ADAL" clId="{18DD1011-E440-4266-8498-7AE505CBA46A}" dt="2021-02-17T14:55:19.100" v="1153" actId="26606"/>
          <ac:spMkLst>
            <pc:docMk/>
            <pc:sldMk cId="1424974956" sldId="276"/>
            <ac:spMk id="2" creationId="{A8BAD430-5CD2-4E70-8362-51D9DCDA71B2}"/>
          </ac:spMkLst>
        </pc:spChg>
        <pc:spChg chg="mod">
          <ac:chgData name="Sian Turvey" userId="9a374997-2901-41ac-b51e-a8948a26085a" providerId="ADAL" clId="{18DD1011-E440-4266-8498-7AE505CBA46A}" dt="2021-02-17T14:55:19.100" v="1153" actId="26606"/>
          <ac:spMkLst>
            <pc:docMk/>
            <pc:sldMk cId="1424974956" sldId="276"/>
            <ac:spMk id="3" creationId="{0F1E8B59-2A2E-4368-844A-581E7DE3776A}"/>
          </ac:spMkLst>
        </pc:spChg>
        <pc:spChg chg="add">
          <ac:chgData name="Sian Turvey" userId="9a374997-2901-41ac-b51e-a8948a26085a" providerId="ADAL" clId="{18DD1011-E440-4266-8498-7AE505CBA46A}" dt="2021-02-17T14:55:19.100" v="1153" actId="26606"/>
          <ac:spMkLst>
            <pc:docMk/>
            <pc:sldMk cId="1424974956" sldId="276"/>
            <ac:spMk id="8" creationId="{5DB0431E-0B04-44A1-9C51-531E28D18A60}"/>
          </ac:spMkLst>
        </pc:spChg>
        <pc:spChg chg="add">
          <ac:chgData name="Sian Turvey" userId="9a374997-2901-41ac-b51e-a8948a26085a" providerId="ADAL" clId="{18DD1011-E440-4266-8498-7AE505CBA46A}" dt="2021-02-17T14:55:19.100" v="1153" actId="26606"/>
          <ac:spMkLst>
            <pc:docMk/>
            <pc:sldMk cId="1424974956" sldId="276"/>
            <ac:spMk id="10" creationId="{6B424749-EEE0-49C9-9ABF-97B171A3EA00}"/>
          </ac:spMkLst>
        </pc:spChg>
        <pc:picChg chg="add mod">
          <ac:chgData name="Sian Turvey" userId="9a374997-2901-41ac-b51e-a8948a26085a" providerId="ADAL" clId="{18DD1011-E440-4266-8498-7AE505CBA46A}" dt="2021-02-28T15:38:16.304" v="2026"/>
          <ac:picMkLst>
            <pc:docMk/>
            <pc:sldMk cId="1424974956" sldId="276"/>
            <ac:picMk id="4" creationId="{14B6266E-DDED-4869-8956-116F5F080F3D}"/>
          </ac:picMkLst>
        </pc:picChg>
      </pc:sldChg>
      <pc:sldChg chg="addSp modSp new mod">
        <pc:chgData name="Sian Turvey" userId="9a374997-2901-41ac-b51e-a8948a26085a" providerId="ADAL" clId="{18DD1011-E440-4266-8498-7AE505CBA46A}" dt="2021-02-28T15:38:16.304" v="2026"/>
        <pc:sldMkLst>
          <pc:docMk/>
          <pc:sldMk cId="3917753283" sldId="277"/>
        </pc:sldMkLst>
        <pc:spChg chg="mod">
          <ac:chgData name="Sian Turvey" userId="9a374997-2901-41ac-b51e-a8948a26085a" providerId="ADAL" clId="{18DD1011-E440-4266-8498-7AE505CBA46A}" dt="2021-02-17T14:39:44.546" v="322" actId="20577"/>
          <ac:spMkLst>
            <pc:docMk/>
            <pc:sldMk cId="3917753283" sldId="277"/>
            <ac:spMk id="2" creationId="{EA27D1FF-43A7-49A9-8149-926919E85B7B}"/>
          </ac:spMkLst>
        </pc:spChg>
        <pc:spChg chg="mod">
          <ac:chgData name="Sian Turvey" userId="9a374997-2901-41ac-b51e-a8948a26085a" providerId="ADAL" clId="{18DD1011-E440-4266-8498-7AE505CBA46A}" dt="2021-02-17T14:55:48.876" v="1156" actId="20577"/>
          <ac:spMkLst>
            <pc:docMk/>
            <pc:sldMk cId="3917753283" sldId="277"/>
            <ac:spMk id="3" creationId="{B0EA2836-7324-4893-8D4D-F34F938C1B69}"/>
          </ac:spMkLst>
        </pc:spChg>
        <pc:picChg chg="add mod">
          <ac:chgData name="Sian Turvey" userId="9a374997-2901-41ac-b51e-a8948a26085a" providerId="ADAL" clId="{18DD1011-E440-4266-8498-7AE505CBA46A}" dt="2021-02-28T15:38:16.304" v="2026"/>
          <ac:picMkLst>
            <pc:docMk/>
            <pc:sldMk cId="3917753283" sldId="277"/>
            <ac:picMk id="4" creationId="{323C336F-154E-4F53-BC4E-AFDC1CBB3A5B}"/>
          </ac:picMkLst>
        </pc:picChg>
      </pc:sldChg>
      <pc:sldChg chg="addSp modSp new mod setBg">
        <pc:chgData name="Sian Turvey" userId="9a374997-2901-41ac-b51e-a8948a26085a" providerId="ADAL" clId="{18DD1011-E440-4266-8498-7AE505CBA46A}" dt="2021-02-28T15:38:16.304" v="2026"/>
        <pc:sldMkLst>
          <pc:docMk/>
          <pc:sldMk cId="1030125233" sldId="278"/>
        </pc:sldMkLst>
        <pc:spChg chg="mod">
          <ac:chgData name="Sian Turvey" userId="9a374997-2901-41ac-b51e-a8948a26085a" providerId="ADAL" clId="{18DD1011-E440-4266-8498-7AE505CBA46A}" dt="2021-02-17T14:56:22.436" v="1157" actId="26606"/>
          <ac:spMkLst>
            <pc:docMk/>
            <pc:sldMk cId="1030125233" sldId="278"/>
            <ac:spMk id="2" creationId="{FC36E515-E2A4-471B-B749-0DAD4BC3A6F0}"/>
          </ac:spMkLst>
        </pc:spChg>
        <pc:spChg chg="mod">
          <ac:chgData name="Sian Turvey" userId="9a374997-2901-41ac-b51e-a8948a26085a" providerId="ADAL" clId="{18DD1011-E440-4266-8498-7AE505CBA46A}" dt="2021-02-17T14:56:22.436" v="1157" actId="26606"/>
          <ac:spMkLst>
            <pc:docMk/>
            <pc:sldMk cId="1030125233" sldId="278"/>
            <ac:spMk id="3" creationId="{15B7F4E5-64A8-4B93-BE05-8309A9262649}"/>
          </ac:spMkLst>
        </pc:spChg>
        <pc:spChg chg="add">
          <ac:chgData name="Sian Turvey" userId="9a374997-2901-41ac-b51e-a8948a26085a" providerId="ADAL" clId="{18DD1011-E440-4266-8498-7AE505CBA46A}" dt="2021-02-17T14:56:22.436" v="1157" actId="26606"/>
          <ac:spMkLst>
            <pc:docMk/>
            <pc:sldMk cId="1030125233" sldId="278"/>
            <ac:spMk id="8" creationId="{33801627-6861-4EA9-BE98-E0CE33A894D9}"/>
          </ac:spMkLst>
        </pc:spChg>
        <pc:spChg chg="add">
          <ac:chgData name="Sian Turvey" userId="9a374997-2901-41ac-b51e-a8948a26085a" providerId="ADAL" clId="{18DD1011-E440-4266-8498-7AE505CBA46A}" dt="2021-02-17T14:56:22.436" v="1157" actId="26606"/>
          <ac:spMkLst>
            <pc:docMk/>
            <pc:sldMk cId="1030125233" sldId="278"/>
            <ac:spMk id="10" creationId="{93C1483F-490E-4C8A-8765-1F8AF0C67D5F}"/>
          </ac:spMkLst>
        </pc:spChg>
        <pc:spChg chg="add">
          <ac:chgData name="Sian Turvey" userId="9a374997-2901-41ac-b51e-a8948a26085a" providerId="ADAL" clId="{18DD1011-E440-4266-8498-7AE505CBA46A}" dt="2021-02-17T14:56:22.436" v="1157" actId="26606"/>
          <ac:spMkLst>
            <pc:docMk/>
            <pc:sldMk cId="1030125233" sldId="278"/>
            <ac:spMk id="12" creationId="{0249BF42-D05C-4553-9417-7B8695759291}"/>
          </ac:spMkLst>
        </pc:spChg>
        <pc:picChg chg="add mod">
          <ac:chgData name="Sian Turvey" userId="9a374997-2901-41ac-b51e-a8948a26085a" providerId="ADAL" clId="{18DD1011-E440-4266-8498-7AE505CBA46A}" dt="2021-02-28T15:38:16.304" v="2026"/>
          <ac:picMkLst>
            <pc:docMk/>
            <pc:sldMk cId="1030125233" sldId="278"/>
            <ac:picMk id="4" creationId="{015A7F6C-4416-45A2-8A2B-F1A0F27EE563}"/>
          </ac:picMkLst>
        </pc:picChg>
      </pc:sldChg>
      <pc:sldChg chg="addSp delSp modSp new mod setBg">
        <pc:chgData name="Sian Turvey" userId="9a374997-2901-41ac-b51e-a8948a26085a" providerId="ADAL" clId="{18DD1011-E440-4266-8498-7AE505CBA46A}" dt="2021-02-28T15:38:16.304" v="2026"/>
        <pc:sldMkLst>
          <pc:docMk/>
          <pc:sldMk cId="3883343043" sldId="279"/>
        </pc:sldMkLst>
        <pc:spChg chg="mod">
          <ac:chgData name="Sian Turvey" userId="9a374997-2901-41ac-b51e-a8948a26085a" providerId="ADAL" clId="{18DD1011-E440-4266-8498-7AE505CBA46A}" dt="2021-02-17T14:46:42.427" v="950" actId="26606"/>
          <ac:spMkLst>
            <pc:docMk/>
            <pc:sldMk cId="3883343043" sldId="279"/>
            <ac:spMk id="2" creationId="{8615F309-B22F-4A88-AB7C-5CDAFF386E4F}"/>
          </ac:spMkLst>
        </pc:spChg>
        <pc:spChg chg="del mod">
          <ac:chgData name="Sian Turvey" userId="9a374997-2901-41ac-b51e-a8948a26085a" providerId="ADAL" clId="{18DD1011-E440-4266-8498-7AE505CBA46A}" dt="2021-02-17T14:46:42.427" v="950" actId="26606"/>
          <ac:spMkLst>
            <pc:docMk/>
            <pc:sldMk cId="3883343043" sldId="279"/>
            <ac:spMk id="3" creationId="{CA3E0557-2F53-49AA-AE8C-BC60D0FD5F2E}"/>
          </ac:spMkLst>
        </pc:spChg>
        <pc:spChg chg="add">
          <ac:chgData name="Sian Turvey" userId="9a374997-2901-41ac-b51e-a8948a26085a" providerId="ADAL" clId="{18DD1011-E440-4266-8498-7AE505CBA46A}" dt="2021-02-17T14:46:42.427" v="950" actId="26606"/>
          <ac:spMkLst>
            <pc:docMk/>
            <pc:sldMk cId="3883343043" sldId="279"/>
            <ac:spMk id="9" creationId="{876248C8-0720-48AB-91BA-5F530BB41E5E}"/>
          </ac:spMkLst>
        </pc:spChg>
        <pc:spChg chg="add">
          <ac:chgData name="Sian Turvey" userId="9a374997-2901-41ac-b51e-a8948a26085a" providerId="ADAL" clId="{18DD1011-E440-4266-8498-7AE505CBA46A}" dt="2021-02-17T14:46:42.427" v="950" actId="26606"/>
          <ac:spMkLst>
            <pc:docMk/>
            <pc:sldMk cId="3883343043" sldId="279"/>
            <ac:spMk id="11" creationId="{523BEDA7-D0B8-4802-8168-92452653BC9F}"/>
          </ac:spMkLst>
        </pc:spChg>
        <pc:spChg chg="add">
          <ac:chgData name="Sian Turvey" userId="9a374997-2901-41ac-b51e-a8948a26085a" providerId="ADAL" clId="{18DD1011-E440-4266-8498-7AE505CBA46A}" dt="2021-02-17T14:46:42.427" v="950" actId="26606"/>
          <ac:spMkLst>
            <pc:docMk/>
            <pc:sldMk cId="3883343043" sldId="279"/>
            <ac:spMk id="13" creationId="{D2EFF34B-7B1A-4F9D-8CEE-A40962BC7C21}"/>
          </ac:spMkLst>
        </pc:spChg>
        <pc:graphicFrameChg chg="add mod">
          <ac:chgData name="Sian Turvey" userId="9a374997-2901-41ac-b51e-a8948a26085a" providerId="ADAL" clId="{18DD1011-E440-4266-8498-7AE505CBA46A}" dt="2021-02-17T14:56:45.158" v="1159"/>
          <ac:graphicFrameMkLst>
            <pc:docMk/>
            <pc:sldMk cId="3883343043" sldId="279"/>
            <ac:graphicFrameMk id="5" creationId="{D4C320BD-15F8-4AFB-B71A-421E6BD74083}"/>
          </ac:graphicFrameMkLst>
        </pc:graphicFrameChg>
        <pc:picChg chg="add mod">
          <ac:chgData name="Sian Turvey" userId="9a374997-2901-41ac-b51e-a8948a26085a" providerId="ADAL" clId="{18DD1011-E440-4266-8498-7AE505CBA46A}" dt="2021-02-28T15:38:16.304" v="2026"/>
          <ac:picMkLst>
            <pc:docMk/>
            <pc:sldMk cId="3883343043" sldId="279"/>
            <ac:picMk id="3" creationId="{C8FF6D14-0CC9-4048-8F1A-997C69EC7FA4}"/>
          </ac:picMkLst>
        </pc:picChg>
      </pc:sldChg>
      <pc:sldChg chg="addSp modSp new mod setBg">
        <pc:chgData name="Sian Turvey" userId="9a374997-2901-41ac-b51e-a8948a26085a" providerId="ADAL" clId="{18DD1011-E440-4266-8498-7AE505CBA46A}" dt="2021-02-28T15:38:16.304" v="2026"/>
        <pc:sldMkLst>
          <pc:docMk/>
          <pc:sldMk cId="4168519780" sldId="280"/>
        </pc:sldMkLst>
        <pc:spChg chg="mod">
          <ac:chgData name="Sian Turvey" userId="9a374997-2901-41ac-b51e-a8948a26085a" providerId="ADAL" clId="{18DD1011-E440-4266-8498-7AE505CBA46A}" dt="2021-02-17T14:57:22.725" v="1160" actId="26606"/>
          <ac:spMkLst>
            <pc:docMk/>
            <pc:sldMk cId="4168519780" sldId="280"/>
            <ac:spMk id="2" creationId="{B855A1DD-44C9-4B97-8ACB-411FF351FB86}"/>
          </ac:spMkLst>
        </pc:spChg>
        <pc:spChg chg="mod">
          <ac:chgData name="Sian Turvey" userId="9a374997-2901-41ac-b51e-a8948a26085a" providerId="ADAL" clId="{18DD1011-E440-4266-8498-7AE505CBA46A}" dt="2021-02-17T14:57:22.725" v="1160" actId="26606"/>
          <ac:spMkLst>
            <pc:docMk/>
            <pc:sldMk cId="4168519780" sldId="280"/>
            <ac:spMk id="3" creationId="{5343CC49-EC59-4A5F-A9B1-5F7D7D43E267}"/>
          </ac:spMkLst>
        </pc:spChg>
        <pc:spChg chg="add">
          <ac:chgData name="Sian Turvey" userId="9a374997-2901-41ac-b51e-a8948a26085a" providerId="ADAL" clId="{18DD1011-E440-4266-8498-7AE505CBA46A}" dt="2021-02-17T14:57:22.725" v="1160" actId="26606"/>
          <ac:spMkLst>
            <pc:docMk/>
            <pc:sldMk cId="4168519780" sldId="280"/>
            <ac:spMk id="8" creationId="{C758EC8D-68D1-4138-B719-BE00C78AD146}"/>
          </ac:spMkLst>
        </pc:spChg>
        <pc:spChg chg="add">
          <ac:chgData name="Sian Turvey" userId="9a374997-2901-41ac-b51e-a8948a26085a" providerId="ADAL" clId="{18DD1011-E440-4266-8498-7AE505CBA46A}" dt="2021-02-17T14:57:22.725" v="1160" actId="26606"/>
          <ac:spMkLst>
            <pc:docMk/>
            <pc:sldMk cId="4168519780" sldId="280"/>
            <ac:spMk id="10" creationId="{514579E4-5B5F-42C9-B08F-A904C81B14E8}"/>
          </ac:spMkLst>
        </pc:spChg>
        <pc:spChg chg="add">
          <ac:chgData name="Sian Turvey" userId="9a374997-2901-41ac-b51e-a8948a26085a" providerId="ADAL" clId="{18DD1011-E440-4266-8498-7AE505CBA46A}" dt="2021-02-17T14:57:22.725" v="1160" actId="26606"/>
          <ac:spMkLst>
            <pc:docMk/>
            <pc:sldMk cId="4168519780" sldId="280"/>
            <ac:spMk id="12" creationId="{B41BF6CF-E1B8-4EE2-9AE1-86A58DAFD753}"/>
          </ac:spMkLst>
        </pc:spChg>
        <pc:picChg chg="add mod">
          <ac:chgData name="Sian Turvey" userId="9a374997-2901-41ac-b51e-a8948a26085a" providerId="ADAL" clId="{18DD1011-E440-4266-8498-7AE505CBA46A}" dt="2021-02-28T15:38:16.304" v="2026"/>
          <ac:picMkLst>
            <pc:docMk/>
            <pc:sldMk cId="4168519780" sldId="280"/>
            <ac:picMk id="4" creationId="{5AC1AE0E-C661-4504-8962-CDB6CFFC59AB}"/>
          </ac:picMkLst>
        </pc:picChg>
      </pc:sldChg>
      <pc:sldChg chg="addSp delSp modSp new mod setBg">
        <pc:chgData name="Sian Turvey" userId="9a374997-2901-41ac-b51e-a8948a26085a" providerId="ADAL" clId="{18DD1011-E440-4266-8498-7AE505CBA46A}" dt="2021-02-28T15:52:28.470" v="2027"/>
        <pc:sldMkLst>
          <pc:docMk/>
          <pc:sldMk cId="1073663387" sldId="281"/>
        </pc:sldMkLst>
        <pc:spChg chg="mod">
          <ac:chgData name="Sian Turvey" userId="9a374997-2901-41ac-b51e-a8948a26085a" providerId="ADAL" clId="{18DD1011-E440-4266-8498-7AE505CBA46A}" dt="2021-02-17T14:58:13.284" v="1189" actId="26606"/>
          <ac:spMkLst>
            <pc:docMk/>
            <pc:sldMk cId="1073663387" sldId="281"/>
            <ac:spMk id="2" creationId="{A28B347B-4171-4986-BC82-9A0F9454DACB}"/>
          </ac:spMkLst>
        </pc:spChg>
        <pc:spChg chg="mod">
          <ac:chgData name="Sian Turvey" userId="9a374997-2901-41ac-b51e-a8948a26085a" providerId="ADAL" clId="{18DD1011-E440-4266-8498-7AE505CBA46A}" dt="2021-02-17T14:58:13.284" v="1189" actId="26606"/>
          <ac:spMkLst>
            <pc:docMk/>
            <pc:sldMk cId="1073663387" sldId="281"/>
            <ac:spMk id="3" creationId="{DB821093-293D-4EC2-AFF4-BB72ED44F878}"/>
          </ac:spMkLst>
        </pc:spChg>
        <pc:spChg chg="add">
          <ac:chgData name="Sian Turvey" userId="9a374997-2901-41ac-b51e-a8948a26085a" providerId="ADAL" clId="{18DD1011-E440-4266-8498-7AE505CBA46A}" dt="2021-02-17T14:58:13.284" v="1189" actId="26606"/>
          <ac:spMkLst>
            <pc:docMk/>
            <pc:sldMk cId="1073663387" sldId="281"/>
            <ac:spMk id="8" creationId="{33801627-6861-4EA9-BE98-E0CE33A894D9}"/>
          </ac:spMkLst>
        </pc:spChg>
        <pc:spChg chg="add">
          <ac:chgData name="Sian Turvey" userId="9a374997-2901-41ac-b51e-a8948a26085a" providerId="ADAL" clId="{18DD1011-E440-4266-8498-7AE505CBA46A}" dt="2021-02-17T14:58:13.284" v="1189" actId="26606"/>
          <ac:spMkLst>
            <pc:docMk/>
            <pc:sldMk cId="1073663387" sldId="281"/>
            <ac:spMk id="10" creationId="{93C1483F-490E-4C8A-8765-1F8AF0C67D5F}"/>
          </ac:spMkLst>
        </pc:spChg>
        <pc:spChg chg="add">
          <ac:chgData name="Sian Turvey" userId="9a374997-2901-41ac-b51e-a8948a26085a" providerId="ADAL" clId="{18DD1011-E440-4266-8498-7AE505CBA46A}" dt="2021-02-17T14:58:13.284" v="1189" actId="26606"/>
          <ac:spMkLst>
            <pc:docMk/>
            <pc:sldMk cId="1073663387" sldId="281"/>
            <ac:spMk id="12" creationId="{0249BF42-D05C-4553-9417-7B8695759291}"/>
          </ac:spMkLst>
        </pc:spChg>
        <pc:picChg chg="add del mod">
          <ac:chgData name="Sian Turvey" userId="9a374997-2901-41ac-b51e-a8948a26085a" providerId="ADAL" clId="{18DD1011-E440-4266-8498-7AE505CBA46A}" dt="2021-02-28T15:52:28.470" v="2027"/>
          <ac:picMkLst>
            <pc:docMk/>
            <pc:sldMk cId="1073663387" sldId="281"/>
            <ac:picMk id="4" creationId="{CB9BCFDD-52C5-4D05-8F01-412F1BCA1A6B}"/>
          </ac:picMkLst>
        </pc:picChg>
        <pc:picChg chg="add mod">
          <ac:chgData name="Sian Turvey" userId="9a374997-2901-41ac-b51e-a8948a26085a" providerId="ADAL" clId="{18DD1011-E440-4266-8498-7AE505CBA46A}" dt="2021-02-28T15:52:28.470" v="2027"/>
          <ac:picMkLst>
            <pc:docMk/>
            <pc:sldMk cId="1073663387" sldId="281"/>
            <ac:picMk id="5" creationId="{4AAF3E27-3352-4AA0-8DBA-A15499415C5D}"/>
          </ac:picMkLst>
        </pc:picChg>
      </pc:sldChg>
      <pc:sldChg chg="addSp modSp new mod setBg">
        <pc:chgData name="Sian Turvey" userId="9a374997-2901-41ac-b51e-a8948a26085a" providerId="ADAL" clId="{18DD1011-E440-4266-8498-7AE505CBA46A}" dt="2021-02-28T15:52:28.470" v="2027"/>
        <pc:sldMkLst>
          <pc:docMk/>
          <pc:sldMk cId="1109062733" sldId="282"/>
        </pc:sldMkLst>
        <pc:spChg chg="mod">
          <ac:chgData name="Sian Turvey" userId="9a374997-2901-41ac-b51e-a8948a26085a" providerId="ADAL" clId="{18DD1011-E440-4266-8498-7AE505CBA46A}" dt="2021-02-17T14:58:43.287" v="1208" actId="5793"/>
          <ac:spMkLst>
            <pc:docMk/>
            <pc:sldMk cId="1109062733" sldId="282"/>
            <ac:spMk id="2" creationId="{473DE931-E5CE-4373-99A4-B9BCD702A91A}"/>
          </ac:spMkLst>
        </pc:spChg>
        <pc:spChg chg="mod">
          <ac:chgData name="Sian Turvey" userId="9a374997-2901-41ac-b51e-a8948a26085a" providerId="ADAL" clId="{18DD1011-E440-4266-8498-7AE505CBA46A}" dt="2021-02-17T14:58:37.233" v="1190" actId="26606"/>
          <ac:spMkLst>
            <pc:docMk/>
            <pc:sldMk cId="1109062733" sldId="282"/>
            <ac:spMk id="3" creationId="{E377CBD0-449F-4D86-9889-A0C80C56392A}"/>
          </ac:spMkLst>
        </pc:spChg>
        <pc:spChg chg="add">
          <ac:chgData name="Sian Turvey" userId="9a374997-2901-41ac-b51e-a8948a26085a" providerId="ADAL" clId="{18DD1011-E440-4266-8498-7AE505CBA46A}" dt="2021-02-17T14:58:37.233" v="1190" actId="26606"/>
          <ac:spMkLst>
            <pc:docMk/>
            <pc:sldMk cId="1109062733" sldId="282"/>
            <ac:spMk id="8" creationId="{33801627-6861-4EA9-BE98-E0CE33A894D9}"/>
          </ac:spMkLst>
        </pc:spChg>
        <pc:spChg chg="add">
          <ac:chgData name="Sian Turvey" userId="9a374997-2901-41ac-b51e-a8948a26085a" providerId="ADAL" clId="{18DD1011-E440-4266-8498-7AE505CBA46A}" dt="2021-02-17T14:58:37.233" v="1190" actId="26606"/>
          <ac:spMkLst>
            <pc:docMk/>
            <pc:sldMk cId="1109062733" sldId="282"/>
            <ac:spMk id="10" creationId="{93C1483F-490E-4C8A-8765-1F8AF0C67D5F}"/>
          </ac:spMkLst>
        </pc:spChg>
        <pc:spChg chg="add">
          <ac:chgData name="Sian Turvey" userId="9a374997-2901-41ac-b51e-a8948a26085a" providerId="ADAL" clId="{18DD1011-E440-4266-8498-7AE505CBA46A}" dt="2021-02-17T14:58:37.233" v="1190" actId="26606"/>
          <ac:spMkLst>
            <pc:docMk/>
            <pc:sldMk cId="1109062733" sldId="282"/>
            <ac:spMk id="12" creationId="{0249BF42-D05C-4553-9417-7B8695759291}"/>
          </ac:spMkLst>
        </pc:spChg>
        <pc:picChg chg="add mod">
          <ac:chgData name="Sian Turvey" userId="9a374997-2901-41ac-b51e-a8948a26085a" providerId="ADAL" clId="{18DD1011-E440-4266-8498-7AE505CBA46A}" dt="2021-02-28T15:52:28.470" v="2027"/>
          <ac:picMkLst>
            <pc:docMk/>
            <pc:sldMk cId="1109062733" sldId="282"/>
            <ac:picMk id="4" creationId="{F80BDDD4-B54A-499D-91CF-52DAD4B0D5CD}"/>
          </ac:picMkLst>
        </pc:picChg>
      </pc:sldChg>
      <pc:sldChg chg="addSp modSp new mod setBg">
        <pc:chgData name="Sian Turvey" userId="9a374997-2901-41ac-b51e-a8948a26085a" providerId="ADAL" clId="{18DD1011-E440-4266-8498-7AE505CBA46A}" dt="2021-02-28T15:52:28.470" v="2027"/>
        <pc:sldMkLst>
          <pc:docMk/>
          <pc:sldMk cId="4074877679" sldId="283"/>
        </pc:sldMkLst>
        <pc:spChg chg="mod">
          <ac:chgData name="Sian Turvey" userId="9a374997-2901-41ac-b51e-a8948a26085a" providerId="ADAL" clId="{18DD1011-E440-4266-8498-7AE505CBA46A}" dt="2021-02-17T14:59:16.218" v="1263" actId="26606"/>
          <ac:spMkLst>
            <pc:docMk/>
            <pc:sldMk cId="4074877679" sldId="283"/>
            <ac:spMk id="2" creationId="{E27FCE1B-4238-4109-AA17-FEA6EEBC80E8}"/>
          </ac:spMkLst>
        </pc:spChg>
        <pc:spChg chg="mod">
          <ac:chgData name="Sian Turvey" userId="9a374997-2901-41ac-b51e-a8948a26085a" providerId="ADAL" clId="{18DD1011-E440-4266-8498-7AE505CBA46A}" dt="2021-02-17T14:59:16.218" v="1263" actId="26606"/>
          <ac:spMkLst>
            <pc:docMk/>
            <pc:sldMk cId="4074877679" sldId="283"/>
            <ac:spMk id="3" creationId="{8ECB7C96-7529-4201-82F2-17FC5195B92B}"/>
          </ac:spMkLst>
        </pc:spChg>
        <pc:picChg chg="add mod">
          <ac:chgData name="Sian Turvey" userId="9a374997-2901-41ac-b51e-a8948a26085a" providerId="ADAL" clId="{18DD1011-E440-4266-8498-7AE505CBA46A}" dt="2021-02-28T15:52:28.470" v="2027"/>
          <ac:picMkLst>
            <pc:docMk/>
            <pc:sldMk cId="4074877679" sldId="283"/>
            <ac:picMk id="4" creationId="{3DF4C723-1987-464C-AD1D-9BA8D98AEFAF}"/>
          </ac:picMkLst>
        </pc:picChg>
        <pc:picChg chg="add">
          <ac:chgData name="Sian Turvey" userId="9a374997-2901-41ac-b51e-a8948a26085a" providerId="ADAL" clId="{18DD1011-E440-4266-8498-7AE505CBA46A}" dt="2021-02-17T14:59:16.218" v="1263" actId="26606"/>
          <ac:picMkLst>
            <pc:docMk/>
            <pc:sldMk cId="4074877679" sldId="283"/>
            <ac:picMk id="5" creationId="{3517CA3C-E1D4-41E5-B9DE-7DC105839ECC}"/>
          </ac:picMkLst>
        </pc:picChg>
      </pc:sldChg>
      <pc:sldChg chg="addSp modSp new mod">
        <pc:chgData name="Sian Turvey" userId="9a374997-2901-41ac-b51e-a8948a26085a" providerId="ADAL" clId="{18DD1011-E440-4266-8498-7AE505CBA46A}" dt="2021-02-28T15:52:28.470" v="2027"/>
        <pc:sldMkLst>
          <pc:docMk/>
          <pc:sldMk cId="4109552552" sldId="284"/>
        </pc:sldMkLst>
        <pc:spChg chg="mod">
          <ac:chgData name="Sian Turvey" userId="9a374997-2901-41ac-b51e-a8948a26085a" providerId="ADAL" clId="{18DD1011-E440-4266-8498-7AE505CBA46A}" dt="2021-02-17T14:48:34.428" v="1028" actId="20577"/>
          <ac:spMkLst>
            <pc:docMk/>
            <pc:sldMk cId="4109552552" sldId="284"/>
            <ac:spMk id="2" creationId="{22E59EE2-3EB7-46E2-8137-8E1ED17B003C}"/>
          </ac:spMkLst>
        </pc:spChg>
        <pc:spChg chg="mod">
          <ac:chgData name="Sian Turvey" userId="9a374997-2901-41ac-b51e-a8948a26085a" providerId="ADAL" clId="{18DD1011-E440-4266-8498-7AE505CBA46A}" dt="2021-02-17T15:00:41.226" v="1366" actId="20577"/>
          <ac:spMkLst>
            <pc:docMk/>
            <pc:sldMk cId="4109552552" sldId="284"/>
            <ac:spMk id="3" creationId="{1F5ACBA6-00A1-4439-B09F-A8BF691606E5}"/>
          </ac:spMkLst>
        </pc:spChg>
        <pc:picChg chg="add mod">
          <ac:chgData name="Sian Turvey" userId="9a374997-2901-41ac-b51e-a8948a26085a" providerId="ADAL" clId="{18DD1011-E440-4266-8498-7AE505CBA46A}" dt="2021-02-28T15:52:28.470" v="2027"/>
          <ac:picMkLst>
            <pc:docMk/>
            <pc:sldMk cId="4109552552" sldId="284"/>
            <ac:picMk id="4" creationId="{FD7A3B70-611A-4EAF-ACEE-9DE250C68005}"/>
          </ac:picMkLst>
        </pc:picChg>
      </pc:sldChg>
      <pc:sldChg chg="addSp modSp new mod setBg">
        <pc:chgData name="Sian Turvey" userId="9a374997-2901-41ac-b51e-a8948a26085a" providerId="ADAL" clId="{18DD1011-E440-4266-8498-7AE505CBA46A}" dt="2021-02-28T15:52:28.470" v="2027"/>
        <pc:sldMkLst>
          <pc:docMk/>
          <pc:sldMk cId="396739789" sldId="285"/>
        </pc:sldMkLst>
        <pc:spChg chg="mod">
          <ac:chgData name="Sian Turvey" userId="9a374997-2901-41ac-b51e-a8948a26085a" providerId="ADAL" clId="{18DD1011-E440-4266-8498-7AE505CBA46A}" dt="2021-02-17T15:01:24.856" v="1394" actId="26606"/>
          <ac:spMkLst>
            <pc:docMk/>
            <pc:sldMk cId="396739789" sldId="285"/>
            <ac:spMk id="2" creationId="{A043E841-F835-4576-8828-87B6F1BEA71B}"/>
          </ac:spMkLst>
        </pc:spChg>
        <pc:spChg chg="mod">
          <ac:chgData name="Sian Turvey" userId="9a374997-2901-41ac-b51e-a8948a26085a" providerId="ADAL" clId="{18DD1011-E440-4266-8498-7AE505CBA46A}" dt="2021-02-17T15:02:22.900" v="1561" actId="313"/>
          <ac:spMkLst>
            <pc:docMk/>
            <pc:sldMk cId="396739789" sldId="285"/>
            <ac:spMk id="3" creationId="{0D125839-DC01-406A-BFE7-BB1583475291}"/>
          </ac:spMkLst>
        </pc:spChg>
        <pc:spChg chg="add">
          <ac:chgData name="Sian Turvey" userId="9a374997-2901-41ac-b51e-a8948a26085a" providerId="ADAL" clId="{18DD1011-E440-4266-8498-7AE505CBA46A}" dt="2021-02-17T15:01:24.856" v="1394" actId="26606"/>
          <ac:spMkLst>
            <pc:docMk/>
            <pc:sldMk cId="396739789" sldId="285"/>
            <ac:spMk id="9" creationId="{60C2BF78-EE5B-49C7-ADD9-58CDBD13E3AA}"/>
          </ac:spMkLst>
        </pc:spChg>
        <pc:picChg chg="add mod">
          <ac:chgData name="Sian Turvey" userId="9a374997-2901-41ac-b51e-a8948a26085a" providerId="ADAL" clId="{18DD1011-E440-4266-8498-7AE505CBA46A}" dt="2021-02-28T15:52:28.470" v="2027"/>
          <ac:picMkLst>
            <pc:docMk/>
            <pc:sldMk cId="396739789" sldId="285"/>
            <ac:picMk id="4" creationId="{EA722F87-260D-4889-B6DE-CB593BB7FC93}"/>
          </ac:picMkLst>
        </pc:picChg>
        <pc:picChg chg="add">
          <ac:chgData name="Sian Turvey" userId="9a374997-2901-41ac-b51e-a8948a26085a" providerId="ADAL" clId="{18DD1011-E440-4266-8498-7AE505CBA46A}" dt="2021-02-17T15:01:24.856" v="1394" actId="26606"/>
          <ac:picMkLst>
            <pc:docMk/>
            <pc:sldMk cId="396739789" sldId="285"/>
            <ac:picMk id="5" creationId="{840E47B4-DF18-40A7-9D68-782CAE07E05A}"/>
          </ac:picMkLst>
        </pc:picChg>
      </pc:sldChg>
      <pc:sldChg chg="modSp new del mod">
        <pc:chgData name="Sian Turvey" userId="9a374997-2901-41ac-b51e-a8948a26085a" providerId="ADAL" clId="{18DD1011-E440-4266-8498-7AE505CBA46A}" dt="2021-02-17T15:03:01.340" v="1563" actId="2696"/>
        <pc:sldMkLst>
          <pc:docMk/>
          <pc:sldMk cId="2677817109" sldId="286"/>
        </pc:sldMkLst>
        <pc:spChg chg="mod">
          <ac:chgData name="Sian Turvey" userId="9a374997-2901-41ac-b51e-a8948a26085a" providerId="ADAL" clId="{18DD1011-E440-4266-8498-7AE505CBA46A}" dt="2021-02-17T14:49:02.059" v="1033"/>
          <ac:spMkLst>
            <pc:docMk/>
            <pc:sldMk cId="2677817109" sldId="286"/>
            <ac:spMk id="3" creationId="{D2B43F00-57A8-4122-8198-BCB880F7E5B4}"/>
          </ac:spMkLst>
        </pc:spChg>
      </pc:sldChg>
      <pc:sldChg chg="modSp new del mod">
        <pc:chgData name="Sian Turvey" userId="9a374997-2901-41ac-b51e-a8948a26085a" providerId="ADAL" clId="{18DD1011-E440-4266-8498-7AE505CBA46A}" dt="2021-02-17T15:02:58.821" v="1562" actId="2696"/>
        <pc:sldMkLst>
          <pc:docMk/>
          <pc:sldMk cId="1316752160" sldId="287"/>
        </pc:sldMkLst>
        <pc:spChg chg="mod">
          <ac:chgData name="Sian Turvey" userId="9a374997-2901-41ac-b51e-a8948a26085a" providerId="ADAL" clId="{18DD1011-E440-4266-8498-7AE505CBA46A}" dt="2021-02-17T14:49:16.520" v="1035"/>
          <ac:spMkLst>
            <pc:docMk/>
            <pc:sldMk cId="1316752160" sldId="287"/>
            <ac:spMk id="3" creationId="{16B0BE32-08ED-48D6-B1BB-99F6C36C4F89}"/>
          </ac:spMkLst>
        </pc:spChg>
      </pc:sldChg>
      <pc:sldChg chg="addSp modSp new mod setBg">
        <pc:chgData name="Sian Turvey" userId="9a374997-2901-41ac-b51e-a8948a26085a" providerId="ADAL" clId="{18DD1011-E440-4266-8498-7AE505CBA46A}" dt="2021-02-28T15:52:28.470" v="2027"/>
        <pc:sldMkLst>
          <pc:docMk/>
          <pc:sldMk cId="1411697172" sldId="288"/>
        </pc:sldMkLst>
        <pc:spChg chg="mod">
          <ac:chgData name="Sian Turvey" userId="9a374997-2901-41ac-b51e-a8948a26085a" providerId="ADAL" clId="{18DD1011-E440-4266-8498-7AE505CBA46A}" dt="2021-02-17T15:03:25.527" v="1564" actId="26606"/>
          <ac:spMkLst>
            <pc:docMk/>
            <pc:sldMk cId="1411697172" sldId="288"/>
            <ac:spMk id="2" creationId="{AC84775E-90B6-43A3-B999-ADA5281D4762}"/>
          </ac:spMkLst>
        </pc:spChg>
        <pc:spChg chg="mod">
          <ac:chgData name="Sian Turvey" userId="9a374997-2901-41ac-b51e-a8948a26085a" providerId="ADAL" clId="{18DD1011-E440-4266-8498-7AE505CBA46A}" dt="2021-02-17T15:03:25.527" v="1564" actId="26606"/>
          <ac:spMkLst>
            <pc:docMk/>
            <pc:sldMk cId="1411697172" sldId="288"/>
            <ac:spMk id="3" creationId="{D5616FD8-82E5-4D2F-8571-13D59545D078}"/>
          </ac:spMkLst>
        </pc:spChg>
        <pc:spChg chg="add">
          <ac:chgData name="Sian Turvey" userId="9a374997-2901-41ac-b51e-a8948a26085a" providerId="ADAL" clId="{18DD1011-E440-4266-8498-7AE505CBA46A}" dt="2021-02-17T15:03:25.527" v="1564" actId="26606"/>
          <ac:spMkLst>
            <pc:docMk/>
            <pc:sldMk cId="1411697172" sldId="288"/>
            <ac:spMk id="9" creationId="{989683EB-D202-4B4D-B1BD-8BA6965FBEF5}"/>
          </ac:spMkLst>
        </pc:spChg>
        <pc:picChg chg="add mod">
          <ac:chgData name="Sian Turvey" userId="9a374997-2901-41ac-b51e-a8948a26085a" providerId="ADAL" clId="{18DD1011-E440-4266-8498-7AE505CBA46A}" dt="2021-02-28T15:52:28.470" v="2027"/>
          <ac:picMkLst>
            <pc:docMk/>
            <pc:sldMk cId="1411697172" sldId="288"/>
            <ac:picMk id="4" creationId="{F20A0E8A-D309-4832-81FB-CA233F82F5E1}"/>
          </ac:picMkLst>
        </pc:picChg>
        <pc:picChg chg="add">
          <ac:chgData name="Sian Turvey" userId="9a374997-2901-41ac-b51e-a8948a26085a" providerId="ADAL" clId="{18DD1011-E440-4266-8498-7AE505CBA46A}" dt="2021-02-17T15:03:25.527" v="1564" actId="26606"/>
          <ac:picMkLst>
            <pc:docMk/>
            <pc:sldMk cId="1411697172" sldId="288"/>
            <ac:picMk id="5" creationId="{36765F76-CF4B-446B-AA92-A8A3A73C2D49}"/>
          </ac:picMkLst>
        </pc:picChg>
      </pc:sldChg>
      <pc:sldChg chg="addSp delSp modSp new mod setBg">
        <pc:chgData name="Sian Turvey" userId="9a374997-2901-41ac-b51e-a8948a26085a" providerId="ADAL" clId="{18DD1011-E440-4266-8498-7AE505CBA46A}" dt="2021-02-28T15:52:28.470" v="2027"/>
        <pc:sldMkLst>
          <pc:docMk/>
          <pc:sldMk cId="3391987804" sldId="289"/>
        </pc:sldMkLst>
        <pc:spChg chg="mod">
          <ac:chgData name="Sian Turvey" userId="9a374997-2901-41ac-b51e-a8948a26085a" providerId="ADAL" clId="{18DD1011-E440-4266-8498-7AE505CBA46A}" dt="2021-02-17T15:05:26.084" v="1789" actId="26606"/>
          <ac:spMkLst>
            <pc:docMk/>
            <pc:sldMk cId="3391987804" sldId="289"/>
            <ac:spMk id="2" creationId="{722FD33C-F808-4D2A-979D-FA0EB14D0A53}"/>
          </ac:spMkLst>
        </pc:spChg>
        <pc:spChg chg="del mod">
          <ac:chgData name="Sian Turvey" userId="9a374997-2901-41ac-b51e-a8948a26085a" providerId="ADAL" clId="{18DD1011-E440-4266-8498-7AE505CBA46A}" dt="2021-02-17T15:05:26.084" v="1789" actId="26606"/>
          <ac:spMkLst>
            <pc:docMk/>
            <pc:sldMk cId="3391987804" sldId="289"/>
            <ac:spMk id="3" creationId="{ADEBDEE4-27D5-4ACA-9668-032B20E40F6E}"/>
          </ac:spMkLst>
        </pc:spChg>
        <pc:spChg chg="add">
          <ac:chgData name="Sian Turvey" userId="9a374997-2901-41ac-b51e-a8948a26085a" providerId="ADAL" clId="{18DD1011-E440-4266-8498-7AE505CBA46A}" dt="2021-02-17T15:05:26.084" v="1789" actId="26606"/>
          <ac:spMkLst>
            <pc:docMk/>
            <pc:sldMk cId="3391987804" sldId="289"/>
            <ac:spMk id="9" creationId="{876248C8-0720-48AB-91BA-5F530BB41E5E}"/>
          </ac:spMkLst>
        </pc:spChg>
        <pc:spChg chg="add">
          <ac:chgData name="Sian Turvey" userId="9a374997-2901-41ac-b51e-a8948a26085a" providerId="ADAL" clId="{18DD1011-E440-4266-8498-7AE505CBA46A}" dt="2021-02-17T15:05:26.084" v="1789" actId="26606"/>
          <ac:spMkLst>
            <pc:docMk/>
            <pc:sldMk cId="3391987804" sldId="289"/>
            <ac:spMk id="11" creationId="{523BEDA7-D0B8-4802-8168-92452653BC9F}"/>
          </ac:spMkLst>
        </pc:spChg>
        <pc:spChg chg="add">
          <ac:chgData name="Sian Turvey" userId="9a374997-2901-41ac-b51e-a8948a26085a" providerId="ADAL" clId="{18DD1011-E440-4266-8498-7AE505CBA46A}" dt="2021-02-17T15:05:26.084" v="1789" actId="26606"/>
          <ac:spMkLst>
            <pc:docMk/>
            <pc:sldMk cId="3391987804" sldId="289"/>
            <ac:spMk id="13" creationId="{D2EFF34B-7B1A-4F9D-8CEE-A40962BC7C21}"/>
          </ac:spMkLst>
        </pc:spChg>
        <pc:graphicFrameChg chg="add">
          <ac:chgData name="Sian Turvey" userId="9a374997-2901-41ac-b51e-a8948a26085a" providerId="ADAL" clId="{18DD1011-E440-4266-8498-7AE505CBA46A}" dt="2021-02-17T15:05:26.084" v="1789" actId="26606"/>
          <ac:graphicFrameMkLst>
            <pc:docMk/>
            <pc:sldMk cId="3391987804" sldId="289"/>
            <ac:graphicFrameMk id="5" creationId="{876B0CEF-AFC6-49D2-BAF7-B120E618B5E8}"/>
          </ac:graphicFrameMkLst>
        </pc:graphicFrameChg>
        <pc:picChg chg="add mod">
          <ac:chgData name="Sian Turvey" userId="9a374997-2901-41ac-b51e-a8948a26085a" providerId="ADAL" clId="{18DD1011-E440-4266-8498-7AE505CBA46A}" dt="2021-02-28T15:52:28.470" v="2027"/>
          <ac:picMkLst>
            <pc:docMk/>
            <pc:sldMk cId="3391987804" sldId="289"/>
            <ac:picMk id="3" creationId="{16CA0B98-EDF5-4146-807D-4F6955642DE8}"/>
          </ac:picMkLst>
        </pc:picChg>
      </pc:sldChg>
      <pc:sldChg chg="addSp modSp new mod setBg setClrOvrMap">
        <pc:chgData name="Sian Turvey" userId="9a374997-2901-41ac-b51e-a8948a26085a" providerId="ADAL" clId="{18DD1011-E440-4266-8498-7AE505CBA46A}" dt="2021-02-28T15:52:28.470" v="2027"/>
        <pc:sldMkLst>
          <pc:docMk/>
          <pc:sldMk cId="2255426536" sldId="290"/>
        </pc:sldMkLst>
        <pc:spChg chg="mod">
          <ac:chgData name="Sian Turvey" userId="9a374997-2901-41ac-b51e-a8948a26085a" providerId="ADAL" clId="{18DD1011-E440-4266-8498-7AE505CBA46A}" dt="2021-02-17T15:05:58.072" v="1790" actId="26606"/>
          <ac:spMkLst>
            <pc:docMk/>
            <pc:sldMk cId="2255426536" sldId="290"/>
            <ac:spMk id="2" creationId="{48281707-AE0D-49B3-8982-CD8CB772B2B4}"/>
          </ac:spMkLst>
        </pc:spChg>
        <pc:spChg chg="mod">
          <ac:chgData name="Sian Turvey" userId="9a374997-2901-41ac-b51e-a8948a26085a" providerId="ADAL" clId="{18DD1011-E440-4266-8498-7AE505CBA46A}" dt="2021-02-17T15:05:58.072" v="1790" actId="26606"/>
          <ac:spMkLst>
            <pc:docMk/>
            <pc:sldMk cId="2255426536" sldId="290"/>
            <ac:spMk id="3" creationId="{C48C5BD1-7852-49CB-BBD0-AA547A2B8B2B}"/>
          </ac:spMkLst>
        </pc:spChg>
        <pc:spChg chg="add">
          <ac:chgData name="Sian Turvey" userId="9a374997-2901-41ac-b51e-a8948a26085a" providerId="ADAL" clId="{18DD1011-E440-4266-8498-7AE505CBA46A}" dt="2021-02-17T15:05:58.072" v="1790" actId="26606"/>
          <ac:spMkLst>
            <pc:docMk/>
            <pc:sldMk cId="2255426536" sldId="290"/>
            <ac:spMk id="8" creationId="{106378C3-EA41-4A0B-8144-97AF179E9AB7}"/>
          </ac:spMkLst>
        </pc:spChg>
        <pc:spChg chg="add">
          <ac:chgData name="Sian Turvey" userId="9a374997-2901-41ac-b51e-a8948a26085a" providerId="ADAL" clId="{18DD1011-E440-4266-8498-7AE505CBA46A}" dt="2021-02-17T15:05:58.072" v="1790" actId="26606"/>
          <ac:spMkLst>
            <pc:docMk/>
            <pc:sldMk cId="2255426536" sldId="290"/>
            <ac:spMk id="10" creationId="{2ABC575D-863A-449B-AA18-A22D2A84C832}"/>
          </ac:spMkLst>
        </pc:spChg>
        <pc:spChg chg="add">
          <ac:chgData name="Sian Turvey" userId="9a374997-2901-41ac-b51e-a8948a26085a" providerId="ADAL" clId="{18DD1011-E440-4266-8498-7AE505CBA46A}" dt="2021-02-17T15:05:58.072" v="1790" actId="26606"/>
          <ac:spMkLst>
            <pc:docMk/>
            <pc:sldMk cId="2255426536" sldId="290"/>
            <ac:spMk id="12" creationId="{732A87A1-E008-492C-8D91-EA0B5488DA8C}"/>
          </ac:spMkLst>
        </pc:spChg>
        <pc:picChg chg="add mod">
          <ac:chgData name="Sian Turvey" userId="9a374997-2901-41ac-b51e-a8948a26085a" providerId="ADAL" clId="{18DD1011-E440-4266-8498-7AE505CBA46A}" dt="2021-02-28T15:52:28.470" v="2027"/>
          <ac:picMkLst>
            <pc:docMk/>
            <pc:sldMk cId="2255426536" sldId="290"/>
            <ac:picMk id="4" creationId="{A61C7E9A-BFAC-4CC8-BC69-CA993478DEBA}"/>
          </ac:picMkLst>
        </pc:picChg>
      </pc:sldChg>
      <pc:sldChg chg="addSp modSp new mod">
        <pc:chgData name="Sian Turvey" userId="9a374997-2901-41ac-b51e-a8948a26085a" providerId="ADAL" clId="{18DD1011-E440-4266-8498-7AE505CBA46A}" dt="2021-02-28T15:52:28.470" v="2027"/>
        <pc:sldMkLst>
          <pc:docMk/>
          <pc:sldMk cId="1997868170" sldId="291"/>
        </pc:sldMkLst>
        <pc:spChg chg="mod">
          <ac:chgData name="Sian Turvey" userId="9a374997-2901-41ac-b51e-a8948a26085a" providerId="ADAL" clId="{18DD1011-E440-4266-8498-7AE505CBA46A}" dt="2021-02-17T15:06:14.214" v="1822" actId="20577"/>
          <ac:spMkLst>
            <pc:docMk/>
            <pc:sldMk cId="1997868170" sldId="291"/>
            <ac:spMk id="2" creationId="{E1C3E61B-F64E-437A-BD86-951BD3E316AF}"/>
          </ac:spMkLst>
        </pc:spChg>
        <pc:spChg chg="mod">
          <ac:chgData name="Sian Turvey" userId="9a374997-2901-41ac-b51e-a8948a26085a" providerId="ADAL" clId="{18DD1011-E440-4266-8498-7AE505CBA46A}" dt="2021-02-17T15:08:42.745" v="1915" actId="20577"/>
          <ac:spMkLst>
            <pc:docMk/>
            <pc:sldMk cId="1997868170" sldId="291"/>
            <ac:spMk id="3" creationId="{6384E6FA-E0FA-49DE-9636-ADB25CF14520}"/>
          </ac:spMkLst>
        </pc:spChg>
        <pc:picChg chg="add mod">
          <ac:chgData name="Sian Turvey" userId="9a374997-2901-41ac-b51e-a8948a26085a" providerId="ADAL" clId="{18DD1011-E440-4266-8498-7AE505CBA46A}" dt="2021-02-28T15:52:28.470" v="2027"/>
          <ac:picMkLst>
            <pc:docMk/>
            <pc:sldMk cId="1997868170" sldId="291"/>
            <ac:picMk id="4" creationId="{82630AF4-83A0-4A7D-9A52-40DB367168F1}"/>
          </ac:picMkLst>
        </pc:picChg>
      </pc:sldChg>
      <pc:sldChg chg="modSp new del mod">
        <pc:chgData name="Sian Turvey" userId="9a374997-2901-41ac-b51e-a8948a26085a" providerId="ADAL" clId="{18DD1011-E440-4266-8498-7AE505CBA46A}" dt="2021-02-17T15:07:37.167" v="1823" actId="2696"/>
        <pc:sldMkLst>
          <pc:docMk/>
          <pc:sldMk cId="171488984" sldId="292"/>
        </pc:sldMkLst>
        <pc:spChg chg="mod">
          <ac:chgData name="Sian Turvey" userId="9a374997-2901-41ac-b51e-a8948a26085a" providerId="ADAL" clId="{18DD1011-E440-4266-8498-7AE505CBA46A}" dt="2021-02-17T14:50:34.464" v="1114"/>
          <ac:spMkLst>
            <pc:docMk/>
            <pc:sldMk cId="171488984" sldId="292"/>
            <ac:spMk id="3" creationId="{DDF24EA3-1C5F-4EEF-BA37-445217C92B81}"/>
          </ac:spMkLst>
        </pc:spChg>
      </pc:sldChg>
      <pc:sldChg chg="addSp modSp new mod">
        <pc:chgData name="Sian Turvey" userId="9a374997-2901-41ac-b51e-a8948a26085a" providerId="ADAL" clId="{18DD1011-E440-4266-8498-7AE505CBA46A}" dt="2021-02-28T15:52:28.470" v="2027"/>
        <pc:sldMkLst>
          <pc:docMk/>
          <pc:sldMk cId="295718811" sldId="293"/>
        </pc:sldMkLst>
        <pc:spChg chg="mod">
          <ac:chgData name="Sian Turvey" userId="9a374997-2901-41ac-b51e-a8948a26085a" providerId="ADAL" clId="{18DD1011-E440-4266-8498-7AE505CBA46A}" dt="2021-02-17T15:09:50.634" v="1924" actId="14100"/>
          <ac:spMkLst>
            <pc:docMk/>
            <pc:sldMk cId="295718811" sldId="293"/>
            <ac:spMk id="2" creationId="{05E47DCC-C1A1-4E31-BF61-03C9AF2F3057}"/>
          </ac:spMkLst>
        </pc:spChg>
        <pc:spChg chg="mod">
          <ac:chgData name="Sian Turvey" userId="9a374997-2901-41ac-b51e-a8948a26085a" providerId="ADAL" clId="{18DD1011-E440-4266-8498-7AE505CBA46A}" dt="2021-02-17T15:10:50.293" v="1957" actId="14100"/>
          <ac:spMkLst>
            <pc:docMk/>
            <pc:sldMk cId="295718811" sldId="293"/>
            <ac:spMk id="3" creationId="{6632EF4F-0C3A-436F-B988-6ABB018EFBF4}"/>
          </ac:spMkLst>
        </pc:spChg>
        <pc:picChg chg="add mod">
          <ac:chgData name="Sian Turvey" userId="9a374997-2901-41ac-b51e-a8948a26085a" providerId="ADAL" clId="{18DD1011-E440-4266-8498-7AE505CBA46A}" dt="2021-02-28T15:52:28.470" v="2027"/>
          <ac:picMkLst>
            <pc:docMk/>
            <pc:sldMk cId="295718811" sldId="293"/>
            <ac:picMk id="4" creationId="{7ECBEF4D-B274-44D5-891C-BA9D011CC7DF}"/>
          </ac:picMkLst>
        </pc:picChg>
      </pc:sldChg>
      <pc:sldChg chg="addSp modSp new mod">
        <pc:chgData name="Sian Turvey" userId="9a374997-2901-41ac-b51e-a8948a26085a" providerId="ADAL" clId="{18DD1011-E440-4266-8498-7AE505CBA46A}" dt="2021-02-28T15:52:28.470" v="2027"/>
        <pc:sldMkLst>
          <pc:docMk/>
          <pc:sldMk cId="4226521058" sldId="294"/>
        </pc:sldMkLst>
        <pc:spChg chg="mod">
          <ac:chgData name="Sian Turvey" userId="9a374997-2901-41ac-b51e-a8948a26085a" providerId="ADAL" clId="{18DD1011-E440-4266-8498-7AE505CBA46A}" dt="2021-02-17T15:10:42.434" v="1956" actId="5793"/>
          <ac:spMkLst>
            <pc:docMk/>
            <pc:sldMk cId="4226521058" sldId="294"/>
            <ac:spMk id="2" creationId="{3E51B9AC-7F7F-4DF2-A555-715B210E024B}"/>
          </ac:spMkLst>
        </pc:spChg>
        <pc:spChg chg="mod">
          <ac:chgData name="Sian Turvey" userId="9a374997-2901-41ac-b51e-a8948a26085a" providerId="ADAL" clId="{18DD1011-E440-4266-8498-7AE505CBA46A}" dt="2021-02-17T14:51:00.462" v="1119"/>
          <ac:spMkLst>
            <pc:docMk/>
            <pc:sldMk cId="4226521058" sldId="294"/>
            <ac:spMk id="3" creationId="{95598569-69E9-4B5D-9AA0-93026FC90174}"/>
          </ac:spMkLst>
        </pc:spChg>
        <pc:picChg chg="add mod">
          <ac:chgData name="Sian Turvey" userId="9a374997-2901-41ac-b51e-a8948a26085a" providerId="ADAL" clId="{18DD1011-E440-4266-8498-7AE505CBA46A}" dt="2021-02-28T15:52:28.470" v="2027"/>
          <ac:picMkLst>
            <pc:docMk/>
            <pc:sldMk cId="4226521058" sldId="294"/>
            <ac:picMk id="4" creationId="{2EB559CF-9282-450B-932A-57C703672532}"/>
          </ac:picMkLst>
        </pc:picChg>
      </pc:sldChg>
      <pc:sldChg chg="addSp modSp new mod">
        <pc:chgData name="Sian Turvey" userId="9a374997-2901-41ac-b51e-a8948a26085a" providerId="ADAL" clId="{18DD1011-E440-4266-8498-7AE505CBA46A}" dt="2021-02-28T15:52:28.470" v="2027"/>
        <pc:sldMkLst>
          <pc:docMk/>
          <pc:sldMk cId="944177552" sldId="295"/>
        </pc:sldMkLst>
        <pc:spChg chg="mod">
          <ac:chgData name="Sian Turvey" userId="9a374997-2901-41ac-b51e-a8948a26085a" providerId="ADAL" clId="{18DD1011-E440-4266-8498-7AE505CBA46A}" dt="2021-02-17T15:11:06.830" v="1988" actId="5793"/>
          <ac:spMkLst>
            <pc:docMk/>
            <pc:sldMk cId="944177552" sldId="295"/>
            <ac:spMk id="2" creationId="{DE4ADC3E-FC18-4A0E-82B7-85049D201AF9}"/>
          </ac:spMkLst>
        </pc:spChg>
        <pc:spChg chg="mod">
          <ac:chgData name="Sian Turvey" userId="9a374997-2901-41ac-b51e-a8948a26085a" providerId="ADAL" clId="{18DD1011-E440-4266-8498-7AE505CBA46A}" dt="2021-02-17T14:51:11.469" v="1121"/>
          <ac:spMkLst>
            <pc:docMk/>
            <pc:sldMk cId="944177552" sldId="295"/>
            <ac:spMk id="3" creationId="{CD5E6FAA-B638-42E2-A955-D6CF95DAF214}"/>
          </ac:spMkLst>
        </pc:spChg>
        <pc:picChg chg="add mod">
          <ac:chgData name="Sian Turvey" userId="9a374997-2901-41ac-b51e-a8948a26085a" providerId="ADAL" clId="{18DD1011-E440-4266-8498-7AE505CBA46A}" dt="2021-02-28T15:52:28.470" v="2027"/>
          <ac:picMkLst>
            <pc:docMk/>
            <pc:sldMk cId="944177552" sldId="295"/>
            <ac:picMk id="4" creationId="{88BBBF89-302A-4FC6-92B8-EEB470785382}"/>
          </ac:picMkLst>
        </pc:picChg>
      </pc:sldChg>
      <pc:sldChg chg="modSp new del mod">
        <pc:chgData name="Sian Turvey" userId="9a374997-2901-41ac-b51e-a8948a26085a" providerId="ADAL" clId="{18DD1011-E440-4266-8498-7AE505CBA46A}" dt="2021-02-17T15:11:33.787" v="1989" actId="2696"/>
        <pc:sldMkLst>
          <pc:docMk/>
          <pc:sldMk cId="2559183892" sldId="296"/>
        </pc:sldMkLst>
        <pc:spChg chg="mod">
          <ac:chgData name="Sian Turvey" userId="9a374997-2901-41ac-b51e-a8948a26085a" providerId="ADAL" clId="{18DD1011-E440-4266-8498-7AE505CBA46A}" dt="2021-02-17T14:51:24.938" v="1123"/>
          <ac:spMkLst>
            <pc:docMk/>
            <pc:sldMk cId="2559183892" sldId="296"/>
            <ac:spMk id="3" creationId="{D008BAF3-20D5-48B0-9CED-0FE001B3CA24}"/>
          </ac:spMkLst>
        </pc:spChg>
      </pc:sldChg>
      <pc:sldChg chg="addSp modSp new mod setBg setClrOvrMap">
        <pc:chgData name="Sian Turvey" userId="9a374997-2901-41ac-b51e-a8948a26085a" providerId="ADAL" clId="{18DD1011-E440-4266-8498-7AE505CBA46A}" dt="2021-02-28T15:52:28.470" v="2027"/>
        <pc:sldMkLst>
          <pc:docMk/>
          <pc:sldMk cId="3065442229" sldId="296"/>
        </pc:sldMkLst>
        <pc:spChg chg="mod">
          <ac:chgData name="Sian Turvey" userId="9a374997-2901-41ac-b51e-a8948a26085a" providerId="ADAL" clId="{18DD1011-E440-4266-8498-7AE505CBA46A}" dt="2021-02-17T15:11:58.634" v="2022" actId="26606"/>
          <ac:spMkLst>
            <pc:docMk/>
            <pc:sldMk cId="3065442229" sldId="296"/>
            <ac:spMk id="2" creationId="{758A12A4-C8FD-4288-9685-49AC607D6B22}"/>
          </ac:spMkLst>
        </pc:spChg>
        <pc:spChg chg="mod">
          <ac:chgData name="Sian Turvey" userId="9a374997-2901-41ac-b51e-a8948a26085a" providerId="ADAL" clId="{18DD1011-E440-4266-8498-7AE505CBA46A}" dt="2021-02-17T15:11:58.634" v="2022" actId="26606"/>
          <ac:spMkLst>
            <pc:docMk/>
            <pc:sldMk cId="3065442229" sldId="296"/>
            <ac:spMk id="3" creationId="{91129F56-3277-4AF5-A319-74022FD5A8ED}"/>
          </ac:spMkLst>
        </pc:spChg>
        <pc:spChg chg="add">
          <ac:chgData name="Sian Turvey" userId="9a374997-2901-41ac-b51e-a8948a26085a" providerId="ADAL" clId="{18DD1011-E440-4266-8498-7AE505CBA46A}" dt="2021-02-17T15:11:58.634" v="2022" actId="26606"/>
          <ac:spMkLst>
            <pc:docMk/>
            <pc:sldMk cId="3065442229" sldId="296"/>
            <ac:spMk id="9" creationId="{F1ACBE00-0221-433D-8EA5-D9D7B45F35BE}"/>
          </ac:spMkLst>
        </pc:spChg>
        <pc:spChg chg="add">
          <ac:chgData name="Sian Turvey" userId="9a374997-2901-41ac-b51e-a8948a26085a" providerId="ADAL" clId="{18DD1011-E440-4266-8498-7AE505CBA46A}" dt="2021-02-17T15:11:58.634" v="2022" actId="26606"/>
          <ac:spMkLst>
            <pc:docMk/>
            <pc:sldMk cId="3065442229" sldId="296"/>
            <ac:spMk id="11" creationId="{EFB0C39A-F8CA-4A79-AFFC-E9780FB1991A}"/>
          </ac:spMkLst>
        </pc:spChg>
        <pc:spChg chg="add">
          <ac:chgData name="Sian Turvey" userId="9a374997-2901-41ac-b51e-a8948a26085a" providerId="ADAL" clId="{18DD1011-E440-4266-8498-7AE505CBA46A}" dt="2021-02-17T15:11:58.634" v="2022" actId="26606"/>
          <ac:spMkLst>
            <pc:docMk/>
            <pc:sldMk cId="3065442229" sldId="296"/>
            <ac:spMk id="13" creationId="{948C6639-F651-4D15-A695-E9D03BB2AEDE}"/>
          </ac:spMkLst>
        </pc:spChg>
        <pc:picChg chg="add mod">
          <ac:chgData name="Sian Turvey" userId="9a374997-2901-41ac-b51e-a8948a26085a" providerId="ADAL" clId="{18DD1011-E440-4266-8498-7AE505CBA46A}" dt="2021-02-28T15:52:28.470" v="2027"/>
          <ac:picMkLst>
            <pc:docMk/>
            <pc:sldMk cId="3065442229" sldId="296"/>
            <ac:picMk id="4" creationId="{43FE9374-3B74-4AC7-84C3-2E0A13D55B3D}"/>
          </ac:picMkLst>
        </pc:picChg>
        <pc:picChg chg="add">
          <ac:chgData name="Sian Turvey" userId="9a374997-2901-41ac-b51e-a8948a26085a" providerId="ADAL" clId="{18DD1011-E440-4266-8498-7AE505CBA46A}" dt="2021-02-17T15:11:58.634" v="2022" actId="26606"/>
          <ac:picMkLst>
            <pc:docMk/>
            <pc:sldMk cId="3065442229" sldId="296"/>
            <ac:picMk id="5" creationId="{5E8C3BB8-B18D-4C65-A169-0BDAD9D61C73}"/>
          </ac:picMkLst>
        </pc:picChg>
      </pc:sldChg>
      <pc:sldMasterChg chg="del delSldLayout">
        <pc:chgData name="Sian Turvey" userId="9a374997-2901-41ac-b51e-a8948a26085a" providerId="ADAL" clId="{18DD1011-E440-4266-8498-7AE505CBA46A}" dt="2021-02-17T14:44:14.682" v="862" actId="47"/>
        <pc:sldMasterMkLst>
          <pc:docMk/>
          <pc:sldMasterMk cId="3184122265" sldId="2147483852"/>
        </pc:sldMasterMkLst>
        <pc:sldLayoutChg chg="del">
          <pc:chgData name="Sian Turvey" userId="9a374997-2901-41ac-b51e-a8948a26085a" providerId="ADAL" clId="{18DD1011-E440-4266-8498-7AE505CBA46A}" dt="2021-02-17T14:44:14.682" v="862" actId="47"/>
          <pc:sldLayoutMkLst>
            <pc:docMk/>
            <pc:sldMasterMk cId="3184122265" sldId="2147483852"/>
            <pc:sldLayoutMk cId="1885525206" sldId="214748385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6.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7.svg"/></Relationships>
</file>

<file path=ppt/diagrams/_rels/data4.xml.rels><?xml version="1.0" encoding="UTF-8" standalone="yes"?>
<Relationships xmlns="http://schemas.openxmlformats.org/package/2006/relationships"><Relationship Id="rId1" Type="http://schemas.openxmlformats.org/officeDocument/2006/relationships/hyperlink" Target="https://www.legislation.gov.uk/ukpga/1996/25/section/7A"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13" Type="http://schemas.openxmlformats.org/officeDocument/2006/relationships/image" Target="../media/image6.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 Id="rId1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1" Type="http://schemas.openxmlformats.org/officeDocument/2006/relationships/hyperlink" Target="https://www.legislation.gov.uk/ukpga/1996/25/section/7A"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34A04B-5931-4D05-AC7A-2B3427F6469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981F73-0F5B-4FD1-81F8-D503667C2244}">
      <dgm:prSet/>
      <dgm:spPr/>
      <dgm:t>
        <a:bodyPr/>
        <a:lstStyle/>
        <a:p>
          <a:r>
            <a:rPr lang="en-GB"/>
            <a:t>Under </a:t>
          </a:r>
          <a:r>
            <a:rPr lang="en-GB" u="sng"/>
            <a:t>s35 CJPOA 1994 </a:t>
          </a:r>
          <a:r>
            <a:rPr lang="en-GB"/>
            <a:t>if defendant chooses not to give evidence at trial or, gives evidence but refuses to answer certain questions without good cause, court may draw such inferences as appear proper</a:t>
          </a:r>
          <a:endParaRPr lang="en-US"/>
        </a:p>
      </dgm:t>
    </dgm:pt>
    <dgm:pt modelId="{9D400DE9-72BA-45BC-91A6-A6EC42B3E340}" type="parTrans" cxnId="{0DC5FA5D-4528-44C7-B19A-2EEC87FEDE14}">
      <dgm:prSet/>
      <dgm:spPr/>
      <dgm:t>
        <a:bodyPr/>
        <a:lstStyle/>
        <a:p>
          <a:endParaRPr lang="en-US"/>
        </a:p>
      </dgm:t>
    </dgm:pt>
    <dgm:pt modelId="{A4246657-C61E-4EBE-A088-B18AB8982171}" type="sibTrans" cxnId="{0DC5FA5D-4528-44C7-B19A-2EEC87FEDE14}">
      <dgm:prSet/>
      <dgm:spPr/>
      <dgm:t>
        <a:bodyPr/>
        <a:lstStyle/>
        <a:p>
          <a:endParaRPr lang="en-US"/>
        </a:p>
      </dgm:t>
    </dgm:pt>
    <dgm:pt modelId="{FDC5B5BE-2492-4321-B1A1-FCDD5D751897}">
      <dgm:prSet/>
      <dgm:spPr/>
      <dgm:t>
        <a:bodyPr/>
        <a:lstStyle/>
        <a:p>
          <a:r>
            <a:rPr lang="en-GB"/>
            <a:t>Defendant must be warned of adverse inferences</a:t>
          </a:r>
          <a:endParaRPr lang="en-US"/>
        </a:p>
      </dgm:t>
    </dgm:pt>
    <dgm:pt modelId="{673518A5-EBF8-4658-9A98-38E43455C544}" type="parTrans" cxnId="{9324F684-69C0-4260-836B-BB3ED7E052DE}">
      <dgm:prSet/>
      <dgm:spPr/>
      <dgm:t>
        <a:bodyPr/>
        <a:lstStyle/>
        <a:p>
          <a:endParaRPr lang="en-US"/>
        </a:p>
      </dgm:t>
    </dgm:pt>
    <dgm:pt modelId="{37BB44E2-EB46-446B-8880-DA5F4F5F9891}" type="sibTrans" cxnId="{9324F684-69C0-4260-836B-BB3ED7E052DE}">
      <dgm:prSet/>
      <dgm:spPr/>
      <dgm:t>
        <a:bodyPr/>
        <a:lstStyle/>
        <a:p>
          <a:endParaRPr lang="en-US"/>
        </a:p>
      </dgm:t>
    </dgm:pt>
    <dgm:pt modelId="{E21AC52C-E67C-4EBC-B814-32CEFAF76AD7}">
      <dgm:prSet/>
      <dgm:spPr/>
      <dgm:t>
        <a:bodyPr/>
        <a:lstStyle/>
        <a:p>
          <a:r>
            <a:rPr lang="en-GB"/>
            <a:t>Failure to give evidence alone is insufficient to prove guilt</a:t>
          </a:r>
          <a:endParaRPr lang="en-US"/>
        </a:p>
      </dgm:t>
    </dgm:pt>
    <dgm:pt modelId="{9C20D6CF-09B6-4D3A-9212-3BD6EBD68D78}" type="parTrans" cxnId="{082D62B3-E0CF-4AAF-8198-B6957CC0648B}">
      <dgm:prSet/>
      <dgm:spPr/>
      <dgm:t>
        <a:bodyPr/>
        <a:lstStyle/>
        <a:p>
          <a:endParaRPr lang="en-US"/>
        </a:p>
      </dgm:t>
    </dgm:pt>
    <dgm:pt modelId="{A5576772-0822-4FEE-9944-2F0BD49A468B}" type="sibTrans" cxnId="{082D62B3-E0CF-4AAF-8198-B6957CC0648B}">
      <dgm:prSet/>
      <dgm:spPr/>
      <dgm:t>
        <a:bodyPr/>
        <a:lstStyle/>
        <a:p>
          <a:endParaRPr lang="en-US"/>
        </a:p>
      </dgm:t>
    </dgm:pt>
    <dgm:pt modelId="{7B2BB82D-5EB5-4A07-A5BE-3BC87B156042}" type="pres">
      <dgm:prSet presAssocID="{4734A04B-5931-4D05-AC7A-2B3427F6469E}" presName="root" presStyleCnt="0">
        <dgm:presLayoutVars>
          <dgm:dir/>
          <dgm:resizeHandles val="exact"/>
        </dgm:presLayoutVars>
      </dgm:prSet>
      <dgm:spPr/>
    </dgm:pt>
    <dgm:pt modelId="{238AB7BB-7BBC-4972-96ED-0149C3F3E435}" type="pres">
      <dgm:prSet presAssocID="{F8981F73-0F5B-4FD1-81F8-D503667C2244}" presName="compNode" presStyleCnt="0"/>
      <dgm:spPr/>
    </dgm:pt>
    <dgm:pt modelId="{E1F04599-1C61-47E2-BFA5-0819412EB476}" type="pres">
      <dgm:prSet presAssocID="{F8981F73-0F5B-4FD1-81F8-D503667C22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B0683451-98E1-4FB5-BB38-B927987922A4}" type="pres">
      <dgm:prSet presAssocID="{F8981F73-0F5B-4FD1-81F8-D503667C2244}" presName="spaceRect" presStyleCnt="0"/>
      <dgm:spPr/>
    </dgm:pt>
    <dgm:pt modelId="{9D222C8B-FD23-4CC7-B0DD-07E124AB4EFE}" type="pres">
      <dgm:prSet presAssocID="{F8981F73-0F5B-4FD1-81F8-D503667C2244}" presName="textRect" presStyleLbl="revTx" presStyleIdx="0" presStyleCnt="3">
        <dgm:presLayoutVars>
          <dgm:chMax val="1"/>
          <dgm:chPref val="1"/>
        </dgm:presLayoutVars>
      </dgm:prSet>
      <dgm:spPr/>
    </dgm:pt>
    <dgm:pt modelId="{CC1357CF-192B-4B47-85C0-1C2FE39D746B}" type="pres">
      <dgm:prSet presAssocID="{A4246657-C61E-4EBE-A088-B18AB8982171}" presName="sibTrans" presStyleCnt="0"/>
      <dgm:spPr/>
    </dgm:pt>
    <dgm:pt modelId="{B9F18A15-4485-4D03-B81A-3E8A91CF4056}" type="pres">
      <dgm:prSet presAssocID="{FDC5B5BE-2492-4321-B1A1-FCDD5D751897}" presName="compNode" presStyleCnt="0"/>
      <dgm:spPr/>
    </dgm:pt>
    <dgm:pt modelId="{820ACC13-7593-4575-8606-67B096DACE66}" type="pres">
      <dgm:prSet presAssocID="{FDC5B5BE-2492-4321-B1A1-FCDD5D7518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441AE406-ED77-4EE0-BF8E-2B6B25A0C8DE}" type="pres">
      <dgm:prSet presAssocID="{FDC5B5BE-2492-4321-B1A1-FCDD5D751897}" presName="spaceRect" presStyleCnt="0"/>
      <dgm:spPr/>
    </dgm:pt>
    <dgm:pt modelId="{03E424D6-6824-4ADC-9F80-A366A5CB70D2}" type="pres">
      <dgm:prSet presAssocID="{FDC5B5BE-2492-4321-B1A1-FCDD5D751897}" presName="textRect" presStyleLbl="revTx" presStyleIdx="1" presStyleCnt="3">
        <dgm:presLayoutVars>
          <dgm:chMax val="1"/>
          <dgm:chPref val="1"/>
        </dgm:presLayoutVars>
      </dgm:prSet>
      <dgm:spPr/>
    </dgm:pt>
    <dgm:pt modelId="{B2294305-2AC9-4780-A184-C47D7BD674BC}" type="pres">
      <dgm:prSet presAssocID="{37BB44E2-EB46-446B-8880-DA5F4F5F9891}" presName="sibTrans" presStyleCnt="0"/>
      <dgm:spPr/>
    </dgm:pt>
    <dgm:pt modelId="{CA3AF401-9638-47EC-9CBD-AFF6B9758B3B}" type="pres">
      <dgm:prSet presAssocID="{E21AC52C-E67C-4EBC-B814-32CEFAF76AD7}" presName="compNode" presStyleCnt="0"/>
      <dgm:spPr/>
    </dgm:pt>
    <dgm:pt modelId="{3AB1DA93-41BE-41B3-9D0B-B43BF802844F}" type="pres">
      <dgm:prSet presAssocID="{E21AC52C-E67C-4EBC-B814-32CEFAF76AD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80579FCA-BDEF-42DC-AFA1-D56AC3BAB0C5}" type="pres">
      <dgm:prSet presAssocID="{E21AC52C-E67C-4EBC-B814-32CEFAF76AD7}" presName="spaceRect" presStyleCnt="0"/>
      <dgm:spPr/>
    </dgm:pt>
    <dgm:pt modelId="{33F62D1B-60BB-4B76-A9A2-ACF141A1C4A9}" type="pres">
      <dgm:prSet presAssocID="{E21AC52C-E67C-4EBC-B814-32CEFAF76AD7}" presName="textRect" presStyleLbl="revTx" presStyleIdx="2" presStyleCnt="3">
        <dgm:presLayoutVars>
          <dgm:chMax val="1"/>
          <dgm:chPref val="1"/>
        </dgm:presLayoutVars>
      </dgm:prSet>
      <dgm:spPr/>
    </dgm:pt>
  </dgm:ptLst>
  <dgm:cxnLst>
    <dgm:cxn modelId="{87094D01-79C5-4782-AF40-2C2E4B89B1D7}" type="presOf" srcId="{FDC5B5BE-2492-4321-B1A1-FCDD5D751897}" destId="{03E424D6-6824-4ADC-9F80-A366A5CB70D2}" srcOrd="0" destOrd="0" presId="urn:microsoft.com/office/officeart/2018/2/layout/IconLabelList"/>
    <dgm:cxn modelId="{5E01DC24-369A-44E4-AC6B-A170F59A0132}" type="presOf" srcId="{E21AC52C-E67C-4EBC-B814-32CEFAF76AD7}" destId="{33F62D1B-60BB-4B76-A9A2-ACF141A1C4A9}" srcOrd="0" destOrd="0" presId="urn:microsoft.com/office/officeart/2018/2/layout/IconLabelList"/>
    <dgm:cxn modelId="{57975F25-9198-4D35-925B-D3C9B8908ED1}" type="presOf" srcId="{F8981F73-0F5B-4FD1-81F8-D503667C2244}" destId="{9D222C8B-FD23-4CC7-B0DD-07E124AB4EFE}" srcOrd="0" destOrd="0" presId="urn:microsoft.com/office/officeart/2018/2/layout/IconLabelList"/>
    <dgm:cxn modelId="{0DC5FA5D-4528-44C7-B19A-2EEC87FEDE14}" srcId="{4734A04B-5931-4D05-AC7A-2B3427F6469E}" destId="{F8981F73-0F5B-4FD1-81F8-D503667C2244}" srcOrd="0" destOrd="0" parTransId="{9D400DE9-72BA-45BC-91A6-A6EC42B3E340}" sibTransId="{A4246657-C61E-4EBE-A088-B18AB8982171}"/>
    <dgm:cxn modelId="{9324F684-69C0-4260-836B-BB3ED7E052DE}" srcId="{4734A04B-5931-4D05-AC7A-2B3427F6469E}" destId="{FDC5B5BE-2492-4321-B1A1-FCDD5D751897}" srcOrd="1" destOrd="0" parTransId="{673518A5-EBF8-4658-9A98-38E43455C544}" sibTransId="{37BB44E2-EB46-446B-8880-DA5F4F5F9891}"/>
    <dgm:cxn modelId="{CB5607A9-7FF6-4273-BEFE-4F549FF443BD}" type="presOf" srcId="{4734A04B-5931-4D05-AC7A-2B3427F6469E}" destId="{7B2BB82D-5EB5-4A07-A5BE-3BC87B156042}" srcOrd="0" destOrd="0" presId="urn:microsoft.com/office/officeart/2018/2/layout/IconLabelList"/>
    <dgm:cxn modelId="{082D62B3-E0CF-4AAF-8198-B6957CC0648B}" srcId="{4734A04B-5931-4D05-AC7A-2B3427F6469E}" destId="{E21AC52C-E67C-4EBC-B814-32CEFAF76AD7}" srcOrd="2" destOrd="0" parTransId="{9C20D6CF-09B6-4D3A-9212-3BD6EBD68D78}" sibTransId="{A5576772-0822-4FEE-9944-2F0BD49A468B}"/>
    <dgm:cxn modelId="{24B34B7B-AD35-4950-9A8F-2F907AD5595B}" type="presParOf" srcId="{7B2BB82D-5EB5-4A07-A5BE-3BC87B156042}" destId="{238AB7BB-7BBC-4972-96ED-0149C3F3E435}" srcOrd="0" destOrd="0" presId="urn:microsoft.com/office/officeart/2018/2/layout/IconLabelList"/>
    <dgm:cxn modelId="{3C268DBC-36E0-4B41-9E61-046AEAB36680}" type="presParOf" srcId="{238AB7BB-7BBC-4972-96ED-0149C3F3E435}" destId="{E1F04599-1C61-47E2-BFA5-0819412EB476}" srcOrd="0" destOrd="0" presId="urn:microsoft.com/office/officeart/2018/2/layout/IconLabelList"/>
    <dgm:cxn modelId="{30057A6D-17EF-44B9-B6BB-9633B184B278}" type="presParOf" srcId="{238AB7BB-7BBC-4972-96ED-0149C3F3E435}" destId="{B0683451-98E1-4FB5-BB38-B927987922A4}" srcOrd="1" destOrd="0" presId="urn:microsoft.com/office/officeart/2018/2/layout/IconLabelList"/>
    <dgm:cxn modelId="{4B93A073-BD51-4142-9BB0-8087023C14FE}" type="presParOf" srcId="{238AB7BB-7BBC-4972-96ED-0149C3F3E435}" destId="{9D222C8B-FD23-4CC7-B0DD-07E124AB4EFE}" srcOrd="2" destOrd="0" presId="urn:microsoft.com/office/officeart/2018/2/layout/IconLabelList"/>
    <dgm:cxn modelId="{DD08818F-189A-4DD4-9CA5-EC2C93C061F3}" type="presParOf" srcId="{7B2BB82D-5EB5-4A07-A5BE-3BC87B156042}" destId="{CC1357CF-192B-4B47-85C0-1C2FE39D746B}" srcOrd="1" destOrd="0" presId="urn:microsoft.com/office/officeart/2018/2/layout/IconLabelList"/>
    <dgm:cxn modelId="{EDB7F6F1-ECA4-4690-9505-8867DAD68F05}" type="presParOf" srcId="{7B2BB82D-5EB5-4A07-A5BE-3BC87B156042}" destId="{B9F18A15-4485-4D03-B81A-3E8A91CF4056}" srcOrd="2" destOrd="0" presId="urn:microsoft.com/office/officeart/2018/2/layout/IconLabelList"/>
    <dgm:cxn modelId="{D5B1D07D-1AB1-45D5-B80D-0A5B916B245D}" type="presParOf" srcId="{B9F18A15-4485-4D03-B81A-3E8A91CF4056}" destId="{820ACC13-7593-4575-8606-67B096DACE66}" srcOrd="0" destOrd="0" presId="urn:microsoft.com/office/officeart/2018/2/layout/IconLabelList"/>
    <dgm:cxn modelId="{52E45427-9111-46D2-8CE4-D0F57A561C8F}" type="presParOf" srcId="{B9F18A15-4485-4D03-B81A-3E8A91CF4056}" destId="{441AE406-ED77-4EE0-BF8E-2B6B25A0C8DE}" srcOrd="1" destOrd="0" presId="urn:microsoft.com/office/officeart/2018/2/layout/IconLabelList"/>
    <dgm:cxn modelId="{81A52A21-9DAD-42C4-9DB5-7554D1B7D404}" type="presParOf" srcId="{B9F18A15-4485-4D03-B81A-3E8A91CF4056}" destId="{03E424D6-6824-4ADC-9F80-A366A5CB70D2}" srcOrd="2" destOrd="0" presId="urn:microsoft.com/office/officeart/2018/2/layout/IconLabelList"/>
    <dgm:cxn modelId="{9B8D0295-5418-49FF-A55C-A9A9B3F7A385}" type="presParOf" srcId="{7B2BB82D-5EB5-4A07-A5BE-3BC87B156042}" destId="{B2294305-2AC9-4780-A184-C47D7BD674BC}" srcOrd="3" destOrd="0" presId="urn:microsoft.com/office/officeart/2018/2/layout/IconLabelList"/>
    <dgm:cxn modelId="{E654F6DB-55EE-4FC8-BA71-A2D7F72E7236}" type="presParOf" srcId="{7B2BB82D-5EB5-4A07-A5BE-3BC87B156042}" destId="{CA3AF401-9638-47EC-9CBD-AFF6B9758B3B}" srcOrd="4" destOrd="0" presId="urn:microsoft.com/office/officeart/2018/2/layout/IconLabelList"/>
    <dgm:cxn modelId="{50822CEB-B210-4B3B-9DBD-11E02D9B6BC3}" type="presParOf" srcId="{CA3AF401-9638-47EC-9CBD-AFF6B9758B3B}" destId="{3AB1DA93-41BE-41B3-9D0B-B43BF802844F}" srcOrd="0" destOrd="0" presId="urn:microsoft.com/office/officeart/2018/2/layout/IconLabelList"/>
    <dgm:cxn modelId="{500D8F68-C282-4445-A22F-9C427BAEEBD0}" type="presParOf" srcId="{CA3AF401-9638-47EC-9CBD-AFF6B9758B3B}" destId="{80579FCA-BDEF-42DC-AFA1-D56AC3BAB0C5}" srcOrd="1" destOrd="0" presId="urn:microsoft.com/office/officeart/2018/2/layout/IconLabelList"/>
    <dgm:cxn modelId="{58D96D19-1FA2-47E5-B4CC-BDDA75508B84}" type="presParOf" srcId="{CA3AF401-9638-47EC-9CBD-AFF6B9758B3B}" destId="{33F62D1B-60BB-4B76-A9A2-ACF141A1C4A9}"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0675C1-3188-49EC-BFC4-DD0DCF63E0F0}" type="doc">
      <dgm:prSet loTypeId="urn:microsoft.com/office/officeart/2005/8/layout/default" loCatId="list" qsTypeId="urn:microsoft.com/office/officeart/2005/8/quickstyle/simple2" qsCatId="simple" csTypeId="urn:microsoft.com/office/officeart/2005/8/colors/colorful5" csCatId="colorful"/>
      <dgm:spPr/>
      <dgm:t>
        <a:bodyPr/>
        <a:lstStyle/>
        <a:p>
          <a:endParaRPr lang="en-US"/>
        </a:p>
      </dgm:t>
    </dgm:pt>
    <dgm:pt modelId="{EEB5DC1E-D06A-4127-8945-E58AC36FB869}">
      <dgm:prSet/>
      <dgm:spPr/>
      <dgm:t>
        <a:bodyPr/>
        <a:lstStyle/>
        <a:p>
          <a:r>
            <a:rPr lang="en-GB" baseline="0"/>
            <a:t>Party who calls witness will examine-in-chief.</a:t>
          </a:r>
          <a:endParaRPr lang="en-US"/>
        </a:p>
      </dgm:t>
    </dgm:pt>
    <dgm:pt modelId="{4A211B7C-2E9C-4390-9F79-C674BFEDBA96}" type="parTrans" cxnId="{4BE6A39C-E1F4-4CA9-B7E7-895D085F50E7}">
      <dgm:prSet/>
      <dgm:spPr/>
      <dgm:t>
        <a:bodyPr/>
        <a:lstStyle/>
        <a:p>
          <a:endParaRPr lang="en-US"/>
        </a:p>
      </dgm:t>
    </dgm:pt>
    <dgm:pt modelId="{398C00CD-D5A1-40A4-A60E-A763DEC460E8}" type="sibTrans" cxnId="{4BE6A39C-E1F4-4CA9-B7E7-895D085F50E7}">
      <dgm:prSet/>
      <dgm:spPr/>
      <dgm:t>
        <a:bodyPr/>
        <a:lstStyle/>
        <a:p>
          <a:endParaRPr lang="en-US"/>
        </a:p>
      </dgm:t>
    </dgm:pt>
    <dgm:pt modelId="{49F5C1E6-E2E2-45B0-90F5-17CE684514DC}">
      <dgm:prSet/>
      <dgm:spPr/>
      <dgm:t>
        <a:bodyPr/>
        <a:lstStyle/>
        <a:p>
          <a:r>
            <a:rPr lang="en-GB" baseline="0"/>
            <a:t>Advocate will ask non-leading questions (unless fact is agreed).</a:t>
          </a:r>
          <a:endParaRPr lang="en-US"/>
        </a:p>
      </dgm:t>
    </dgm:pt>
    <dgm:pt modelId="{B41981BE-8F44-4B8F-BB0A-799726FEA724}" type="parTrans" cxnId="{1606AF8E-6E3C-4C74-9C06-2A03C1D37082}">
      <dgm:prSet/>
      <dgm:spPr/>
      <dgm:t>
        <a:bodyPr/>
        <a:lstStyle/>
        <a:p>
          <a:endParaRPr lang="en-US"/>
        </a:p>
      </dgm:t>
    </dgm:pt>
    <dgm:pt modelId="{386A508A-7410-4543-B7BC-5949962AC145}" type="sibTrans" cxnId="{1606AF8E-6E3C-4C74-9C06-2A03C1D37082}">
      <dgm:prSet/>
      <dgm:spPr/>
      <dgm:t>
        <a:bodyPr/>
        <a:lstStyle/>
        <a:p>
          <a:endParaRPr lang="en-US"/>
        </a:p>
      </dgm:t>
    </dgm:pt>
    <dgm:pt modelId="{2BBA738B-8EF8-4E27-B8F4-3181EFB9612B}">
      <dgm:prSet/>
      <dgm:spPr/>
      <dgm:t>
        <a:bodyPr/>
        <a:lstStyle/>
        <a:p>
          <a:r>
            <a:rPr lang="en-GB" baseline="0" dirty="0"/>
            <a:t>May be asked about any fact within their own knowledge which is relevant and not inadmissible.</a:t>
          </a:r>
          <a:endParaRPr lang="en-US" dirty="0"/>
        </a:p>
      </dgm:t>
    </dgm:pt>
    <dgm:pt modelId="{843571C8-43D1-4FAD-A364-6621FDB2DBD1}" type="parTrans" cxnId="{BC808D37-EB58-491C-9662-C7236495D3F9}">
      <dgm:prSet/>
      <dgm:spPr/>
      <dgm:t>
        <a:bodyPr/>
        <a:lstStyle/>
        <a:p>
          <a:endParaRPr lang="en-US"/>
        </a:p>
      </dgm:t>
    </dgm:pt>
    <dgm:pt modelId="{E2BB242D-12BA-45C7-A004-ACE8238245E1}" type="sibTrans" cxnId="{BC808D37-EB58-491C-9662-C7236495D3F9}">
      <dgm:prSet/>
      <dgm:spPr/>
      <dgm:t>
        <a:bodyPr/>
        <a:lstStyle/>
        <a:p>
          <a:endParaRPr lang="en-US"/>
        </a:p>
      </dgm:t>
    </dgm:pt>
    <dgm:pt modelId="{4204150C-AB2F-4DAE-8EC5-1BCBEA09A859}">
      <dgm:prSet/>
      <dgm:spPr/>
      <dgm:t>
        <a:bodyPr/>
        <a:lstStyle/>
        <a:p>
          <a:r>
            <a:rPr lang="en-GB" baseline="0"/>
            <a:t>Will not have witness statement with them in witness box but may permitted to refresh memory. </a:t>
          </a:r>
          <a:endParaRPr lang="en-US"/>
        </a:p>
      </dgm:t>
    </dgm:pt>
    <dgm:pt modelId="{E888A89F-8C9A-4455-98CD-DFDDCAEF4706}" type="parTrans" cxnId="{242D3F7E-70FB-4B6C-B957-3379B06A7578}">
      <dgm:prSet/>
      <dgm:spPr/>
      <dgm:t>
        <a:bodyPr/>
        <a:lstStyle/>
        <a:p>
          <a:endParaRPr lang="en-US"/>
        </a:p>
      </dgm:t>
    </dgm:pt>
    <dgm:pt modelId="{9EF15FC6-E112-4B3F-8704-5EB96598F84C}" type="sibTrans" cxnId="{242D3F7E-70FB-4B6C-B957-3379B06A7578}">
      <dgm:prSet/>
      <dgm:spPr/>
      <dgm:t>
        <a:bodyPr/>
        <a:lstStyle/>
        <a:p>
          <a:endParaRPr lang="en-US"/>
        </a:p>
      </dgm:t>
    </dgm:pt>
    <dgm:pt modelId="{440504A9-0C54-41B2-A5CF-6F37FDB60E91}">
      <dgm:prSet/>
      <dgm:spPr/>
      <dgm:t>
        <a:bodyPr/>
        <a:lstStyle/>
        <a:p>
          <a:r>
            <a:rPr lang="en-GB" baseline="0"/>
            <a:t>Exception to this rule for hostile witnesses.</a:t>
          </a:r>
          <a:endParaRPr lang="en-US"/>
        </a:p>
      </dgm:t>
    </dgm:pt>
    <dgm:pt modelId="{66BE3463-8E34-4F57-A5A8-63F6273FEB97}" type="parTrans" cxnId="{6BA0DE59-4B45-46BA-A830-CF293DB2C7CA}">
      <dgm:prSet/>
      <dgm:spPr/>
      <dgm:t>
        <a:bodyPr/>
        <a:lstStyle/>
        <a:p>
          <a:endParaRPr lang="en-US"/>
        </a:p>
      </dgm:t>
    </dgm:pt>
    <dgm:pt modelId="{A68EB633-FBE8-4EA9-8C14-5A5E3E32FAEA}" type="sibTrans" cxnId="{6BA0DE59-4B45-46BA-A830-CF293DB2C7CA}">
      <dgm:prSet/>
      <dgm:spPr/>
      <dgm:t>
        <a:bodyPr/>
        <a:lstStyle/>
        <a:p>
          <a:endParaRPr lang="en-US"/>
        </a:p>
      </dgm:t>
    </dgm:pt>
    <dgm:pt modelId="{2B1E718F-38EF-4432-91AA-CBD04CEFDFD5}" type="pres">
      <dgm:prSet presAssocID="{200675C1-3188-49EC-BFC4-DD0DCF63E0F0}" presName="diagram" presStyleCnt="0">
        <dgm:presLayoutVars>
          <dgm:dir/>
          <dgm:resizeHandles val="exact"/>
        </dgm:presLayoutVars>
      </dgm:prSet>
      <dgm:spPr/>
    </dgm:pt>
    <dgm:pt modelId="{80F102F8-6C2C-4A82-AAC7-658152314013}" type="pres">
      <dgm:prSet presAssocID="{EEB5DC1E-D06A-4127-8945-E58AC36FB869}" presName="node" presStyleLbl="node1" presStyleIdx="0" presStyleCnt="5">
        <dgm:presLayoutVars>
          <dgm:bulletEnabled val="1"/>
        </dgm:presLayoutVars>
      </dgm:prSet>
      <dgm:spPr/>
    </dgm:pt>
    <dgm:pt modelId="{53DC4FE7-F92E-4472-BB9E-41E5F60319BB}" type="pres">
      <dgm:prSet presAssocID="{398C00CD-D5A1-40A4-A60E-A763DEC460E8}" presName="sibTrans" presStyleCnt="0"/>
      <dgm:spPr/>
    </dgm:pt>
    <dgm:pt modelId="{16DCB02A-2647-4AE8-B595-FC39460BB778}" type="pres">
      <dgm:prSet presAssocID="{49F5C1E6-E2E2-45B0-90F5-17CE684514DC}" presName="node" presStyleLbl="node1" presStyleIdx="1" presStyleCnt="5">
        <dgm:presLayoutVars>
          <dgm:bulletEnabled val="1"/>
        </dgm:presLayoutVars>
      </dgm:prSet>
      <dgm:spPr/>
    </dgm:pt>
    <dgm:pt modelId="{02799637-365C-4EAB-AE70-3C0928CF4762}" type="pres">
      <dgm:prSet presAssocID="{386A508A-7410-4543-B7BC-5949962AC145}" presName="sibTrans" presStyleCnt="0"/>
      <dgm:spPr/>
    </dgm:pt>
    <dgm:pt modelId="{2ED4853F-96D3-4F0B-AEF0-27204877BFAA}" type="pres">
      <dgm:prSet presAssocID="{2BBA738B-8EF8-4E27-B8F4-3181EFB9612B}" presName="node" presStyleLbl="node1" presStyleIdx="2" presStyleCnt="5">
        <dgm:presLayoutVars>
          <dgm:bulletEnabled val="1"/>
        </dgm:presLayoutVars>
      </dgm:prSet>
      <dgm:spPr/>
    </dgm:pt>
    <dgm:pt modelId="{91EA95D0-D29A-4B5A-8372-89C3CEA7B0B9}" type="pres">
      <dgm:prSet presAssocID="{E2BB242D-12BA-45C7-A004-ACE8238245E1}" presName="sibTrans" presStyleCnt="0"/>
      <dgm:spPr/>
    </dgm:pt>
    <dgm:pt modelId="{7B21A66B-26AD-4617-966F-110FE15CB78F}" type="pres">
      <dgm:prSet presAssocID="{4204150C-AB2F-4DAE-8EC5-1BCBEA09A859}" presName="node" presStyleLbl="node1" presStyleIdx="3" presStyleCnt="5">
        <dgm:presLayoutVars>
          <dgm:bulletEnabled val="1"/>
        </dgm:presLayoutVars>
      </dgm:prSet>
      <dgm:spPr/>
    </dgm:pt>
    <dgm:pt modelId="{017C11B1-04D4-4404-973B-41A0879C9BF6}" type="pres">
      <dgm:prSet presAssocID="{9EF15FC6-E112-4B3F-8704-5EB96598F84C}" presName="sibTrans" presStyleCnt="0"/>
      <dgm:spPr/>
    </dgm:pt>
    <dgm:pt modelId="{F7E9D094-0974-4BE3-86DD-0C5E54C15459}" type="pres">
      <dgm:prSet presAssocID="{440504A9-0C54-41B2-A5CF-6F37FDB60E91}" presName="node" presStyleLbl="node1" presStyleIdx="4" presStyleCnt="5">
        <dgm:presLayoutVars>
          <dgm:bulletEnabled val="1"/>
        </dgm:presLayoutVars>
      </dgm:prSet>
      <dgm:spPr/>
    </dgm:pt>
  </dgm:ptLst>
  <dgm:cxnLst>
    <dgm:cxn modelId="{B28E3F11-CA8F-452B-81CB-C829DED05F52}" type="presOf" srcId="{200675C1-3188-49EC-BFC4-DD0DCF63E0F0}" destId="{2B1E718F-38EF-4432-91AA-CBD04CEFDFD5}" srcOrd="0" destOrd="0" presId="urn:microsoft.com/office/officeart/2005/8/layout/default"/>
    <dgm:cxn modelId="{BC808D37-EB58-491C-9662-C7236495D3F9}" srcId="{200675C1-3188-49EC-BFC4-DD0DCF63E0F0}" destId="{2BBA738B-8EF8-4E27-B8F4-3181EFB9612B}" srcOrd="2" destOrd="0" parTransId="{843571C8-43D1-4FAD-A364-6621FDB2DBD1}" sibTransId="{E2BB242D-12BA-45C7-A004-ACE8238245E1}"/>
    <dgm:cxn modelId="{6BA0DE59-4B45-46BA-A830-CF293DB2C7CA}" srcId="{200675C1-3188-49EC-BFC4-DD0DCF63E0F0}" destId="{440504A9-0C54-41B2-A5CF-6F37FDB60E91}" srcOrd="4" destOrd="0" parTransId="{66BE3463-8E34-4F57-A5A8-63F6273FEB97}" sibTransId="{A68EB633-FBE8-4EA9-8C14-5A5E3E32FAEA}"/>
    <dgm:cxn modelId="{242D3F7E-70FB-4B6C-B957-3379B06A7578}" srcId="{200675C1-3188-49EC-BFC4-DD0DCF63E0F0}" destId="{4204150C-AB2F-4DAE-8EC5-1BCBEA09A859}" srcOrd="3" destOrd="0" parTransId="{E888A89F-8C9A-4455-98CD-DFDDCAEF4706}" sibTransId="{9EF15FC6-E112-4B3F-8704-5EB96598F84C}"/>
    <dgm:cxn modelId="{1606AF8E-6E3C-4C74-9C06-2A03C1D37082}" srcId="{200675C1-3188-49EC-BFC4-DD0DCF63E0F0}" destId="{49F5C1E6-E2E2-45B0-90F5-17CE684514DC}" srcOrd="1" destOrd="0" parTransId="{B41981BE-8F44-4B8F-BB0A-799726FEA724}" sibTransId="{386A508A-7410-4543-B7BC-5949962AC145}"/>
    <dgm:cxn modelId="{4BE6A39C-E1F4-4CA9-B7E7-895D085F50E7}" srcId="{200675C1-3188-49EC-BFC4-DD0DCF63E0F0}" destId="{EEB5DC1E-D06A-4127-8945-E58AC36FB869}" srcOrd="0" destOrd="0" parTransId="{4A211B7C-2E9C-4390-9F79-C674BFEDBA96}" sibTransId="{398C00CD-D5A1-40A4-A60E-A763DEC460E8}"/>
    <dgm:cxn modelId="{AA324FA8-E657-4C02-ACFA-E3E6F1ADAE81}" type="presOf" srcId="{EEB5DC1E-D06A-4127-8945-E58AC36FB869}" destId="{80F102F8-6C2C-4A82-AAC7-658152314013}" srcOrd="0" destOrd="0" presId="urn:microsoft.com/office/officeart/2005/8/layout/default"/>
    <dgm:cxn modelId="{3677A6C0-2B65-4531-9373-6430CBC5AFC2}" type="presOf" srcId="{440504A9-0C54-41B2-A5CF-6F37FDB60E91}" destId="{F7E9D094-0974-4BE3-86DD-0C5E54C15459}" srcOrd="0" destOrd="0" presId="urn:microsoft.com/office/officeart/2005/8/layout/default"/>
    <dgm:cxn modelId="{EB2DBCC4-F3CC-45DC-8DC8-722675A8A663}" type="presOf" srcId="{4204150C-AB2F-4DAE-8EC5-1BCBEA09A859}" destId="{7B21A66B-26AD-4617-966F-110FE15CB78F}" srcOrd="0" destOrd="0" presId="urn:microsoft.com/office/officeart/2005/8/layout/default"/>
    <dgm:cxn modelId="{813F92CD-7A6C-4CCE-AB0F-6E81DA26B884}" type="presOf" srcId="{2BBA738B-8EF8-4E27-B8F4-3181EFB9612B}" destId="{2ED4853F-96D3-4F0B-AEF0-27204877BFAA}" srcOrd="0" destOrd="0" presId="urn:microsoft.com/office/officeart/2005/8/layout/default"/>
    <dgm:cxn modelId="{EEC0A0EC-81BD-4AAB-B386-BC68827CD369}" type="presOf" srcId="{49F5C1E6-E2E2-45B0-90F5-17CE684514DC}" destId="{16DCB02A-2647-4AE8-B595-FC39460BB778}" srcOrd="0" destOrd="0" presId="urn:microsoft.com/office/officeart/2005/8/layout/default"/>
    <dgm:cxn modelId="{7A4AE08C-521E-4A12-96DB-38B310E72015}" type="presParOf" srcId="{2B1E718F-38EF-4432-91AA-CBD04CEFDFD5}" destId="{80F102F8-6C2C-4A82-AAC7-658152314013}" srcOrd="0" destOrd="0" presId="urn:microsoft.com/office/officeart/2005/8/layout/default"/>
    <dgm:cxn modelId="{94681650-BFA1-439D-8A70-258AB2521C8A}" type="presParOf" srcId="{2B1E718F-38EF-4432-91AA-CBD04CEFDFD5}" destId="{53DC4FE7-F92E-4472-BB9E-41E5F60319BB}" srcOrd="1" destOrd="0" presId="urn:microsoft.com/office/officeart/2005/8/layout/default"/>
    <dgm:cxn modelId="{E8E05DEE-3D73-456F-BB13-11318050E774}" type="presParOf" srcId="{2B1E718F-38EF-4432-91AA-CBD04CEFDFD5}" destId="{16DCB02A-2647-4AE8-B595-FC39460BB778}" srcOrd="2" destOrd="0" presId="urn:microsoft.com/office/officeart/2005/8/layout/default"/>
    <dgm:cxn modelId="{FC4090A3-0DF0-4F5E-A9B0-7D92578E4123}" type="presParOf" srcId="{2B1E718F-38EF-4432-91AA-CBD04CEFDFD5}" destId="{02799637-365C-4EAB-AE70-3C0928CF4762}" srcOrd="3" destOrd="0" presId="urn:microsoft.com/office/officeart/2005/8/layout/default"/>
    <dgm:cxn modelId="{ABE1F9A1-9E13-47C8-A26C-FFB9C7FE517E}" type="presParOf" srcId="{2B1E718F-38EF-4432-91AA-CBD04CEFDFD5}" destId="{2ED4853F-96D3-4F0B-AEF0-27204877BFAA}" srcOrd="4" destOrd="0" presId="urn:microsoft.com/office/officeart/2005/8/layout/default"/>
    <dgm:cxn modelId="{5DAD9F0C-38A1-4199-AA9D-39D75CEF7DBC}" type="presParOf" srcId="{2B1E718F-38EF-4432-91AA-CBD04CEFDFD5}" destId="{91EA95D0-D29A-4B5A-8372-89C3CEA7B0B9}" srcOrd="5" destOrd="0" presId="urn:microsoft.com/office/officeart/2005/8/layout/default"/>
    <dgm:cxn modelId="{662BC58F-21D7-497D-BEDC-B3E9C43CB1F5}" type="presParOf" srcId="{2B1E718F-38EF-4432-91AA-CBD04CEFDFD5}" destId="{7B21A66B-26AD-4617-966F-110FE15CB78F}" srcOrd="6" destOrd="0" presId="urn:microsoft.com/office/officeart/2005/8/layout/default"/>
    <dgm:cxn modelId="{EA8C9FC7-643A-4050-A34A-6FC0A97DA37F}" type="presParOf" srcId="{2B1E718F-38EF-4432-91AA-CBD04CEFDFD5}" destId="{017C11B1-04D4-4404-973B-41A0879C9BF6}" srcOrd="7" destOrd="0" presId="urn:microsoft.com/office/officeart/2005/8/layout/default"/>
    <dgm:cxn modelId="{CB48053C-D8E1-4B9F-B5F0-B5FAAF7AFD9C}" type="presParOf" srcId="{2B1E718F-38EF-4432-91AA-CBD04CEFDFD5}" destId="{F7E9D094-0974-4BE3-86DD-0C5E54C15459}"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684EEA-387C-452E-B40C-A51B02B26F2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F17B21-BDE9-41EC-B9B5-1B33D400331A}">
      <dgm:prSet/>
      <dgm:spPr/>
      <dgm:t>
        <a:bodyPr/>
        <a:lstStyle/>
        <a:p>
          <a:r>
            <a:rPr lang="en-GB"/>
            <a:t>Disclosure means the production of material relating to the case from one party to the other</a:t>
          </a:r>
          <a:endParaRPr lang="en-US"/>
        </a:p>
      </dgm:t>
    </dgm:pt>
    <dgm:pt modelId="{E4116016-AC76-4FF6-A673-4BC55B1B6F21}" type="parTrans" cxnId="{26113477-2D07-4F61-8AA0-830A0288B908}">
      <dgm:prSet/>
      <dgm:spPr/>
      <dgm:t>
        <a:bodyPr/>
        <a:lstStyle/>
        <a:p>
          <a:endParaRPr lang="en-US"/>
        </a:p>
      </dgm:t>
    </dgm:pt>
    <dgm:pt modelId="{AD563BDB-B8F0-40B1-9333-ADBC220CA17B}" type="sibTrans" cxnId="{26113477-2D07-4F61-8AA0-830A0288B908}">
      <dgm:prSet/>
      <dgm:spPr/>
      <dgm:t>
        <a:bodyPr/>
        <a:lstStyle/>
        <a:p>
          <a:endParaRPr lang="en-US"/>
        </a:p>
      </dgm:t>
    </dgm:pt>
    <dgm:pt modelId="{CA6C045B-B96D-4A6A-A53F-DD149F8A60CD}">
      <dgm:prSet/>
      <dgm:spPr/>
      <dgm:t>
        <a:bodyPr/>
        <a:lstStyle/>
        <a:p>
          <a:r>
            <a:rPr lang="en-GB"/>
            <a:t>Two types of material: -</a:t>
          </a:r>
          <a:endParaRPr lang="en-US"/>
        </a:p>
      </dgm:t>
    </dgm:pt>
    <dgm:pt modelId="{0476A03D-5FC8-41A3-BF32-A86A2AD29171}" type="parTrans" cxnId="{3340EEE3-8E26-4ACF-9F9D-1E9FB64C2BF9}">
      <dgm:prSet/>
      <dgm:spPr/>
      <dgm:t>
        <a:bodyPr/>
        <a:lstStyle/>
        <a:p>
          <a:endParaRPr lang="en-US"/>
        </a:p>
      </dgm:t>
    </dgm:pt>
    <dgm:pt modelId="{D0C1B6C1-B5FC-413A-AA7F-545269DFD649}" type="sibTrans" cxnId="{3340EEE3-8E26-4ACF-9F9D-1E9FB64C2BF9}">
      <dgm:prSet/>
      <dgm:spPr/>
      <dgm:t>
        <a:bodyPr/>
        <a:lstStyle/>
        <a:p>
          <a:endParaRPr lang="en-US"/>
        </a:p>
      </dgm:t>
    </dgm:pt>
    <dgm:pt modelId="{F29F44E2-A3B1-475A-9E4E-DAC1726385A7}">
      <dgm:prSet/>
      <dgm:spPr/>
      <dgm:t>
        <a:bodyPr/>
        <a:lstStyle/>
        <a:p>
          <a:r>
            <a:rPr lang="en-GB"/>
            <a:t>Used – evidence to be used by the CPS to use against D; and</a:t>
          </a:r>
          <a:endParaRPr lang="en-US"/>
        </a:p>
      </dgm:t>
    </dgm:pt>
    <dgm:pt modelId="{7AACD7C4-DF9A-4318-B037-367331B83EB5}" type="parTrans" cxnId="{943DED9F-3217-4125-8B6F-1B9250188274}">
      <dgm:prSet/>
      <dgm:spPr/>
      <dgm:t>
        <a:bodyPr/>
        <a:lstStyle/>
        <a:p>
          <a:endParaRPr lang="en-US"/>
        </a:p>
      </dgm:t>
    </dgm:pt>
    <dgm:pt modelId="{E455D0E8-F82C-4544-A175-C8A106B22943}" type="sibTrans" cxnId="{943DED9F-3217-4125-8B6F-1B9250188274}">
      <dgm:prSet/>
      <dgm:spPr/>
      <dgm:t>
        <a:bodyPr/>
        <a:lstStyle/>
        <a:p>
          <a:endParaRPr lang="en-US"/>
        </a:p>
      </dgm:t>
    </dgm:pt>
    <dgm:pt modelId="{F246DD19-1E1E-47CA-9B4B-00BC39290FB0}">
      <dgm:prSet/>
      <dgm:spPr/>
      <dgm:t>
        <a:bodyPr/>
        <a:lstStyle/>
        <a:p>
          <a:r>
            <a:rPr lang="en-GB"/>
            <a:t>Unused – this is any other material in the hands of the CPS that does not form part of the prosecution case (governed by CrPR Part 15)</a:t>
          </a:r>
          <a:endParaRPr lang="en-US"/>
        </a:p>
      </dgm:t>
    </dgm:pt>
    <dgm:pt modelId="{CC8AF4A3-086C-48C9-B3A7-5D4F350B79C0}" type="parTrans" cxnId="{777CE5DC-2787-4AD6-9D9F-DAEC68496785}">
      <dgm:prSet/>
      <dgm:spPr/>
      <dgm:t>
        <a:bodyPr/>
        <a:lstStyle/>
        <a:p>
          <a:endParaRPr lang="en-US"/>
        </a:p>
      </dgm:t>
    </dgm:pt>
    <dgm:pt modelId="{6CFAB98B-0CFD-43E9-B7DE-D00A7996B1E1}" type="sibTrans" cxnId="{777CE5DC-2787-4AD6-9D9F-DAEC68496785}">
      <dgm:prSet/>
      <dgm:spPr/>
      <dgm:t>
        <a:bodyPr/>
        <a:lstStyle/>
        <a:p>
          <a:endParaRPr lang="en-US"/>
        </a:p>
      </dgm:t>
    </dgm:pt>
    <dgm:pt modelId="{CA7B7B3E-46CF-4D0F-8AA5-6C08A403CE29}">
      <dgm:prSet/>
      <dgm:spPr/>
      <dgm:t>
        <a:bodyPr/>
        <a:lstStyle/>
        <a:p>
          <a:r>
            <a:rPr lang="en-GB"/>
            <a:t>Disclosure obligations on the CPS</a:t>
          </a:r>
          <a:endParaRPr lang="en-US"/>
        </a:p>
      </dgm:t>
    </dgm:pt>
    <dgm:pt modelId="{84EB7907-0649-404F-896D-90F10F745130}" type="parTrans" cxnId="{7B50C6D8-9E4A-4C68-8439-47422FEB2CC5}">
      <dgm:prSet/>
      <dgm:spPr/>
      <dgm:t>
        <a:bodyPr/>
        <a:lstStyle/>
        <a:p>
          <a:endParaRPr lang="en-US"/>
        </a:p>
      </dgm:t>
    </dgm:pt>
    <dgm:pt modelId="{25EEF5FA-4AE6-49B6-B4CB-ED5ACB569E3A}" type="sibTrans" cxnId="{7B50C6D8-9E4A-4C68-8439-47422FEB2CC5}">
      <dgm:prSet/>
      <dgm:spPr/>
      <dgm:t>
        <a:bodyPr/>
        <a:lstStyle/>
        <a:p>
          <a:endParaRPr lang="en-US"/>
        </a:p>
      </dgm:t>
    </dgm:pt>
    <dgm:pt modelId="{311B30EE-A83C-449E-8265-2D6BECE87481}">
      <dgm:prSet/>
      <dgm:spPr/>
      <dgm:t>
        <a:bodyPr/>
        <a:lstStyle/>
        <a:p>
          <a:r>
            <a:rPr lang="en-GB"/>
            <a:t>Defence disclosure is limited in scope</a:t>
          </a:r>
          <a:endParaRPr lang="en-US"/>
        </a:p>
      </dgm:t>
    </dgm:pt>
    <dgm:pt modelId="{73BF44E0-6A52-4BC5-BD87-91D98DAF4FF8}" type="parTrans" cxnId="{3DC1D93F-3DD9-4A9E-84DC-92513734B151}">
      <dgm:prSet/>
      <dgm:spPr/>
      <dgm:t>
        <a:bodyPr/>
        <a:lstStyle/>
        <a:p>
          <a:endParaRPr lang="en-US"/>
        </a:p>
      </dgm:t>
    </dgm:pt>
    <dgm:pt modelId="{96CB39A1-B2CD-4101-8363-B5699FAF7925}" type="sibTrans" cxnId="{3DC1D93F-3DD9-4A9E-84DC-92513734B151}">
      <dgm:prSet/>
      <dgm:spPr/>
      <dgm:t>
        <a:bodyPr/>
        <a:lstStyle/>
        <a:p>
          <a:endParaRPr lang="en-US"/>
        </a:p>
      </dgm:t>
    </dgm:pt>
    <dgm:pt modelId="{2B39DB65-9B73-43D2-A21D-CC1745A26C32}">
      <dgm:prSet/>
      <dgm:spPr/>
      <dgm:t>
        <a:bodyPr/>
        <a:lstStyle/>
        <a:p>
          <a:r>
            <a:rPr lang="en-GB" dirty="0"/>
            <a:t>Ensure fair trial</a:t>
          </a:r>
          <a:endParaRPr lang="en-US" dirty="0"/>
        </a:p>
      </dgm:t>
    </dgm:pt>
    <dgm:pt modelId="{F5758982-2983-4572-A109-1E54A3059DC3}" type="parTrans" cxnId="{CE0960BA-6D51-4E01-B7AC-1AF8D46B5D5F}">
      <dgm:prSet/>
      <dgm:spPr/>
      <dgm:t>
        <a:bodyPr/>
        <a:lstStyle/>
        <a:p>
          <a:endParaRPr lang="en-US"/>
        </a:p>
      </dgm:t>
    </dgm:pt>
    <dgm:pt modelId="{B872159F-28EE-486A-AE49-69FE359F9719}" type="sibTrans" cxnId="{CE0960BA-6D51-4E01-B7AC-1AF8D46B5D5F}">
      <dgm:prSet/>
      <dgm:spPr/>
      <dgm:t>
        <a:bodyPr/>
        <a:lstStyle/>
        <a:p>
          <a:endParaRPr lang="en-US"/>
        </a:p>
      </dgm:t>
    </dgm:pt>
    <dgm:pt modelId="{7E00A29D-D9BF-4A1B-B9D9-7B1A90D2AE88}" type="pres">
      <dgm:prSet presAssocID="{48684EEA-387C-452E-B40C-A51B02B26F28}" presName="root" presStyleCnt="0">
        <dgm:presLayoutVars>
          <dgm:dir/>
          <dgm:resizeHandles val="exact"/>
        </dgm:presLayoutVars>
      </dgm:prSet>
      <dgm:spPr/>
    </dgm:pt>
    <dgm:pt modelId="{65A8F96F-79FF-4912-858C-C29EF34788FD}" type="pres">
      <dgm:prSet presAssocID="{ACF17B21-BDE9-41EC-B9B5-1B33D400331A}" presName="compNode" presStyleCnt="0"/>
      <dgm:spPr/>
    </dgm:pt>
    <dgm:pt modelId="{F0BA56B5-E773-4C35-A580-F9B582139CF6}" type="pres">
      <dgm:prSet presAssocID="{ACF17B21-BDE9-41EC-B9B5-1B33D400331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7C73959F-E634-4314-B3A6-A3B7F8C0807B}" type="pres">
      <dgm:prSet presAssocID="{ACF17B21-BDE9-41EC-B9B5-1B33D400331A}" presName="spaceRect" presStyleCnt="0"/>
      <dgm:spPr/>
    </dgm:pt>
    <dgm:pt modelId="{C6EF2C39-83D2-406E-AEE2-BC57820D0C12}" type="pres">
      <dgm:prSet presAssocID="{ACF17B21-BDE9-41EC-B9B5-1B33D400331A}" presName="textRect" presStyleLbl="revTx" presStyleIdx="0" presStyleCnt="7">
        <dgm:presLayoutVars>
          <dgm:chMax val="1"/>
          <dgm:chPref val="1"/>
        </dgm:presLayoutVars>
      </dgm:prSet>
      <dgm:spPr/>
    </dgm:pt>
    <dgm:pt modelId="{3AD778F2-C70C-44BA-98BC-18751EACF5FB}" type="pres">
      <dgm:prSet presAssocID="{AD563BDB-B8F0-40B1-9333-ADBC220CA17B}" presName="sibTrans" presStyleCnt="0"/>
      <dgm:spPr/>
    </dgm:pt>
    <dgm:pt modelId="{A4569B57-9E7C-479D-9888-2141E18C813E}" type="pres">
      <dgm:prSet presAssocID="{CA6C045B-B96D-4A6A-A53F-DD149F8A60CD}" presName="compNode" presStyleCnt="0"/>
      <dgm:spPr/>
    </dgm:pt>
    <dgm:pt modelId="{644CBD0D-E8EA-420C-9370-DA48FC2237D6}" type="pres">
      <dgm:prSet presAssocID="{CA6C045B-B96D-4A6A-A53F-DD149F8A60CD}"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
        </a:ext>
      </dgm:extLst>
    </dgm:pt>
    <dgm:pt modelId="{23C836B9-1193-4B4B-9502-B7A596305E21}" type="pres">
      <dgm:prSet presAssocID="{CA6C045B-B96D-4A6A-A53F-DD149F8A60CD}" presName="spaceRect" presStyleCnt="0"/>
      <dgm:spPr/>
    </dgm:pt>
    <dgm:pt modelId="{2B0C2CDE-7F3A-4F2A-A8ED-7A1C96B04DF8}" type="pres">
      <dgm:prSet presAssocID="{CA6C045B-B96D-4A6A-A53F-DD149F8A60CD}" presName="textRect" presStyleLbl="revTx" presStyleIdx="1" presStyleCnt="7">
        <dgm:presLayoutVars>
          <dgm:chMax val="1"/>
          <dgm:chPref val="1"/>
        </dgm:presLayoutVars>
      </dgm:prSet>
      <dgm:spPr/>
    </dgm:pt>
    <dgm:pt modelId="{13B16CAF-9E81-4415-96FA-B4C17DE3A48F}" type="pres">
      <dgm:prSet presAssocID="{D0C1B6C1-B5FC-413A-AA7F-545269DFD649}" presName="sibTrans" presStyleCnt="0"/>
      <dgm:spPr/>
    </dgm:pt>
    <dgm:pt modelId="{C62618E2-711B-436C-8214-8C3B8A3018B7}" type="pres">
      <dgm:prSet presAssocID="{F29F44E2-A3B1-475A-9E4E-DAC1726385A7}" presName="compNode" presStyleCnt="0"/>
      <dgm:spPr/>
    </dgm:pt>
    <dgm:pt modelId="{BFE926F7-386D-49ED-9CE3-9217DD90E15E}" type="pres">
      <dgm:prSet presAssocID="{F29F44E2-A3B1-475A-9E4E-DAC1726385A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mbulance"/>
        </a:ext>
      </dgm:extLst>
    </dgm:pt>
    <dgm:pt modelId="{AAF579E8-EEB2-45E4-8E92-177C49A80EA3}" type="pres">
      <dgm:prSet presAssocID="{F29F44E2-A3B1-475A-9E4E-DAC1726385A7}" presName="spaceRect" presStyleCnt="0"/>
      <dgm:spPr/>
    </dgm:pt>
    <dgm:pt modelId="{72FB4FB2-44E5-4842-B5E6-265F31AF14E3}" type="pres">
      <dgm:prSet presAssocID="{F29F44E2-A3B1-475A-9E4E-DAC1726385A7}" presName="textRect" presStyleLbl="revTx" presStyleIdx="2" presStyleCnt="7">
        <dgm:presLayoutVars>
          <dgm:chMax val="1"/>
          <dgm:chPref val="1"/>
        </dgm:presLayoutVars>
      </dgm:prSet>
      <dgm:spPr/>
    </dgm:pt>
    <dgm:pt modelId="{A136AB43-C78C-488A-B393-E9A56F4BCDB5}" type="pres">
      <dgm:prSet presAssocID="{E455D0E8-F82C-4544-A175-C8A106B22943}" presName="sibTrans" presStyleCnt="0"/>
      <dgm:spPr/>
    </dgm:pt>
    <dgm:pt modelId="{6EA8EE38-944C-4389-AA6C-3DDFBD6331F0}" type="pres">
      <dgm:prSet presAssocID="{F246DD19-1E1E-47CA-9B4B-00BC39290FB0}" presName="compNode" presStyleCnt="0"/>
      <dgm:spPr/>
    </dgm:pt>
    <dgm:pt modelId="{96CCFC65-0445-4976-AF45-9CA45E0F7ADF}" type="pres">
      <dgm:prSet presAssocID="{F246DD19-1E1E-47CA-9B4B-00BC39290FB0}"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3D269CD1-6259-4B05-808C-D224E027F47A}" type="pres">
      <dgm:prSet presAssocID="{F246DD19-1E1E-47CA-9B4B-00BC39290FB0}" presName="spaceRect" presStyleCnt="0"/>
      <dgm:spPr/>
    </dgm:pt>
    <dgm:pt modelId="{8E71FEA6-85B1-44AE-A531-8BF4F235B81B}" type="pres">
      <dgm:prSet presAssocID="{F246DD19-1E1E-47CA-9B4B-00BC39290FB0}" presName="textRect" presStyleLbl="revTx" presStyleIdx="3" presStyleCnt="7">
        <dgm:presLayoutVars>
          <dgm:chMax val="1"/>
          <dgm:chPref val="1"/>
        </dgm:presLayoutVars>
      </dgm:prSet>
      <dgm:spPr/>
    </dgm:pt>
    <dgm:pt modelId="{998C4E40-3EE0-411F-872C-2406D98513A0}" type="pres">
      <dgm:prSet presAssocID="{6CFAB98B-0CFD-43E9-B7DE-D00A7996B1E1}" presName="sibTrans" presStyleCnt="0"/>
      <dgm:spPr/>
    </dgm:pt>
    <dgm:pt modelId="{9BC860FA-CE09-4FD9-9192-FFF87CFC0799}" type="pres">
      <dgm:prSet presAssocID="{CA7B7B3E-46CF-4D0F-8AA5-6C08A403CE29}" presName="compNode" presStyleCnt="0"/>
      <dgm:spPr/>
    </dgm:pt>
    <dgm:pt modelId="{7109FBFF-785F-4F8B-A7CA-EF942B015202}" type="pres">
      <dgm:prSet presAssocID="{CA7B7B3E-46CF-4D0F-8AA5-6C08A403CE2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16995DB8-E1E6-4172-BC7A-334282538D2F}" type="pres">
      <dgm:prSet presAssocID="{CA7B7B3E-46CF-4D0F-8AA5-6C08A403CE29}" presName="spaceRect" presStyleCnt="0"/>
      <dgm:spPr/>
    </dgm:pt>
    <dgm:pt modelId="{F4F27826-05CD-4C6F-9F2E-C70D573E73DC}" type="pres">
      <dgm:prSet presAssocID="{CA7B7B3E-46CF-4D0F-8AA5-6C08A403CE29}" presName="textRect" presStyleLbl="revTx" presStyleIdx="4" presStyleCnt="7">
        <dgm:presLayoutVars>
          <dgm:chMax val="1"/>
          <dgm:chPref val="1"/>
        </dgm:presLayoutVars>
      </dgm:prSet>
      <dgm:spPr/>
    </dgm:pt>
    <dgm:pt modelId="{A5F88FB6-B7E6-42B7-AF31-78E90ED177BD}" type="pres">
      <dgm:prSet presAssocID="{25EEF5FA-4AE6-49B6-B4CB-ED5ACB569E3A}" presName="sibTrans" presStyleCnt="0"/>
      <dgm:spPr/>
    </dgm:pt>
    <dgm:pt modelId="{20078C2E-5AB1-46AB-BF0B-38B3F178C49E}" type="pres">
      <dgm:prSet presAssocID="{311B30EE-A83C-449E-8265-2D6BECE87481}" presName="compNode" presStyleCnt="0"/>
      <dgm:spPr/>
    </dgm:pt>
    <dgm:pt modelId="{98CCCBAC-9FA9-4AF8-94C1-CDC2238BFBFF}" type="pres">
      <dgm:prSet presAssocID="{311B30EE-A83C-449E-8265-2D6BECE8748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arning"/>
        </a:ext>
      </dgm:extLst>
    </dgm:pt>
    <dgm:pt modelId="{25424924-10D7-419E-9183-D44E123E89A5}" type="pres">
      <dgm:prSet presAssocID="{311B30EE-A83C-449E-8265-2D6BECE87481}" presName="spaceRect" presStyleCnt="0"/>
      <dgm:spPr/>
    </dgm:pt>
    <dgm:pt modelId="{ED6E300E-B99D-4E15-97F4-68A8283A609B}" type="pres">
      <dgm:prSet presAssocID="{311B30EE-A83C-449E-8265-2D6BECE87481}" presName="textRect" presStyleLbl="revTx" presStyleIdx="5" presStyleCnt="7">
        <dgm:presLayoutVars>
          <dgm:chMax val="1"/>
          <dgm:chPref val="1"/>
        </dgm:presLayoutVars>
      </dgm:prSet>
      <dgm:spPr/>
    </dgm:pt>
    <dgm:pt modelId="{FD6016EA-27C5-42A3-B031-DD0B4C49C82C}" type="pres">
      <dgm:prSet presAssocID="{96CB39A1-B2CD-4101-8363-B5699FAF7925}" presName="sibTrans" presStyleCnt="0"/>
      <dgm:spPr/>
    </dgm:pt>
    <dgm:pt modelId="{E045EEFB-E436-4178-8803-197E124CF97D}" type="pres">
      <dgm:prSet presAssocID="{2B39DB65-9B73-43D2-A21D-CC1745A26C32}" presName="compNode" presStyleCnt="0"/>
      <dgm:spPr/>
    </dgm:pt>
    <dgm:pt modelId="{ABAA0836-192F-4BBC-B1BD-DC5C17335C34}" type="pres">
      <dgm:prSet presAssocID="{2B39DB65-9B73-43D2-A21D-CC1745A26C32}" presName="iconRect" presStyleLbl="node1" presStyleIdx="6" presStyleCnt="7" custLinFactNeighborX="-12865" custLinFactNeighborY="19044"/>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cales of Justice"/>
        </a:ext>
      </dgm:extLst>
    </dgm:pt>
    <dgm:pt modelId="{8D8C4AA0-D6E2-4B09-82E9-76443FA2308A}" type="pres">
      <dgm:prSet presAssocID="{2B39DB65-9B73-43D2-A21D-CC1745A26C32}" presName="spaceRect" presStyleCnt="0"/>
      <dgm:spPr/>
    </dgm:pt>
    <dgm:pt modelId="{1A652C7C-FC48-4FBC-A19F-0C7C65FBCF8D}" type="pres">
      <dgm:prSet presAssocID="{2B39DB65-9B73-43D2-A21D-CC1745A26C32}" presName="textRect" presStyleLbl="revTx" presStyleIdx="6" presStyleCnt="7">
        <dgm:presLayoutVars>
          <dgm:chMax val="1"/>
          <dgm:chPref val="1"/>
        </dgm:presLayoutVars>
      </dgm:prSet>
      <dgm:spPr/>
    </dgm:pt>
  </dgm:ptLst>
  <dgm:cxnLst>
    <dgm:cxn modelId="{0AED4809-FE62-4920-BB9E-4DE9219039AE}" type="presOf" srcId="{ACF17B21-BDE9-41EC-B9B5-1B33D400331A}" destId="{C6EF2C39-83D2-406E-AEE2-BC57820D0C12}" srcOrd="0" destOrd="0" presId="urn:microsoft.com/office/officeart/2018/2/layout/IconLabelList"/>
    <dgm:cxn modelId="{3DC1D93F-3DD9-4A9E-84DC-92513734B151}" srcId="{48684EEA-387C-452E-B40C-A51B02B26F28}" destId="{311B30EE-A83C-449E-8265-2D6BECE87481}" srcOrd="5" destOrd="0" parTransId="{73BF44E0-6A52-4BC5-BD87-91D98DAF4FF8}" sibTransId="{96CB39A1-B2CD-4101-8363-B5699FAF7925}"/>
    <dgm:cxn modelId="{6728EF5D-B58C-4F98-8A03-E996B2BDBBBF}" type="presOf" srcId="{F246DD19-1E1E-47CA-9B4B-00BC39290FB0}" destId="{8E71FEA6-85B1-44AE-A531-8BF4F235B81B}" srcOrd="0" destOrd="0" presId="urn:microsoft.com/office/officeart/2018/2/layout/IconLabelList"/>
    <dgm:cxn modelId="{7B578A42-102F-4F2F-903C-ACBE1D34E85F}" type="presOf" srcId="{CA6C045B-B96D-4A6A-A53F-DD149F8A60CD}" destId="{2B0C2CDE-7F3A-4F2A-A8ED-7A1C96B04DF8}" srcOrd="0" destOrd="0" presId="urn:microsoft.com/office/officeart/2018/2/layout/IconLabelList"/>
    <dgm:cxn modelId="{26113477-2D07-4F61-8AA0-830A0288B908}" srcId="{48684EEA-387C-452E-B40C-A51B02B26F28}" destId="{ACF17B21-BDE9-41EC-B9B5-1B33D400331A}" srcOrd="0" destOrd="0" parTransId="{E4116016-AC76-4FF6-A673-4BC55B1B6F21}" sibTransId="{AD563BDB-B8F0-40B1-9333-ADBC220CA17B}"/>
    <dgm:cxn modelId="{C7F37380-C2DE-420C-8C22-83049BE08561}" type="presOf" srcId="{2B39DB65-9B73-43D2-A21D-CC1745A26C32}" destId="{1A652C7C-FC48-4FBC-A19F-0C7C65FBCF8D}" srcOrd="0" destOrd="0" presId="urn:microsoft.com/office/officeart/2018/2/layout/IconLabelList"/>
    <dgm:cxn modelId="{7DF2A092-C5F6-4EAC-981F-9A8DCD6F1630}" type="presOf" srcId="{CA7B7B3E-46CF-4D0F-8AA5-6C08A403CE29}" destId="{F4F27826-05CD-4C6F-9F2E-C70D573E73DC}" srcOrd="0" destOrd="0" presId="urn:microsoft.com/office/officeart/2018/2/layout/IconLabelList"/>
    <dgm:cxn modelId="{943DED9F-3217-4125-8B6F-1B9250188274}" srcId="{48684EEA-387C-452E-B40C-A51B02B26F28}" destId="{F29F44E2-A3B1-475A-9E4E-DAC1726385A7}" srcOrd="2" destOrd="0" parTransId="{7AACD7C4-DF9A-4318-B037-367331B83EB5}" sibTransId="{E455D0E8-F82C-4544-A175-C8A106B22943}"/>
    <dgm:cxn modelId="{875F4EAD-788C-4393-9F48-26BC1F0CAEBD}" type="presOf" srcId="{48684EEA-387C-452E-B40C-A51B02B26F28}" destId="{7E00A29D-D9BF-4A1B-B9D9-7B1A90D2AE88}" srcOrd="0" destOrd="0" presId="urn:microsoft.com/office/officeart/2018/2/layout/IconLabelList"/>
    <dgm:cxn modelId="{600DC0AF-9D00-4C5A-BC00-6404A734C75D}" type="presOf" srcId="{F29F44E2-A3B1-475A-9E4E-DAC1726385A7}" destId="{72FB4FB2-44E5-4842-B5E6-265F31AF14E3}" srcOrd="0" destOrd="0" presId="urn:microsoft.com/office/officeart/2018/2/layout/IconLabelList"/>
    <dgm:cxn modelId="{CE0960BA-6D51-4E01-B7AC-1AF8D46B5D5F}" srcId="{48684EEA-387C-452E-B40C-A51B02B26F28}" destId="{2B39DB65-9B73-43D2-A21D-CC1745A26C32}" srcOrd="6" destOrd="0" parTransId="{F5758982-2983-4572-A109-1E54A3059DC3}" sibTransId="{B872159F-28EE-486A-AE49-69FE359F9719}"/>
    <dgm:cxn modelId="{9AEB26BE-0B71-4800-B8F8-46CF9C716F32}" type="presOf" srcId="{311B30EE-A83C-449E-8265-2D6BECE87481}" destId="{ED6E300E-B99D-4E15-97F4-68A8283A609B}" srcOrd="0" destOrd="0" presId="urn:microsoft.com/office/officeart/2018/2/layout/IconLabelList"/>
    <dgm:cxn modelId="{7B50C6D8-9E4A-4C68-8439-47422FEB2CC5}" srcId="{48684EEA-387C-452E-B40C-A51B02B26F28}" destId="{CA7B7B3E-46CF-4D0F-8AA5-6C08A403CE29}" srcOrd="4" destOrd="0" parTransId="{84EB7907-0649-404F-896D-90F10F745130}" sibTransId="{25EEF5FA-4AE6-49B6-B4CB-ED5ACB569E3A}"/>
    <dgm:cxn modelId="{777CE5DC-2787-4AD6-9D9F-DAEC68496785}" srcId="{48684EEA-387C-452E-B40C-A51B02B26F28}" destId="{F246DD19-1E1E-47CA-9B4B-00BC39290FB0}" srcOrd="3" destOrd="0" parTransId="{CC8AF4A3-086C-48C9-B3A7-5D4F350B79C0}" sibTransId="{6CFAB98B-0CFD-43E9-B7DE-D00A7996B1E1}"/>
    <dgm:cxn modelId="{3340EEE3-8E26-4ACF-9F9D-1E9FB64C2BF9}" srcId="{48684EEA-387C-452E-B40C-A51B02B26F28}" destId="{CA6C045B-B96D-4A6A-A53F-DD149F8A60CD}" srcOrd="1" destOrd="0" parTransId="{0476A03D-5FC8-41A3-BF32-A86A2AD29171}" sibTransId="{D0C1B6C1-B5FC-413A-AA7F-545269DFD649}"/>
    <dgm:cxn modelId="{C225645E-897F-4CAC-A78D-C63E93AFBA34}" type="presParOf" srcId="{7E00A29D-D9BF-4A1B-B9D9-7B1A90D2AE88}" destId="{65A8F96F-79FF-4912-858C-C29EF34788FD}" srcOrd="0" destOrd="0" presId="urn:microsoft.com/office/officeart/2018/2/layout/IconLabelList"/>
    <dgm:cxn modelId="{9D89CC04-7BE7-43FB-9FF5-459DFF81808E}" type="presParOf" srcId="{65A8F96F-79FF-4912-858C-C29EF34788FD}" destId="{F0BA56B5-E773-4C35-A580-F9B582139CF6}" srcOrd="0" destOrd="0" presId="urn:microsoft.com/office/officeart/2018/2/layout/IconLabelList"/>
    <dgm:cxn modelId="{33CEE0D8-7D82-462B-9E73-0B889A701543}" type="presParOf" srcId="{65A8F96F-79FF-4912-858C-C29EF34788FD}" destId="{7C73959F-E634-4314-B3A6-A3B7F8C0807B}" srcOrd="1" destOrd="0" presId="urn:microsoft.com/office/officeart/2018/2/layout/IconLabelList"/>
    <dgm:cxn modelId="{EFD11060-5D3A-44F9-8E08-408F86D040C0}" type="presParOf" srcId="{65A8F96F-79FF-4912-858C-C29EF34788FD}" destId="{C6EF2C39-83D2-406E-AEE2-BC57820D0C12}" srcOrd="2" destOrd="0" presId="urn:microsoft.com/office/officeart/2018/2/layout/IconLabelList"/>
    <dgm:cxn modelId="{1573230C-B277-4ABC-BCED-0D72AAF6ECA3}" type="presParOf" srcId="{7E00A29D-D9BF-4A1B-B9D9-7B1A90D2AE88}" destId="{3AD778F2-C70C-44BA-98BC-18751EACF5FB}" srcOrd="1" destOrd="0" presId="urn:microsoft.com/office/officeart/2018/2/layout/IconLabelList"/>
    <dgm:cxn modelId="{F4B82C5C-BBA9-4095-80C3-8274F5319916}" type="presParOf" srcId="{7E00A29D-D9BF-4A1B-B9D9-7B1A90D2AE88}" destId="{A4569B57-9E7C-479D-9888-2141E18C813E}" srcOrd="2" destOrd="0" presId="urn:microsoft.com/office/officeart/2018/2/layout/IconLabelList"/>
    <dgm:cxn modelId="{D3EAE165-17A5-48EA-93AA-13F04B31F54C}" type="presParOf" srcId="{A4569B57-9E7C-479D-9888-2141E18C813E}" destId="{644CBD0D-E8EA-420C-9370-DA48FC2237D6}" srcOrd="0" destOrd="0" presId="urn:microsoft.com/office/officeart/2018/2/layout/IconLabelList"/>
    <dgm:cxn modelId="{DD2FA702-CFE3-4E53-865B-72121F778CF6}" type="presParOf" srcId="{A4569B57-9E7C-479D-9888-2141E18C813E}" destId="{23C836B9-1193-4B4B-9502-B7A596305E21}" srcOrd="1" destOrd="0" presId="urn:microsoft.com/office/officeart/2018/2/layout/IconLabelList"/>
    <dgm:cxn modelId="{81FD2DDD-042C-4151-86A0-2208AC1D5567}" type="presParOf" srcId="{A4569B57-9E7C-479D-9888-2141E18C813E}" destId="{2B0C2CDE-7F3A-4F2A-A8ED-7A1C96B04DF8}" srcOrd="2" destOrd="0" presId="urn:microsoft.com/office/officeart/2018/2/layout/IconLabelList"/>
    <dgm:cxn modelId="{8584196E-2333-4A0A-AA33-F80B58F4F554}" type="presParOf" srcId="{7E00A29D-D9BF-4A1B-B9D9-7B1A90D2AE88}" destId="{13B16CAF-9E81-4415-96FA-B4C17DE3A48F}" srcOrd="3" destOrd="0" presId="urn:microsoft.com/office/officeart/2018/2/layout/IconLabelList"/>
    <dgm:cxn modelId="{5B3F28EA-0925-42B7-BCA1-1009E0BD99DB}" type="presParOf" srcId="{7E00A29D-D9BF-4A1B-B9D9-7B1A90D2AE88}" destId="{C62618E2-711B-436C-8214-8C3B8A3018B7}" srcOrd="4" destOrd="0" presId="urn:microsoft.com/office/officeart/2018/2/layout/IconLabelList"/>
    <dgm:cxn modelId="{54D55AE7-1A9B-4E77-8B00-B76671B0570A}" type="presParOf" srcId="{C62618E2-711B-436C-8214-8C3B8A3018B7}" destId="{BFE926F7-386D-49ED-9CE3-9217DD90E15E}" srcOrd="0" destOrd="0" presId="urn:microsoft.com/office/officeart/2018/2/layout/IconLabelList"/>
    <dgm:cxn modelId="{F26C627F-F688-414B-AA11-C9AA3F068DBC}" type="presParOf" srcId="{C62618E2-711B-436C-8214-8C3B8A3018B7}" destId="{AAF579E8-EEB2-45E4-8E92-177C49A80EA3}" srcOrd="1" destOrd="0" presId="urn:microsoft.com/office/officeart/2018/2/layout/IconLabelList"/>
    <dgm:cxn modelId="{A291A7A3-AF07-40EA-8166-133BD8309AC1}" type="presParOf" srcId="{C62618E2-711B-436C-8214-8C3B8A3018B7}" destId="{72FB4FB2-44E5-4842-B5E6-265F31AF14E3}" srcOrd="2" destOrd="0" presId="urn:microsoft.com/office/officeart/2018/2/layout/IconLabelList"/>
    <dgm:cxn modelId="{89E2DC4A-3460-46A8-8184-8A30A965FA32}" type="presParOf" srcId="{7E00A29D-D9BF-4A1B-B9D9-7B1A90D2AE88}" destId="{A136AB43-C78C-488A-B393-E9A56F4BCDB5}" srcOrd="5" destOrd="0" presId="urn:microsoft.com/office/officeart/2018/2/layout/IconLabelList"/>
    <dgm:cxn modelId="{DEF7D747-AE36-478B-9F72-3D8EFEF1F5CD}" type="presParOf" srcId="{7E00A29D-D9BF-4A1B-B9D9-7B1A90D2AE88}" destId="{6EA8EE38-944C-4389-AA6C-3DDFBD6331F0}" srcOrd="6" destOrd="0" presId="urn:microsoft.com/office/officeart/2018/2/layout/IconLabelList"/>
    <dgm:cxn modelId="{A1C58023-E5AB-41D7-B6B8-CEA74C6DB8A7}" type="presParOf" srcId="{6EA8EE38-944C-4389-AA6C-3DDFBD6331F0}" destId="{96CCFC65-0445-4976-AF45-9CA45E0F7ADF}" srcOrd="0" destOrd="0" presId="urn:microsoft.com/office/officeart/2018/2/layout/IconLabelList"/>
    <dgm:cxn modelId="{00B63E60-11D2-44DD-BBB2-973D11224DAA}" type="presParOf" srcId="{6EA8EE38-944C-4389-AA6C-3DDFBD6331F0}" destId="{3D269CD1-6259-4B05-808C-D224E027F47A}" srcOrd="1" destOrd="0" presId="urn:microsoft.com/office/officeart/2018/2/layout/IconLabelList"/>
    <dgm:cxn modelId="{661E7CF1-46CC-4B74-B61A-FBC5B83F0BC5}" type="presParOf" srcId="{6EA8EE38-944C-4389-AA6C-3DDFBD6331F0}" destId="{8E71FEA6-85B1-44AE-A531-8BF4F235B81B}" srcOrd="2" destOrd="0" presId="urn:microsoft.com/office/officeart/2018/2/layout/IconLabelList"/>
    <dgm:cxn modelId="{892EE337-B740-41AD-A058-C3CE0D53A91F}" type="presParOf" srcId="{7E00A29D-D9BF-4A1B-B9D9-7B1A90D2AE88}" destId="{998C4E40-3EE0-411F-872C-2406D98513A0}" srcOrd="7" destOrd="0" presId="urn:microsoft.com/office/officeart/2018/2/layout/IconLabelList"/>
    <dgm:cxn modelId="{AA47AB9B-CAFF-4B23-94D9-565B074CE34A}" type="presParOf" srcId="{7E00A29D-D9BF-4A1B-B9D9-7B1A90D2AE88}" destId="{9BC860FA-CE09-4FD9-9192-FFF87CFC0799}" srcOrd="8" destOrd="0" presId="urn:microsoft.com/office/officeart/2018/2/layout/IconLabelList"/>
    <dgm:cxn modelId="{8B88B013-A863-4D71-ABCB-C22856F8A63D}" type="presParOf" srcId="{9BC860FA-CE09-4FD9-9192-FFF87CFC0799}" destId="{7109FBFF-785F-4F8B-A7CA-EF942B015202}" srcOrd="0" destOrd="0" presId="urn:microsoft.com/office/officeart/2018/2/layout/IconLabelList"/>
    <dgm:cxn modelId="{CE96CFC9-4818-49AB-9ECF-C7F9F6F49683}" type="presParOf" srcId="{9BC860FA-CE09-4FD9-9192-FFF87CFC0799}" destId="{16995DB8-E1E6-4172-BC7A-334282538D2F}" srcOrd="1" destOrd="0" presId="urn:microsoft.com/office/officeart/2018/2/layout/IconLabelList"/>
    <dgm:cxn modelId="{0A449D5B-E5C2-421D-9FBE-C63832ACC42D}" type="presParOf" srcId="{9BC860FA-CE09-4FD9-9192-FFF87CFC0799}" destId="{F4F27826-05CD-4C6F-9F2E-C70D573E73DC}" srcOrd="2" destOrd="0" presId="urn:microsoft.com/office/officeart/2018/2/layout/IconLabelList"/>
    <dgm:cxn modelId="{7BF926CF-0149-46BD-BEC0-E31F35E7605A}" type="presParOf" srcId="{7E00A29D-D9BF-4A1B-B9D9-7B1A90D2AE88}" destId="{A5F88FB6-B7E6-42B7-AF31-78E90ED177BD}" srcOrd="9" destOrd="0" presId="urn:microsoft.com/office/officeart/2018/2/layout/IconLabelList"/>
    <dgm:cxn modelId="{3199B624-E09D-4B76-98EE-849AC9BD55B0}" type="presParOf" srcId="{7E00A29D-D9BF-4A1B-B9D9-7B1A90D2AE88}" destId="{20078C2E-5AB1-46AB-BF0B-38B3F178C49E}" srcOrd="10" destOrd="0" presId="urn:microsoft.com/office/officeart/2018/2/layout/IconLabelList"/>
    <dgm:cxn modelId="{1D19C221-EEDE-4703-A189-F2E9005F7977}" type="presParOf" srcId="{20078C2E-5AB1-46AB-BF0B-38B3F178C49E}" destId="{98CCCBAC-9FA9-4AF8-94C1-CDC2238BFBFF}" srcOrd="0" destOrd="0" presId="urn:microsoft.com/office/officeart/2018/2/layout/IconLabelList"/>
    <dgm:cxn modelId="{6E5BE307-B352-4500-8238-452A55D9E188}" type="presParOf" srcId="{20078C2E-5AB1-46AB-BF0B-38B3F178C49E}" destId="{25424924-10D7-419E-9183-D44E123E89A5}" srcOrd="1" destOrd="0" presId="urn:microsoft.com/office/officeart/2018/2/layout/IconLabelList"/>
    <dgm:cxn modelId="{8FFCF9CA-8F4C-4355-BE58-DF6D766C14EE}" type="presParOf" srcId="{20078C2E-5AB1-46AB-BF0B-38B3F178C49E}" destId="{ED6E300E-B99D-4E15-97F4-68A8283A609B}" srcOrd="2" destOrd="0" presId="urn:microsoft.com/office/officeart/2018/2/layout/IconLabelList"/>
    <dgm:cxn modelId="{FC54BCA6-4BDA-40A9-9E61-A609706601DD}" type="presParOf" srcId="{7E00A29D-D9BF-4A1B-B9D9-7B1A90D2AE88}" destId="{FD6016EA-27C5-42A3-B031-DD0B4C49C82C}" srcOrd="11" destOrd="0" presId="urn:microsoft.com/office/officeart/2018/2/layout/IconLabelList"/>
    <dgm:cxn modelId="{5E379784-EDC0-4520-9B3B-812DFFF0E211}" type="presParOf" srcId="{7E00A29D-D9BF-4A1B-B9D9-7B1A90D2AE88}" destId="{E045EEFB-E436-4178-8803-197E124CF97D}" srcOrd="12" destOrd="0" presId="urn:microsoft.com/office/officeart/2018/2/layout/IconLabelList"/>
    <dgm:cxn modelId="{82EECC82-0B62-41BD-A57F-75D5BE3171B2}" type="presParOf" srcId="{E045EEFB-E436-4178-8803-197E124CF97D}" destId="{ABAA0836-192F-4BBC-B1BD-DC5C17335C34}" srcOrd="0" destOrd="0" presId="urn:microsoft.com/office/officeart/2018/2/layout/IconLabelList"/>
    <dgm:cxn modelId="{60C1CEC6-C623-45CD-992F-27E93677C5FC}" type="presParOf" srcId="{E045EEFB-E436-4178-8803-197E124CF97D}" destId="{8D8C4AA0-D6E2-4B09-82E9-76443FA2308A}" srcOrd="1" destOrd="0" presId="urn:microsoft.com/office/officeart/2018/2/layout/IconLabelList"/>
    <dgm:cxn modelId="{77A7F7E4-9A67-428A-85C8-0C217ED771AE}" type="presParOf" srcId="{E045EEFB-E436-4178-8803-197E124CF97D}" destId="{1A652C7C-FC48-4FBC-A19F-0C7C65FBCF8D}"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36AC90-25C4-433E-9DB7-0153EBEB9098}"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ADC101E4-51CA-4C29-A21D-5ACB1B59AD8B}">
      <dgm:prSet/>
      <dgm:spPr/>
      <dgm:t>
        <a:bodyPr/>
        <a:lstStyle/>
        <a:p>
          <a:r>
            <a:rPr lang="en-GB"/>
            <a:t>Magistrates’ Court</a:t>
          </a:r>
          <a:endParaRPr lang="en-US"/>
        </a:p>
      </dgm:t>
    </dgm:pt>
    <dgm:pt modelId="{B6C89D41-C976-43D0-A5AA-961B80D32E97}" type="parTrans" cxnId="{3076ABDB-7814-4D44-B863-6377EC42AE92}">
      <dgm:prSet/>
      <dgm:spPr/>
      <dgm:t>
        <a:bodyPr/>
        <a:lstStyle/>
        <a:p>
          <a:endParaRPr lang="en-US"/>
        </a:p>
      </dgm:t>
    </dgm:pt>
    <dgm:pt modelId="{628A56BF-77C3-4D42-A78B-08EC495E3EB9}" type="sibTrans" cxnId="{3076ABDB-7814-4D44-B863-6377EC42AE92}">
      <dgm:prSet/>
      <dgm:spPr/>
      <dgm:t>
        <a:bodyPr/>
        <a:lstStyle/>
        <a:p>
          <a:endParaRPr lang="en-US"/>
        </a:p>
      </dgm:t>
    </dgm:pt>
    <dgm:pt modelId="{08B24D99-8A37-4740-BE92-344D393E1D0D}">
      <dgm:prSet/>
      <dgm:spPr/>
      <dgm:t>
        <a:bodyPr/>
        <a:lstStyle/>
        <a:p>
          <a:r>
            <a:rPr lang="en-GB"/>
            <a:t>If and not guilty plea anticipated disclosure takes place when prosecution evidence is handed to defence.</a:t>
          </a:r>
          <a:endParaRPr lang="en-US"/>
        </a:p>
      </dgm:t>
    </dgm:pt>
    <dgm:pt modelId="{1DBC0C49-8D8C-439D-89BB-E6CDD856C76B}" type="parTrans" cxnId="{5A0C4017-56FF-4850-829E-E45D0FCDCA79}">
      <dgm:prSet/>
      <dgm:spPr/>
      <dgm:t>
        <a:bodyPr/>
        <a:lstStyle/>
        <a:p>
          <a:endParaRPr lang="en-US"/>
        </a:p>
      </dgm:t>
    </dgm:pt>
    <dgm:pt modelId="{B91CC10F-6C12-4B80-949B-547353023236}" type="sibTrans" cxnId="{5A0C4017-56FF-4850-829E-E45D0FCDCA79}">
      <dgm:prSet/>
      <dgm:spPr/>
      <dgm:t>
        <a:bodyPr/>
        <a:lstStyle/>
        <a:p>
          <a:endParaRPr lang="en-US"/>
        </a:p>
      </dgm:t>
    </dgm:pt>
    <dgm:pt modelId="{2E9DAEBD-9358-405E-8E4E-062E8D913DB0}">
      <dgm:prSet/>
      <dgm:spPr/>
      <dgm:t>
        <a:bodyPr/>
        <a:lstStyle/>
        <a:p>
          <a:r>
            <a:rPr lang="en-GB"/>
            <a:t>If guilty plea anticipated but D enters NG plea – as soon as reasonably practicable.</a:t>
          </a:r>
          <a:endParaRPr lang="en-US"/>
        </a:p>
      </dgm:t>
    </dgm:pt>
    <dgm:pt modelId="{E56682F2-CFE1-4126-B2B6-B851B835831D}" type="parTrans" cxnId="{E4C6FA33-9D4B-430C-9E6C-668B8B1548FF}">
      <dgm:prSet/>
      <dgm:spPr/>
      <dgm:t>
        <a:bodyPr/>
        <a:lstStyle/>
        <a:p>
          <a:endParaRPr lang="en-US"/>
        </a:p>
      </dgm:t>
    </dgm:pt>
    <dgm:pt modelId="{FA9FAE6D-1EDE-4683-9BBC-C3C369BFF390}" type="sibTrans" cxnId="{E4C6FA33-9D4B-430C-9E6C-668B8B1548FF}">
      <dgm:prSet/>
      <dgm:spPr/>
      <dgm:t>
        <a:bodyPr/>
        <a:lstStyle/>
        <a:p>
          <a:endParaRPr lang="en-US"/>
        </a:p>
      </dgm:t>
    </dgm:pt>
    <dgm:pt modelId="{920F5264-E948-4434-9425-751F6315733B}">
      <dgm:prSet/>
      <dgm:spPr/>
      <dgm:t>
        <a:bodyPr/>
        <a:lstStyle/>
        <a:p>
          <a:r>
            <a:rPr lang="en-GB"/>
            <a:t>Crown Court:</a:t>
          </a:r>
          <a:endParaRPr lang="en-US"/>
        </a:p>
      </dgm:t>
    </dgm:pt>
    <dgm:pt modelId="{DE5242B9-EDF5-41CB-8AE7-F598F7973607}" type="parTrans" cxnId="{751C7CDD-B8FE-4B49-8731-B1AF3D2CC9F3}">
      <dgm:prSet/>
      <dgm:spPr/>
      <dgm:t>
        <a:bodyPr/>
        <a:lstStyle/>
        <a:p>
          <a:endParaRPr lang="en-US"/>
        </a:p>
      </dgm:t>
    </dgm:pt>
    <dgm:pt modelId="{0E5CFB97-CE11-4943-86D6-D17E6563F18C}" type="sibTrans" cxnId="{751C7CDD-B8FE-4B49-8731-B1AF3D2CC9F3}">
      <dgm:prSet/>
      <dgm:spPr/>
      <dgm:t>
        <a:bodyPr/>
        <a:lstStyle/>
        <a:p>
          <a:endParaRPr lang="en-US"/>
        </a:p>
      </dgm:t>
    </dgm:pt>
    <dgm:pt modelId="{6BD6205F-BCCE-4378-AD01-00DF3770BD60}">
      <dgm:prSet/>
      <dgm:spPr/>
      <dgm:t>
        <a:bodyPr/>
        <a:lstStyle/>
        <a:p>
          <a:r>
            <a:rPr lang="en-GB"/>
            <a:t>When Indictment/prosecution evidence served.</a:t>
          </a:r>
          <a:endParaRPr lang="en-US"/>
        </a:p>
      </dgm:t>
    </dgm:pt>
    <dgm:pt modelId="{4CDD2F01-D718-4A63-8371-032BFF3565A2}" type="parTrans" cxnId="{17B55105-9248-48B9-A7DB-E793CA4F0DDF}">
      <dgm:prSet/>
      <dgm:spPr/>
      <dgm:t>
        <a:bodyPr/>
        <a:lstStyle/>
        <a:p>
          <a:endParaRPr lang="en-US"/>
        </a:p>
      </dgm:t>
    </dgm:pt>
    <dgm:pt modelId="{13820AE0-1FB7-416E-B338-C3578992B124}" type="sibTrans" cxnId="{17B55105-9248-48B9-A7DB-E793CA4F0DDF}">
      <dgm:prSet/>
      <dgm:spPr/>
      <dgm:t>
        <a:bodyPr/>
        <a:lstStyle/>
        <a:p>
          <a:endParaRPr lang="en-US"/>
        </a:p>
      </dgm:t>
    </dgm:pt>
    <dgm:pt modelId="{6F94E153-BF90-493D-AABF-77765C78466C}">
      <dgm:prSet/>
      <dgm:spPr/>
      <dgm:t>
        <a:bodyPr/>
        <a:lstStyle/>
        <a:p>
          <a:r>
            <a:rPr lang="en-GB"/>
            <a:t>Note under </a:t>
          </a:r>
          <a:r>
            <a:rPr lang="en-GB">
              <a:hlinkClick xmlns:r="http://schemas.openxmlformats.org/officeDocument/2006/relationships" r:id="rId1"/>
            </a:rPr>
            <a:t>s7A CPIA</a:t>
          </a:r>
          <a:r>
            <a:rPr lang="en-GB"/>
            <a:t> the duty is ongoing (continuing disclosure)/ Duty to review throughout the case</a:t>
          </a:r>
          <a:endParaRPr lang="en-US"/>
        </a:p>
      </dgm:t>
    </dgm:pt>
    <dgm:pt modelId="{E748F513-F726-44BF-A7A8-34334A62ABF6}" type="parTrans" cxnId="{82DB5C70-88DF-4356-A5AE-3B2FA0D91F1E}">
      <dgm:prSet/>
      <dgm:spPr/>
      <dgm:t>
        <a:bodyPr/>
        <a:lstStyle/>
        <a:p>
          <a:endParaRPr lang="en-US"/>
        </a:p>
      </dgm:t>
    </dgm:pt>
    <dgm:pt modelId="{D3E06250-B0E8-4886-A5D8-5232449CE179}" type="sibTrans" cxnId="{82DB5C70-88DF-4356-A5AE-3B2FA0D91F1E}">
      <dgm:prSet/>
      <dgm:spPr/>
      <dgm:t>
        <a:bodyPr/>
        <a:lstStyle/>
        <a:p>
          <a:endParaRPr lang="en-US"/>
        </a:p>
      </dgm:t>
    </dgm:pt>
    <dgm:pt modelId="{AD87288E-3C26-47CB-9C4F-7484454A2F36}" type="pres">
      <dgm:prSet presAssocID="{1A36AC90-25C4-433E-9DB7-0153EBEB9098}" presName="Name0" presStyleCnt="0">
        <dgm:presLayoutVars>
          <dgm:dir/>
          <dgm:resizeHandles val="exact"/>
        </dgm:presLayoutVars>
      </dgm:prSet>
      <dgm:spPr/>
    </dgm:pt>
    <dgm:pt modelId="{F04987FC-B8D7-4013-8A48-9FA0BF98849C}" type="pres">
      <dgm:prSet presAssocID="{ADC101E4-51CA-4C29-A21D-5ACB1B59AD8B}" presName="node" presStyleLbl="node1" presStyleIdx="0" presStyleCnt="6">
        <dgm:presLayoutVars>
          <dgm:bulletEnabled val="1"/>
        </dgm:presLayoutVars>
      </dgm:prSet>
      <dgm:spPr/>
    </dgm:pt>
    <dgm:pt modelId="{7818F061-1897-44AE-A5C5-7172E90FB9F5}" type="pres">
      <dgm:prSet presAssocID="{628A56BF-77C3-4D42-A78B-08EC495E3EB9}" presName="sibTrans" presStyleLbl="sibTrans1D1" presStyleIdx="0" presStyleCnt="5"/>
      <dgm:spPr/>
    </dgm:pt>
    <dgm:pt modelId="{85BC6589-CAD8-46DF-823C-7CA9A38B0799}" type="pres">
      <dgm:prSet presAssocID="{628A56BF-77C3-4D42-A78B-08EC495E3EB9}" presName="connectorText" presStyleLbl="sibTrans1D1" presStyleIdx="0" presStyleCnt="5"/>
      <dgm:spPr/>
    </dgm:pt>
    <dgm:pt modelId="{17E219B8-2707-4264-BE82-1893D396DFA5}" type="pres">
      <dgm:prSet presAssocID="{08B24D99-8A37-4740-BE92-344D393E1D0D}" presName="node" presStyleLbl="node1" presStyleIdx="1" presStyleCnt="6">
        <dgm:presLayoutVars>
          <dgm:bulletEnabled val="1"/>
        </dgm:presLayoutVars>
      </dgm:prSet>
      <dgm:spPr/>
    </dgm:pt>
    <dgm:pt modelId="{5D648D26-D5B9-4B40-A186-438ECA623D7A}" type="pres">
      <dgm:prSet presAssocID="{B91CC10F-6C12-4B80-949B-547353023236}" presName="sibTrans" presStyleLbl="sibTrans1D1" presStyleIdx="1" presStyleCnt="5"/>
      <dgm:spPr/>
    </dgm:pt>
    <dgm:pt modelId="{F90D462C-0F29-477C-962D-A0FFAEA010E5}" type="pres">
      <dgm:prSet presAssocID="{B91CC10F-6C12-4B80-949B-547353023236}" presName="connectorText" presStyleLbl="sibTrans1D1" presStyleIdx="1" presStyleCnt="5"/>
      <dgm:spPr/>
    </dgm:pt>
    <dgm:pt modelId="{2E522217-F401-4D22-8AB8-17ACDE9F8363}" type="pres">
      <dgm:prSet presAssocID="{2E9DAEBD-9358-405E-8E4E-062E8D913DB0}" presName="node" presStyleLbl="node1" presStyleIdx="2" presStyleCnt="6">
        <dgm:presLayoutVars>
          <dgm:bulletEnabled val="1"/>
        </dgm:presLayoutVars>
      </dgm:prSet>
      <dgm:spPr/>
    </dgm:pt>
    <dgm:pt modelId="{AD6DBD44-490F-440C-8496-E724522F8B8B}" type="pres">
      <dgm:prSet presAssocID="{FA9FAE6D-1EDE-4683-9BBC-C3C369BFF390}" presName="sibTrans" presStyleLbl="sibTrans1D1" presStyleIdx="2" presStyleCnt="5"/>
      <dgm:spPr/>
    </dgm:pt>
    <dgm:pt modelId="{6F6C41F5-3D20-413A-A983-7FBB8AA88D6A}" type="pres">
      <dgm:prSet presAssocID="{FA9FAE6D-1EDE-4683-9BBC-C3C369BFF390}" presName="connectorText" presStyleLbl="sibTrans1D1" presStyleIdx="2" presStyleCnt="5"/>
      <dgm:spPr/>
    </dgm:pt>
    <dgm:pt modelId="{993D15CF-19C8-41D7-88CF-98211B7FAC1A}" type="pres">
      <dgm:prSet presAssocID="{920F5264-E948-4434-9425-751F6315733B}" presName="node" presStyleLbl="node1" presStyleIdx="3" presStyleCnt="6">
        <dgm:presLayoutVars>
          <dgm:bulletEnabled val="1"/>
        </dgm:presLayoutVars>
      </dgm:prSet>
      <dgm:spPr/>
    </dgm:pt>
    <dgm:pt modelId="{5618D943-0705-4746-8A01-F5CBB397D64E}" type="pres">
      <dgm:prSet presAssocID="{0E5CFB97-CE11-4943-86D6-D17E6563F18C}" presName="sibTrans" presStyleLbl="sibTrans1D1" presStyleIdx="3" presStyleCnt="5"/>
      <dgm:spPr/>
    </dgm:pt>
    <dgm:pt modelId="{E5FF1CA3-D21E-4130-AD31-6CA352105B31}" type="pres">
      <dgm:prSet presAssocID="{0E5CFB97-CE11-4943-86D6-D17E6563F18C}" presName="connectorText" presStyleLbl="sibTrans1D1" presStyleIdx="3" presStyleCnt="5"/>
      <dgm:spPr/>
    </dgm:pt>
    <dgm:pt modelId="{8268D65B-F011-40C5-B8B5-D73FAD99A4EA}" type="pres">
      <dgm:prSet presAssocID="{6BD6205F-BCCE-4378-AD01-00DF3770BD60}" presName="node" presStyleLbl="node1" presStyleIdx="4" presStyleCnt="6">
        <dgm:presLayoutVars>
          <dgm:bulletEnabled val="1"/>
        </dgm:presLayoutVars>
      </dgm:prSet>
      <dgm:spPr/>
    </dgm:pt>
    <dgm:pt modelId="{58D6CDD2-32D0-411C-909E-85202C52090B}" type="pres">
      <dgm:prSet presAssocID="{13820AE0-1FB7-416E-B338-C3578992B124}" presName="sibTrans" presStyleLbl="sibTrans1D1" presStyleIdx="4" presStyleCnt="5"/>
      <dgm:spPr/>
    </dgm:pt>
    <dgm:pt modelId="{FEC5D6E4-BC05-4C2B-B62B-6C468C95CB30}" type="pres">
      <dgm:prSet presAssocID="{13820AE0-1FB7-416E-B338-C3578992B124}" presName="connectorText" presStyleLbl="sibTrans1D1" presStyleIdx="4" presStyleCnt="5"/>
      <dgm:spPr/>
    </dgm:pt>
    <dgm:pt modelId="{240E7AB8-F336-4020-983A-D0DCB002255D}" type="pres">
      <dgm:prSet presAssocID="{6F94E153-BF90-493D-AABF-77765C78466C}" presName="node" presStyleLbl="node1" presStyleIdx="5" presStyleCnt="6">
        <dgm:presLayoutVars>
          <dgm:bulletEnabled val="1"/>
        </dgm:presLayoutVars>
      </dgm:prSet>
      <dgm:spPr/>
    </dgm:pt>
  </dgm:ptLst>
  <dgm:cxnLst>
    <dgm:cxn modelId="{99D57C04-66BD-41A0-B1B7-C88C576761B4}" type="presOf" srcId="{6BD6205F-BCCE-4378-AD01-00DF3770BD60}" destId="{8268D65B-F011-40C5-B8B5-D73FAD99A4EA}" srcOrd="0" destOrd="0" presId="urn:microsoft.com/office/officeart/2016/7/layout/RepeatingBendingProcessNew"/>
    <dgm:cxn modelId="{17B55105-9248-48B9-A7DB-E793CA4F0DDF}" srcId="{1A36AC90-25C4-433E-9DB7-0153EBEB9098}" destId="{6BD6205F-BCCE-4378-AD01-00DF3770BD60}" srcOrd="4" destOrd="0" parTransId="{4CDD2F01-D718-4A63-8371-032BFF3565A2}" sibTransId="{13820AE0-1FB7-416E-B338-C3578992B124}"/>
    <dgm:cxn modelId="{6E76540D-2ED2-4888-8014-7D4C798B1211}" type="presOf" srcId="{0E5CFB97-CE11-4943-86D6-D17E6563F18C}" destId="{5618D943-0705-4746-8A01-F5CBB397D64E}" srcOrd="0" destOrd="0" presId="urn:microsoft.com/office/officeart/2016/7/layout/RepeatingBendingProcessNew"/>
    <dgm:cxn modelId="{5A0C4017-56FF-4850-829E-E45D0FCDCA79}" srcId="{1A36AC90-25C4-433E-9DB7-0153EBEB9098}" destId="{08B24D99-8A37-4740-BE92-344D393E1D0D}" srcOrd="1" destOrd="0" parTransId="{1DBC0C49-8D8C-439D-89BB-E6CDD856C76B}" sibTransId="{B91CC10F-6C12-4B80-949B-547353023236}"/>
    <dgm:cxn modelId="{36D55032-5278-48F6-B246-30ED658988A5}" type="presOf" srcId="{0E5CFB97-CE11-4943-86D6-D17E6563F18C}" destId="{E5FF1CA3-D21E-4130-AD31-6CA352105B31}" srcOrd="1" destOrd="0" presId="urn:microsoft.com/office/officeart/2016/7/layout/RepeatingBendingProcessNew"/>
    <dgm:cxn modelId="{E4C6FA33-9D4B-430C-9E6C-668B8B1548FF}" srcId="{1A36AC90-25C4-433E-9DB7-0153EBEB9098}" destId="{2E9DAEBD-9358-405E-8E4E-062E8D913DB0}" srcOrd="2" destOrd="0" parTransId="{E56682F2-CFE1-4126-B2B6-B851B835831D}" sibTransId="{FA9FAE6D-1EDE-4683-9BBC-C3C369BFF390}"/>
    <dgm:cxn modelId="{5A4E3460-9233-4775-A05F-499C7768E390}" type="presOf" srcId="{628A56BF-77C3-4D42-A78B-08EC495E3EB9}" destId="{85BC6589-CAD8-46DF-823C-7CA9A38B0799}" srcOrd="1" destOrd="0" presId="urn:microsoft.com/office/officeart/2016/7/layout/RepeatingBendingProcessNew"/>
    <dgm:cxn modelId="{6C4A5862-A1C8-41D5-9554-2ADC54D574E7}" type="presOf" srcId="{ADC101E4-51CA-4C29-A21D-5ACB1B59AD8B}" destId="{F04987FC-B8D7-4013-8A48-9FA0BF98849C}" srcOrd="0" destOrd="0" presId="urn:microsoft.com/office/officeart/2016/7/layout/RepeatingBendingProcessNew"/>
    <dgm:cxn modelId="{6B084F45-A40F-4CE4-A5AC-DC2DA0B4EB22}" type="presOf" srcId="{13820AE0-1FB7-416E-B338-C3578992B124}" destId="{58D6CDD2-32D0-411C-909E-85202C52090B}" srcOrd="0" destOrd="0" presId="urn:microsoft.com/office/officeart/2016/7/layout/RepeatingBendingProcessNew"/>
    <dgm:cxn modelId="{82DB5C70-88DF-4356-A5AE-3B2FA0D91F1E}" srcId="{1A36AC90-25C4-433E-9DB7-0153EBEB9098}" destId="{6F94E153-BF90-493D-AABF-77765C78466C}" srcOrd="5" destOrd="0" parTransId="{E748F513-F726-44BF-A7A8-34334A62ABF6}" sibTransId="{D3E06250-B0E8-4886-A5D8-5232449CE179}"/>
    <dgm:cxn modelId="{60EA6F58-24F1-4839-9283-36AF1A6D3E13}" type="presOf" srcId="{2E9DAEBD-9358-405E-8E4E-062E8D913DB0}" destId="{2E522217-F401-4D22-8AB8-17ACDE9F8363}" srcOrd="0" destOrd="0" presId="urn:microsoft.com/office/officeart/2016/7/layout/RepeatingBendingProcessNew"/>
    <dgm:cxn modelId="{C1607C78-DB28-426C-9AA3-883E48EA061E}" type="presOf" srcId="{B91CC10F-6C12-4B80-949B-547353023236}" destId="{F90D462C-0F29-477C-962D-A0FFAEA010E5}" srcOrd="1" destOrd="0" presId="urn:microsoft.com/office/officeart/2016/7/layout/RepeatingBendingProcessNew"/>
    <dgm:cxn modelId="{AB6F7D78-6B9F-46A9-AFF8-28BC9BC2B853}" type="presOf" srcId="{08B24D99-8A37-4740-BE92-344D393E1D0D}" destId="{17E219B8-2707-4264-BE82-1893D396DFA5}" srcOrd="0" destOrd="0" presId="urn:microsoft.com/office/officeart/2016/7/layout/RepeatingBendingProcessNew"/>
    <dgm:cxn modelId="{536FB69A-7C31-47E2-A954-3EE7C372D060}" type="presOf" srcId="{628A56BF-77C3-4D42-A78B-08EC495E3EB9}" destId="{7818F061-1897-44AE-A5C5-7172E90FB9F5}" srcOrd="0" destOrd="0" presId="urn:microsoft.com/office/officeart/2016/7/layout/RepeatingBendingProcessNew"/>
    <dgm:cxn modelId="{F75A03A7-2A88-44A8-B87B-934CFE5C87C6}" type="presOf" srcId="{920F5264-E948-4434-9425-751F6315733B}" destId="{993D15CF-19C8-41D7-88CF-98211B7FAC1A}" srcOrd="0" destOrd="0" presId="urn:microsoft.com/office/officeart/2016/7/layout/RepeatingBendingProcessNew"/>
    <dgm:cxn modelId="{C59F3AA8-7475-4103-B480-4C23F1ACD79E}" type="presOf" srcId="{FA9FAE6D-1EDE-4683-9BBC-C3C369BFF390}" destId="{AD6DBD44-490F-440C-8496-E724522F8B8B}" srcOrd="0" destOrd="0" presId="urn:microsoft.com/office/officeart/2016/7/layout/RepeatingBendingProcessNew"/>
    <dgm:cxn modelId="{0BD8C8B6-3986-45AA-A0F2-F888793DA0F4}" type="presOf" srcId="{FA9FAE6D-1EDE-4683-9BBC-C3C369BFF390}" destId="{6F6C41F5-3D20-413A-A983-7FBB8AA88D6A}" srcOrd="1" destOrd="0" presId="urn:microsoft.com/office/officeart/2016/7/layout/RepeatingBendingProcessNew"/>
    <dgm:cxn modelId="{FF069BB7-47AA-443D-9750-00A1D03B290C}" type="presOf" srcId="{6F94E153-BF90-493D-AABF-77765C78466C}" destId="{240E7AB8-F336-4020-983A-D0DCB002255D}" srcOrd="0" destOrd="0" presId="urn:microsoft.com/office/officeart/2016/7/layout/RepeatingBendingProcessNew"/>
    <dgm:cxn modelId="{5C9E8ED4-82AF-4691-A88F-AB66BA25F962}" type="presOf" srcId="{1A36AC90-25C4-433E-9DB7-0153EBEB9098}" destId="{AD87288E-3C26-47CB-9C4F-7484454A2F36}" srcOrd="0" destOrd="0" presId="urn:microsoft.com/office/officeart/2016/7/layout/RepeatingBendingProcessNew"/>
    <dgm:cxn modelId="{AA0B07D7-915F-485E-A4BE-550156D3C045}" type="presOf" srcId="{13820AE0-1FB7-416E-B338-C3578992B124}" destId="{FEC5D6E4-BC05-4C2B-B62B-6C468C95CB30}" srcOrd="1" destOrd="0" presId="urn:microsoft.com/office/officeart/2016/7/layout/RepeatingBendingProcessNew"/>
    <dgm:cxn modelId="{3076ABDB-7814-4D44-B863-6377EC42AE92}" srcId="{1A36AC90-25C4-433E-9DB7-0153EBEB9098}" destId="{ADC101E4-51CA-4C29-A21D-5ACB1B59AD8B}" srcOrd="0" destOrd="0" parTransId="{B6C89D41-C976-43D0-A5AA-961B80D32E97}" sibTransId="{628A56BF-77C3-4D42-A78B-08EC495E3EB9}"/>
    <dgm:cxn modelId="{751C7CDD-B8FE-4B49-8731-B1AF3D2CC9F3}" srcId="{1A36AC90-25C4-433E-9DB7-0153EBEB9098}" destId="{920F5264-E948-4434-9425-751F6315733B}" srcOrd="3" destOrd="0" parTransId="{DE5242B9-EDF5-41CB-8AE7-F598F7973607}" sibTransId="{0E5CFB97-CE11-4943-86D6-D17E6563F18C}"/>
    <dgm:cxn modelId="{1E2C7AE6-7832-4C98-A5F7-78947D0850A3}" type="presOf" srcId="{B91CC10F-6C12-4B80-949B-547353023236}" destId="{5D648D26-D5B9-4B40-A186-438ECA623D7A}" srcOrd="0" destOrd="0" presId="urn:microsoft.com/office/officeart/2016/7/layout/RepeatingBendingProcessNew"/>
    <dgm:cxn modelId="{30F0874D-3870-4989-B31E-DB12E01BB025}" type="presParOf" srcId="{AD87288E-3C26-47CB-9C4F-7484454A2F36}" destId="{F04987FC-B8D7-4013-8A48-9FA0BF98849C}" srcOrd="0" destOrd="0" presId="urn:microsoft.com/office/officeart/2016/7/layout/RepeatingBendingProcessNew"/>
    <dgm:cxn modelId="{C9081A9C-8B28-40BA-BBD8-55D29827D04A}" type="presParOf" srcId="{AD87288E-3C26-47CB-9C4F-7484454A2F36}" destId="{7818F061-1897-44AE-A5C5-7172E90FB9F5}" srcOrd="1" destOrd="0" presId="urn:microsoft.com/office/officeart/2016/7/layout/RepeatingBendingProcessNew"/>
    <dgm:cxn modelId="{F86FF55B-FF31-4F23-9BEC-A1EF317A2373}" type="presParOf" srcId="{7818F061-1897-44AE-A5C5-7172E90FB9F5}" destId="{85BC6589-CAD8-46DF-823C-7CA9A38B0799}" srcOrd="0" destOrd="0" presId="urn:microsoft.com/office/officeart/2016/7/layout/RepeatingBendingProcessNew"/>
    <dgm:cxn modelId="{44F1FD0F-F092-4EC2-A722-4CBC90E17817}" type="presParOf" srcId="{AD87288E-3C26-47CB-9C4F-7484454A2F36}" destId="{17E219B8-2707-4264-BE82-1893D396DFA5}" srcOrd="2" destOrd="0" presId="urn:microsoft.com/office/officeart/2016/7/layout/RepeatingBendingProcessNew"/>
    <dgm:cxn modelId="{0F88FCE0-3648-45CA-BD01-3AF6B2210264}" type="presParOf" srcId="{AD87288E-3C26-47CB-9C4F-7484454A2F36}" destId="{5D648D26-D5B9-4B40-A186-438ECA623D7A}" srcOrd="3" destOrd="0" presId="urn:microsoft.com/office/officeart/2016/7/layout/RepeatingBendingProcessNew"/>
    <dgm:cxn modelId="{5B5F3F4B-5159-4F18-9584-D3546572CBA5}" type="presParOf" srcId="{5D648D26-D5B9-4B40-A186-438ECA623D7A}" destId="{F90D462C-0F29-477C-962D-A0FFAEA010E5}" srcOrd="0" destOrd="0" presId="urn:microsoft.com/office/officeart/2016/7/layout/RepeatingBendingProcessNew"/>
    <dgm:cxn modelId="{039EF671-CE67-4AEE-A621-F89E285B9793}" type="presParOf" srcId="{AD87288E-3C26-47CB-9C4F-7484454A2F36}" destId="{2E522217-F401-4D22-8AB8-17ACDE9F8363}" srcOrd="4" destOrd="0" presId="urn:microsoft.com/office/officeart/2016/7/layout/RepeatingBendingProcessNew"/>
    <dgm:cxn modelId="{084E417E-E180-4140-95CB-68FCC4E03DA8}" type="presParOf" srcId="{AD87288E-3C26-47CB-9C4F-7484454A2F36}" destId="{AD6DBD44-490F-440C-8496-E724522F8B8B}" srcOrd="5" destOrd="0" presId="urn:microsoft.com/office/officeart/2016/7/layout/RepeatingBendingProcessNew"/>
    <dgm:cxn modelId="{C87777F3-CA0C-4997-B938-779890773BD7}" type="presParOf" srcId="{AD6DBD44-490F-440C-8496-E724522F8B8B}" destId="{6F6C41F5-3D20-413A-A983-7FBB8AA88D6A}" srcOrd="0" destOrd="0" presId="urn:microsoft.com/office/officeart/2016/7/layout/RepeatingBendingProcessNew"/>
    <dgm:cxn modelId="{048E851B-D60A-44B6-83E0-49539DB9999B}" type="presParOf" srcId="{AD87288E-3C26-47CB-9C4F-7484454A2F36}" destId="{993D15CF-19C8-41D7-88CF-98211B7FAC1A}" srcOrd="6" destOrd="0" presId="urn:microsoft.com/office/officeart/2016/7/layout/RepeatingBendingProcessNew"/>
    <dgm:cxn modelId="{BBB4A453-784D-4289-8367-8ACE00B0FF65}" type="presParOf" srcId="{AD87288E-3C26-47CB-9C4F-7484454A2F36}" destId="{5618D943-0705-4746-8A01-F5CBB397D64E}" srcOrd="7" destOrd="0" presId="urn:microsoft.com/office/officeart/2016/7/layout/RepeatingBendingProcessNew"/>
    <dgm:cxn modelId="{AD63AF27-B6AD-4CE7-9350-7C0A835B7EE0}" type="presParOf" srcId="{5618D943-0705-4746-8A01-F5CBB397D64E}" destId="{E5FF1CA3-D21E-4130-AD31-6CA352105B31}" srcOrd="0" destOrd="0" presId="urn:microsoft.com/office/officeart/2016/7/layout/RepeatingBendingProcessNew"/>
    <dgm:cxn modelId="{621DA56F-DE34-43D4-BE33-4157796D6244}" type="presParOf" srcId="{AD87288E-3C26-47CB-9C4F-7484454A2F36}" destId="{8268D65B-F011-40C5-B8B5-D73FAD99A4EA}" srcOrd="8" destOrd="0" presId="urn:microsoft.com/office/officeart/2016/7/layout/RepeatingBendingProcessNew"/>
    <dgm:cxn modelId="{C4B8BE10-93E2-403D-96C5-40FC4B704012}" type="presParOf" srcId="{AD87288E-3C26-47CB-9C4F-7484454A2F36}" destId="{58D6CDD2-32D0-411C-909E-85202C52090B}" srcOrd="9" destOrd="0" presId="urn:microsoft.com/office/officeart/2016/7/layout/RepeatingBendingProcessNew"/>
    <dgm:cxn modelId="{553DFB64-C07C-4B97-BA57-5EA91D68D4C0}" type="presParOf" srcId="{58D6CDD2-32D0-411C-909E-85202C52090B}" destId="{FEC5D6E4-BC05-4C2B-B62B-6C468C95CB30}" srcOrd="0" destOrd="0" presId="urn:microsoft.com/office/officeart/2016/7/layout/RepeatingBendingProcessNew"/>
    <dgm:cxn modelId="{D1B2752B-D1AD-4E0F-9804-F7E2C2A20484}" type="presParOf" srcId="{AD87288E-3C26-47CB-9C4F-7484454A2F36}" destId="{240E7AB8-F336-4020-983A-D0DCB002255D}"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04599-1C61-47E2-BFA5-0819412EB476}">
      <dsp:nvSpPr>
        <dsp:cNvPr id="0" name=""/>
        <dsp:cNvSpPr/>
      </dsp:nvSpPr>
      <dsp:spPr>
        <a:xfrm>
          <a:off x="492294" y="1447854"/>
          <a:ext cx="804462" cy="8044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222C8B-FD23-4CC7-B0DD-07E124AB4EFE}">
      <dsp:nvSpPr>
        <dsp:cNvPr id="0" name=""/>
        <dsp:cNvSpPr/>
      </dsp:nvSpPr>
      <dsp:spPr>
        <a:xfrm>
          <a:off x="678" y="2607505"/>
          <a:ext cx="1787695" cy="1206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Under </a:t>
          </a:r>
          <a:r>
            <a:rPr lang="en-GB" sz="1100" u="sng" kern="1200"/>
            <a:t>s35 CJPOA 1994 </a:t>
          </a:r>
          <a:r>
            <a:rPr lang="en-GB" sz="1100" kern="1200"/>
            <a:t>if defendant chooses not to give evidence at trial or, gives evidence but refuses to answer certain questions without good cause, court may draw such inferences as appear proper</a:t>
          </a:r>
          <a:endParaRPr lang="en-US" sz="1100" kern="1200"/>
        </a:p>
      </dsp:txBody>
      <dsp:txXfrm>
        <a:off x="678" y="2607505"/>
        <a:ext cx="1787695" cy="1206694"/>
      </dsp:txXfrm>
    </dsp:sp>
    <dsp:sp modelId="{820ACC13-7593-4575-8606-67B096DACE66}">
      <dsp:nvSpPr>
        <dsp:cNvPr id="0" name=""/>
        <dsp:cNvSpPr/>
      </dsp:nvSpPr>
      <dsp:spPr>
        <a:xfrm>
          <a:off x="2592836" y="1447854"/>
          <a:ext cx="804462" cy="8044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E424D6-6824-4ADC-9F80-A366A5CB70D2}">
      <dsp:nvSpPr>
        <dsp:cNvPr id="0" name=""/>
        <dsp:cNvSpPr/>
      </dsp:nvSpPr>
      <dsp:spPr>
        <a:xfrm>
          <a:off x="2101220" y="2607505"/>
          <a:ext cx="1787695" cy="1206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Defendant must be warned of adverse inferences</a:t>
          </a:r>
          <a:endParaRPr lang="en-US" sz="1100" kern="1200"/>
        </a:p>
      </dsp:txBody>
      <dsp:txXfrm>
        <a:off x="2101220" y="2607505"/>
        <a:ext cx="1787695" cy="1206694"/>
      </dsp:txXfrm>
    </dsp:sp>
    <dsp:sp modelId="{3AB1DA93-41BE-41B3-9D0B-B43BF802844F}">
      <dsp:nvSpPr>
        <dsp:cNvPr id="0" name=""/>
        <dsp:cNvSpPr/>
      </dsp:nvSpPr>
      <dsp:spPr>
        <a:xfrm>
          <a:off x="4693378" y="1447854"/>
          <a:ext cx="804462" cy="8044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F62D1B-60BB-4B76-A9A2-ACF141A1C4A9}">
      <dsp:nvSpPr>
        <dsp:cNvPr id="0" name=""/>
        <dsp:cNvSpPr/>
      </dsp:nvSpPr>
      <dsp:spPr>
        <a:xfrm>
          <a:off x="4201762" y="2607505"/>
          <a:ext cx="1787695" cy="1206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Failure to give evidence alone is insufficient to prove guilt</a:t>
          </a:r>
          <a:endParaRPr lang="en-US" sz="1100" kern="1200"/>
        </a:p>
      </dsp:txBody>
      <dsp:txXfrm>
        <a:off x="4201762" y="2607505"/>
        <a:ext cx="1787695" cy="1206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102F8-6C2C-4A82-AAC7-658152314013}">
      <dsp:nvSpPr>
        <dsp:cNvPr id="0" name=""/>
        <dsp:cNvSpPr/>
      </dsp:nvSpPr>
      <dsp:spPr>
        <a:xfrm>
          <a:off x="0" y="98293"/>
          <a:ext cx="3080684" cy="1848410"/>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Party who calls witness will examine-in-chief.</a:t>
          </a:r>
          <a:endParaRPr lang="en-US" sz="2200" kern="1200"/>
        </a:p>
      </dsp:txBody>
      <dsp:txXfrm>
        <a:off x="0" y="98293"/>
        <a:ext cx="3080684" cy="1848410"/>
      </dsp:txXfrm>
    </dsp:sp>
    <dsp:sp modelId="{16DCB02A-2647-4AE8-B595-FC39460BB778}">
      <dsp:nvSpPr>
        <dsp:cNvPr id="0" name=""/>
        <dsp:cNvSpPr/>
      </dsp:nvSpPr>
      <dsp:spPr>
        <a:xfrm>
          <a:off x="3388753" y="98293"/>
          <a:ext cx="3080684" cy="1848410"/>
        </a:xfrm>
        <a:prstGeom prst="rect">
          <a:avLst/>
        </a:prstGeom>
        <a:solidFill>
          <a:schemeClr val="accent5">
            <a:hueOff val="-4767289"/>
            <a:satOff val="1257"/>
            <a:lumOff val="637"/>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Advocate will ask non-leading questions (unless fact is agreed).</a:t>
          </a:r>
          <a:endParaRPr lang="en-US" sz="2200" kern="1200"/>
        </a:p>
      </dsp:txBody>
      <dsp:txXfrm>
        <a:off x="3388753" y="98293"/>
        <a:ext cx="3080684" cy="1848410"/>
      </dsp:txXfrm>
    </dsp:sp>
    <dsp:sp modelId="{2ED4853F-96D3-4F0B-AEF0-27204877BFAA}">
      <dsp:nvSpPr>
        <dsp:cNvPr id="0" name=""/>
        <dsp:cNvSpPr/>
      </dsp:nvSpPr>
      <dsp:spPr>
        <a:xfrm>
          <a:off x="6777506" y="98293"/>
          <a:ext cx="3080684" cy="1848410"/>
        </a:xfrm>
        <a:prstGeom prst="rect">
          <a:avLst/>
        </a:prstGeom>
        <a:solidFill>
          <a:schemeClr val="accent5">
            <a:hueOff val="-9534578"/>
            <a:satOff val="2515"/>
            <a:lumOff val="1275"/>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dirty="0"/>
            <a:t>May be asked about any fact within their own knowledge which is relevant and not inadmissible.</a:t>
          </a:r>
          <a:endParaRPr lang="en-US" sz="2200" kern="1200" dirty="0"/>
        </a:p>
      </dsp:txBody>
      <dsp:txXfrm>
        <a:off x="6777506" y="98293"/>
        <a:ext cx="3080684" cy="1848410"/>
      </dsp:txXfrm>
    </dsp:sp>
    <dsp:sp modelId="{7B21A66B-26AD-4617-966F-110FE15CB78F}">
      <dsp:nvSpPr>
        <dsp:cNvPr id="0" name=""/>
        <dsp:cNvSpPr/>
      </dsp:nvSpPr>
      <dsp:spPr>
        <a:xfrm>
          <a:off x="1694376" y="2254773"/>
          <a:ext cx="3080684" cy="1848410"/>
        </a:xfrm>
        <a:prstGeom prst="rect">
          <a:avLst/>
        </a:prstGeom>
        <a:solidFill>
          <a:schemeClr val="accent5">
            <a:hueOff val="-14301867"/>
            <a:satOff val="3772"/>
            <a:lumOff val="1912"/>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Will not have witness statement with them in witness box but may permitted to refresh memory. </a:t>
          </a:r>
          <a:endParaRPr lang="en-US" sz="2200" kern="1200"/>
        </a:p>
      </dsp:txBody>
      <dsp:txXfrm>
        <a:off x="1694376" y="2254773"/>
        <a:ext cx="3080684" cy="1848410"/>
      </dsp:txXfrm>
    </dsp:sp>
    <dsp:sp modelId="{F7E9D094-0974-4BE3-86DD-0C5E54C15459}">
      <dsp:nvSpPr>
        <dsp:cNvPr id="0" name=""/>
        <dsp:cNvSpPr/>
      </dsp:nvSpPr>
      <dsp:spPr>
        <a:xfrm>
          <a:off x="5083129" y="2254773"/>
          <a:ext cx="3080684" cy="1848410"/>
        </a:xfrm>
        <a:prstGeom prst="rect">
          <a:avLst/>
        </a:prstGeom>
        <a:solidFill>
          <a:schemeClr val="accent5">
            <a:hueOff val="-19069156"/>
            <a:satOff val="5029"/>
            <a:lumOff val="2549"/>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baseline="0"/>
            <a:t>Exception to this rule for hostile witnesses.</a:t>
          </a:r>
          <a:endParaRPr lang="en-US" sz="2200" kern="1200"/>
        </a:p>
      </dsp:txBody>
      <dsp:txXfrm>
        <a:off x="5083129" y="2254773"/>
        <a:ext cx="3080684" cy="18484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A56B5-E773-4C35-A580-F9B582139CF6}">
      <dsp:nvSpPr>
        <dsp:cNvPr id="0" name=""/>
        <dsp:cNvSpPr/>
      </dsp:nvSpPr>
      <dsp:spPr>
        <a:xfrm>
          <a:off x="520743" y="454705"/>
          <a:ext cx="627275" cy="6272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EF2C39-83D2-406E-AEE2-BC57820D0C12}">
      <dsp:nvSpPr>
        <dsp:cNvPr id="0" name=""/>
        <dsp:cNvSpPr/>
      </dsp:nvSpPr>
      <dsp:spPr>
        <a:xfrm>
          <a:off x="137408" y="1334069"/>
          <a:ext cx="1393945" cy="592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Disclosure means the production of material relating to the case from one party to the other</a:t>
          </a:r>
          <a:endParaRPr lang="en-US" sz="1100" kern="1200"/>
        </a:p>
      </dsp:txBody>
      <dsp:txXfrm>
        <a:off x="137408" y="1334069"/>
        <a:ext cx="1393945" cy="592426"/>
      </dsp:txXfrm>
    </dsp:sp>
    <dsp:sp modelId="{644CBD0D-E8EA-420C-9370-DA48FC2237D6}">
      <dsp:nvSpPr>
        <dsp:cNvPr id="0" name=""/>
        <dsp:cNvSpPr/>
      </dsp:nvSpPr>
      <dsp:spPr>
        <a:xfrm>
          <a:off x="2158629" y="454705"/>
          <a:ext cx="627275" cy="6272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0C2CDE-7F3A-4F2A-A8ED-7A1C96B04DF8}">
      <dsp:nvSpPr>
        <dsp:cNvPr id="0" name=""/>
        <dsp:cNvSpPr/>
      </dsp:nvSpPr>
      <dsp:spPr>
        <a:xfrm>
          <a:off x="1775294" y="1334069"/>
          <a:ext cx="1393945" cy="592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Two types of material: -</a:t>
          </a:r>
          <a:endParaRPr lang="en-US" sz="1100" kern="1200"/>
        </a:p>
      </dsp:txBody>
      <dsp:txXfrm>
        <a:off x="1775294" y="1334069"/>
        <a:ext cx="1393945" cy="592426"/>
      </dsp:txXfrm>
    </dsp:sp>
    <dsp:sp modelId="{BFE926F7-386D-49ED-9CE3-9217DD90E15E}">
      <dsp:nvSpPr>
        <dsp:cNvPr id="0" name=""/>
        <dsp:cNvSpPr/>
      </dsp:nvSpPr>
      <dsp:spPr>
        <a:xfrm>
          <a:off x="3796514" y="454705"/>
          <a:ext cx="627275" cy="6272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FB4FB2-44E5-4842-B5E6-265F31AF14E3}">
      <dsp:nvSpPr>
        <dsp:cNvPr id="0" name=""/>
        <dsp:cNvSpPr/>
      </dsp:nvSpPr>
      <dsp:spPr>
        <a:xfrm>
          <a:off x="3413179" y="1334069"/>
          <a:ext cx="1393945" cy="592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Used – evidence to be used by the CPS to use against D; and</a:t>
          </a:r>
          <a:endParaRPr lang="en-US" sz="1100" kern="1200"/>
        </a:p>
      </dsp:txBody>
      <dsp:txXfrm>
        <a:off x="3413179" y="1334069"/>
        <a:ext cx="1393945" cy="592426"/>
      </dsp:txXfrm>
    </dsp:sp>
    <dsp:sp modelId="{96CCFC65-0445-4976-AF45-9CA45E0F7ADF}">
      <dsp:nvSpPr>
        <dsp:cNvPr id="0" name=""/>
        <dsp:cNvSpPr/>
      </dsp:nvSpPr>
      <dsp:spPr>
        <a:xfrm>
          <a:off x="5434400" y="454705"/>
          <a:ext cx="627275" cy="6272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71FEA6-85B1-44AE-A531-8BF4F235B81B}">
      <dsp:nvSpPr>
        <dsp:cNvPr id="0" name=""/>
        <dsp:cNvSpPr/>
      </dsp:nvSpPr>
      <dsp:spPr>
        <a:xfrm>
          <a:off x="5051065" y="1334069"/>
          <a:ext cx="1393945" cy="592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Unused – this is any other material in the hands of the CPS that does not form part of the prosecution case (governed by CrPR Part 15)</a:t>
          </a:r>
          <a:endParaRPr lang="en-US" sz="1100" kern="1200"/>
        </a:p>
      </dsp:txBody>
      <dsp:txXfrm>
        <a:off x="5051065" y="1334069"/>
        <a:ext cx="1393945" cy="592426"/>
      </dsp:txXfrm>
    </dsp:sp>
    <dsp:sp modelId="{7109FBFF-785F-4F8B-A7CA-EF942B015202}">
      <dsp:nvSpPr>
        <dsp:cNvPr id="0" name=""/>
        <dsp:cNvSpPr/>
      </dsp:nvSpPr>
      <dsp:spPr>
        <a:xfrm>
          <a:off x="7072286" y="454705"/>
          <a:ext cx="627275" cy="6272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F27826-05CD-4C6F-9F2E-C70D573E73DC}">
      <dsp:nvSpPr>
        <dsp:cNvPr id="0" name=""/>
        <dsp:cNvSpPr/>
      </dsp:nvSpPr>
      <dsp:spPr>
        <a:xfrm>
          <a:off x="6688951" y="1334069"/>
          <a:ext cx="1393945" cy="592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Disclosure obligations on the CPS</a:t>
          </a:r>
          <a:endParaRPr lang="en-US" sz="1100" kern="1200"/>
        </a:p>
      </dsp:txBody>
      <dsp:txXfrm>
        <a:off x="6688951" y="1334069"/>
        <a:ext cx="1393945" cy="592426"/>
      </dsp:txXfrm>
    </dsp:sp>
    <dsp:sp modelId="{98CCCBAC-9FA9-4AF8-94C1-CDC2238BFBFF}">
      <dsp:nvSpPr>
        <dsp:cNvPr id="0" name=""/>
        <dsp:cNvSpPr/>
      </dsp:nvSpPr>
      <dsp:spPr>
        <a:xfrm>
          <a:off x="8710172" y="454705"/>
          <a:ext cx="627275" cy="6272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6E300E-B99D-4E15-97F4-68A8283A609B}">
      <dsp:nvSpPr>
        <dsp:cNvPr id="0" name=""/>
        <dsp:cNvSpPr/>
      </dsp:nvSpPr>
      <dsp:spPr>
        <a:xfrm>
          <a:off x="8326837" y="1334069"/>
          <a:ext cx="1393945" cy="592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Defence disclosure is limited in scope</a:t>
          </a:r>
          <a:endParaRPr lang="en-US" sz="1100" kern="1200"/>
        </a:p>
      </dsp:txBody>
      <dsp:txXfrm>
        <a:off x="8326837" y="1334069"/>
        <a:ext cx="1393945" cy="592426"/>
      </dsp:txXfrm>
    </dsp:sp>
    <dsp:sp modelId="{ABAA0836-192F-4BBC-B1BD-DC5C17335C34}">
      <dsp:nvSpPr>
        <dsp:cNvPr id="0" name=""/>
        <dsp:cNvSpPr/>
      </dsp:nvSpPr>
      <dsp:spPr>
        <a:xfrm>
          <a:off x="4534758" y="2394440"/>
          <a:ext cx="627275" cy="62727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397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652C7C-FC48-4FBC-A19F-0C7C65FBCF8D}">
      <dsp:nvSpPr>
        <dsp:cNvPr id="0" name=""/>
        <dsp:cNvSpPr/>
      </dsp:nvSpPr>
      <dsp:spPr>
        <a:xfrm>
          <a:off x="4232122" y="3154346"/>
          <a:ext cx="1393945" cy="592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Ensure fair trial</a:t>
          </a:r>
          <a:endParaRPr lang="en-US" sz="1100" kern="1200" dirty="0"/>
        </a:p>
      </dsp:txBody>
      <dsp:txXfrm>
        <a:off x="4232122" y="3154346"/>
        <a:ext cx="1393945" cy="5924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8F061-1897-44AE-A5C5-7172E90FB9F5}">
      <dsp:nvSpPr>
        <dsp:cNvPr id="0" name=""/>
        <dsp:cNvSpPr/>
      </dsp:nvSpPr>
      <dsp:spPr>
        <a:xfrm>
          <a:off x="2850577" y="874418"/>
          <a:ext cx="623708" cy="91440"/>
        </a:xfrm>
        <a:custGeom>
          <a:avLst/>
          <a:gdLst/>
          <a:ahLst/>
          <a:cxnLst/>
          <a:rect l="0" t="0" r="0" b="0"/>
          <a:pathLst>
            <a:path>
              <a:moveTo>
                <a:pt x="0" y="45720"/>
              </a:moveTo>
              <a:lnTo>
                <a:pt x="623708"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6073" y="916867"/>
        <a:ext cx="32715" cy="6543"/>
      </dsp:txXfrm>
    </dsp:sp>
    <dsp:sp modelId="{F04987FC-B8D7-4013-8A48-9FA0BF98849C}">
      <dsp:nvSpPr>
        <dsp:cNvPr id="0" name=""/>
        <dsp:cNvSpPr/>
      </dsp:nvSpPr>
      <dsp:spPr>
        <a:xfrm>
          <a:off x="7557" y="66692"/>
          <a:ext cx="2844819" cy="1706891"/>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Magistrates’ Court</a:t>
          </a:r>
          <a:endParaRPr lang="en-US" sz="1800" kern="1200"/>
        </a:p>
      </dsp:txBody>
      <dsp:txXfrm>
        <a:off x="7557" y="66692"/>
        <a:ext cx="2844819" cy="1706891"/>
      </dsp:txXfrm>
    </dsp:sp>
    <dsp:sp modelId="{5D648D26-D5B9-4B40-A186-438ECA623D7A}">
      <dsp:nvSpPr>
        <dsp:cNvPr id="0" name=""/>
        <dsp:cNvSpPr/>
      </dsp:nvSpPr>
      <dsp:spPr>
        <a:xfrm>
          <a:off x="6349705" y="874418"/>
          <a:ext cx="623708" cy="91440"/>
        </a:xfrm>
        <a:custGeom>
          <a:avLst/>
          <a:gdLst/>
          <a:ahLst/>
          <a:cxnLst/>
          <a:rect l="0" t="0" r="0" b="0"/>
          <a:pathLst>
            <a:path>
              <a:moveTo>
                <a:pt x="0" y="45720"/>
              </a:moveTo>
              <a:lnTo>
                <a:pt x="623708"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45201" y="916867"/>
        <a:ext cx="32715" cy="6543"/>
      </dsp:txXfrm>
    </dsp:sp>
    <dsp:sp modelId="{17E219B8-2707-4264-BE82-1893D396DFA5}">
      <dsp:nvSpPr>
        <dsp:cNvPr id="0" name=""/>
        <dsp:cNvSpPr/>
      </dsp:nvSpPr>
      <dsp:spPr>
        <a:xfrm>
          <a:off x="3506685" y="66692"/>
          <a:ext cx="2844819" cy="1706891"/>
        </a:xfrm>
        <a:prstGeom prst="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If and not guilty plea anticipated disclosure takes place when prosecution evidence is handed to defence.</a:t>
          </a:r>
          <a:endParaRPr lang="en-US" sz="1800" kern="1200"/>
        </a:p>
      </dsp:txBody>
      <dsp:txXfrm>
        <a:off x="3506685" y="66692"/>
        <a:ext cx="2844819" cy="1706891"/>
      </dsp:txXfrm>
    </dsp:sp>
    <dsp:sp modelId="{AD6DBD44-490F-440C-8496-E724522F8B8B}">
      <dsp:nvSpPr>
        <dsp:cNvPr id="0" name=""/>
        <dsp:cNvSpPr/>
      </dsp:nvSpPr>
      <dsp:spPr>
        <a:xfrm>
          <a:off x="1429967" y="1771784"/>
          <a:ext cx="6998256" cy="623708"/>
        </a:xfrm>
        <a:custGeom>
          <a:avLst/>
          <a:gdLst/>
          <a:ahLst/>
          <a:cxnLst/>
          <a:rect l="0" t="0" r="0" b="0"/>
          <a:pathLst>
            <a:path>
              <a:moveTo>
                <a:pt x="6998256" y="0"/>
              </a:moveTo>
              <a:lnTo>
                <a:pt x="6998256" y="328954"/>
              </a:lnTo>
              <a:lnTo>
                <a:pt x="0" y="328954"/>
              </a:lnTo>
              <a:lnTo>
                <a:pt x="0" y="623708"/>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53376" y="2080367"/>
        <a:ext cx="351438" cy="6543"/>
      </dsp:txXfrm>
    </dsp:sp>
    <dsp:sp modelId="{2E522217-F401-4D22-8AB8-17ACDE9F8363}">
      <dsp:nvSpPr>
        <dsp:cNvPr id="0" name=""/>
        <dsp:cNvSpPr/>
      </dsp:nvSpPr>
      <dsp:spPr>
        <a:xfrm>
          <a:off x="7005813" y="66692"/>
          <a:ext cx="2844819" cy="1706891"/>
        </a:xfrm>
        <a:prstGeom prst="rect">
          <a:avLst/>
        </a:prstGeom>
        <a:solidFill>
          <a:schemeClr val="accent4">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If guilty plea anticipated but D enters NG plea – as soon as reasonably practicable.</a:t>
          </a:r>
          <a:endParaRPr lang="en-US" sz="1800" kern="1200"/>
        </a:p>
      </dsp:txBody>
      <dsp:txXfrm>
        <a:off x="7005813" y="66692"/>
        <a:ext cx="2844819" cy="1706891"/>
      </dsp:txXfrm>
    </dsp:sp>
    <dsp:sp modelId="{5618D943-0705-4746-8A01-F5CBB397D64E}">
      <dsp:nvSpPr>
        <dsp:cNvPr id="0" name=""/>
        <dsp:cNvSpPr/>
      </dsp:nvSpPr>
      <dsp:spPr>
        <a:xfrm>
          <a:off x="2850577" y="3235619"/>
          <a:ext cx="623708" cy="91440"/>
        </a:xfrm>
        <a:custGeom>
          <a:avLst/>
          <a:gdLst/>
          <a:ahLst/>
          <a:cxnLst/>
          <a:rect l="0" t="0" r="0" b="0"/>
          <a:pathLst>
            <a:path>
              <a:moveTo>
                <a:pt x="0" y="45720"/>
              </a:moveTo>
              <a:lnTo>
                <a:pt x="623708"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46073" y="3278067"/>
        <a:ext cx="32715" cy="6543"/>
      </dsp:txXfrm>
    </dsp:sp>
    <dsp:sp modelId="{993D15CF-19C8-41D7-88CF-98211B7FAC1A}">
      <dsp:nvSpPr>
        <dsp:cNvPr id="0" name=""/>
        <dsp:cNvSpPr/>
      </dsp:nvSpPr>
      <dsp:spPr>
        <a:xfrm>
          <a:off x="7557" y="2427893"/>
          <a:ext cx="2844819" cy="1706891"/>
        </a:xfrm>
        <a:prstGeom prst="rect">
          <a:avLst/>
        </a:prstGeom>
        <a:solidFill>
          <a:schemeClr val="accent5">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Crown Court:</a:t>
          </a:r>
          <a:endParaRPr lang="en-US" sz="1800" kern="1200"/>
        </a:p>
      </dsp:txBody>
      <dsp:txXfrm>
        <a:off x="7557" y="2427893"/>
        <a:ext cx="2844819" cy="1706891"/>
      </dsp:txXfrm>
    </dsp:sp>
    <dsp:sp modelId="{58D6CDD2-32D0-411C-909E-85202C52090B}">
      <dsp:nvSpPr>
        <dsp:cNvPr id="0" name=""/>
        <dsp:cNvSpPr/>
      </dsp:nvSpPr>
      <dsp:spPr>
        <a:xfrm>
          <a:off x="6349705" y="3235619"/>
          <a:ext cx="623708" cy="91440"/>
        </a:xfrm>
        <a:custGeom>
          <a:avLst/>
          <a:gdLst/>
          <a:ahLst/>
          <a:cxnLst/>
          <a:rect l="0" t="0" r="0" b="0"/>
          <a:pathLst>
            <a:path>
              <a:moveTo>
                <a:pt x="0" y="45720"/>
              </a:moveTo>
              <a:lnTo>
                <a:pt x="623708"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45201" y="3278067"/>
        <a:ext cx="32715" cy="6543"/>
      </dsp:txXfrm>
    </dsp:sp>
    <dsp:sp modelId="{8268D65B-F011-40C5-B8B5-D73FAD99A4EA}">
      <dsp:nvSpPr>
        <dsp:cNvPr id="0" name=""/>
        <dsp:cNvSpPr/>
      </dsp:nvSpPr>
      <dsp:spPr>
        <a:xfrm>
          <a:off x="3506685" y="2427893"/>
          <a:ext cx="2844819" cy="1706891"/>
        </a:xfrm>
        <a:prstGeom prst="rect">
          <a:avLst/>
        </a:prstGeom>
        <a:solidFill>
          <a:schemeClr val="accent6">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When Indictment/prosecution evidence served.</a:t>
          </a:r>
          <a:endParaRPr lang="en-US" sz="1800" kern="1200"/>
        </a:p>
      </dsp:txBody>
      <dsp:txXfrm>
        <a:off x="3506685" y="2427893"/>
        <a:ext cx="2844819" cy="1706891"/>
      </dsp:txXfrm>
    </dsp:sp>
    <dsp:sp modelId="{240E7AB8-F336-4020-983A-D0DCB002255D}">
      <dsp:nvSpPr>
        <dsp:cNvPr id="0" name=""/>
        <dsp:cNvSpPr/>
      </dsp:nvSpPr>
      <dsp:spPr>
        <a:xfrm>
          <a:off x="7005813" y="2427893"/>
          <a:ext cx="2844819" cy="1706891"/>
        </a:xfrm>
        <a:prstGeom prst="rect">
          <a:avLst/>
        </a:prstGeom>
        <a:solidFill>
          <a:schemeClr val="accent2">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399" tIns="146323" rIns="139399" bIns="146323" numCol="1" spcCol="1270" anchor="ctr" anchorCtr="0">
          <a:noAutofit/>
        </a:bodyPr>
        <a:lstStyle/>
        <a:p>
          <a:pPr marL="0" lvl="0" indent="0" algn="ctr" defTabSz="800100">
            <a:lnSpc>
              <a:spcPct val="90000"/>
            </a:lnSpc>
            <a:spcBef>
              <a:spcPct val="0"/>
            </a:spcBef>
            <a:spcAft>
              <a:spcPct val="35000"/>
            </a:spcAft>
            <a:buNone/>
          </a:pPr>
          <a:r>
            <a:rPr lang="en-GB" sz="1800" kern="1200"/>
            <a:t>Note under </a:t>
          </a:r>
          <a:r>
            <a:rPr lang="en-GB" sz="1800" kern="1200">
              <a:hlinkClick xmlns:r="http://schemas.openxmlformats.org/officeDocument/2006/relationships" r:id="rId1"/>
            </a:rPr>
            <a:t>s7A CPIA</a:t>
          </a:r>
          <a:r>
            <a:rPr lang="en-GB" sz="1800" kern="1200"/>
            <a:t> the duty is ongoing (continuing disclosure)/ Duty to review throughout the case</a:t>
          </a:r>
          <a:endParaRPr lang="en-US" sz="1800" kern="1200"/>
        </a:p>
      </dsp:txBody>
      <dsp:txXfrm>
        <a:off x="7005813" y="2427893"/>
        <a:ext cx="2844819" cy="170689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2/28/2021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083985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29</a:t>
            </a:fld>
            <a:endParaRPr lang="en-US"/>
          </a:p>
        </p:txBody>
      </p:sp>
    </p:spTree>
    <p:extLst>
      <p:ext uri="{BB962C8B-B14F-4D97-AF65-F5344CB8AC3E}">
        <p14:creationId xmlns:p14="http://schemas.microsoft.com/office/powerpoint/2010/main" val="1291102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2/28/2021</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0051395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C94063-DF36-4330-A365-08DA1FA5B7D6}" type="datetimeFigureOut">
              <a:rPr lang="en-US" dirty="0"/>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8827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0585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FCFA4AC-08CC-42CE-BD01-C191750A04EC}" type="datetimeFigureOut">
              <a:rPr lang="en-US" dirty="0"/>
              <a:t>2/28/2021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760718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7A723-92A7-435B-B681-F25B092FEFEB}" type="datetimeFigureOut">
              <a:rPr lang="en-US" dirty="0"/>
              <a:t>2/28/2021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27059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170639-886C-4FCF-9EAB-ABB5DA3F3F4A}" type="datetimeFigureOut">
              <a:rPr lang="en-US" dirty="0"/>
              <a:t>2/28/2021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86757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2/28/2021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15205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2/28/2021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35309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2/28/2021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6652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33E54A-A8CA-48C1-9504-691B58049D29}" type="datetimeFigureOut">
              <a:rPr lang="en-US" dirty="0"/>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51404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F6C806-BBF7-471C-9527-881CE2266695}" type="datetimeFigureOut">
              <a:rPr lang="en-US" dirty="0"/>
              <a:t>2/28/2021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62897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2/28/2021</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63346688"/>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hyperlink" Target="http://www.legislation.gov.uk/ukpga/1999/23/section/54" TargetMode="External"/><Relationship Id="rId4" Type="http://schemas.openxmlformats.org/officeDocument/2006/relationships/hyperlink" Target="http://www.legislation.gov.uk/ukpga/1999/23/section/53"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hyperlink" Target="https://www.legislation.gov.uk/ukpga/1984/60/section/80" TargetMode="External"/></Relationships>
</file>

<file path=ppt/slides/_rels/slide1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hyperlink" Target="https://assets.publishing.service.gov.uk/government/uploads/system/uploads/attachment_data/file/447967/code-of-practice-approved.pdf" TargetMode="Externa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hyperlink" Target="https://www.justice.gov.uk/courts/procedure-rules/criminal/docs/2015/crim-proc-rules-2015-part-08.pdf" TargetMode="Externa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www.justice.gov.uk/courts/procedure-rules/criminal/docs/2015/crim-proc-rules-2015-part-10.pdf" TargetMode="Externa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hyperlink" Target="http://www.legislation.gov.uk/uksi/2005/902/regulation/2/made" TargetMode="External"/><Relationship Id="rId5" Type="http://schemas.openxmlformats.org/officeDocument/2006/relationships/hyperlink" Target="https://www.legislation.gov.uk/ukpga/1998/37/section/51" TargetMode="External"/><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hyperlink" Target="https://assets.publishing.service.gov.uk/government/uploads/system/uploads/attachment_data/file/447967/code-of-practice-approved.pdf" TargetMode="Externa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image" Target="../media/image23.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hyperlink" Target="https://www.legislation.gov.uk/ukpga/1996/25/section/13#commentary-c11039091" TargetMode="External"/><Relationship Id="rId5" Type="http://schemas.openxmlformats.org/officeDocument/2006/relationships/hyperlink" Target="https://www.legislation.gov.uk/ukpga/1996/25/section/13" TargetMode="External"/><Relationship Id="rId4" Type="http://schemas.openxmlformats.org/officeDocument/2006/relationships/image" Target="../media/image22.jpeg"/></Relationships>
</file>

<file path=ppt/slides/_rels/slide2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png"/><Relationship Id="rId4" Type="http://schemas.openxmlformats.org/officeDocument/2006/relationships/hyperlink" Target="https://www.legislation.gov.uk/ukpga/1996/25/section/21" TargetMode="Externa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png"/><Relationship Id="rId5" Type="http://schemas.openxmlformats.org/officeDocument/2006/relationships/hyperlink" Target="https://www.legislation.gov.uk/ukpga/1996/25/section/6" TargetMode="External"/><Relationship Id="rId4" Type="http://schemas.openxmlformats.org/officeDocument/2006/relationships/hyperlink" Target="https://www.legislation.gov.uk/ukpga/1996/25/section/5" TargetMode="Externa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1.png"/><Relationship Id="rId5" Type="http://schemas.openxmlformats.org/officeDocument/2006/relationships/hyperlink" Target="https://www.legislation.gov.uk/ukpga/1996/25/section/6A" TargetMode="External"/><Relationship Id="rId4" Type="http://schemas.openxmlformats.org/officeDocument/2006/relationships/notesSlide" Target="../notesSlides/notesSlide1.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1.png"/><Relationship Id="rId4" Type="http://schemas.openxmlformats.org/officeDocument/2006/relationships/hyperlink" Target="https://www.legislation.gov.uk/ukpga/1996/25/section/6C" TargetMode="Externa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1.png"/><Relationship Id="rId4" Type="http://schemas.openxmlformats.org/officeDocument/2006/relationships/hyperlink" Target="https://www.legislation.gov.uk/ukpga/1996/25/section/6E" TargetMode="Externa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png"/><Relationship Id="rId4" Type="http://schemas.openxmlformats.org/officeDocument/2006/relationships/image" Target="../media/image2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1028699"/>
            <a:ext cx="9418320" cy="3862083"/>
          </a:xfrm>
        </p:spPr>
        <p:txBody>
          <a:bodyPr anchor="ctr">
            <a:normAutofit/>
          </a:bodyPr>
          <a:lstStyle/>
          <a:p>
            <a:pPr algn="ctr"/>
            <a:r>
              <a:rPr lang="en-US" sz="6000" dirty="0"/>
              <a:t>Evidence and Disclosure</a:t>
            </a:r>
          </a:p>
        </p:txBody>
      </p:sp>
      <p:sp>
        <p:nvSpPr>
          <p:cNvPr id="3" name="Content Placeholder 2"/>
          <p:cNvSpPr>
            <a:spLocks noGrp="1"/>
          </p:cNvSpPr>
          <p:nvPr>
            <p:ph type="subTitle" idx="1"/>
          </p:nvPr>
        </p:nvSpPr>
        <p:spPr>
          <a:xfrm>
            <a:off x="1261872" y="5237670"/>
            <a:ext cx="9418320" cy="1183261"/>
          </a:xfrm>
        </p:spPr>
        <p:txBody>
          <a:bodyPr>
            <a:normAutofit/>
          </a:bodyPr>
          <a:lstStyle/>
          <a:p>
            <a:pPr algn="ctr"/>
            <a:r>
              <a:rPr lang="en-GB" dirty="0"/>
              <a:t>Criminal Litigation Week 9</a:t>
            </a:r>
            <a:endParaRPr dirty="0"/>
          </a:p>
        </p:txBody>
      </p:sp>
      <p:cxnSp>
        <p:nvCxnSpPr>
          <p:cNvPr id="9" name="Straight Connector 8">
            <a:extLst>
              <a:ext uri="{FF2B5EF4-FFF2-40B4-BE49-F238E27FC236}">
                <a16:creationId xmlns:a16="http://schemas.microsoft.com/office/drawing/2014/main" id="{D7E8ECA2-60A0-4D39-817D-F1E982ED7F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1500" y="5097592"/>
            <a:ext cx="596394"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a:extLst>
              <a:ext uri="{FF2B5EF4-FFF2-40B4-BE49-F238E27FC236}">
                <a16:creationId xmlns:a16="http://schemas.microsoft.com/office/drawing/2014/main" id="{30999069-0DB7-40C7-993D-A781930DDB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96862952"/>
      </p:ext>
    </p:extLst>
  </p:cSld>
  <p:clrMapOvr>
    <a:masterClrMapping/>
  </p:clrMapOvr>
  <mc:AlternateContent xmlns:mc="http://schemas.openxmlformats.org/markup-compatibility/2006">
    <mc:Choice xmlns:p14="http://schemas.microsoft.com/office/powerpoint/2010/main" Requires="p14">
      <p:transition spd="slow" p14:dur="2000" advTm="6944"/>
    </mc:Choice>
    <mc:Fallback>
      <p:transition spd="slow" advTm="6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61872" y="365760"/>
            <a:ext cx="9692640" cy="1325562"/>
          </a:xfrm>
        </p:spPr>
        <p:txBody>
          <a:bodyPr>
            <a:normAutofit/>
          </a:bodyPr>
          <a:lstStyle/>
          <a:p>
            <a:r>
              <a:rPr lang="en-US" dirty="0"/>
              <a:t>Aims</a:t>
            </a:r>
          </a:p>
        </p:txBody>
      </p:sp>
      <p:sp>
        <p:nvSpPr>
          <p:cNvPr id="3" name="Content Placeholder 2"/>
          <p:cNvSpPr>
            <a:spLocks noGrp="1"/>
          </p:cNvSpPr>
          <p:nvPr>
            <p:ph type="body" idx="1"/>
          </p:nvPr>
        </p:nvSpPr>
        <p:spPr>
          <a:xfrm>
            <a:off x="1261872" y="1828800"/>
            <a:ext cx="8595360" cy="4351337"/>
          </a:xfrm>
        </p:spPr>
        <p:txBody>
          <a:bodyPr>
            <a:normAutofit/>
          </a:bodyPr>
          <a:lstStyle/>
          <a:p>
            <a:r>
              <a:rPr lang="en-US" dirty="0"/>
              <a:t>Introduction to evidence</a:t>
            </a:r>
          </a:p>
          <a:p>
            <a:r>
              <a:rPr lang="en-US" dirty="0"/>
              <a:t>Types of evidence</a:t>
            </a:r>
          </a:p>
          <a:p>
            <a:r>
              <a:rPr lang="en-US" dirty="0"/>
              <a:t>To understand the Burden of proof</a:t>
            </a:r>
          </a:p>
          <a:p>
            <a:r>
              <a:rPr lang="en-US" dirty="0"/>
              <a:t>To understand the rules governing disclosure</a:t>
            </a:r>
          </a:p>
        </p:txBody>
      </p:sp>
      <p:sp>
        <p:nvSpPr>
          <p:cNvPr id="11" name="Rectangle 10">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25D18B93-F212-4F08-87A8-006752FF154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1793063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149"/>
    </mc:Choice>
    <mc:Fallback>
      <p:transition spd="slow" advTm="15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58EC8D-68D1-4138-B719-BE00C78AD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 y="0"/>
            <a:ext cx="122072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4579E4-5B5F-42C9-B08F-A904C81B1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2556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40866-1D6F-4493-9DB8-2999CBE93C98}"/>
              </a:ext>
            </a:extLst>
          </p:cNvPr>
          <p:cNvSpPr>
            <a:spLocks noGrp="1"/>
          </p:cNvSpPr>
          <p:nvPr>
            <p:ph type="title"/>
          </p:nvPr>
        </p:nvSpPr>
        <p:spPr>
          <a:xfrm rot="16200000">
            <a:off x="-1322904" y="2514944"/>
            <a:ext cx="5054601" cy="1955108"/>
          </a:xfrm>
        </p:spPr>
        <p:txBody>
          <a:bodyPr anchor="b">
            <a:normAutofit/>
          </a:bodyPr>
          <a:lstStyle/>
          <a:p>
            <a:pPr algn="r"/>
            <a:r>
              <a:rPr lang="en-GB" sz="4000">
                <a:solidFill>
                  <a:srgbClr val="FFFFFF"/>
                </a:solidFill>
              </a:rPr>
              <a:t>Introduction to evidence </a:t>
            </a:r>
          </a:p>
        </p:txBody>
      </p:sp>
      <p:sp>
        <p:nvSpPr>
          <p:cNvPr id="3" name="Content Placeholder 2">
            <a:extLst>
              <a:ext uri="{FF2B5EF4-FFF2-40B4-BE49-F238E27FC236}">
                <a16:creationId xmlns:a16="http://schemas.microsoft.com/office/drawing/2014/main" id="{B65EE320-C8FE-42E0-9EF7-244EB8E51012}"/>
              </a:ext>
            </a:extLst>
          </p:cNvPr>
          <p:cNvSpPr>
            <a:spLocks noGrp="1"/>
          </p:cNvSpPr>
          <p:nvPr>
            <p:ph idx="1"/>
          </p:nvPr>
        </p:nvSpPr>
        <p:spPr>
          <a:xfrm>
            <a:off x="3102654" y="965199"/>
            <a:ext cx="6670520" cy="5207002"/>
          </a:xfrm>
          <a:noFill/>
        </p:spPr>
        <p:txBody>
          <a:bodyPr anchor="t">
            <a:normAutofit/>
          </a:bodyPr>
          <a:lstStyle/>
          <a:p>
            <a:pPr marL="0" indent="0">
              <a:buNone/>
            </a:pPr>
            <a:r>
              <a:rPr lang="en-GB" sz="2400"/>
              <a:t>‘Oral’ tradition of evidence.</a:t>
            </a:r>
          </a:p>
          <a:p>
            <a:pPr marL="0" indent="0">
              <a:buNone/>
            </a:pPr>
            <a:r>
              <a:rPr lang="en-GB" sz="2400"/>
              <a:t>Witnesses will come and give evidence.</a:t>
            </a:r>
          </a:p>
          <a:p>
            <a:pPr marL="0" indent="0">
              <a:buNone/>
            </a:pPr>
            <a:r>
              <a:rPr lang="en-GB" sz="2400"/>
              <a:t>The trial process is ‘adversarial.’</a:t>
            </a:r>
          </a:p>
          <a:p>
            <a:pPr marL="0" indent="0">
              <a:buNone/>
            </a:pPr>
            <a:r>
              <a:rPr lang="en-GB" sz="2400"/>
              <a:t>Evidence must be;</a:t>
            </a:r>
          </a:p>
          <a:p>
            <a:r>
              <a:rPr lang="en-GB" sz="2400"/>
              <a:t>Relevant</a:t>
            </a:r>
          </a:p>
          <a:p>
            <a:r>
              <a:rPr lang="en-GB" sz="2400"/>
              <a:t>Admissible</a:t>
            </a:r>
          </a:p>
          <a:p>
            <a:endParaRPr lang="en-GB" sz="2400"/>
          </a:p>
        </p:txBody>
      </p:sp>
      <p:sp>
        <p:nvSpPr>
          <p:cNvPr id="12" name="Rectangle 11">
            <a:extLst>
              <a:ext uri="{FF2B5EF4-FFF2-40B4-BE49-F238E27FC236}">
                <a16:creationId xmlns:a16="http://schemas.microsoft.com/office/drawing/2014/main" id="{B41BF6CF-E1B8-4EE2-9AE1-86A58DAFD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CA2A198D-3E12-4463-9AEB-88C8AF2A4F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68062746"/>
      </p:ext>
    </p:extLst>
  </p:cSld>
  <p:clrMapOvr>
    <a:masterClrMapping/>
  </p:clrMapOvr>
  <mc:AlternateContent xmlns:mc="http://schemas.openxmlformats.org/markup-compatibility/2006">
    <mc:Choice xmlns:p14="http://schemas.microsoft.com/office/powerpoint/2010/main" Requires="p14">
      <p:transition spd="slow" p14:dur="2000" advTm="36697"/>
    </mc:Choice>
    <mc:Fallback>
      <p:transition spd="slow" advTm="366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B148E-CD39-40EE-8488-2C35C586325B}"/>
              </a:ext>
            </a:extLst>
          </p:cNvPr>
          <p:cNvSpPr>
            <a:spLocks noGrp="1"/>
          </p:cNvSpPr>
          <p:nvPr>
            <p:ph type="title"/>
          </p:nvPr>
        </p:nvSpPr>
        <p:spPr>
          <a:xfrm>
            <a:off x="965198" y="643466"/>
            <a:ext cx="3092718" cy="5528734"/>
          </a:xfrm>
          <a:noFill/>
        </p:spPr>
        <p:txBody>
          <a:bodyPr anchor="t">
            <a:normAutofit/>
          </a:bodyPr>
          <a:lstStyle/>
          <a:p>
            <a:r>
              <a:rPr lang="en-GB" sz="2800">
                <a:solidFill>
                  <a:srgbClr val="FFFFFF"/>
                </a:solidFill>
              </a:rPr>
              <a:t>What is relevant?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950378-0955-4EC0-839C-FB9CF971605E}"/>
              </a:ext>
            </a:extLst>
          </p:cNvPr>
          <p:cNvSpPr>
            <a:spLocks noGrp="1"/>
          </p:cNvSpPr>
          <p:nvPr>
            <p:ph idx="1"/>
          </p:nvPr>
        </p:nvSpPr>
        <p:spPr>
          <a:xfrm>
            <a:off x="4821898" y="643466"/>
            <a:ext cx="5827472" cy="5571067"/>
          </a:xfrm>
        </p:spPr>
        <p:txBody>
          <a:bodyPr>
            <a:normAutofit/>
          </a:bodyPr>
          <a:lstStyle/>
          <a:p>
            <a:pPr marL="0" indent="0">
              <a:buNone/>
            </a:pPr>
            <a:r>
              <a:rPr lang="en-GB" sz="2400"/>
              <a:t>“Evidence is relevant if it is logically probative or disprobative of some matter which requires proof. It is sufficient to say, even at the risk of etymological tautology, that relevant (i.e., logically probative or disprobative) evidence is evidence which makes the matter which requires proof more or less probable.”</a:t>
            </a:r>
          </a:p>
          <a:p>
            <a:pPr marL="0" indent="0">
              <a:buNone/>
            </a:pPr>
            <a:r>
              <a:rPr lang="en-GB" sz="2400"/>
              <a:t>DPP v Kilbourne [1973] AC 729 at 756</a:t>
            </a:r>
          </a:p>
        </p:txBody>
      </p:sp>
      <p:pic>
        <p:nvPicPr>
          <p:cNvPr id="4" name="Audio 3">
            <a:hlinkClick r:id="" action="ppaction://media"/>
            <a:extLst>
              <a:ext uri="{FF2B5EF4-FFF2-40B4-BE49-F238E27FC236}">
                <a16:creationId xmlns:a16="http://schemas.microsoft.com/office/drawing/2014/main" id="{7499A037-46C2-4153-BDF1-5AD719063C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03205046"/>
      </p:ext>
    </p:extLst>
  </p:cSld>
  <p:clrMapOvr>
    <a:masterClrMapping/>
  </p:clrMapOvr>
  <mc:AlternateContent xmlns:mc="http://schemas.openxmlformats.org/markup-compatibility/2006">
    <mc:Choice xmlns:p14="http://schemas.microsoft.com/office/powerpoint/2010/main" Requires="p14">
      <p:transition spd="slow" p14:dur="2000" advTm="36953"/>
    </mc:Choice>
    <mc:Fallback>
      <p:transition spd="slow" advTm="36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8740" y="641063"/>
            <a:ext cx="3525938" cy="5572924"/>
          </a:xfrm>
        </p:spPr>
        <p:txBody>
          <a:bodyPr anchor="t">
            <a:normAutofit/>
          </a:bodyPr>
          <a:lstStyle/>
          <a:p>
            <a:r>
              <a:rPr lang="en-US" dirty="0"/>
              <a:t>Burden of proof</a:t>
            </a:r>
          </a:p>
        </p:txBody>
      </p:sp>
      <p:sp>
        <p:nvSpPr>
          <p:cNvPr id="3" name="Content Placeholder 2"/>
          <p:cNvSpPr>
            <a:spLocks noGrp="1"/>
          </p:cNvSpPr>
          <p:nvPr>
            <p:ph idx="1"/>
          </p:nvPr>
        </p:nvSpPr>
        <p:spPr>
          <a:xfrm>
            <a:off x="4705894" y="641064"/>
            <a:ext cx="6286571" cy="3458988"/>
          </a:xfrm>
        </p:spPr>
        <p:txBody>
          <a:bodyPr>
            <a:normAutofit/>
          </a:bodyPr>
          <a:lstStyle/>
          <a:p>
            <a:pPr marL="0" indent="0">
              <a:buNone/>
            </a:pPr>
            <a:r>
              <a:rPr lang="en-GB" u="sng" dirty="0"/>
              <a:t>The legal burden of proof </a:t>
            </a:r>
          </a:p>
          <a:p>
            <a:pPr marL="0" indent="0">
              <a:buNone/>
            </a:pPr>
            <a:r>
              <a:rPr lang="en-GB" dirty="0"/>
              <a:t>The party which bears the legal burden of proof bears the burden of persuading the tribunal of fact of the existence of every fact in issue. This must be done to the required standard.</a:t>
            </a:r>
          </a:p>
          <a:p>
            <a:pPr marL="0" indent="0">
              <a:buNone/>
            </a:pPr>
            <a:r>
              <a:rPr lang="en-GB" u="sng" dirty="0"/>
              <a:t>The evidential burden of proof</a:t>
            </a:r>
          </a:p>
          <a:p>
            <a:pPr marL="0" indent="0">
              <a:buNone/>
            </a:pPr>
            <a:r>
              <a:rPr lang="en-GB" spc="20" dirty="0">
                <a:latin typeface="Calibri" panose="020F0502020204030204" pitchFamily="34" charset="0"/>
                <a:ea typeface="Times New Roman" panose="02020603050405020304" pitchFamily="18" charset="0"/>
                <a:cs typeface="Arial" panose="020B0604020202020204" pitchFamily="34" charset="0"/>
              </a:rPr>
              <a:t>The evidential burden of proof is the burden of calling sufficient evidence on an issue for the matter to be left to the fact-finder. </a:t>
            </a:r>
            <a:endParaRPr lang="en-GB" dirty="0"/>
          </a:p>
          <a:p>
            <a:endParaRPr dirty="0"/>
          </a:p>
        </p:txBody>
      </p:sp>
      <p:pic>
        <p:nvPicPr>
          <p:cNvPr id="15" name="Graphic 14" descr="Judge">
            <a:extLst>
              <a:ext uri="{FF2B5EF4-FFF2-40B4-BE49-F238E27FC236}">
                <a16:creationId xmlns:a16="http://schemas.microsoft.com/office/drawing/2014/main" id="{FDC3F06C-AEF8-4702-A718-B086BC8CD69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911147" y="4343401"/>
            <a:ext cx="1876064" cy="1876064"/>
          </a:xfrm>
          <a:prstGeom prst="rect">
            <a:avLst/>
          </a:prstGeom>
        </p:spPr>
      </p:pic>
      <p:pic>
        <p:nvPicPr>
          <p:cNvPr id="4" name="Audio 3">
            <a:hlinkClick r:id="" action="ppaction://media"/>
            <a:extLst>
              <a:ext uri="{FF2B5EF4-FFF2-40B4-BE49-F238E27FC236}">
                <a16:creationId xmlns:a16="http://schemas.microsoft.com/office/drawing/2014/main" id="{3957D76F-CCC5-4278-B509-61A3066FAE7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58209470"/>
      </p:ext>
    </p:extLst>
  </p:cSld>
  <p:clrMapOvr>
    <a:masterClrMapping/>
  </p:clrMapOvr>
  <mc:AlternateContent xmlns:mc="http://schemas.openxmlformats.org/markup-compatibility/2006">
    <mc:Choice xmlns:p14="http://schemas.microsoft.com/office/powerpoint/2010/main" Requires="p14">
      <p:transition spd="slow" p14:dur="2000" advTm="121033"/>
    </mc:Choice>
    <mc:Fallback>
      <p:transition spd="slow" advTm="121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BF4FA-0A5A-47E1-AE69-70929CF743DB}"/>
              </a:ext>
            </a:extLst>
          </p:cNvPr>
          <p:cNvSpPr>
            <a:spLocks noGrp="1"/>
          </p:cNvSpPr>
          <p:nvPr>
            <p:ph type="title"/>
          </p:nvPr>
        </p:nvSpPr>
        <p:spPr/>
        <p:txBody>
          <a:bodyPr/>
          <a:lstStyle/>
          <a:p>
            <a:r>
              <a:rPr lang="en-GB" dirty="0"/>
              <a:t>The legal burden of proof</a:t>
            </a:r>
          </a:p>
        </p:txBody>
      </p:sp>
      <p:sp>
        <p:nvSpPr>
          <p:cNvPr id="3" name="Content Placeholder 2">
            <a:extLst>
              <a:ext uri="{FF2B5EF4-FFF2-40B4-BE49-F238E27FC236}">
                <a16:creationId xmlns:a16="http://schemas.microsoft.com/office/drawing/2014/main" id="{D67E48D6-E066-426B-B2EB-4D16C07B0043}"/>
              </a:ext>
            </a:extLst>
          </p:cNvPr>
          <p:cNvSpPr>
            <a:spLocks noGrp="1"/>
          </p:cNvSpPr>
          <p:nvPr>
            <p:ph idx="1"/>
          </p:nvPr>
        </p:nvSpPr>
        <p:spPr/>
        <p:txBody>
          <a:bodyPr/>
          <a:lstStyle/>
          <a:p>
            <a:pPr marL="0" indent="0">
              <a:buNone/>
            </a:pPr>
            <a:r>
              <a:rPr lang="en-GB" dirty="0"/>
              <a:t>The general rule in criminal cases is the prosecution bear the burden of proving their case against a defendant. (</a:t>
            </a:r>
            <a:r>
              <a:rPr lang="en-GB" dirty="0" err="1"/>
              <a:t>Woolmington</a:t>
            </a:r>
            <a:r>
              <a:rPr lang="en-GB" dirty="0"/>
              <a:t> v DPP [1935] AC 462)</a:t>
            </a:r>
          </a:p>
          <a:p>
            <a:pPr marL="0" indent="0">
              <a:buNone/>
            </a:pPr>
            <a:r>
              <a:rPr lang="en-GB" dirty="0"/>
              <a:t>Article 6 of the ECHR guarantees a presumption of innocence.</a:t>
            </a:r>
          </a:p>
          <a:p>
            <a:pPr marL="0" indent="0">
              <a:buNone/>
            </a:pPr>
            <a:r>
              <a:rPr lang="en-GB" dirty="0"/>
              <a:t>In certain cases particular defences place legal burden on a defendant to establish defence.</a:t>
            </a:r>
          </a:p>
          <a:p>
            <a:pPr marL="0" indent="0">
              <a:buNone/>
            </a:pPr>
            <a:r>
              <a:rPr lang="en-GB" dirty="0"/>
              <a:t>Prosecution are still required to prove primary facts but where a statute creates a defence which is easier for defendant to establish, then it is a proportionate interference to require the defendant to prove that defence(for example possession of bladed article).</a:t>
            </a:r>
          </a:p>
          <a:p>
            <a:endParaRPr lang="en-GB" dirty="0"/>
          </a:p>
        </p:txBody>
      </p:sp>
      <p:pic>
        <p:nvPicPr>
          <p:cNvPr id="4" name="Audio 3">
            <a:hlinkClick r:id="" action="ppaction://media"/>
            <a:extLst>
              <a:ext uri="{FF2B5EF4-FFF2-40B4-BE49-F238E27FC236}">
                <a16:creationId xmlns:a16="http://schemas.microsoft.com/office/drawing/2014/main" id="{49F453E7-AA13-4806-A046-94AB2B5391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16752094"/>
      </p:ext>
    </p:extLst>
  </p:cSld>
  <p:clrMapOvr>
    <a:masterClrMapping/>
  </p:clrMapOvr>
  <mc:AlternateContent xmlns:mc="http://schemas.openxmlformats.org/markup-compatibility/2006">
    <mc:Choice xmlns:p14="http://schemas.microsoft.com/office/powerpoint/2010/main" Requires="p14">
      <p:transition spd="slow" p14:dur="2000" advTm="155366"/>
    </mc:Choice>
    <mc:Fallback>
      <p:transition spd="slow" advTm="155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A3D1-3940-489E-89F4-7E09C9969E45}"/>
              </a:ext>
            </a:extLst>
          </p:cNvPr>
          <p:cNvSpPr>
            <a:spLocks noGrp="1"/>
          </p:cNvSpPr>
          <p:nvPr>
            <p:ph type="title"/>
          </p:nvPr>
        </p:nvSpPr>
        <p:spPr/>
        <p:txBody>
          <a:bodyPr/>
          <a:lstStyle/>
          <a:p>
            <a:r>
              <a:rPr lang="en-GB" dirty="0"/>
              <a:t>The evidential burden of proof</a:t>
            </a:r>
          </a:p>
        </p:txBody>
      </p:sp>
      <p:sp>
        <p:nvSpPr>
          <p:cNvPr id="3" name="Content Placeholder 2">
            <a:extLst>
              <a:ext uri="{FF2B5EF4-FFF2-40B4-BE49-F238E27FC236}">
                <a16:creationId xmlns:a16="http://schemas.microsoft.com/office/drawing/2014/main" id="{2EF6F623-EA35-4D18-A4E9-1D8F1CAC36D8}"/>
              </a:ext>
            </a:extLst>
          </p:cNvPr>
          <p:cNvSpPr>
            <a:spLocks noGrp="1"/>
          </p:cNvSpPr>
          <p:nvPr>
            <p:ph idx="1"/>
          </p:nvPr>
        </p:nvSpPr>
        <p:spPr/>
        <p:txBody>
          <a:bodyPr/>
          <a:lstStyle/>
          <a:p>
            <a:pPr marL="0" indent="0">
              <a:buNone/>
            </a:pPr>
            <a:r>
              <a:rPr lang="en-GB" dirty="0"/>
              <a:t>The evidential burden of proof is the burden of establishing there is some evidence to be left to a tribunal.</a:t>
            </a:r>
          </a:p>
          <a:p>
            <a:pPr marL="0" indent="0">
              <a:buNone/>
            </a:pPr>
            <a:r>
              <a:rPr lang="en-GB" dirty="0"/>
              <a:t>Normally will be the same as the legal burden and the evidential burden will rest with the prosecution.</a:t>
            </a:r>
          </a:p>
          <a:p>
            <a:pPr marL="0" indent="0">
              <a:buNone/>
            </a:pPr>
            <a:r>
              <a:rPr lang="en-GB" dirty="0"/>
              <a:t>In some defences defendant will bear both evidential and legal burden (</a:t>
            </a:r>
            <a:r>
              <a:rPr lang="en-GB" dirty="0" err="1"/>
              <a:t>eg</a:t>
            </a:r>
            <a:r>
              <a:rPr lang="en-GB" dirty="0"/>
              <a:t> bladed article).</a:t>
            </a:r>
          </a:p>
          <a:p>
            <a:pPr marL="0" indent="0">
              <a:buNone/>
            </a:pPr>
            <a:r>
              <a:rPr lang="en-GB" dirty="0"/>
              <a:t>In case of some defences, defence have evidential burden to raise defence which if they succeed, prosecution will bear burden of disproving (for example self-defence).</a:t>
            </a:r>
          </a:p>
          <a:p>
            <a:endParaRPr lang="en-GB" dirty="0"/>
          </a:p>
        </p:txBody>
      </p:sp>
      <p:pic>
        <p:nvPicPr>
          <p:cNvPr id="4" name="Audio 3">
            <a:hlinkClick r:id="" action="ppaction://media"/>
            <a:extLst>
              <a:ext uri="{FF2B5EF4-FFF2-40B4-BE49-F238E27FC236}">
                <a16:creationId xmlns:a16="http://schemas.microsoft.com/office/drawing/2014/main" id="{1EC3813F-30A6-495C-853E-7CD4FB3E6C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49574206"/>
      </p:ext>
    </p:extLst>
  </p:cSld>
  <p:clrMapOvr>
    <a:masterClrMapping/>
  </p:clrMapOvr>
  <mc:AlternateContent xmlns:mc="http://schemas.openxmlformats.org/markup-compatibility/2006">
    <mc:Choice xmlns:p14="http://schemas.microsoft.com/office/powerpoint/2010/main" Requires="p14">
      <p:transition spd="slow" p14:dur="2000" advTm="41666"/>
    </mc:Choice>
    <mc:Fallback>
      <p:transition spd="slow" advTm="41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C5875-752B-422A-8791-3A1749241956}"/>
              </a:ext>
            </a:extLst>
          </p:cNvPr>
          <p:cNvSpPr>
            <a:spLocks noGrp="1"/>
          </p:cNvSpPr>
          <p:nvPr>
            <p:ph type="title"/>
          </p:nvPr>
        </p:nvSpPr>
        <p:spPr/>
        <p:txBody>
          <a:bodyPr/>
          <a:lstStyle/>
          <a:p>
            <a:r>
              <a:rPr lang="en-GB" dirty="0"/>
              <a:t>Standard of proof</a:t>
            </a:r>
          </a:p>
        </p:txBody>
      </p:sp>
      <p:sp>
        <p:nvSpPr>
          <p:cNvPr id="3" name="Content Placeholder 2">
            <a:extLst>
              <a:ext uri="{FF2B5EF4-FFF2-40B4-BE49-F238E27FC236}">
                <a16:creationId xmlns:a16="http://schemas.microsoft.com/office/drawing/2014/main" id="{42F71624-2580-410C-BB51-BDD3A95F45DD}"/>
              </a:ext>
            </a:extLst>
          </p:cNvPr>
          <p:cNvSpPr>
            <a:spLocks noGrp="1"/>
          </p:cNvSpPr>
          <p:nvPr>
            <p:ph idx="1"/>
          </p:nvPr>
        </p:nvSpPr>
        <p:spPr/>
        <p:txBody>
          <a:bodyPr/>
          <a:lstStyle/>
          <a:p>
            <a:r>
              <a:rPr lang="en-GB" dirty="0"/>
              <a:t>The level of certainty to which a fact-finder must be satisfied of before finding a fact in issue proved.</a:t>
            </a:r>
          </a:p>
          <a:p>
            <a:r>
              <a:rPr lang="en-GB" dirty="0"/>
              <a:t>Where the prosecution bears the legal burden in a case they must make the fact-finder ‘sure.’ Although this is less than ‘certainty’ the fact-finder must be ‘sure beyond a reasonable doubt.’</a:t>
            </a:r>
          </a:p>
          <a:p>
            <a:r>
              <a:rPr lang="en-GB" dirty="0"/>
              <a:t>Where a defendant in a criminal cases bears a legal burden of establishing their defence, they must do so on the ‘balance of probabilities.’ Requiring a defendant to prove their case to a higher standard than this is a breach of Article 6 of the ECHR See Sheldrake v DPP [2004]UKHL 43; [2005] 1 AC 264.</a:t>
            </a:r>
          </a:p>
          <a:p>
            <a:endParaRPr lang="en-GB" dirty="0"/>
          </a:p>
        </p:txBody>
      </p:sp>
      <p:pic>
        <p:nvPicPr>
          <p:cNvPr id="4" name="Audio 3">
            <a:hlinkClick r:id="" action="ppaction://media"/>
            <a:extLst>
              <a:ext uri="{FF2B5EF4-FFF2-40B4-BE49-F238E27FC236}">
                <a16:creationId xmlns:a16="http://schemas.microsoft.com/office/drawing/2014/main" id="{11F4020E-9BA2-43D7-BBD2-4BD2073F371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95177461"/>
      </p:ext>
    </p:extLst>
  </p:cSld>
  <p:clrMapOvr>
    <a:masterClrMapping/>
  </p:clrMapOvr>
  <mc:AlternateContent xmlns:mc="http://schemas.openxmlformats.org/markup-compatibility/2006">
    <mc:Choice xmlns:p14="http://schemas.microsoft.com/office/powerpoint/2010/main" Requires="p14">
      <p:transition spd="slow" p14:dur="2000" advTm="86458"/>
    </mc:Choice>
    <mc:Fallback>
      <p:transition spd="slow" advTm="86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614DA-B02F-4FFD-96B0-85F2695C56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06"/>
            <a:ext cx="12201098" cy="68608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76B3A5-493A-486E-9673-07E096C0A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188934"/>
            <a:ext cx="12201099" cy="266906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27E98F-322E-45C9-A12D-C0A09C4B6D86}"/>
              </a:ext>
            </a:extLst>
          </p:cNvPr>
          <p:cNvSpPr>
            <a:spLocks noGrp="1"/>
          </p:cNvSpPr>
          <p:nvPr>
            <p:ph type="title"/>
          </p:nvPr>
        </p:nvSpPr>
        <p:spPr>
          <a:xfrm>
            <a:off x="1261872" y="4452182"/>
            <a:ext cx="9692640" cy="1596006"/>
          </a:xfrm>
        </p:spPr>
        <p:txBody>
          <a:bodyPr anchor="ctr">
            <a:normAutofit/>
          </a:bodyPr>
          <a:lstStyle/>
          <a:p>
            <a:r>
              <a:rPr lang="en-GB">
                <a:solidFill>
                  <a:schemeClr val="bg1">
                    <a:alpha val="80000"/>
                  </a:schemeClr>
                </a:solidFill>
              </a:rPr>
              <a:t>Types of evidence</a:t>
            </a:r>
          </a:p>
        </p:txBody>
      </p:sp>
      <p:sp>
        <p:nvSpPr>
          <p:cNvPr id="3" name="Content Placeholder 2">
            <a:extLst>
              <a:ext uri="{FF2B5EF4-FFF2-40B4-BE49-F238E27FC236}">
                <a16:creationId xmlns:a16="http://schemas.microsoft.com/office/drawing/2014/main" id="{87F7C327-91AA-4AFC-A161-DBBF4C3E5D0A}"/>
              </a:ext>
            </a:extLst>
          </p:cNvPr>
          <p:cNvSpPr>
            <a:spLocks noGrp="1"/>
          </p:cNvSpPr>
          <p:nvPr>
            <p:ph idx="1"/>
          </p:nvPr>
        </p:nvSpPr>
        <p:spPr>
          <a:xfrm>
            <a:off x="1261872" y="699990"/>
            <a:ext cx="8595360" cy="3039592"/>
          </a:xfrm>
        </p:spPr>
        <p:txBody>
          <a:bodyPr anchor="ctr">
            <a:normAutofit/>
          </a:bodyPr>
          <a:lstStyle/>
          <a:p>
            <a:pPr marL="0" indent="0">
              <a:buNone/>
            </a:pPr>
            <a:r>
              <a:rPr lang="en-GB" dirty="0"/>
              <a:t>For the purposes of English law, facts that need to be established may be proved or disproved by: </a:t>
            </a:r>
          </a:p>
          <a:p>
            <a:pPr lvl="0"/>
            <a:r>
              <a:rPr lang="en-GB" dirty="0"/>
              <a:t>calling witnesses or reading their witness statements (witness evidence or testimony); </a:t>
            </a:r>
          </a:p>
          <a:p>
            <a:pPr lvl="0"/>
            <a:r>
              <a:rPr lang="en-GB" dirty="0"/>
              <a:t>producing and interpreting documents (documentary evidence- this also includes playing video or tapes of an incident); </a:t>
            </a:r>
          </a:p>
          <a:p>
            <a:pPr lvl="0"/>
            <a:r>
              <a:rPr lang="en-GB" dirty="0"/>
              <a:t>producing / demonstrating / examining objects or exhibits (real evidence); or</a:t>
            </a:r>
          </a:p>
          <a:p>
            <a:pPr lvl="0"/>
            <a:r>
              <a:rPr lang="en-GB" dirty="0"/>
              <a:t>Agreement between the parties.</a:t>
            </a:r>
          </a:p>
          <a:p>
            <a:endParaRPr lang="en-GB" dirty="0"/>
          </a:p>
        </p:txBody>
      </p:sp>
      <p:pic>
        <p:nvPicPr>
          <p:cNvPr id="6" name="Audio 5">
            <a:hlinkClick r:id="" action="ppaction://media"/>
            <a:extLst>
              <a:ext uri="{FF2B5EF4-FFF2-40B4-BE49-F238E27FC236}">
                <a16:creationId xmlns:a16="http://schemas.microsoft.com/office/drawing/2014/main" id="{3CCC1540-B10D-4FD5-A081-320113210C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71926005"/>
      </p:ext>
    </p:extLst>
  </p:cSld>
  <p:clrMapOvr>
    <a:masterClrMapping/>
  </p:clrMapOvr>
  <mc:AlternateContent xmlns:mc="http://schemas.openxmlformats.org/markup-compatibility/2006">
    <mc:Choice xmlns:p14="http://schemas.microsoft.com/office/powerpoint/2010/main" Requires="p14">
      <p:transition spd="slow" p14:dur="2000" advTm="57133"/>
    </mc:Choice>
    <mc:Fallback>
      <p:transition spd="slow" advTm="57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59F72-B255-4824-99CF-5B12D426194D}"/>
              </a:ext>
            </a:extLst>
          </p:cNvPr>
          <p:cNvSpPr>
            <a:spLocks noGrp="1"/>
          </p:cNvSpPr>
          <p:nvPr>
            <p:ph type="title"/>
          </p:nvPr>
        </p:nvSpPr>
        <p:spPr/>
        <p:txBody>
          <a:bodyPr/>
          <a:lstStyle/>
          <a:p>
            <a:r>
              <a:rPr lang="en-GB" dirty="0"/>
              <a:t>Witness evidence</a:t>
            </a:r>
          </a:p>
        </p:txBody>
      </p:sp>
      <p:sp>
        <p:nvSpPr>
          <p:cNvPr id="3" name="Content Placeholder 2">
            <a:extLst>
              <a:ext uri="{FF2B5EF4-FFF2-40B4-BE49-F238E27FC236}">
                <a16:creationId xmlns:a16="http://schemas.microsoft.com/office/drawing/2014/main" id="{F250F499-7C07-4C67-B567-FC263A2DC497}"/>
              </a:ext>
            </a:extLst>
          </p:cNvPr>
          <p:cNvSpPr>
            <a:spLocks noGrp="1"/>
          </p:cNvSpPr>
          <p:nvPr>
            <p:ph idx="1"/>
          </p:nvPr>
        </p:nvSpPr>
        <p:spPr/>
        <p:txBody>
          <a:bodyPr>
            <a:normAutofit lnSpcReduction="10000"/>
          </a:bodyPr>
          <a:lstStyle/>
          <a:p>
            <a:pPr marL="0" indent="0">
              <a:buNone/>
            </a:pPr>
            <a:r>
              <a:rPr lang="en-US" altLang="en-US" u="sng" dirty="0">
                <a:hlinkClick r:id="rId4"/>
              </a:rPr>
              <a:t>s53 YJCEA 1999</a:t>
            </a:r>
            <a:r>
              <a:rPr lang="en-US" altLang="en-US" dirty="0">
                <a:hlinkClick r:id="rId4"/>
              </a:rPr>
              <a:t> </a:t>
            </a:r>
            <a:r>
              <a:rPr lang="en-US" altLang="en-US" dirty="0"/>
              <a:t>presumes all witnesses are competent</a:t>
            </a:r>
          </a:p>
          <a:p>
            <a:pPr marL="0" indent="0">
              <a:buNone/>
            </a:pPr>
            <a:r>
              <a:rPr lang="en-GB" dirty="0"/>
              <a:t>“A person is not competent to give evidence in criminal proceedings if it appears to the court that he is not a person who is able to—</a:t>
            </a:r>
          </a:p>
          <a:p>
            <a:pPr marL="0" indent="0">
              <a:buNone/>
            </a:pPr>
            <a:r>
              <a:rPr lang="en-GB" dirty="0"/>
              <a:t>(a)understand questions put to him as a witness, and</a:t>
            </a:r>
          </a:p>
          <a:p>
            <a:pPr marL="0" indent="0">
              <a:buNone/>
            </a:pPr>
            <a:r>
              <a:rPr lang="en-GB" dirty="0"/>
              <a:t>(b)give answers to them which can be understood.”</a:t>
            </a:r>
          </a:p>
          <a:p>
            <a:pPr marL="0" indent="0">
              <a:buNone/>
            </a:pPr>
            <a:r>
              <a:rPr lang="en-GB" dirty="0">
                <a:hlinkClick r:id="rId5"/>
              </a:rPr>
              <a:t>S54 YJCEA 1999 </a:t>
            </a:r>
            <a:r>
              <a:rPr lang="en-GB" dirty="0"/>
              <a:t>describes process if competence is challenged. </a:t>
            </a:r>
          </a:p>
          <a:p>
            <a:pPr marL="0" indent="0">
              <a:buNone/>
            </a:pPr>
            <a:r>
              <a:rPr lang="en-GB" dirty="0"/>
              <a:t>If a witness is competent they give ‘sworn’ evidence (oath or affirmation).</a:t>
            </a:r>
          </a:p>
          <a:p>
            <a:pPr marL="0" indent="0">
              <a:buNone/>
            </a:pPr>
            <a:r>
              <a:rPr lang="en-GB" dirty="0"/>
              <a:t>If witness is under 14 may not be sworn but court has power to receive their evidence unsworn if they are competent.</a:t>
            </a:r>
          </a:p>
          <a:p>
            <a:pPr marL="0" indent="0">
              <a:buNone/>
            </a:pPr>
            <a:r>
              <a:rPr lang="en-GB" dirty="0"/>
              <a:t>Defendant is never competent to give evidence for prosecution in case against him (s53 (4)).</a:t>
            </a:r>
          </a:p>
          <a:p>
            <a:endParaRPr lang="en-GB" dirty="0"/>
          </a:p>
        </p:txBody>
      </p:sp>
      <p:pic>
        <p:nvPicPr>
          <p:cNvPr id="5" name="Audio 4">
            <a:hlinkClick r:id="" action="ppaction://media"/>
            <a:extLst>
              <a:ext uri="{FF2B5EF4-FFF2-40B4-BE49-F238E27FC236}">
                <a16:creationId xmlns:a16="http://schemas.microsoft.com/office/drawing/2014/main" id="{85D0B701-3862-46F4-89DA-EAF8DE134E5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34278115"/>
      </p:ext>
    </p:extLst>
  </p:cSld>
  <p:clrMapOvr>
    <a:masterClrMapping/>
  </p:clrMapOvr>
  <mc:AlternateContent xmlns:mc="http://schemas.openxmlformats.org/markup-compatibility/2006">
    <mc:Choice xmlns:p14="http://schemas.microsoft.com/office/powerpoint/2010/main" Requires="p14">
      <p:transition spd="slow" p14:dur="2000" advTm="98021"/>
    </mc:Choice>
    <mc:Fallback>
      <p:transition spd="slow" advTm="980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4CD9E-D61E-4E06-B2F1-C06E3D96921E}"/>
              </a:ext>
            </a:extLst>
          </p:cNvPr>
          <p:cNvSpPr>
            <a:spLocks noGrp="1"/>
          </p:cNvSpPr>
          <p:nvPr>
            <p:ph type="title"/>
          </p:nvPr>
        </p:nvSpPr>
        <p:spPr>
          <a:xfrm>
            <a:off x="1261872" y="365760"/>
            <a:ext cx="9692640" cy="1325562"/>
          </a:xfrm>
        </p:spPr>
        <p:txBody>
          <a:bodyPr>
            <a:normAutofit/>
          </a:bodyPr>
          <a:lstStyle/>
          <a:p>
            <a:r>
              <a:rPr lang="en-GB"/>
              <a:t>Compellable witness?</a:t>
            </a:r>
            <a:endParaRPr lang="en-GB" dirty="0"/>
          </a:p>
        </p:txBody>
      </p:sp>
      <p:sp>
        <p:nvSpPr>
          <p:cNvPr id="3" name="Content Placeholder 2">
            <a:extLst>
              <a:ext uri="{FF2B5EF4-FFF2-40B4-BE49-F238E27FC236}">
                <a16:creationId xmlns:a16="http://schemas.microsoft.com/office/drawing/2014/main" id="{FD9ACD80-BACC-4367-AD2E-A0DEB98D56B5}"/>
              </a:ext>
            </a:extLst>
          </p:cNvPr>
          <p:cNvSpPr>
            <a:spLocks noGrp="1"/>
          </p:cNvSpPr>
          <p:nvPr>
            <p:ph idx="1"/>
          </p:nvPr>
        </p:nvSpPr>
        <p:spPr>
          <a:xfrm>
            <a:off x="1261872" y="1828800"/>
            <a:ext cx="8595360" cy="4351337"/>
          </a:xfrm>
        </p:spPr>
        <p:txBody>
          <a:bodyPr>
            <a:normAutofit/>
          </a:bodyPr>
          <a:lstStyle/>
          <a:p>
            <a:pPr marL="0" indent="0">
              <a:buNone/>
            </a:pPr>
            <a:r>
              <a:rPr lang="en-GB" altLang="en-US"/>
              <a:t>Competent witnesses are generally compellable subject to two exceptions:</a:t>
            </a:r>
          </a:p>
          <a:p>
            <a:pPr marL="0" indent="0">
              <a:buNone/>
            </a:pPr>
            <a:endParaRPr lang="en-GB" altLang="en-US"/>
          </a:p>
          <a:p>
            <a:pPr lvl="1"/>
            <a:r>
              <a:rPr lang="en-GB" altLang="en-US"/>
              <a:t>The Defendant is not compellable for the prosecution</a:t>
            </a:r>
          </a:p>
          <a:p>
            <a:pPr lvl="1"/>
            <a:r>
              <a:rPr lang="en-GB" altLang="en-US"/>
              <a:t>The D’s spouse is not compellable for the prosecution unless </a:t>
            </a:r>
            <a:r>
              <a:rPr lang="en-GB" altLang="en-US" u="sng">
                <a:hlinkClick r:id="rId4"/>
              </a:rPr>
              <a:t>s80(3) PACE</a:t>
            </a:r>
            <a:r>
              <a:rPr lang="en-GB" altLang="en-US">
                <a:hlinkClick r:id="rId4"/>
              </a:rPr>
              <a:t> </a:t>
            </a:r>
            <a:r>
              <a:rPr lang="en-GB" altLang="en-US"/>
              <a:t>applies (but is compellable for the defence)</a:t>
            </a:r>
          </a:p>
          <a:p>
            <a:endParaRPr lang="en-GB" dirty="0"/>
          </a:p>
        </p:txBody>
      </p:sp>
      <p:sp>
        <p:nvSpPr>
          <p:cNvPr id="19"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Audio 4">
            <a:hlinkClick r:id="" action="ppaction://media"/>
            <a:extLst>
              <a:ext uri="{FF2B5EF4-FFF2-40B4-BE49-F238E27FC236}">
                <a16:creationId xmlns:a16="http://schemas.microsoft.com/office/drawing/2014/main" id="{CEDAAC83-DDC1-401D-AB79-50B80FF8CC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4369297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3099"/>
    </mc:Choice>
    <mc:Fallback>
      <p:transition spd="slow" advTm="93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0B3D270-B19D-4DB8-BD3C-3E707485B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5416" cy="6858000"/>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9393D9-41E0-41A0-8DBE-16DF2B4F85CE}"/>
              </a:ext>
            </a:extLst>
          </p:cNvPr>
          <p:cNvSpPr>
            <a:spLocks noGrp="1"/>
          </p:cNvSpPr>
          <p:nvPr>
            <p:ph type="title"/>
          </p:nvPr>
        </p:nvSpPr>
        <p:spPr>
          <a:xfrm>
            <a:off x="566058" y="836023"/>
            <a:ext cx="2718788" cy="5183777"/>
          </a:xfrm>
        </p:spPr>
        <p:txBody>
          <a:bodyPr anchor="ctr">
            <a:normAutofit/>
          </a:bodyPr>
          <a:lstStyle/>
          <a:p>
            <a:r>
              <a:rPr lang="en-GB" sz="3600">
                <a:solidFill>
                  <a:srgbClr val="FFFFFF"/>
                </a:solidFill>
              </a:rPr>
              <a:t>Does the defendant need to testify?</a:t>
            </a:r>
          </a:p>
        </p:txBody>
      </p:sp>
      <p:sp>
        <p:nvSpPr>
          <p:cNvPr id="11" name="Rectangle 10">
            <a:extLst>
              <a:ext uri="{FF2B5EF4-FFF2-40B4-BE49-F238E27FC236}">
                <a16:creationId xmlns:a16="http://schemas.microsoft.com/office/drawing/2014/main" id="{49BDAF94-B52E-4307-B54C-EF413086F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B4CC7EF3-7D0E-4B9F-B68A-87956B699AEF}"/>
              </a:ext>
            </a:extLst>
          </p:cNvPr>
          <p:cNvGraphicFramePr>
            <a:graphicFrameLocks noGrp="1"/>
          </p:cNvGraphicFramePr>
          <p:nvPr>
            <p:ph idx="1"/>
            <p:extLst>
              <p:ext uri="{D42A27DB-BD31-4B8C-83A1-F6EECF244321}">
                <p14:modId xmlns:p14="http://schemas.microsoft.com/office/powerpoint/2010/main" val="1084542112"/>
              </p:ext>
            </p:extLst>
          </p:nvPr>
        </p:nvGraphicFramePr>
        <p:xfrm>
          <a:off x="4658815" y="804672"/>
          <a:ext cx="5990136" cy="52620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AF59E8C2-02E5-4823-98AD-3D9ACB63B68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32647559"/>
      </p:ext>
    </p:extLst>
  </p:cSld>
  <p:clrMapOvr>
    <a:masterClrMapping/>
  </p:clrMapOvr>
  <mc:AlternateContent xmlns:mc="http://schemas.openxmlformats.org/markup-compatibility/2006">
    <mc:Choice xmlns:p14="http://schemas.microsoft.com/office/powerpoint/2010/main" Requires="p14">
      <p:transition spd="slow" p14:dur="2000" advTm="40970"/>
    </mc:Choice>
    <mc:Fallback>
      <p:transition spd="slow" advTm="40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09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D24413-1DB7-4EE9-BC96-EC68C5E0D30C}"/>
              </a:ext>
            </a:extLst>
          </p:cNvPr>
          <p:cNvSpPr>
            <a:spLocks noGrp="1"/>
          </p:cNvSpPr>
          <p:nvPr>
            <p:ph type="title"/>
          </p:nvPr>
        </p:nvSpPr>
        <p:spPr>
          <a:xfrm>
            <a:off x="1261871" y="365760"/>
            <a:ext cx="9858383" cy="1325562"/>
          </a:xfrm>
        </p:spPr>
        <p:txBody>
          <a:bodyPr>
            <a:normAutofit/>
          </a:bodyPr>
          <a:lstStyle/>
          <a:p>
            <a:r>
              <a:rPr lang="en-GB" dirty="0"/>
              <a:t>Examination in chief</a:t>
            </a:r>
          </a:p>
        </p:txBody>
      </p:sp>
      <p:sp>
        <p:nvSpPr>
          <p:cNvPr id="11" name="Rectangle 10">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3724"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A234A5D2-37C1-4DD7-86B7-12EAE9663C40}"/>
              </a:ext>
            </a:extLst>
          </p:cNvPr>
          <p:cNvGraphicFramePr>
            <a:graphicFrameLocks noGrp="1"/>
          </p:cNvGraphicFramePr>
          <p:nvPr>
            <p:ph idx="1"/>
            <p:extLst>
              <p:ext uri="{D42A27DB-BD31-4B8C-83A1-F6EECF244321}">
                <p14:modId xmlns:p14="http://schemas.microsoft.com/office/powerpoint/2010/main" val="1259870406"/>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D02E3019-68F5-41A5-BCDE-8A3547BDA5D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71613982"/>
      </p:ext>
    </p:extLst>
  </p:cSld>
  <p:clrMapOvr>
    <a:masterClrMapping/>
  </p:clrMapOvr>
  <mc:AlternateContent xmlns:mc="http://schemas.openxmlformats.org/markup-compatibility/2006">
    <mc:Choice xmlns:p14="http://schemas.microsoft.com/office/powerpoint/2010/main" Requires="p14">
      <p:transition spd="slow" p14:dur="2000" advTm="227172"/>
    </mc:Choice>
    <mc:Fallback>
      <p:transition spd="slow" advTm="227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D285B-CD03-4E50-9272-88FE186CC8D5}"/>
              </a:ext>
            </a:extLst>
          </p:cNvPr>
          <p:cNvSpPr>
            <a:spLocks noGrp="1"/>
          </p:cNvSpPr>
          <p:nvPr>
            <p:ph type="title"/>
          </p:nvPr>
        </p:nvSpPr>
        <p:spPr>
          <a:xfrm>
            <a:off x="1261872" y="365760"/>
            <a:ext cx="9692640" cy="1325562"/>
          </a:xfrm>
        </p:spPr>
        <p:txBody>
          <a:bodyPr>
            <a:normAutofit/>
          </a:bodyPr>
          <a:lstStyle/>
          <a:p>
            <a:r>
              <a:rPr lang="en-GB" dirty="0"/>
              <a:t>Cross-examination</a:t>
            </a:r>
          </a:p>
        </p:txBody>
      </p:sp>
      <p:sp>
        <p:nvSpPr>
          <p:cNvPr id="3" name="Content Placeholder 2">
            <a:extLst>
              <a:ext uri="{FF2B5EF4-FFF2-40B4-BE49-F238E27FC236}">
                <a16:creationId xmlns:a16="http://schemas.microsoft.com/office/drawing/2014/main" id="{908C4DBE-FCCD-4176-A882-B9D7D38D7C02}"/>
              </a:ext>
            </a:extLst>
          </p:cNvPr>
          <p:cNvSpPr>
            <a:spLocks noGrp="1"/>
          </p:cNvSpPr>
          <p:nvPr>
            <p:ph idx="1"/>
          </p:nvPr>
        </p:nvSpPr>
        <p:spPr>
          <a:xfrm>
            <a:off x="1261872" y="1828800"/>
            <a:ext cx="8595360" cy="4351337"/>
          </a:xfrm>
        </p:spPr>
        <p:txBody>
          <a:bodyPr>
            <a:normAutofit/>
          </a:bodyPr>
          <a:lstStyle/>
          <a:p>
            <a:pPr marL="0" indent="0">
              <a:buNone/>
            </a:pPr>
            <a:r>
              <a:rPr lang="en-GB" dirty="0"/>
              <a:t>Cross-examination is questioning of witnesses called by other parties. </a:t>
            </a:r>
          </a:p>
          <a:p>
            <a:pPr marL="0" indent="0">
              <a:buNone/>
            </a:pPr>
            <a:r>
              <a:rPr lang="en-GB" dirty="0"/>
              <a:t>Aims to;</a:t>
            </a:r>
          </a:p>
          <a:p>
            <a:r>
              <a:rPr lang="en-GB" dirty="0"/>
              <a:t>Challenge evidence called by other side.</a:t>
            </a:r>
          </a:p>
          <a:p>
            <a:r>
              <a:rPr lang="en-GB" dirty="0"/>
              <a:t>Extract evidence which is missing in other side’s evidence.</a:t>
            </a:r>
          </a:p>
          <a:p>
            <a:r>
              <a:rPr lang="en-GB" dirty="0"/>
              <a:t>Undermine credibility of witness.</a:t>
            </a:r>
          </a:p>
          <a:p>
            <a:pPr marL="0" indent="0">
              <a:buNone/>
            </a:pPr>
            <a:r>
              <a:rPr lang="en-GB" dirty="0"/>
              <a:t>May (and should) ask leading questions.</a:t>
            </a:r>
          </a:p>
          <a:p>
            <a:pPr marL="0" indent="0">
              <a:buNone/>
            </a:pPr>
            <a:r>
              <a:rPr lang="en-GB" dirty="0"/>
              <a:t>Must challenge evidence which is given which is disputed.</a:t>
            </a:r>
          </a:p>
          <a:p>
            <a:endParaRPr lang="en-GB" dirty="0"/>
          </a:p>
        </p:txBody>
      </p:sp>
      <p:sp>
        <p:nvSpPr>
          <p:cNvPr id="10"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AAA6B89E-316F-48BB-BC95-BC4E3A1A35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495877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95767"/>
    </mc:Choice>
    <mc:Fallback>
      <p:transition spd="slow" advTm="195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AD430-5CD2-4E70-8362-51D9DCDA71B2}"/>
              </a:ext>
            </a:extLst>
          </p:cNvPr>
          <p:cNvSpPr>
            <a:spLocks noGrp="1"/>
          </p:cNvSpPr>
          <p:nvPr>
            <p:ph type="title"/>
          </p:nvPr>
        </p:nvSpPr>
        <p:spPr>
          <a:xfrm>
            <a:off x="1261872" y="365760"/>
            <a:ext cx="9692640" cy="1325562"/>
          </a:xfrm>
        </p:spPr>
        <p:txBody>
          <a:bodyPr>
            <a:normAutofit/>
          </a:bodyPr>
          <a:lstStyle/>
          <a:p>
            <a:r>
              <a:rPr lang="en-GB" dirty="0"/>
              <a:t>Exclusion of prosecution evidence</a:t>
            </a:r>
          </a:p>
        </p:txBody>
      </p:sp>
      <p:sp>
        <p:nvSpPr>
          <p:cNvPr id="3" name="Content Placeholder 2">
            <a:extLst>
              <a:ext uri="{FF2B5EF4-FFF2-40B4-BE49-F238E27FC236}">
                <a16:creationId xmlns:a16="http://schemas.microsoft.com/office/drawing/2014/main" id="{0F1E8B59-2A2E-4368-844A-581E7DE3776A}"/>
              </a:ext>
            </a:extLst>
          </p:cNvPr>
          <p:cNvSpPr>
            <a:spLocks noGrp="1"/>
          </p:cNvSpPr>
          <p:nvPr>
            <p:ph idx="1"/>
          </p:nvPr>
        </p:nvSpPr>
        <p:spPr>
          <a:xfrm>
            <a:off x="1261872" y="1828800"/>
            <a:ext cx="8595360" cy="4351337"/>
          </a:xfrm>
        </p:spPr>
        <p:txBody>
          <a:bodyPr>
            <a:normAutofit/>
          </a:bodyPr>
          <a:lstStyle/>
          <a:p>
            <a:r>
              <a:rPr lang="en-GB" dirty="0"/>
              <a:t>S78 PACE 1984</a:t>
            </a:r>
          </a:p>
          <a:p>
            <a:pPr marL="0" indent="0">
              <a:buNone/>
            </a:pPr>
            <a:r>
              <a:rPr lang="en-GB" dirty="0"/>
              <a:t>“(1)In any proceedings the court may refuse to allow evidence on which the prosecution proposes to rely to be given if it appears to the court that, having regard to all the circumstances, including the circumstances in which the evidence was obtained, the admission of the evidence would have such an adverse effect on the fairness of the proceedings that the court ought not to admit it.”</a:t>
            </a:r>
          </a:p>
          <a:p>
            <a:endParaRPr lang="en-GB" dirty="0"/>
          </a:p>
        </p:txBody>
      </p:sp>
      <p:sp>
        <p:nvSpPr>
          <p:cNvPr id="10"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14B6266E-DDED-4869-8956-116F5F080F3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2497495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8821"/>
    </mc:Choice>
    <mc:Fallback>
      <p:transition spd="slow" advTm="38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7D1FF-43A7-49A9-8149-926919E85B7B}"/>
              </a:ext>
            </a:extLst>
          </p:cNvPr>
          <p:cNvSpPr>
            <a:spLocks noGrp="1"/>
          </p:cNvSpPr>
          <p:nvPr>
            <p:ph type="title"/>
          </p:nvPr>
        </p:nvSpPr>
        <p:spPr/>
        <p:txBody>
          <a:bodyPr/>
          <a:lstStyle/>
          <a:p>
            <a:r>
              <a:rPr lang="en-GB" dirty="0"/>
              <a:t>S78 PACE</a:t>
            </a:r>
          </a:p>
        </p:txBody>
      </p:sp>
      <p:sp>
        <p:nvSpPr>
          <p:cNvPr id="3" name="Content Placeholder 2">
            <a:extLst>
              <a:ext uri="{FF2B5EF4-FFF2-40B4-BE49-F238E27FC236}">
                <a16:creationId xmlns:a16="http://schemas.microsoft.com/office/drawing/2014/main" id="{B0EA2836-7324-4893-8D4D-F34F938C1B69}"/>
              </a:ext>
            </a:extLst>
          </p:cNvPr>
          <p:cNvSpPr>
            <a:spLocks noGrp="1"/>
          </p:cNvSpPr>
          <p:nvPr>
            <p:ph idx="1"/>
          </p:nvPr>
        </p:nvSpPr>
        <p:spPr/>
        <p:txBody>
          <a:bodyPr/>
          <a:lstStyle/>
          <a:p>
            <a:r>
              <a:rPr lang="en-GB" dirty="0"/>
              <a:t>Acts to preserve the fairness of the proceedings.</a:t>
            </a:r>
          </a:p>
          <a:p>
            <a:r>
              <a:rPr lang="en-GB" dirty="0"/>
              <a:t>The test is often expressed as ‘does the prejudicial value outweigh the probative.’</a:t>
            </a:r>
          </a:p>
          <a:p>
            <a:r>
              <a:rPr lang="en-GB" dirty="0"/>
              <a:t>Applies to any evidence tendered by the prosecution but does not to apply to evidence tendered by defendant.</a:t>
            </a:r>
          </a:p>
          <a:p>
            <a:r>
              <a:rPr lang="en-GB" dirty="0"/>
              <a:t>Application to exclude must be made before evidence is called. </a:t>
            </a:r>
          </a:p>
          <a:p>
            <a:r>
              <a:rPr lang="en-GB" dirty="0"/>
              <a:t>Matter of discretion for the trial judge.</a:t>
            </a:r>
          </a:p>
          <a:p>
            <a:r>
              <a:rPr lang="en-GB" dirty="0"/>
              <a:t>Will look at fairness of proceedings as a whole.</a:t>
            </a:r>
          </a:p>
          <a:p>
            <a:r>
              <a:rPr lang="en-GB" dirty="0"/>
              <a:t>No need for police impropriety or breach of PACE but may be relevant.</a:t>
            </a:r>
          </a:p>
          <a:p>
            <a:endParaRPr lang="en-GB" dirty="0"/>
          </a:p>
        </p:txBody>
      </p:sp>
      <p:pic>
        <p:nvPicPr>
          <p:cNvPr id="4" name="Audio 3">
            <a:hlinkClick r:id="" action="ppaction://media"/>
            <a:extLst>
              <a:ext uri="{FF2B5EF4-FFF2-40B4-BE49-F238E27FC236}">
                <a16:creationId xmlns:a16="http://schemas.microsoft.com/office/drawing/2014/main" id="{323C336F-154E-4F53-BC4E-AFDC1CBB3A5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17753283"/>
      </p:ext>
    </p:extLst>
  </p:cSld>
  <p:clrMapOvr>
    <a:masterClrMapping/>
  </p:clrMapOvr>
  <mc:AlternateContent xmlns:mc="http://schemas.openxmlformats.org/markup-compatibility/2006">
    <mc:Choice xmlns:p14="http://schemas.microsoft.com/office/powerpoint/2010/main" Requires="p14">
      <p:transition spd="slow" p14:dur="2000" advTm="51256"/>
    </mc:Choice>
    <mc:Fallback>
      <p:transition spd="slow" advTm="51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36E515-E2A4-471B-B749-0DAD4BC3A6F0}"/>
              </a:ext>
            </a:extLst>
          </p:cNvPr>
          <p:cNvSpPr>
            <a:spLocks noGrp="1"/>
          </p:cNvSpPr>
          <p:nvPr>
            <p:ph type="title"/>
          </p:nvPr>
        </p:nvSpPr>
        <p:spPr>
          <a:xfrm>
            <a:off x="965198" y="643466"/>
            <a:ext cx="3092718" cy="5528734"/>
          </a:xfrm>
          <a:noFill/>
        </p:spPr>
        <p:txBody>
          <a:bodyPr anchor="t">
            <a:normAutofit/>
          </a:bodyPr>
          <a:lstStyle/>
          <a:p>
            <a:r>
              <a:rPr lang="en-GB" sz="2800">
                <a:solidFill>
                  <a:srgbClr val="FFFFFF"/>
                </a:solidFill>
              </a:rPr>
              <a:t>Examples of s78</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B7F4E5-64A8-4B93-BE05-8309A9262649}"/>
              </a:ext>
            </a:extLst>
          </p:cNvPr>
          <p:cNvSpPr>
            <a:spLocks noGrp="1"/>
          </p:cNvSpPr>
          <p:nvPr>
            <p:ph idx="1"/>
          </p:nvPr>
        </p:nvSpPr>
        <p:spPr>
          <a:xfrm>
            <a:off x="4821898" y="643466"/>
            <a:ext cx="5827472" cy="5571067"/>
          </a:xfrm>
        </p:spPr>
        <p:txBody>
          <a:bodyPr>
            <a:normAutofit/>
          </a:bodyPr>
          <a:lstStyle/>
          <a:p>
            <a:r>
              <a:rPr lang="en-GB" sz="2200"/>
              <a:t>Police have discovered items when searching a property without permission.</a:t>
            </a:r>
          </a:p>
          <a:p>
            <a:r>
              <a:rPr lang="en-GB" sz="2200"/>
              <a:t>Police subterfuge in obtaining evidence.</a:t>
            </a:r>
          </a:p>
          <a:p>
            <a:r>
              <a:rPr lang="en-GB" sz="2200"/>
              <a:t>Questioning a suspect without a caution.</a:t>
            </a:r>
          </a:p>
          <a:p>
            <a:r>
              <a:rPr lang="en-GB" sz="2200"/>
              <a:t>Not conducting an identification procedure when one was necessary.</a:t>
            </a:r>
          </a:p>
          <a:p>
            <a:endParaRPr lang="en-GB" sz="2200"/>
          </a:p>
          <a:p>
            <a:pPr marL="0" indent="0">
              <a:buNone/>
            </a:pPr>
            <a:r>
              <a:rPr lang="en-GB" sz="2200"/>
              <a:t>Judge/magistrates must look at case as a whole. Fact there has been a breach does not of itself render evidence inadmissible.</a:t>
            </a:r>
          </a:p>
          <a:p>
            <a:endParaRPr lang="en-GB" sz="2200"/>
          </a:p>
        </p:txBody>
      </p:sp>
      <p:pic>
        <p:nvPicPr>
          <p:cNvPr id="4" name="Audio 3">
            <a:hlinkClick r:id="" action="ppaction://media"/>
            <a:extLst>
              <a:ext uri="{FF2B5EF4-FFF2-40B4-BE49-F238E27FC236}">
                <a16:creationId xmlns:a16="http://schemas.microsoft.com/office/drawing/2014/main" id="{015A7F6C-4416-45A2-8A2B-F1A0F27EE5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0125233"/>
      </p:ext>
    </p:extLst>
  </p:cSld>
  <p:clrMapOvr>
    <a:masterClrMapping/>
  </p:clrMapOvr>
  <mc:AlternateContent xmlns:mc="http://schemas.openxmlformats.org/markup-compatibility/2006">
    <mc:Choice xmlns:p14="http://schemas.microsoft.com/office/powerpoint/2010/main" Requires="p14">
      <p:transition spd="slow" p14:dur="2000" advTm="41039"/>
    </mc:Choice>
    <mc:Fallback>
      <p:transition spd="slow" advTm="41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09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5F309-B22F-4A88-AB7C-5CDAFF386E4F}"/>
              </a:ext>
            </a:extLst>
          </p:cNvPr>
          <p:cNvSpPr>
            <a:spLocks noGrp="1"/>
          </p:cNvSpPr>
          <p:nvPr>
            <p:ph type="title"/>
          </p:nvPr>
        </p:nvSpPr>
        <p:spPr>
          <a:xfrm>
            <a:off x="1261871" y="365760"/>
            <a:ext cx="9858383" cy="1325562"/>
          </a:xfrm>
        </p:spPr>
        <p:txBody>
          <a:bodyPr>
            <a:normAutofit/>
          </a:bodyPr>
          <a:lstStyle/>
          <a:p>
            <a:r>
              <a:rPr lang="en-GB" dirty="0"/>
              <a:t>Disclosure of evidence</a:t>
            </a:r>
          </a:p>
        </p:txBody>
      </p:sp>
      <p:sp>
        <p:nvSpPr>
          <p:cNvPr id="11" name="Rectangle 10">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3724"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4C320BD-15F8-4AFB-B71A-421E6BD74083}"/>
              </a:ext>
            </a:extLst>
          </p:cNvPr>
          <p:cNvGraphicFramePr>
            <a:graphicFrameLocks noGrp="1"/>
          </p:cNvGraphicFramePr>
          <p:nvPr>
            <p:ph idx="1"/>
            <p:extLst>
              <p:ext uri="{D42A27DB-BD31-4B8C-83A1-F6EECF244321}">
                <p14:modId xmlns:p14="http://schemas.microsoft.com/office/powerpoint/2010/main" val="3827381357"/>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C8FF6D14-0CC9-4048-8F1A-997C69EC7FA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83343043"/>
      </p:ext>
    </p:extLst>
  </p:cSld>
  <p:clrMapOvr>
    <a:masterClrMapping/>
  </p:clrMapOvr>
  <mc:AlternateContent xmlns:mc="http://schemas.openxmlformats.org/markup-compatibility/2006">
    <mc:Choice xmlns:p14="http://schemas.microsoft.com/office/powerpoint/2010/main" Requires="p14">
      <p:transition spd="slow" p14:dur="2000" advTm="131435"/>
    </mc:Choice>
    <mc:Fallback>
      <p:transition spd="slow" advTm="131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58EC8D-68D1-4138-B719-BE00C78AD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 y="0"/>
            <a:ext cx="122072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4579E4-5B5F-42C9-B08F-A904C81B1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2556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5A1DD-44C9-4B97-8ACB-411FF351FB86}"/>
              </a:ext>
            </a:extLst>
          </p:cNvPr>
          <p:cNvSpPr>
            <a:spLocks noGrp="1"/>
          </p:cNvSpPr>
          <p:nvPr>
            <p:ph type="title"/>
          </p:nvPr>
        </p:nvSpPr>
        <p:spPr>
          <a:xfrm rot="16200000">
            <a:off x="-1322904" y="2514944"/>
            <a:ext cx="5054601" cy="1955108"/>
          </a:xfrm>
        </p:spPr>
        <p:txBody>
          <a:bodyPr anchor="b">
            <a:normAutofit/>
          </a:bodyPr>
          <a:lstStyle/>
          <a:p>
            <a:pPr algn="r"/>
            <a:r>
              <a:rPr lang="en-GB" sz="4000">
                <a:solidFill>
                  <a:srgbClr val="FFFFFF"/>
                </a:solidFill>
              </a:rPr>
              <a:t>Statutory regime</a:t>
            </a:r>
          </a:p>
        </p:txBody>
      </p:sp>
      <p:sp>
        <p:nvSpPr>
          <p:cNvPr id="3" name="Content Placeholder 2">
            <a:extLst>
              <a:ext uri="{FF2B5EF4-FFF2-40B4-BE49-F238E27FC236}">
                <a16:creationId xmlns:a16="http://schemas.microsoft.com/office/drawing/2014/main" id="{5343CC49-EC59-4A5F-A9B1-5F7D7D43E267}"/>
              </a:ext>
            </a:extLst>
          </p:cNvPr>
          <p:cNvSpPr>
            <a:spLocks noGrp="1"/>
          </p:cNvSpPr>
          <p:nvPr>
            <p:ph idx="1"/>
          </p:nvPr>
        </p:nvSpPr>
        <p:spPr>
          <a:xfrm>
            <a:off x="3102654" y="965199"/>
            <a:ext cx="6670520" cy="5207002"/>
          </a:xfrm>
          <a:noFill/>
        </p:spPr>
        <p:txBody>
          <a:bodyPr anchor="t">
            <a:normAutofit/>
          </a:bodyPr>
          <a:lstStyle/>
          <a:p>
            <a:r>
              <a:rPr lang="en-GB" sz="2400" dirty="0"/>
              <a:t>Criminal Procedure and Investigations Act 1996 (“CPIA”).</a:t>
            </a:r>
          </a:p>
          <a:p>
            <a:r>
              <a:rPr lang="en-GB" sz="2400" dirty="0">
                <a:hlinkClick r:id="rId4"/>
              </a:rPr>
              <a:t>Code of Practice</a:t>
            </a:r>
            <a:r>
              <a:rPr lang="en-GB" sz="2400" dirty="0"/>
              <a:t>.</a:t>
            </a:r>
          </a:p>
          <a:p>
            <a:r>
              <a:rPr lang="en-GB" sz="2400" dirty="0"/>
              <a:t>Police under a duty to collect and retain evidence including recording information from any witnesses they speak to.</a:t>
            </a:r>
          </a:p>
          <a:p>
            <a:r>
              <a:rPr lang="en-GB" sz="2400" dirty="0"/>
              <a:t>Some of this will be the evidence which makes up the prosecution case.</a:t>
            </a:r>
          </a:p>
          <a:p>
            <a:r>
              <a:rPr lang="en-GB" sz="2400" dirty="0"/>
              <a:t>Some of this will be ‘unused material.’</a:t>
            </a:r>
          </a:p>
          <a:p>
            <a:endParaRPr lang="en-GB" sz="2400" dirty="0"/>
          </a:p>
        </p:txBody>
      </p:sp>
      <p:sp>
        <p:nvSpPr>
          <p:cNvPr id="12" name="Rectangle 11">
            <a:extLst>
              <a:ext uri="{FF2B5EF4-FFF2-40B4-BE49-F238E27FC236}">
                <a16:creationId xmlns:a16="http://schemas.microsoft.com/office/drawing/2014/main" id="{B41BF6CF-E1B8-4EE2-9AE1-86A58DAFD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5AC1AE0E-C661-4504-8962-CDB6CFFC59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68519780"/>
      </p:ext>
    </p:extLst>
  </p:cSld>
  <p:clrMapOvr>
    <a:masterClrMapping/>
  </p:clrMapOvr>
  <mc:AlternateContent xmlns:mc="http://schemas.openxmlformats.org/markup-compatibility/2006">
    <mc:Choice xmlns:p14="http://schemas.microsoft.com/office/powerpoint/2010/main" Requires="p14">
      <p:transition spd="slow" p14:dur="2000" advTm="107402"/>
    </mc:Choice>
    <mc:Fallback>
      <p:transition spd="slow" advTm="107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B347B-4171-4986-BC82-9A0F9454DACB}"/>
              </a:ext>
            </a:extLst>
          </p:cNvPr>
          <p:cNvSpPr>
            <a:spLocks noGrp="1"/>
          </p:cNvSpPr>
          <p:nvPr>
            <p:ph type="title"/>
          </p:nvPr>
        </p:nvSpPr>
        <p:spPr>
          <a:xfrm>
            <a:off x="965198" y="643466"/>
            <a:ext cx="3092718" cy="5528734"/>
          </a:xfrm>
          <a:noFill/>
        </p:spPr>
        <p:txBody>
          <a:bodyPr anchor="t">
            <a:normAutofit/>
          </a:bodyPr>
          <a:lstStyle/>
          <a:p>
            <a:r>
              <a:rPr lang="en-GB" sz="2800">
                <a:solidFill>
                  <a:srgbClr val="FFFFFF"/>
                </a:solidFill>
              </a:rPr>
              <a:t>Service of prosecution evidence – Magistrates’ Court</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821093-293D-4EC2-AFF4-BB72ED44F878}"/>
              </a:ext>
            </a:extLst>
          </p:cNvPr>
          <p:cNvSpPr>
            <a:spLocks noGrp="1"/>
          </p:cNvSpPr>
          <p:nvPr>
            <p:ph idx="1"/>
          </p:nvPr>
        </p:nvSpPr>
        <p:spPr>
          <a:xfrm>
            <a:off x="4821898" y="643466"/>
            <a:ext cx="5827472" cy="5571067"/>
          </a:xfrm>
        </p:spPr>
        <p:txBody>
          <a:bodyPr>
            <a:normAutofit/>
          </a:bodyPr>
          <a:lstStyle/>
          <a:p>
            <a:r>
              <a:rPr lang="en-GB" sz="2200" dirty="0"/>
              <a:t>Initial details of the prosecution case </a:t>
            </a:r>
            <a:r>
              <a:rPr lang="en-GB" sz="2200" dirty="0" err="1">
                <a:hlinkClick r:id="rId4"/>
              </a:rPr>
              <a:t>CrPR</a:t>
            </a:r>
            <a:r>
              <a:rPr lang="en-GB" sz="2200" dirty="0">
                <a:hlinkClick r:id="rId4"/>
              </a:rPr>
              <a:t> 8</a:t>
            </a:r>
            <a:endParaRPr lang="en-GB" sz="2200" dirty="0"/>
          </a:p>
          <a:p>
            <a:r>
              <a:rPr lang="en-GB" sz="2200" dirty="0"/>
              <a:t>Must be served ‘as soon as practicable’ and ‘in any event no later than the date of the first hearing.’</a:t>
            </a:r>
          </a:p>
          <a:p>
            <a:r>
              <a:rPr lang="en-GB" sz="2200" dirty="0"/>
              <a:t>If D in custody this should be summary of case and copy of criminal record. (</a:t>
            </a:r>
            <a:r>
              <a:rPr lang="en-GB" sz="2200" dirty="0" err="1"/>
              <a:t>CrPR</a:t>
            </a:r>
            <a:r>
              <a:rPr lang="en-GB" sz="2200" dirty="0"/>
              <a:t> 8.3)</a:t>
            </a:r>
          </a:p>
          <a:p>
            <a:r>
              <a:rPr lang="en-GB" sz="2200" dirty="0"/>
              <a:t>In other cases it should include witness statements, interview and exhibits.</a:t>
            </a:r>
          </a:p>
          <a:p>
            <a:r>
              <a:rPr lang="en-GB" sz="2200" dirty="0"/>
              <a:t>Under  Criminal Practice Direction 3A4 must be sufficient to allow parties to make informed decisions.</a:t>
            </a:r>
          </a:p>
          <a:p>
            <a:endParaRPr lang="en-GB" sz="2200" dirty="0"/>
          </a:p>
        </p:txBody>
      </p:sp>
      <p:pic>
        <p:nvPicPr>
          <p:cNvPr id="5" name="Audio 4">
            <a:hlinkClick r:id="" action="ppaction://media"/>
            <a:extLst>
              <a:ext uri="{FF2B5EF4-FFF2-40B4-BE49-F238E27FC236}">
                <a16:creationId xmlns:a16="http://schemas.microsoft.com/office/drawing/2014/main" id="{4AAF3E27-3352-4AA0-8DBA-A15499415C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73663387"/>
      </p:ext>
    </p:extLst>
  </p:cSld>
  <p:clrMapOvr>
    <a:masterClrMapping/>
  </p:clrMapOvr>
  <mc:AlternateContent xmlns:mc="http://schemas.openxmlformats.org/markup-compatibility/2006">
    <mc:Choice xmlns:p14="http://schemas.microsoft.com/office/powerpoint/2010/main" Requires="p14">
      <p:transition spd="slow" p14:dur="2000" advTm="50712"/>
    </mc:Choice>
    <mc:Fallback>
      <p:transition spd="slow" advTm="50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801627-6861-4EA9-BE98-E0CE33A894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3466" cy="6858000"/>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C1483F-490E-4C8A-8765-1F8AF0C67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0"/>
            <a:ext cx="3736189" cy="6858000"/>
          </a:xfrm>
          <a:prstGeom prst="rect">
            <a:avLst/>
          </a:prstGeom>
          <a:solidFill>
            <a:srgbClr val="2929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DE931-E5CE-4373-99A4-B9BCD702A91A}"/>
              </a:ext>
            </a:extLst>
          </p:cNvPr>
          <p:cNvSpPr>
            <a:spLocks noGrp="1"/>
          </p:cNvSpPr>
          <p:nvPr>
            <p:ph type="title"/>
          </p:nvPr>
        </p:nvSpPr>
        <p:spPr>
          <a:xfrm>
            <a:off x="965198" y="643466"/>
            <a:ext cx="3092718" cy="5528734"/>
          </a:xfrm>
          <a:noFill/>
        </p:spPr>
        <p:txBody>
          <a:bodyPr anchor="t">
            <a:normAutofit/>
          </a:bodyPr>
          <a:lstStyle/>
          <a:p>
            <a:r>
              <a:rPr lang="en-GB" sz="2800" dirty="0">
                <a:solidFill>
                  <a:srgbClr val="FFFFFF"/>
                </a:solidFill>
              </a:rPr>
              <a:t>Continued…</a:t>
            </a:r>
          </a:p>
        </p:txBody>
      </p:sp>
      <p:sp useBgFill="1">
        <p:nvSpPr>
          <p:cNvPr id="12" name="Rectangle 11">
            <a:extLst>
              <a:ext uri="{FF2B5EF4-FFF2-40B4-BE49-F238E27FC236}">
                <a16:creationId xmlns:a16="http://schemas.microsoft.com/office/drawing/2014/main" id="{0249BF42-D05C-4553-9417-7B8695759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654" y="0"/>
            <a:ext cx="691318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77CBD0-449F-4D86-9889-A0C80C56392A}"/>
              </a:ext>
            </a:extLst>
          </p:cNvPr>
          <p:cNvSpPr>
            <a:spLocks noGrp="1"/>
          </p:cNvSpPr>
          <p:nvPr>
            <p:ph idx="1"/>
          </p:nvPr>
        </p:nvSpPr>
        <p:spPr>
          <a:xfrm>
            <a:off x="4821898" y="643466"/>
            <a:ext cx="5827472" cy="5571067"/>
          </a:xfrm>
        </p:spPr>
        <p:txBody>
          <a:bodyPr>
            <a:normAutofit/>
          </a:bodyPr>
          <a:lstStyle/>
          <a:p>
            <a:r>
              <a:rPr lang="en-GB" sz="2200" dirty="0"/>
              <a:t>The magistrates’ have no power to compel the prosecution to serve evidence. R v Dunmow Justices ex </a:t>
            </a:r>
            <a:r>
              <a:rPr lang="en-GB" sz="2200" dirty="0" err="1"/>
              <a:t>parte</a:t>
            </a:r>
            <a:r>
              <a:rPr lang="en-GB" sz="2200" dirty="0"/>
              <a:t> Nash (1993) 157 JP 1153</a:t>
            </a:r>
          </a:p>
          <a:p>
            <a:r>
              <a:rPr lang="en-GB" sz="2200" dirty="0"/>
              <a:t>However the prosecution may not rely on a document which falls within </a:t>
            </a:r>
            <a:r>
              <a:rPr lang="en-GB" sz="2200" dirty="0" err="1"/>
              <a:t>CrPR</a:t>
            </a:r>
            <a:r>
              <a:rPr lang="en-GB" sz="2200" dirty="0"/>
              <a:t> 8.3, unless the defence have had time to consider it.</a:t>
            </a:r>
          </a:p>
          <a:p>
            <a:r>
              <a:rPr lang="en-GB" sz="2200" dirty="0"/>
              <a:t>Under Article 6 of the European Convention on Human Rights the  defendant has a right;</a:t>
            </a:r>
          </a:p>
          <a:p>
            <a:pPr marL="0" indent="0">
              <a:buNone/>
            </a:pPr>
            <a:r>
              <a:rPr lang="en-GB" sz="2200" dirty="0"/>
              <a:t> “to be informed promptly, in a language which he understands and in   detail, of the nature and cause of the accusation against him.”</a:t>
            </a:r>
          </a:p>
          <a:p>
            <a:endParaRPr lang="en-GB" sz="2200" dirty="0"/>
          </a:p>
        </p:txBody>
      </p:sp>
      <p:pic>
        <p:nvPicPr>
          <p:cNvPr id="4" name="Audio 3">
            <a:hlinkClick r:id="" action="ppaction://media"/>
            <a:extLst>
              <a:ext uri="{FF2B5EF4-FFF2-40B4-BE49-F238E27FC236}">
                <a16:creationId xmlns:a16="http://schemas.microsoft.com/office/drawing/2014/main" id="{F80BDDD4-B54A-499D-91CF-52DAD4B0D5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09062733"/>
      </p:ext>
    </p:extLst>
  </p:cSld>
  <p:clrMapOvr>
    <a:masterClrMapping/>
  </p:clrMapOvr>
  <mc:AlternateContent xmlns:mc="http://schemas.openxmlformats.org/markup-compatibility/2006">
    <mc:Choice xmlns:p14="http://schemas.microsoft.com/office/powerpoint/2010/main" Requires="p14">
      <p:transition spd="slow" p14:dur="2000" advTm="41666"/>
    </mc:Choice>
    <mc:Fallback>
      <p:transition spd="slow" advTm="41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FCE1B-4238-4109-AA17-FEA6EEBC80E8}"/>
              </a:ext>
            </a:extLst>
          </p:cNvPr>
          <p:cNvSpPr>
            <a:spLocks noGrp="1"/>
          </p:cNvSpPr>
          <p:nvPr>
            <p:ph type="title"/>
          </p:nvPr>
        </p:nvSpPr>
        <p:spPr>
          <a:xfrm>
            <a:off x="4965290" y="365760"/>
            <a:ext cx="5997678" cy="1325562"/>
          </a:xfrm>
        </p:spPr>
        <p:txBody>
          <a:bodyPr>
            <a:normAutofit/>
          </a:bodyPr>
          <a:lstStyle/>
          <a:p>
            <a:r>
              <a:rPr lang="en-GB" sz="4100"/>
              <a:t>Service of prosecution evidence – Crown Court</a:t>
            </a:r>
          </a:p>
        </p:txBody>
      </p:sp>
      <p:pic>
        <p:nvPicPr>
          <p:cNvPr id="5" name="Picture 4" descr="Front steps and columns of a majestic city building">
            <a:extLst>
              <a:ext uri="{FF2B5EF4-FFF2-40B4-BE49-F238E27FC236}">
                <a16:creationId xmlns:a16="http://schemas.microsoft.com/office/drawing/2014/main" id="{3517CA3C-E1D4-41E5-B9DE-7DC105839ECC}"/>
              </a:ext>
            </a:extLst>
          </p:cNvPr>
          <p:cNvPicPr>
            <a:picLocks noChangeAspect="1"/>
          </p:cNvPicPr>
          <p:nvPr/>
        </p:nvPicPr>
        <p:blipFill rotWithShape="1">
          <a:blip r:embed="rId4"/>
          <a:srcRect l="26180" r="28528" b="-1"/>
          <a:stretch/>
        </p:blipFill>
        <p:spPr>
          <a:xfrm>
            <a:off x="20" y="10"/>
            <a:ext cx="4653291" cy="6857990"/>
          </a:xfrm>
          <a:prstGeom prst="rect">
            <a:avLst/>
          </a:prstGeom>
        </p:spPr>
      </p:pic>
      <p:sp>
        <p:nvSpPr>
          <p:cNvPr id="3" name="Content Placeholder 2">
            <a:extLst>
              <a:ext uri="{FF2B5EF4-FFF2-40B4-BE49-F238E27FC236}">
                <a16:creationId xmlns:a16="http://schemas.microsoft.com/office/drawing/2014/main" id="{8ECB7C96-7529-4201-82F2-17FC5195B92B}"/>
              </a:ext>
            </a:extLst>
          </p:cNvPr>
          <p:cNvSpPr>
            <a:spLocks noGrp="1"/>
          </p:cNvSpPr>
          <p:nvPr>
            <p:ph idx="1"/>
          </p:nvPr>
        </p:nvSpPr>
        <p:spPr>
          <a:xfrm>
            <a:off x="4965290" y="2005739"/>
            <a:ext cx="6015571" cy="4174398"/>
          </a:xfrm>
        </p:spPr>
        <p:txBody>
          <a:bodyPr>
            <a:normAutofit/>
          </a:bodyPr>
          <a:lstStyle/>
          <a:p>
            <a:pPr marL="0" indent="0">
              <a:buNone/>
            </a:pPr>
            <a:r>
              <a:rPr lang="en-GB" dirty="0"/>
              <a:t>If case is sent pursuant to the Crown Court section </a:t>
            </a:r>
            <a:r>
              <a:rPr lang="en-GB" dirty="0">
                <a:hlinkClick r:id="rId5"/>
              </a:rPr>
              <a:t>51 CDA </a:t>
            </a:r>
            <a:r>
              <a:rPr lang="en-GB" dirty="0"/>
              <a:t>the prosecution must serve on the defendant and the Crown Court copies of the documents upon which the prosecution relies.</a:t>
            </a:r>
          </a:p>
          <a:p>
            <a:pPr marL="0" indent="0">
              <a:buNone/>
            </a:pPr>
            <a:r>
              <a:rPr lang="en-GB" dirty="0"/>
              <a:t>This must be done within 70 days (50 if the defendant is in custody)</a:t>
            </a:r>
          </a:p>
          <a:p>
            <a:pPr marL="0" indent="0">
              <a:buNone/>
            </a:pPr>
            <a:r>
              <a:rPr lang="en-GB" dirty="0">
                <a:hlinkClick r:id="rId6"/>
              </a:rPr>
              <a:t>The Crime and Disorder Act 1998 (Service of Prosecution Evidence) Regulations 2005</a:t>
            </a:r>
            <a:endParaRPr lang="en-GB" dirty="0"/>
          </a:p>
          <a:p>
            <a:pPr marL="0" indent="0">
              <a:buNone/>
            </a:pPr>
            <a:r>
              <a:rPr lang="en-GB" dirty="0"/>
              <a:t>The prosecution must serve a draft indictment on the defendant and the court no later than 28 days after the date of service of the evidence (</a:t>
            </a:r>
            <a:r>
              <a:rPr lang="en-GB" dirty="0">
                <a:hlinkClick r:id="rId7"/>
              </a:rPr>
              <a:t>Cr PR 10</a:t>
            </a:r>
            <a:r>
              <a:rPr lang="en-GB" dirty="0"/>
              <a:t>).</a:t>
            </a:r>
          </a:p>
          <a:p>
            <a:endParaRPr lang="en-GB" dirty="0"/>
          </a:p>
        </p:txBody>
      </p:sp>
      <p:pic>
        <p:nvPicPr>
          <p:cNvPr id="4" name="Audio 3">
            <a:hlinkClick r:id="" action="ppaction://media"/>
            <a:extLst>
              <a:ext uri="{FF2B5EF4-FFF2-40B4-BE49-F238E27FC236}">
                <a16:creationId xmlns:a16="http://schemas.microsoft.com/office/drawing/2014/main" id="{3DF4C723-1987-464C-AD1D-9BA8D98AEFA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74877679"/>
      </p:ext>
    </p:extLst>
  </p:cSld>
  <p:clrMapOvr>
    <a:masterClrMapping/>
  </p:clrMapOvr>
  <mc:AlternateContent xmlns:mc="http://schemas.openxmlformats.org/markup-compatibility/2006">
    <mc:Choice xmlns:p14="http://schemas.microsoft.com/office/powerpoint/2010/main" Requires="p14">
      <p:transition spd="slow" p14:dur="2000" advTm="71040"/>
    </mc:Choice>
    <mc:Fallback>
      <p:transition spd="slow" advTm="71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59EE2-3EB7-46E2-8137-8E1ED17B003C}"/>
              </a:ext>
            </a:extLst>
          </p:cNvPr>
          <p:cNvSpPr>
            <a:spLocks noGrp="1"/>
          </p:cNvSpPr>
          <p:nvPr>
            <p:ph type="title"/>
          </p:nvPr>
        </p:nvSpPr>
        <p:spPr/>
        <p:txBody>
          <a:bodyPr/>
          <a:lstStyle/>
          <a:p>
            <a:r>
              <a:rPr lang="en-GB" dirty="0"/>
              <a:t>Unused material</a:t>
            </a:r>
          </a:p>
        </p:txBody>
      </p:sp>
      <p:sp>
        <p:nvSpPr>
          <p:cNvPr id="3" name="Content Placeholder 2">
            <a:extLst>
              <a:ext uri="{FF2B5EF4-FFF2-40B4-BE49-F238E27FC236}">
                <a16:creationId xmlns:a16="http://schemas.microsoft.com/office/drawing/2014/main" id="{1F5ACBA6-00A1-4439-B09F-A8BF691606E5}"/>
              </a:ext>
            </a:extLst>
          </p:cNvPr>
          <p:cNvSpPr>
            <a:spLocks noGrp="1"/>
          </p:cNvSpPr>
          <p:nvPr>
            <p:ph idx="1"/>
          </p:nvPr>
        </p:nvSpPr>
        <p:spPr/>
        <p:txBody>
          <a:bodyPr/>
          <a:lstStyle/>
          <a:p>
            <a:r>
              <a:rPr lang="en-GB" dirty="0"/>
              <a:t>Investigator under a duty to retain all material obtained in a criminal investigation which may be relevant (</a:t>
            </a:r>
            <a:r>
              <a:rPr lang="en-GB" dirty="0">
                <a:hlinkClick r:id="rId4"/>
              </a:rPr>
              <a:t>CPIA Code of Practice Part 5</a:t>
            </a:r>
            <a:r>
              <a:rPr lang="en-GB" dirty="0"/>
              <a:t>)</a:t>
            </a:r>
          </a:p>
          <a:p>
            <a:r>
              <a:rPr lang="en-GB" dirty="0"/>
              <a:t>Material which has been obtained must be recorded on a schedule (</a:t>
            </a:r>
            <a:r>
              <a:rPr lang="en-GB" dirty="0">
                <a:hlinkClick r:id="rId4"/>
              </a:rPr>
              <a:t>CPIA Code of Practice Part 6</a:t>
            </a:r>
            <a:r>
              <a:rPr lang="en-GB" dirty="0"/>
              <a:t>). </a:t>
            </a:r>
          </a:p>
          <a:p>
            <a:r>
              <a:rPr lang="en-GB" dirty="0"/>
              <a:t>Disclosure officer must give schedules and any relevant materials which should be disclosed to the prosecutor (</a:t>
            </a:r>
            <a:r>
              <a:rPr lang="en-GB" dirty="0">
                <a:hlinkClick r:id="rId4"/>
              </a:rPr>
              <a:t>CPIA Code of Practice Part 7</a:t>
            </a:r>
            <a:r>
              <a:rPr lang="en-GB" dirty="0"/>
              <a:t>).</a:t>
            </a:r>
          </a:p>
          <a:p>
            <a:r>
              <a:rPr lang="en-GB" dirty="0"/>
              <a:t>Disclosure officer must make available any material prosecutor requests for review.</a:t>
            </a:r>
          </a:p>
          <a:p>
            <a:r>
              <a:rPr lang="en-GB" dirty="0"/>
              <a:t>Prosecution will need to consider the disclosure test set out in s3 CPIA 1996.</a:t>
            </a:r>
          </a:p>
          <a:p>
            <a:endParaRPr lang="en-GB" dirty="0"/>
          </a:p>
        </p:txBody>
      </p:sp>
      <p:pic>
        <p:nvPicPr>
          <p:cNvPr id="4" name="Audio 3">
            <a:hlinkClick r:id="" action="ppaction://media"/>
            <a:extLst>
              <a:ext uri="{FF2B5EF4-FFF2-40B4-BE49-F238E27FC236}">
                <a16:creationId xmlns:a16="http://schemas.microsoft.com/office/drawing/2014/main" id="{FD7A3B70-611A-4EAF-ACEE-9DE250C680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09552552"/>
      </p:ext>
    </p:extLst>
  </p:cSld>
  <p:clrMapOvr>
    <a:masterClrMapping/>
  </p:clrMapOvr>
  <mc:AlternateContent xmlns:mc="http://schemas.openxmlformats.org/markup-compatibility/2006">
    <mc:Choice xmlns:p14="http://schemas.microsoft.com/office/powerpoint/2010/main" Requires="p14">
      <p:transition spd="slow" p14:dur="2000" advTm="56063"/>
    </mc:Choice>
    <mc:Fallback>
      <p:transition spd="slow" advTm="56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3E841-F835-4576-8828-87B6F1BEA71B}"/>
              </a:ext>
            </a:extLst>
          </p:cNvPr>
          <p:cNvSpPr>
            <a:spLocks noGrp="1"/>
          </p:cNvSpPr>
          <p:nvPr>
            <p:ph type="title"/>
          </p:nvPr>
        </p:nvSpPr>
        <p:spPr>
          <a:xfrm>
            <a:off x="1229032" y="365760"/>
            <a:ext cx="5997678" cy="1325562"/>
          </a:xfrm>
        </p:spPr>
        <p:txBody>
          <a:bodyPr>
            <a:normAutofit/>
          </a:bodyPr>
          <a:lstStyle/>
          <a:p>
            <a:r>
              <a:rPr lang="en-GB" dirty="0"/>
              <a:t>The disclosure test (s3)</a:t>
            </a:r>
          </a:p>
        </p:txBody>
      </p:sp>
      <p:sp>
        <p:nvSpPr>
          <p:cNvPr id="9" name="Rectangle 8">
            <a:extLst>
              <a:ext uri="{FF2B5EF4-FFF2-40B4-BE49-F238E27FC236}">
                <a16:creationId xmlns:a16="http://schemas.microsoft.com/office/drawing/2014/main" id="{60C2BF78-EE5B-49C7-ADD9-58CDBD13E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D125839-DC01-406A-BFE7-BB1583475291}"/>
              </a:ext>
            </a:extLst>
          </p:cNvPr>
          <p:cNvSpPr>
            <a:spLocks noGrp="1"/>
          </p:cNvSpPr>
          <p:nvPr>
            <p:ph idx="1"/>
          </p:nvPr>
        </p:nvSpPr>
        <p:spPr>
          <a:xfrm>
            <a:off x="1211139" y="2005739"/>
            <a:ext cx="6015571" cy="4174398"/>
          </a:xfrm>
        </p:spPr>
        <p:txBody>
          <a:bodyPr>
            <a:normAutofit/>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effectLst/>
                <a:uLnTx/>
                <a:uFillTx/>
                <a:latin typeface="Calibri" panose="020F0502020204030204"/>
                <a:ea typeface="+mn-ea"/>
                <a:cs typeface="+mn-cs"/>
              </a:rPr>
              <a:t>(1)The prosecutor must—</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effectLst/>
                <a:uLnTx/>
                <a:uFillTx/>
                <a:latin typeface="Calibri" panose="020F0502020204030204"/>
                <a:ea typeface="+mn-ea"/>
                <a:cs typeface="+mn-cs"/>
              </a:rPr>
              <a:t>(a) disclose to the accused any prosecution material which has not previously been disclosed to the accused and which might reasonably be considered capable of undermining the case for the prosecution against the accused or of assisting the case for the accused , or</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effectLst/>
                <a:uLnTx/>
                <a:uFillTx/>
                <a:latin typeface="Calibri" panose="020F0502020204030204"/>
                <a:ea typeface="+mn-ea"/>
                <a:cs typeface="+mn-cs"/>
              </a:rPr>
              <a:t>(b)give to the accused a written statement that there is no material of a description mentioned in paragraph (a).</a:t>
            </a:r>
          </a:p>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pc="0" dirty="0">
                <a:latin typeface="Calibri" panose="020F0502020204030204"/>
              </a:rPr>
              <a:t>If unused material meets the test then it will be disclosed to the defence – “initial disclosure of unused material” or “s3 disclosure”</a:t>
            </a:r>
            <a:endParaRPr kumimoji="0" lang="en-GB" b="0" i="0" u="none" strike="noStrike" kern="1200" cap="none" spc="0" normalizeH="0" baseline="0" noProof="0" dirty="0">
              <a:ln>
                <a:noFill/>
              </a:ln>
              <a:effectLst/>
              <a:uLnTx/>
              <a:uFillTx/>
              <a:latin typeface="Calibri" panose="020F0502020204030204"/>
              <a:ea typeface="+mn-ea"/>
              <a:cs typeface="+mn-cs"/>
            </a:endParaRPr>
          </a:p>
          <a:p>
            <a:endParaRPr lang="en-GB" dirty="0"/>
          </a:p>
        </p:txBody>
      </p:sp>
      <p:pic>
        <p:nvPicPr>
          <p:cNvPr id="5" name="Picture 4" descr="Magnifying glass on clear background">
            <a:extLst>
              <a:ext uri="{FF2B5EF4-FFF2-40B4-BE49-F238E27FC236}">
                <a16:creationId xmlns:a16="http://schemas.microsoft.com/office/drawing/2014/main" id="{840E47B4-DF18-40A7-9D68-782CAE07E05A}"/>
              </a:ext>
            </a:extLst>
          </p:cNvPr>
          <p:cNvPicPr>
            <a:picLocks noChangeAspect="1"/>
          </p:cNvPicPr>
          <p:nvPr/>
        </p:nvPicPr>
        <p:blipFill rotWithShape="1">
          <a:blip r:embed="rId4"/>
          <a:srcRect l="40494" r="14214" b="-1"/>
          <a:stretch/>
        </p:blipFill>
        <p:spPr>
          <a:xfrm>
            <a:off x="7538689" y="10"/>
            <a:ext cx="4653311" cy="6857990"/>
          </a:xfrm>
          <a:prstGeom prst="rect">
            <a:avLst/>
          </a:prstGeom>
        </p:spPr>
      </p:pic>
      <p:pic>
        <p:nvPicPr>
          <p:cNvPr id="4" name="Audio 3">
            <a:hlinkClick r:id="" action="ppaction://media"/>
            <a:extLst>
              <a:ext uri="{FF2B5EF4-FFF2-40B4-BE49-F238E27FC236}">
                <a16:creationId xmlns:a16="http://schemas.microsoft.com/office/drawing/2014/main" id="{EA722F87-260D-4889-B6DE-CB593BB7FC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6739789"/>
      </p:ext>
    </p:extLst>
  </p:cSld>
  <p:clrMapOvr>
    <a:masterClrMapping/>
  </p:clrMapOvr>
  <mc:AlternateContent xmlns:mc="http://schemas.openxmlformats.org/markup-compatibility/2006">
    <mc:Choice xmlns:p14="http://schemas.microsoft.com/office/powerpoint/2010/main" Requires="p14">
      <p:transition spd="slow" p14:dur="2000" advTm="133571"/>
    </mc:Choice>
    <mc:Fallback>
      <p:transition spd="slow" advTm="133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89683EB-D202-4B4D-B1BD-8BA6965FB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292840"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36765F76-CF4B-446B-AA92-A8A3A73C2D49}"/>
              </a:ext>
            </a:extLst>
          </p:cNvPr>
          <p:cNvPicPr>
            <a:picLocks noChangeAspect="1"/>
          </p:cNvPicPr>
          <p:nvPr/>
        </p:nvPicPr>
        <p:blipFill rotWithShape="1">
          <a:blip r:embed="rId4">
            <a:alphaModFix amt="35000"/>
          </a:blip>
          <a:srcRect b="9020"/>
          <a:stretch/>
        </p:blipFill>
        <p:spPr>
          <a:xfrm>
            <a:off x="20" y="10"/>
            <a:ext cx="11292820" cy="6857990"/>
          </a:xfrm>
          <a:prstGeom prst="rect">
            <a:avLst/>
          </a:prstGeom>
        </p:spPr>
      </p:pic>
      <p:sp>
        <p:nvSpPr>
          <p:cNvPr id="2" name="Title 1">
            <a:extLst>
              <a:ext uri="{FF2B5EF4-FFF2-40B4-BE49-F238E27FC236}">
                <a16:creationId xmlns:a16="http://schemas.microsoft.com/office/drawing/2014/main" id="{AC84775E-90B6-43A3-B999-ADA5281D4762}"/>
              </a:ext>
            </a:extLst>
          </p:cNvPr>
          <p:cNvSpPr>
            <a:spLocks noGrp="1"/>
          </p:cNvSpPr>
          <p:nvPr>
            <p:ph type="title"/>
          </p:nvPr>
        </p:nvSpPr>
        <p:spPr>
          <a:xfrm>
            <a:off x="1261872" y="365760"/>
            <a:ext cx="9692640" cy="1325562"/>
          </a:xfrm>
        </p:spPr>
        <p:txBody>
          <a:bodyPr>
            <a:normAutofit/>
          </a:bodyPr>
          <a:lstStyle/>
          <a:p>
            <a:r>
              <a:rPr lang="en-GB">
                <a:solidFill>
                  <a:schemeClr val="bg1"/>
                </a:solidFill>
              </a:rPr>
              <a:t>When does prosecution disclosure take place?</a:t>
            </a:r>
          </a:p>
        </p:txBody>
      </p:sp>
      <p:sp>
        <p:nvSpPr>
          <p:cNvPr id="3" name="Content Placeholder 2">
            <a:extLst>
              <a:ext uri="{FF2B5EF4-FFF2-40B4-BE49-F238E27FC236}">
                <a16:creationId xmlns:a16="http://schemas.microsoft.com/office/drawing/2014/main" id="{D5616FD8-82E5-4D2F-8571-13D59545D078}"/>
              </a:ext>
            </a:extLst>
          </p:cNvPr>
          <p:cNvSpPr>
            <a:spLocks noGrp="1"/>
          </p:cNvSpPr>
          <p:nvPr>
            <p:ph idx="1"/>
          </p:nvPr>
        </p:nvSpPr>
        <p:spPr>
          <a:xfrm>
            <a:off x="1261872" y="2005739"/>
            <a:ext cx="8595360" cy="4174398"/>
          </a:xfrm>
        </p:spPr>
        <p:txBody>
          <a:bodyPr>
            <a:normAutofit/>
          </a:bodyPr>
          <a:lstStyle/>
          <a:p>
            <a:pPr marL="0" indent="0">
              <a:buNone/>
            </a:pPr>
            <a:r>
              <a:rPr lang="en-GB" sz="1500">
                <a:solidFill>
                  <a:schemeClr val="bg1"/>
                </a:solidFill>
              </a:rPr>
              <a:t>No regulations currently in place and so </a:t>
            </a:r>
            <a:r>
              <a:rPr lang="en-GB" sz="1500">
                <a:solidFill>
                  <a:schemeClr val="bg1"/>
                </a:solidFill>
                <a:hlinkClick r:id="rId5"/>
              </a:rPr>
              <a:t>s13 CPIA </a:t>
            </a:r>
            <a:r>
              <a:rPr lang="en-GB" sz="1500">
                <a:solidFill>
                  <a:schemeClr val="bg1"/>
                </a:solidFill>
              </a:rPr>
              <a:t>states;</a:t>
            </a:r>
          </a:p>
          <a:p>
            <a:pPr marL="0" indent="0">
              <a:buNone/>
            </a:pPr>
            <a:r>
              <a:rPr lang="en-GB" sz="1500">
                <a:solidFill>
                  <a:schemeClr val="bg1"/>
                </a:solidFill>
              </a:rPr>
              <a:t>The prosecutor must act under this section as soon as is reasonably practicable after—</a:t>
            </a:r>
          </a:p>
          <a:p>
            <a:pPr marL="0" indent="0">
              <a:buNone/>
            </a:pPr>
            <a:r>
              <a:rPr lang="en-GB" sz="1500">
                <a:solidFill>
                  <a:schemeClr val="bg1"/>
                </a:solidFill>
              </a:rPr>
              <a:t>(a)the accused pleads not guilty,</a:t>
            </a:r>
          </a:p>
          <a:p>
            <a:pPr marL="0" indent="0">
              <a:buNone/>
            </a:pPr>
            <a:r>
              <a:rPr lang="en-GB" sz="1500">
                <a:solidFill>
                  <a:schemeClr val="bg1"/>
                </a:solidFill>
              </a:rPr>
              <a:t>(b)the accused is committed for trial,</a:t>
            </a:r>
          </a:p>
          <a:p>
            <a:pPr marL="0" indent="0">
              <a:buNone/>
            </a:pPr>
            <a:r>
              <a:rPr lang="en-GB" sz="1500">
                <a:solidFill>
                  <a:schemeClr val="bg1"/>
                </a:solidFill>
              </a:rPr>
              <a:t>(c)the proceedings are transferred,</a:t>
            </a:r>
          </a:p>
          <a:p>
            <a:pPr marL="0" indent="0">
              <a:buNone/>
            </a:pPr>
            <a:r>
              <a:rPr lang="en-GB" sz="1500">
                <a:solidFill>
                  <a:schemeClr val="bg1"/>
                </a:solidFill>
              </a:rPr>
              <a:t>(ca)copies of the documents containing the evidence on which the charge or charges are based are served on the accused (where this Part applies by virtue of section 1(2)(cc)),</a:t>
            </a:r>
          </a:p>
          <a:p>
            <a:pPr marL="0" indent="0">
              <a:buNone/>
            </a:pPr>
            <a:r>
              <a:rPr lang="en-GB" sz="1500">
                <a:solidFill>
                  <a:schemeClr val="bg1"/>
                </a:solidFill>
              </a:rPr>
              <a:t>(d)the count is included in the indictment (where this Part applies by virtue of section 1(2)(d)), or</a:t>
            </a:r>
          </a:p>
          <a:p>
            <a:pPr marL="0" indent="0">
              <a:buNone/>
            </a:pPr>
            <a:r>
              <a:rPr lang="en-GB" sz="1500">
                <a:solidFill>
                  <a:schemeClr val="bg1"/>
                </a:solidFill>
              </a:rPr>
              <a:t>(e)the bill of indictment is preferred (where this Part applies by virtue of section 1(2)(e) [</a:t>
            </a:r>
            <a:r>
              <a:rPr lang="en-GB" sz="1500">
                <a:solidFill>
                  <a:schemeClr val="bg1"/>
                </a:solidFill>
                <a:hlinkClick r:id="rId6" tooltip="View the commentary text for this item"/>
              </a:rPr>
              <a:t>F2</a:t>
            </a:r>
            <a:r>
              <a:rPr lang="en-GB" sz="1500">
                <a:solidFill>
                  <a:schemeClr val="bg1"/>
                </a:solidFill>
              </a:rPr>
              <a:t>or (f)]).</a:t>
            </a:r>
          </a:p>
          <a:p>
            <a:endParaRPr lang="en-GB" sz="1500">
              <a:solidFill>
                <a:schemeClr val="bg1"/>
              </a:solidFill>
            </a:endParaRPr>
          </a:p>
        </p:txBody>
      </p:sp>
      <p:pic>
        <p:nvPicPr>
          <p:cNvPr id="4" name="Audio 3">
            <a:hlinkClick r:id="" action="ppaction://media"/>
            <a:extLst>
              <a:ext uri="{FF2B5EF4-FFF2-40B4-BE49-F238E27FC236}">
                <a16:creationId xmlns:a16="http://schemas.microsoft.com/office/drawing/2014/main" id="{F20A0E8A-D309-4832-81FB-CA233F82F5E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11697172"/>
      </p:ext>
    </p:extLst>
  </p:cSld>
  <p:clrMapOvr>
    <a:masterClrMapping/>
  </p:clrMapOvr>
  <mc:AlternateContent xmlns:mc="http://schemas.openxmlformats.org/markup-compatibility/2006">
    <mc:Choice xmlns:p14="http://schemas.microsoft.com/office/powerpoint/2010/main" Requires="p14">
      <p:transition spd="slow" p14:dur="2000" advTm="53601"/>
    </mc:Choice>
    <mc:Fallback>
      <p:transition spd="slow" advTm="53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09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2FD33C-F808-4D2A-979D-FA0EB14D0A53}"/>
              </a:ext>
            </a:extLst>
          </p:cNvPr>
          <p:cNvSpPr>
            <a:spLocks noGrp="1"/>
          </p:cNvSpPr>
          <p:nvPr>
            <p:ph type="title"/>
          </p:nvPr>
        </p:nvSpPr>
        <p:spPr>
          <a:xfrm>
            <a:off x="1261871" y="365760"/>
            <a:ext cx="9858383" cy="1325562"/>
          </a:xfrm>
        </p:spPr>
        <p:txBody>
          <a:bodyPr>
            <a:normAutofit/>
          </a:bodyPr>
          <a:lstStyle/>
          <a:p>
            <a:r>
              <a:rPr lang="en-GB" dirty="0"/>
              <a:t>When does disclosure take place?</a:t>
            </a:r>
          </a:p>
        </p:txBody>
      </p:sp>
      <p:sp>
        <p:nvSpPr>
          <p:cNvPr id="11" name="Rectangle 10">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3724"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76B0CEF-AFC6-49D2-BAF7-B120E618B5E8}"/>
              </a:ext>
            </a:extLst>
          </p:cNvPr>
          <p:cNvGraphicFramePr>
            <a:graphicFrameLocks noGrp="1"/>
          </p:cNvGraphicFramePr>
          <p:nvPr>
            <p:ph idx="1"/>
            <p:extLst>
              <p:ext uri="{D42A27DB-BD31-4B8C-83A1-F6EECF244321}">
                <p14:modId xmlns:p14="http://schemas.microsoft.com/office/powerpoint/2010/main" val="4173664093"/>
              </p:ext>
            </p:extLst>
          </p:nvPr>
        </p:nvGraphicFramePr>
        <p:xfrm>
          <a:off x="1262063" y="2013055"/>
          <a:ext cx="9858191" cy="420147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16CA0B98-EDF5-4146-807D-4F6955642DE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91987804"/>
      </p:ext>
    </p:extLst>
  </p:cSld>
  <p:clrMapOvr>
    <a:masterClrMapping/>
  </p:clrMapOvr>
  <mc:AlternateContent xmlns:mc="http://schemas.openxmlformats.org/markup-compatibility/2006">
    <mc:Choice xmlns:p14="http://schemas.microsoft.com/office/powerpoint/2010/main" Requires="p14">
      <p:transition spd="slow" p14:dur="2000" advTm="12212"/>
    </mc:Choice>
    <mc:Fallback>
      <p:transition spd="slow" advTm="12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06378C3-EA41-4A0B-8144-97AF179E9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869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ABC575D-863A-449B-AA18-A22D2A84C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752" y="0"/>
            <a:ext cx="5165308"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281707-AE0D-49B3-8982-CD8CB772B2B4}"/>
              </a:ext>
            </a:extLst>
          </p:cNvPr>
          <p:cNvSpPr>
            <a:spLocks noGrp="1"/>
          </p:cNvSpPr>
          <p:nvPr>
            <p:ph type="title"/>
          </p:nvPr>
        </p:nvSpPr>
        <p:spPr>
          <a:xfrm>
            <a:off x="6485993" y="643465"/>
            <a:ext cx="4419074" cy="5560272"/>
          </a:xfrm>
        </p:spPr>
        <p:txBody>
          <a:bodyPr anchor="ctr">
            <a:normAutofit/>
          </a:bodyPr>
          <a:lstStyle/>
          <a:p>
            <a:r>
              <a:rPr lang="en-GB" dirty="0"/>
              <a:t>Public interest immunity</a:t>
            </a:r>
          </a:p>
        </p:txBody>
      </p:sp>
      <p:sp>
        <p:nvSpPr>
          <p:cNvPr id="3" name="Content Placeholder 2">
            <a:extLst>
              <a:ext uri="{FF2B5EF4-FFF2-40B4-BE49-F238E27FC236}">
                <a16:creationId xmlns:a16="http://schemas.microsoft.com/office/drawing/2014/main" id="{C48C5BD1-7852-49CB-BBD0-AA547A2B8B2B}"/>
              </a:ext>
            </a:extLst>
          </p:cNvPr>
          <p:cNvSpPr>
            <a:spLocks noGrp="1"/>
          </p:cNvSpPr>
          <p:nvPr>
            <p:ph idx="1"/>
          </p:nvPr>
        </p:nvSpPr>
        <p:spPr>
          <a:xfrm>
            <a:off x="1732248" y="643465"/>
            <a:ext cx="4009730" cy="5528735"/>
          </a:xfrm>
        </p:spPr>
        <p:txBody>
          <a:bodyPr anchor="ctr">
            <a:normAutofit/>
          </a:bodyPr>
          <a:lstStyle/>
          <a:p>
            <a:pPr marL="0" indent="0">
              <a:buNone/>
            </a:pPr>
            <a:r>
              <a:rPr lang="en-GB" dirty="0"/>
              <a:t>Common law principle retained by </a:t>
            </a:r>
            <a:r>
              <a:rPr lang="en-GB" dirty="0">
                <a:hlinkClick r:id="rId4"/>
              </a:rPr>
              <a:t>CPIA 21(2)</a:t>
            </a:r>
            <a:r>
              <a:rPr lang="en-GB" dirty="0"/>
              <a:t>.</a:t>
            </a:r>
          </a:p>
          <a:p>
            <a:pPr marL="0" indent="0">
              <a:buNone/>
            </a:pPr>
            <a:r>
              <a:rPr lang="en-GB" dirty="0"/>
              <a:t>Where material meets the criteria for disclosure but to disclose would compromise some important public interest.</a:t>
            </a:r>
          </a:p>
          <a:p>
            <a:pPr marL="0" indent="0">
              <a:buNone/>
            </a:pPr>
            <a:r>
              <a:rPr lang="en-GB" dirty="0"/>
              <a:t>If this arises prosecution must make an application to the court for permission to withhold disclosure.</a:t>
            </a:r>
          </a:p>
          <a:p>
            <a:pPr marL="0" indent="0">
              <a:buNone/>
            </a:pPr>
            <a:r>
              <a:rPr lang="en-GB" dirty="0"/>
              <a:t>Defence must be informed of the application and should be permitted to make representations unless to do so would be tantamount to revealing what it is sought to disclose. In exceptional cases may be without notice.</a:t>
            </a:r>
          </a:p>
          <a:p>
            <a:endParaRPr lang="en-GB" dirty="0"/>
          </a:p>
        </p:txBody>
      </p:sp>
      <p:sp>
        <p:nvSpPr>
          <p:cNvPr id="12" name="Rectangle 11">
            <a:extLst>
              <a:ext uri="{FF2B5EF4-FFF2-40B4-BE49-F238E27FC236}">
                <a16:creationId xmlns:a16="http://schemas.microsoft.com/office/drawing/2014/main" id="{732A87A1-E008-492C-8D91-EA0B5488D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A61C7E9A-BFAC-4CC8-BC69-CA993478DE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554265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6264"/>
    </mc:Choice>
    <mc:Fallback>
      <p:transition spd="slow" advTm="16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3E61B-F64E-437A-BD86-951BD3E316AF}"/>
              </a:ext>
            </a:extLst>
          </p:cNvPr>
          <p:cNvSpPr>
            <a:spLocks noGrp="1"/>
          </p:cNvSpPr>
          <p:nvPr>
            <p:ph type="title"/>
          </p:nvPr>
        </p:nvSpPr>
        <p:spPr/>
        <p:txBody>
          <a:bodyPr/>
          <a:lstStyle/>
          <a:p>
            <a:r>
              <a:rPr lang="en-GB" dirty="0"/>
              <a:t>Defence’s obligations</a:t>
            </a:r>
          </a:p>
        </p:txBody>
      </p:sp>
      <p:sp>
        <p:nvSpPr>
          <p:cNvPr id="3" name="Content Placeholder 2">
            <a:extLst>
              <a:ext uri="{FF2B5EF4-FFF2-40B4-BE49-F238E27FC236}">
                <a16:creationId xmlns:a16="http://schemas.microsoft.com/office/drawing/2014/main" id="{6384E6FA-E0FA-49DE-9636-ADB25CF14520}"/>
              </a:ext>
            </a:extLst>
          </p:cNvPr>
          <p:cNvSpPr>
            <a:spLocks noGrp="1"/>
          </p:cNvSpPr>
          <p:nvPr>
            <p:ph idx="1"/>
          </p:nvPr>
        </p:nvSpPr>
        <p:spPr/>
        <p:txBody>
          <a:bodyPr/>
          <a:lstStyle/>
          <a:p>
            <a:pPr marL="0" indent="0">
              <a:buNone/>
            </a:pPr>
            <a:r>
              <a:rPr lang="en-GB" dirty="0"/>
              <a:t>No requirement to disclose statements of witness evidence to prosecution.</a:t>
            </a:r>
          </a:p>
          <a:p>
            <a:pPr marL="0" indent="0">
              <a:buNone/>
            </a:pPr>
            <a:r>
              <a:rPr lang="en-GB" dirty="0"/>
              <a:t>There is a statutory duty to provide a defence statement. (s5 – 11 CPIA)</a:t>
            </a:r>
          </a:p>
          <a:p>
            <a:pPr marL="0" indent="0">
              <a:buNone/>
            </a:pPr>
            <a:r>
              <a:rPr lang="en-GB" dirty="0"/>
              <a:t>If defendant is tried in the Crown Court defendant must serve  a defence statement (</a:t>
            </a:r>
            <a:r>
              <a:rPr lang="en-GB" dirty="0">
                <a:hlinkClick r:id="rId4"/>
              </a:rPr>
              <a:t>s5 CPIA</a:t>
            </a:r>
            <a:r>
              <a:rPr lang="en-GB" dirty="0"/>
              <a:t>) within 28 days of initial disclosure (you can request an extension)</a:t>
            </a:r>
          </a:p>
          <a:p>
            <a:pPr marL="0" indent="0">
              <a:buNone/>
            </a:pPr>
            <a:r>
              <a:rPr lang="en-GB" dirty="0"/>
              <a:t>If defendant is tried in Magistrates’ Court it is voluntary (</a:t>
            </a:r>
            <a:r>
              <a:rPr lang="en-GB" dirty="0">
                <a:hlinkClick r:id="rId5"/>
              </a:rPr>
              <a:t>s6 CPIA</a:t>
            </a:r>
            <a:r>
              <a:rPr lang="en-GB" dirty="0"/>
              <a:t>)</a:t>
            </a:r>
          </a:p>
          <a:p>
            <a:endParaRPr lang="en-GB" dirty="0"/>
          </a:p>
        </p:txBody>
      </p:sp>
      <p:pic>
        <p:nvPicPr>
          <p:cNvPr id="4" name="Audio 3">
            <a:hlinkClick r:id="" action="ppaction://media"/>
            <a:extLst>
              <a:ext uri="{FF2B5EF4-FFF2-40B4-BE49-F238E27FC236}">
                <a16:creationId xmlns:a16="http://schemas.microsoft.com/office/drawing/2014/main" id="{82630AF4-83A0-4A7D-9A52-40DB367168F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97868170"/>
      </p:ext>
    </p:extLst>
  </p:cSld>
  <p:clrMapOvr>
    <a:masterClrMapping/>
  </p:clrMapOvr>
  <mc:AlternateContent xmlns:mc="http://schemas.openxmlformats.org/markup-compatibility/2006">
    <mc:Choice xmlns:p14="http://schemas.microsoft.com/office/powerpoint/2010/main" Requires="p14">
      <p:transition spd="slow" p14:dur="2000" advTm="55738"/>
    </mc:Choice>
    <mc:Fallback>
      <p:transition spd="slow" advTm="557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7DCC-C1A1-4E31-BF61-03C9AF2F3057}"/>
              </a:ext>
            </a:extLst>
          </p:cNvPr>
          <p:cNvSpPr>
            <a:spLocks noGrp="1"/>
          </p:cNvSpPr>
          <p:nvPr>
            <p:ph type="title"/>
          </p:nvPr>
        </p:nvSpPr>
        <p:spPr>
          <a:xfrm>
            <a:off x="1261872" y="365760"/>
            <a:ext cx="9692640" cy="843608"/>
          </a:xfrm>
        </p:spPr>
        <p:txBody>
          <a:bodyPr/>
          <a:lstStyle/>
          <a:p>
            <a:r>
              <a:rPr lang="en-GB" dirty="0"/>
              <a:t>Defence statement</a:t>
            </a:r>
          </a:p>
        </p:txBody>
      </p:sp>
      <p:sp>
        <p:nvSpPr>
          <p:cNvPr id="3" name="Content Placeholder 2">
            <a:extLst>
              <a:ext uri="{FF2B5EF4-FFF2-40B4-BE49-F238E27FC236}">
                <a16:creationId xmlns:a16="http://schemas.microsoft.com/office/drawing/2014/main" id="{6632EF4F-0C3A-436F-B988-6ABB018EFBF4}"/>
              </a:ext>
            </a:extLst>
          </p:cNvPr>
          <p:cNvSpPr>
            <a:spLocks noGrp="1"/>
          </p:cNvSpPr>
          <p:nvPr>
            <p:ph idx="1"/>
          </p:nvPr>
        </p:nvSpPr>
        <p:spPr>
          <a:xfrm>
            <a:off x="1121762" y="1253331"/>
            <a:ext cx="8634295" cy="5538301"/>
          </a:xfrm>
        </p:spPr>
        <p:txBody>
          <a:bodyPr>
            <a:normAutofit fontScale="25000" lnSpcReduction="20000"/>
          </a:bodyPr>
          <a:lstStyle/>
          <a:p>
            <a:pPr marL="0" indent="0">
              <a:buNone/>
            </a:pPr>
            <a:r>
              <a:rPr lang="en-GB" sz="5600" dirty="0">
                <a:hlinkClick r:id="rId5"/>
              </a:rPr>
              <a:t>s6A CPIA</a:t>
            </a:r>
            <a:endParaRPr lang="en-GB" sz="5600" dirty="0"/>
          </a:p>
          <a:p>
            <a:pPr marL="0" indent="0">
              <a:buNone/>
            </a:pPr>
            <a:r>
              <a:rPr lang="en-GB" sz="5600" dirty="0"/>
              <a:t>(1)For the purposes of this Part a defence statement is a written statement—</a:t>
            </a:r>
          </a:p>
          <a:p>
            <a:pPr marL="0" indent="0">
              <a:buNone/>
            </a:pPr>
            <a:r>
              <a:rPr lang="en-GB" sz="5600" dirty="0"/>
              <a:t>(a)setting out the nature of the accused’s defence, including any particular defences on which he intends to rely,</a:t>
            </a:r>
          </a:p>
          <a:p>
            <a:pPr marL="0" indent="0">
              <a:buNone/>
            </a:pPr>
            <a:r>
              <a:rPr lang="en-GB" sz="5600" dirty="0"/>
              <a:t>(b)indicating the matters of fact on which he takes issue with the prosecution,</a:t>
            </a:r>
          </a:p>
          <a:p>
            <a:pPr marL="0" indent="0">
              <a:buNone/>
            </a:pPr>
            <a:r>
              <a:rPr lang="en-GB" sz="5600" dirty="0"/>
              <a:t>(c)setting out, in the case of each such matter, why he takes issue with the prosecution, </a:t>
            </a:r>
          </a:p>
          <a:p>
            <a:pPr marL="0" indent="0">
              <a:buNone/>
            </a:pPr>
            <a:r>
              <a:rPr lang="en-GB" sz="5600" dirty="0"/>
              <a:t>(ca)setting out particulars of the matters of fact on which he intends to rely for the purposes of his defence,</a:t>
            </a:r>
          </a:p>
          <a:p>
            <a:pPr marL="0" indent="0">
              <a:buNone/>
            </a:pPr>
            <a:r>
              <a:rPr lang="en-GB" sz="5600" dirty="0"/>
              <a:t>(d)indicating any point of law (including any point as to the admissibility of evidence or an abuse of process) which he wishes to take, and any authority on which he intends to rely for that purpose.</a:t>
            </a:r>
          </a:p>
          <a:p>
            <a:pPr marL="0" indent="0">
              <a:buNone/>
            </a:pPr>
            <a:r>
              <a:rPr lang="en-GB" sz="5600" dirty="0"/>
              <a:t>(2)A defence statement that discloses an alibi must give particulars of it, including—</a:t>
            </a:r>
          </a:p>
          <a:p>
            <a:pPr marL="0" indent="0">
              <a:buNone/>
            </a:pPr>
            <a:r>
              <a:rPr lang="en-GB" sz="5600" dirty="0"/>
              <a:t>(a)the name, address and date of birth of any witness the accused believes is able to give evidence in support of the alibi, or as many of those details as are known to the accused when the statement is given;</a:t>
            </a:r>
          </a:p>
          <a:p>
            <a:pPr marL="0" indent="0">
              <a:buNone/>
            </a:pPr>
            <a:r>
              <a:rPr lang="en-GB" sz="5600" dirty="0"/>
              <a:t>(b)any information in the accused’s possession which might be of material assistance in identifying or finding any such witness in whose case any of the details mentioned in paragraph (a) are not known to the accused when the statement is given.</a:t>
            </a:r>
          </a:p>
          <a:p>
            <a:pPr marL="0" indent="0">
              <a:buNone/>
            </a:pPr>
            <a:r>
              <a:rPr lang="en-GB" sz="5600" dirty="0"/>
              <a:t>(3)For the purposes of this section evidence in support of an alibi is evidence tending to show that by reason of the presence of the accused at a particular place or in a particular area at a particular time he was not, or was unlikely to have been, at the place where the offence is alleged to have been committed at the time of its alleged commission.</a:t>
            </a:r>
          </a:p>
          <a:p>
            <a:endParaRPr lang="en-GB" dirty="0"/>
          </a:p>
        </p:txBody>
      </p:sp>
      <p:pic>
        <p:nvPicPr>
          <p:cNvPr id="4" name="Audio 3">
            <a:hlinkClick r:id="" action="ppaction://media"/>
            <a:extLst>
              <a:ext uri="{FF2B5EF4-FFF2-40B4-BE49-F238E27FC236}">
                <a16:creationId xmlns:a16="http://schemas.microsoft.com/office/drawing/2014/main" id="{7ECBEF4D-B274-44D5-891C-BA9D011CC7D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5718811"/>
      </p:ext>
    </p:extLst>
  </p:cSld>
  <p:clrMapOvr>
    <a:masterClrMapping/>
  </p:clrMapOvr>
  <mc:AlternateContent xmlns:mc="http://schemas.openxmlformats.org/markup-compatibility/2006">
    <mc:Choice xmlns:p14="http://schemas.microsoft.com/office/powerpoint/2010/main" Requires="p14">
      <p:transition spd="slow" p14:dur="2000" advTm="86922"/>
    </mc:Choice>
    <mc:Fallback>
      <p:transition spd="slow" advTm="86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1B9AC-7F7F-4DF2-A555-715B210E024B}"/>
              </a:ext>
            </a:extLst>
          </p:cNvPr>
          <p:cNvSpPr>
            <a:spLocks noGrp="1"/>
          </p:cNvSpPr>
          <p:nvPr>
            <p:ph type="title"/>
          </p:nvPr>
        </p:nvSpPr>
        <p:spPr/>
        <p:txBody>
          <a:bodyPr/>
          <a:lstStyle/>
          <a:p>
            <a:r>
              <a:rPr lang="en-GB" dirty="0"/>
              <a:t>Defence statement continued…</a:t>
            </a:r>
          </a:p>
        </p:txBody>
      </p:sp>
      <p:sp>
        <p:nvSpPr>
          <p:cNvPr id="3" name="Content Placeholder 2">
            <a:extLst>
              <a:ext uri="{FF2B5EF4-FFF2-40B4-BE49-F238E27FC236}">
                <a16:creationId xmlns:a16="http://schemas.microsoft.com/office/drawing/2014/main" id="{95598569-69E9-4B5D-9AA0-93026FC90174}"/>
              </a:ext>
            </a:extLst>
          </p:cNvPr>
          <p:cNvSpPr>
            <a:spLocks noGrp="1"/>
          </p:cNvSpPr>
          <p:nvPr>
            <p:ph idx="1"/>
          </p:nvPr>
        </p:nvSpPr>
        <p:spPr/>
        <p:txBody>
          <a:bodyPr/>
          <a:lstStyle/>
          <a:p>
            <a:pPr marL="0" indent="0">
              <a:buNone/>
            </a:pPr>
            <a:r>
              <a:rPr lang="en-GB" dirty="0">
                <a:hlinkClick r:id="rId4"/>
              </a:rPr>
              <a:t>CPIA s6C</a:t>
            </a:r>
            <a:endParaRPr lang="en-GB" dirty="0"/>
          </a:p>
          <a:p>
            <a:r>
              <a:rPr lang="en-GB" dirty="0"/>
              <a:t>(1)The accused must give to the court and the prosecutor a notice indicating whether he intends to call any persons (other than himself) as witnesses at his trial and, if so—</a:t>
            </a:r>
          </a:p>
          <a:p>
            <a:r>
              <a:rPr lang="en-GB" dirty="0"/>
              <a:t>(a)giving the name, address and date of birth of each such proposed witness, or as many of those details as are known to the accused when the notice is given;</a:t>
            </a:r>
          </a:p>
          <a:p>
            <a:r>
              <a:rPr lang="en-GB" dirty="0"/>
              <a:t>(b)providing any information in the accused’s possession which might be of material assistance in identifying or finding any such proposed witness in whose case any of the details mentioned in paragraph (a) are not known to the accused when the notice is given.</a:t>
            </a:r>
          </a:p>
          <a:p>
            <a:endParaRPr lang="en-GB" dirty="0"/>
          </a:p>
        </p:txBody>
      </p:sp>
      <p:pic>
        <p:nvPicPr>
          <p:cNvPr id="4" name="Audio 3">
            <a:hlinkClick r:id="" action="ppaction://media"/>
            <a:extLst>
              <a:ext uri="{FF2B5EF4-FFF2-40B4-BE49-F238E27FC236}">
                <a16:creationId xmlns:a16="http://schemas.microsoft.com/office/drawing/2014/main" id="{2EB559CF-9282-450B-932A-57C7036725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226521058"/>
      </p:ext>
    </p:extLst>
  </p:cSld>
  <p:clrMapOvr>
    <a:masterClrMapping/>
  </p:clrMapOvr>
  <mc:AlternateContent xmlns:mc="http://schemas.openxmlformats.org/markup-compatibility/2006">
    <mc:Choice xmlns:p14="http://schemas.microsoft.com/office/powerpoint/2010/main" Requires="p14">
      <p:transition spd="slow" p14:dur="2000" advTm="4328"/>
    </mc:Choice>
    <mc:Fallback>
      <p:transition spd="slow" advTm="4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DC3E-FC18-4A0E-82B7-85049D201AF9}"/>
              </a:ext>
            </a:extLst>
          </p:cNvPr>
          <p:cNvSpPr>
            <a:spLocks noGrp="1"/>
          </p:cNvSpPr>
          <p:nvPr>
            <p:ph type="title"/>
          </p:nvPr>
        </p:nvSpPr>
        <p:spPr/>
        <p:txBody>
          <a:bodyPr/>
          <a:lstStyle/>
          <a:p>
            <a:r>
              <a:rPr lang="en-GB" dirty="0"/>
              <a:t>Defence statement continued…</a:t>
            </a:r>
          </a:p>
        </p:txBody>
      </p:sp>
      <p:sp>
        <p:nvSpPr>
          <p:cNvPr id="3" name="Content Placeholder 2">
            <a:extLst>
              <a:ext uri="{FF2B5EF4-FFF2-40B4-BE49-F238E27FC236}">
                <a16:creationId xmlns:a16="http://schemas.microsoft.com/office/drawing/2014/main" id="{CD5E6FAA-B638-42E2-A955-D6CF95DAF214}"/>
              </a:ext>
            </a:extLst>
          </p:cNvPr>
          <p:cNvSpPr>
            <a:spLocks noGrp="1"/>
          </p:cNvSpPr>
          <p:nvPr>
            <p:ph idx="1"/>
          </p:nvPr>
        </p:nvSpPr>
        <p:spPr/>
        <p:txBody>
          <a:bodyPr/>
          <a:lstStyle/>
          <a:p>
            <a:r>
              <a:rPr lang="en-GB" dirty="0">
                <a:hlinkClick r:id="rId4"/>
              </a:rPr>
              <a:t>s6E CPIA</a:t>
            </a:r>
            <a:r>
              <a:rPr lang="en-GB" dirty="0"/>
              <a:t> Defence statement put forward by solicitors treated as being done so with client’s consent.</a:t>
            </a:r>
          </a:p>
          <a:p>
            <a:r>
              <a:rPr lang="en-GB" dirty="0"/>
              <a:t>Serving defence statement is not breaching legal privilege. (Regina v Rochford - [2011] 1 WLR 534)</a:t>
            </a:r>
          </a:p>
          <a:p>
            <a:r>
              <a:rPr lang="en-GB" dirty="0"/>
              <a:t>Defendant cannot be advised not to serve defence statement.</a:t>
            </a:r>
          </a:p>
          <a:p>
            <a:r>
              <a:rPr lang="en-GB" dirty="0"/>
              <a:t>If not advancing positive case at trial must still identify issues which will be challenged.</a:t>
            </a:r>
          </a:p>
          <a:p>
            <a:endParaRPr lang="en-GB" dirty="0"/>
          </a:p>
        </p:txBody>
      </p:sp>
      <p:pic>
        <p:nvPicPr>
          <p:cNvPr id="4" name="Audio 3">
            <a:hlinkClick r:id="" action="ppaction://media"/>
            <a:extLst>
              <a:ext uri="{FF2B5EF4-FFF2-40B4-BE49-F238E27FC236}">
                <a16:creationId xmlns:a16="http://schemas.microsoft.com/office/drawing/2014/main" id="{88BBBF89-302A-4FC6-92B8-EEB4707853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44177552"/>
      </p:ext>
    </p:extLst>
  </p:cSld>
  <p:clrMapOvr>
    <a:masterClrMapping/>
  </p:clrMapOvr>
  <mc:AlternateContent xmlns:mc="http://schemas.openxmlformats.org/markup-compatibility/2006">
    <mc:Choice xmlns:p14="http://schemas.microsoft.com/office/powerpoint/2010/main" Requires="p14">
      <p:transition spd="slow" p14:dur="2000" advTm="5257"/>
    </mc:Choice>
    <mc:Fallback>
      <p:transition spd="slow" advTm="5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1ACBE00-0221-433D-8EA5-D9D7B45F3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3411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ackground of dark book pages">
            <a:extLst>
              <a:ext uri="{FF2B5EF4-FFF2-40B4-BE49-F238E27FC236}">
                <a16:creationId xmlns:a16="http://schemas.microsoft.com/office/drawing/2014/main" id="{5E8C3BB8-B18D-4C65-A169-0BDAD9D61C73}"/>
              </a:ext>
            </a:extLst>
          </p:cNvPr>
          <p:cNvPicPr>
            <a:picLocks noChangeAspect="1"/>
          </p:cNvPicPr>
          <p:nvPr/>
        </p:nvPicPr>
        <p:blipFill rotWithShape="1">
          <a:blip r:embed="rId4">
            <a:alphaModFix amt="35000"/>
          </a:blip>
          <a:srcRect r="1" b="19374"/>
          <a:stretch/>
        </p:blipFill>
        <p:spPr>
          <a:xfrm>
            <a:off x="20" y="-2"/>
            <a:ext cx="11341080" cy="6858000"/>
          </a:xfrm>
          <a:prstGeom prst="rect">
            <a:avLst/>
          </a:prstGeom>
        </p:spPr>
      </p:pic>
      <p:sp>
        <p:nvSpPr>
          <p:cNvPr id="2" name="Title 1">
            <a:extLst>
              <a:ext uri="{FF2B5EF4-FFF2-40B4-BE49-F238E27FC236}">
                <a16:creationId xmlns:a16="http://schemas.microsoft.com/office/drawing/2014/main" id="{758A12A4-C8FD-4288-9685-49AC607D6B22}"/>
              </a:ext>
            </a:extLst>
          </p:cNvPr>
          <p:cNvSpPr>
            <a:spLocks noGrp="1"/>
          </p:cNvSpPr>
          <p:nvPr>
            <p:ph type="title"/>
          </p:nvPr>
        </p:nvSpPr>
        <p:spPr>
          <a:xfrm>
            <a:off x="1261872" y="758952"/>
            <a:ext cx="9418320" cy="3963173"/>
          </a:xfrm>
        </p:spPr>
        <p:txBody>
          <a:bodyPr vert="horz" lIns="91440" tIns="45720" rIns="91440" bIns="45720" rtlCol="0" anchor="b">
            <a:normAutofit/>
          </a:bodyPr>
          <a:lstStyle/>
          <a:p>
            <a:pPr>
              <a:lnSpc>
                <a:spcPct val="85000"/>
              </a:lnSpc>
            </a:pPr>
            <a:r>
              <a:rPr lang="en-US" sz="7200"/>
              <a:t>Tutorial </a:t>
            </a:r>
          </a:p>
        </p:txBody>
      </p:sp>
      <p:sp>
        <p:nvSpPr>
          <p:cNvPr id="3" name="Content Placeholder 2">
            <a:extLst>
              <a:ext uri="{FF2B5EF4-FFF2-40B4-BE49-F238E27FC236}">
                <a16:creationId xmlns:a16="http://schemas.microsoft.com/office/drawing/2014/main" id="{91129F56-3277-4AF5-A319-74022FD5A8ED}"/>
              </a:ext>
            </a:extLst>
          </p:cNvPr>
          <p:cNvSpPr>
            <a:spLocks noGrp="1"/>
          </p:cNvSpPr>
          <p:nvPr>
            <p:ph idx="1"/>
          </p:nvPr>
        </p:nvSpPr>
        <p:spPr>
          <a:xfrm>
            <a:off x="1261872" y="4800600"/>
            <a:ext cx="9418320" cy="1691640"/>
          </a:xfrm>
        </p:spPr>
        <p:txBody>
          <a:bodyPr vert="horz" lIns="91440" tIns="45720" rIns="91440" bIns="45720" rtlCol="0">
            <a:normAutofit/>
          </a:bodyPr>
          <a:lstStyle/>
          <a:p>
            <a:pPr marL="0" indent="0">
              <a:buNone/>
            </a:pPr>
            <a:r>
              <a:rPr lang="en-US" sz="2200"/>
              <a:t>See separate handout</a:t>
            </a:r>
          </a:p>
        </p:txBody>
      </p:sp>
      <p:sp>
        <p:nvSpPr>
          <p:cNvPr id="13" name="Rectangle 12">
            <a:extLst>
              <a:ext uri="{FF2B5EF4-FFF2-40B4-BE49-F238E27FC236}">
                <a16:creationId xmlns:a16="http://schemas.microsoft.com/office/drawing/2014/main" id="{948C6639-F651-4D15-A695-E9D03BB2A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 y="0"/>
            <a:ext cx="457200" cy="6858000"/>
          </a:xfrm>
          <a:prstGeom prst="rect">
            <a:avLst/>
          </a:prstGeom>
          <a:solidFill>
            <a:srgbClr val="30303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43FE9374-3B74-4AC7-84C3-2E0A13D55B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654422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28231"/>
    </mc:Choice>
    <mc:Fallback>
      <p:transition spd="slow" advTm="128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2726</Words>
  <Application>Microsoft Office PowerPoint</Application>
  <PresentationFormat>Widescreen</PresentationFormat>
  <Paragraphs>184</Paragraphs>
  <Slides>32</Slides>
  <Notes>1</Notes>
  <HiddenSlides>0</HiddenSlides>
  <MMClips>32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Century Schoolbook</vt:lpstr>
      <vt:lpstr>Wingdings 2</vt:lpstr>
      <vt:lpstr>View</vt:lpstr>
      <vt:lpstr>Evidence and Disclosure</vt:lpstr>
      <vt:lpstr>Aims</vt:lpstr>
      <vt:lpstr>Introduction to evidence </vt:lpstr>
      <vt:lpstr>What is relevant?</vt:lpstr>
      <vt:lpstr>Burden of proof</vt:lpstr>
      <vt:lpstr>The legal burden of proof</vt:lpstr>
      <vt:lpstr>The evidential burden of proof</vt:lpstr>
      <vt:lpstr>Standard of proof</vt:lpstr>
      <vt:lpstr>Types of evidence</vt:lpstr>
      <vt:lpstr>Witness evidence</vt:lpstr>
      <vt:lpstr>Compellable witness?</vt:lpstr>
      <vt:lpstr>Does the defendant need to testify?</vt:lpstr>
      <vt:lpstr>Examination in chief</vt:lpstr>
      <vt:lpstr>Cross-examination</vt:lpstr>
      <vt:lpstr>Exclusion of prosecution evidence</vt:lpstr>
      <vt:lpstr>S78 PACE</vt:lpstr>
      <vt:lpstr>Examples of s78</vt:lpstr>
      <vt:lpstr>Disclosure of evidence</vt:lpstr>
      <vt:lpstr>Statutory regime</vt:lpstr>
      <vt:lpstr>Service of prosecution evidence – Magistrates’ Court</vt:lpstr>
      <vt:lpstr>Continued…</vt:lpstr>
      <vt:lpstr>Service of prosecution evidence – Crown Court</vt:lpstr>
      <vt:lpstr>Unused material</vt:lpstr>
      <vt:lpstr>The disclosure test (s3)</vt:lpstr>
      <vt:lpstr>When does prosecution disclosure take place?</vt:lpstr>
      <vt:lpstr>When does disclosure take place?</vt:lpstr>
      <vt:lpstr>Public interest immunity</vt:lpstr>
      <vt:lpstr>Defence’s obligations</vt:lpstr>
      <vt:lpstr>Defence statement</vt:lpstr>
      <vt:lpstr>Defence statement continued…</vt:lpstr>
      <vt:lpstr>Defence statement continued…</vt:lpstr>
      <vt:lpstr>Tutorial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and Disclosure</dc:title>
  <dc:creator>Sian Turvey</dc:creator>
  <cp:lastModifiedBy>Sian Turvey</cp:lastModifiedBy>
  <cp:revision>1</cp:revision>
  <dcterms:created xsi:type="dcterms:W3CDTF">2021-02-17T15:11:58Z</dcterms:created>
  <dcterms:modified xsi:type="dcterms:W3CDTF">2021-02-28T15:52:30Z</dcterms:modified>
</cp:coreProperties>
</file>