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4" r:id="rId5"/>
    <p:sldId id="259" r:id="rId6"/>
    <p:sldId id="260" r:id="rId7"/>
    <p:sldId id="266" r:id="rId8"/>
    <p:sldId id="265" r:id="rId9"/>
    <p:sldId id="262" r:id="rId10"/>
    <p:sldId id="267" r:id="rId11"/>
    <p:sldId id="269" r:id="rId12"/>
    <p:sldId id="270" r:id="rId13"/>
    <p:sldId id="268" r:id="rId14"/>
    <p:sldId id="26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6D9F66E-5EB9-4882-86FB-DCBF35E3C3E4}" styleName="Medium Style 4 –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0660B408-B3CF-4A94-85FC-2B1E0A45F4A2}" styleName="Dark Style 2 –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8FD4443E-F989-4FC4-A0C8-D5A2AF1F390B}" styleName="Dark Style 1 –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867"/>
    <p:restoredTop sz="94833"/>
  </p:normalViewPr>
  <p:slideViewPr>
    <p:cSldViewPr snapToGrid="0">
      <p:cViewPr>
        <p:scale>
          <a:sx n="60" d="100"/>
          <a:sy n="60" d="100"/>
        </p:scale>
        <p:origin x="464" y="1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10" d="100"/>
        <a:sy n="11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5" Type="http://schemas.openxmlformats.org/officeDocument/2006/relationships/image" Target="../media/image20.svg"/><Relationship Id="rId4" Type="http://schemas.openxmlformats.org/officeDocument/2006/relationships/image" Target="../media/image19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svg"/><Relationship Id="rId1" Type="http://schemas.openxmlformats.org/officeDocument/2006/relationships/image" Target="../media/image21.svg"/><Relationship Id="rId4" Type="http://schemas.openxmlformats.org/officeDocument/2006/relationships/image" Target="../media/image24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4.svg"/><Relationship Id="rId7" Type="http://schemas.openxmlformats.org/officeDocument/2006/relationships/image" Target="../media/image29.svg"/><Relationship Id="rId2" Type="http://schemas.openxmlformats.org/officeDocument/2006/relationships/image" Target="../media/image26.svg"/><Relationship Id="rId1" Type="http://schemas.openxmlformats.org/officeDocument/2006/relationships/image" Target="../media/image20.svg"/><Relationship Id="rId6" Type="http://schemas.openxmlformats.org/officeDocument/2006/relationships/image" Target="../media/image28.svg"/><Relationship Id="rId5" Type="http://schemas.openxmlformats.org/officeDocument/2006/relationships/image" Target="../media/image27.svg"/><Relationship Id="rId4" Type="http://schemas.openxmlformats.org/officeDocument/2006/relationships/image" Target="../media/image2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5" Type="http://schemas.openxmlformats.org/officeDocument/2006/relationships/image" Target="../media/image20.svg"/><Relationship Id="rId4" Type="http://schemas.openxmlformats.org/officeDocument/2006/relationships/image" Target="../media/image19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svg"/><Relationship Id="rId1" Type="http://schemas.openxmlformats.org/officeDocument/2006/relationships/image" Target="../media/image21.svg"/><Relationship Id="rId4" Type="http://schemas.openxmlformats.org/officeDocument/2006/relationships/image" Target="../media/image24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4.svg"/><Relationship Id="rId7" Type="http://schemas.openxmlformats.org/officeDocument/2006/relationships/image" Target="../media/image29.svg"/><Relationship Id="rId2" Type="http://schemas.openxmlformats.org/officeDocument/2006/relationships/image" Target="../media/image26.svg"/><Relationship Id="rId1" Type="http://schemas.openxmlformats.org/officeDocument/2006/relationships/image" Target="../media/image20.svg"/><Relationship Id="rId6" Type="http://schemas.openxmlformats.org/officeDocument/2006/relationships/image" Target="../media/image28.svg"/><Relationship Id="rId5" Type="http://schemas.openxmlformats.org/officeDocument/2006/relationships/image" Target="../media/image27.sv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3DD279E-14FF-4118-86C5-694034A0987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1FB7C731-5257-4002-9915-18BB47BF67F5}">
      <dgm:prSet/>
      <dgm:spPr/>
      <dgm:t>
        <a:bodyPr/>
        <a:lstStyle/>
        <a:p>
          <a:r>
            <a:rPr lang="en-US" dirty="0"/>
            <a:t>Basil’s bakery is an independent bakery, established in 2015 and based in a Coventry retail park.</a:t>
          </a:r>
        </a:p>
      </dgm:t>
    </dgm:pt>
    <dgm:pt modelId="{78D53D8E-9BBE-435E-A185-FC76B294407B}" type="parTrans" cxnId="{809A5430-D73B-4C76-9BE1-8DB898D376E1}">
      <dgm:prSet/>
      <dgm:spPr/>
      <dgm:t>
        <a:bodyPr/>
        <a:lstStyle/>
        <a:p>
          <a:endParaRPr lang="en-US"/>
        </a:p>
      </dgm:t>
    </dgm:pt>
    <dgm:pt modelId="{A27435F4-C00A-4E37-A4CC-7B0273335618}" type="sibTrans" cxnId="{809A5430-D73B-4C76-9BE1-8DB898D376E1}">
      <dgm:prSet/>
      <dgm:spPr/>
      <dgm:t>
        <a:bodyPr/>
        <a:lstStyle/>
        <a:p>
          <a:endParaRPr lang="en-US"/>
        </a:p>
      </dgm:t>
    </dgm:pt>
    <dgm:pt modelId="{1B9FD68D-E664-4CB9-B924-86DE10E2DFC7}">
      <dgm:prSet/>
      <dgm:spPr/>
      <dgm:t>
        <a:bodyPr/>
        <a:lstStyle/>
        <a:p>
          <a:r>
            <a:rPr lang="en-US"/>
            <a:t>It is known for its high quality organic baked goods, such as cakes, bread and pastries. </a:t>
          </a:r>
        </a:p>
      </dgm:t>
    </dgm:pt>
    <dgm:pt modelId="{CEB106D7-B154-49D2-979C-990698ACE14A}" type="parTrans" cxnId="{AFED3A8C-BF54-4E7F-9714-DE05BA5F680F}">
      <dgm:prSet/>
      <dgm:spPr/>
      <dgm:t>
        <a:bodyPr/>
        <a:lstStyle/>
        <a:p>
          <a:endParaRPr lang="en-US"/>
        </a:p>
      </dgm:t>
    </dgm:pt>
    <dgm:pt modelId="{707C6E05-546D-4DAD-9E7B-43D1713EF799}" type="sibTrans" cxnId="{AFED3A8C-BF54-4E7F-9714-DE05BA5F680F}">
      <dgm:prSet/>
      <dgm:spPr/>
      <dgm:t>
        <a:bodyPr/>
        <a:lstStyle/>
        <a:p>
          <a:endParaRPr lang="en-US"/>
        </a:p>
      </dgm:t>
    </dgm:pt>
    <dgm:pt modelId="{802482AF-DD7F-4A33-B0A4-0BD703853ADE}">
      <dgm:prSet/>
      <dgm:spPr/>
      <dgm:t>
        <a:bodyPr/>
        <a:lstStyle/>
        <a:p>
          <a:r>
            <a:rPr lang="en-US"/>
            <a:t>The bakery serves local shoppers, retail staff, and office workers.</a:t>
          </a:r>
        </a:p>
      </dgm:t>
    </dgm:pt>
    <dgm:pt modelId="{E7CFEA93-CF83-49B4-926F-25C6DBF1543E}" type="parTrans" cxnId="{EEB7BA8B-315B-4B70-B776-A32DF8083D1E}">
      <dgm:prSet/>
      <dgm:spPr/>
      <dgm:t>
        <a:bodyPr/>
        <a:lstStyle/>
        <a:p>
          <a:endParaRPr lang="en-US"/>
        </a:p>
      </dgm:t>
    </dgm:pt>
    <dgm:pt modelId="{A560B321-8D3F-4B2B-AFF2-182D8A056900}" type="sibTrans" cxnId="{EEB7BA8B-315B-4B70-B776-A32DF8083D1E}">
      <dgm:prSet/>
      <dgm:spPr/>
      <dgm:t>
        <a:bodyPr/>
        <a:lstStyle/>
        <a:p>
          <a:endParaRPr lang="en-US"/>
        </a:p>
      </dgm:t>
    </dgm:pt>
    <dgm:pt modelId="{61EE0174-B82B-44D0-9649-2A19EE96762A}">
      <dgm:prSet/>
      <dgm:spPr/>
      <dgm:t>
        <a:bodyPr/>
        <a:lstStyle/>
        <a:p>
          <a:r>
            <a:rPr lang="en-US"/>
            <a:t>The business initially experienced strong growth however sales have remained around 25% below pre 2020 levels due to changing work patterns, r</a:t>
          </a:r>
          <a:r>
            <a:rPr lang="en-GB" b="0" i="0" u="none"/>
            <a:t>edundancies</a:t>
          </a:r>
          <a:r>
            <a:rPr lang="en-US"/>
            <a:t>reduced football and limited services.</a:t>
          </a:r>
        </a:p>
      </dgm:t>
    </dgm:pt>
    <dgm:pt modelId="{6BFFAD43-D4DE-4519-B788-0B42671A4BA9}" type="parTrans" cxnId="{29DA7B9B-22BD-4EE0-8A28-00B1466C0202}">
      <dgm:prSet/>
      <dgm:spPr/>
      <dgm:t>
        <a:bodyPr/>
        <a:lstStyle/>
        <a:p>
          <a:endParaRPr lang="en-US"/>
        </a:p>
      </dgm:t>
    </dgm:pt>
    <dgm:pt modelId="{103F49A3-C333-4D96-B940-5E83EE3402D8}" type="sibTrans" cxnId="{29DA7B9B-22BD-4EE0-8A28-00B1466C0202}">
      <dgm:prSet/>
      <dgm:spPr/>
      <dgm:t>
        <a:bodyPr/>
        <a:lstStyle/>
        <a:p>
          <a:endParaRPr lang="en-US"/>
        </a:p>
      </dgm:t>
    </dgm:pt>
    <dgm:pt modelId="{66E67257-235B-4397-99DD-1EA131C4FB47}" type="pres">
      <dgm:prSet presAssocID="{B3DD279E-14FF-4118-86C5-694034A0987B}" presName="root" presStyleCnt="0">
        <dgm:presLayoutVars>
          <dgm:dir/>
          <dgm:resizeHandles val="exact"/>
        </dgm:presLayoutVars>
      </dgm:prSet>
      <dgm:spPr/>
    </dgm:pt>
    <dgm:pt modelId="{C669D43C-EFF7-4AB7-A8C4-84DA69864650}" type="pres">
      <dgm:prSet presAssocID="{1FB7C731-5257-4002-9915-18BB47BF67F5}" presName="compNode" presStyleCnt="0"/>
      <dgm:spPr/>
    </dgm:pt>
    <dgm:pt modelId="{B74F747A-8FF8-4667-ABEB-E7BFD0A7C040}" type="pres">
      <dgm:prSet presAssocID="{1FB7C731-5257-4002-9915-18BB47BF67F5}" presName="bgRect" presStyleLbl="bgShp" presStyleIdx="0" presStyleCnt="4" custLinFactNeighborX="-17852" custLinFactNeighborY="-9252"/>
      <dgm:spPr/>
    </dgm:pt>
    <dgm:pt modelId="{27F3AAFB-7ECB-45D2-BE3C-566A5B5944B1}" type="pres">
      <dgm:prSet presAssocID="{1FB7C731-5257-4002-9915-18BB47BF67F5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pcake"/>
        </a:ext>
      </dgm:extLst>
    </dgm:pt>
    <dgm:pt modelId="{F55C1F08-00EA-45D5-B58C-4E73377F0B75}" type="pres">
      <dgm:prSet presAssocID="{1FB7C731-5257-4002-9915-18BB47BF67F5}" presName="spaceRect" presStyleCnt="0"/>
      <dgm:spPr/>
    </dgm:pt>
    <dgm:pt modelId="{3537E7C2-98E6-44D5-BC7A-0477C40256E4}" type="pres">
      <dgm:prSet presAssocID="{1FB7C731-5257-4002-9915-18BB47BF67F5}" presName="parTx" presStyleLbl="revTx" presStyleIdx="0" presStyleCnt="4">
        <dgm:presLayoutVars>
          <dgm:chMax val="0"/>
          <dgm:chPref val="0"/>
        </dgm:presLayoutVars>
      </dgm:prSet>
      <dgm:spPr/>
    </dgm:pt>
    <dgm:pt modelId="{F4F0733B-7191-462A-8F78-EEE5A55D16B6}" type="pres">
      <dgm:prSet presAssocID="{A27435F4-C00A-4E37-A4CC-7B0273335618}" presName="sibTrans" presStyleCnt="0"/>
      <dgm:spPr/>
    </dgm:pt>
    <dgm:pt modelId="{47FBC0A9-CB99-4E4D-AAEF-6E5CF9B6BE04}" type="pres">
      <dgm:prSet presAssocID="{1B9FD68D-E664-4CB9-B924-86DE10E2DFC7}" presName="compNode" presStyleCnt="0"/>
      <dgm:spPr/>
    </dgm:pt>
    <dgm:pt modelId="{8CD575CE-C40C-4404-A4D6-662DD97D6237}" type="pres">
      <dgm:prSet presAssocID="{1B9FD68D-E664-4CB9-B924-86DE10E2DFC7}" presName="bgRect" presStyleLbl="bgShp" presStyleIdx="1" presStyleCnt="4"/>
      <dgm:spPr/>
    </dgm:pt>
    <dgm:pt modelId="{78878866-7369-4ACF-B5EA-042CC1422895}" type="pres">
      <dgm:prSet presAssocID="{1B9FD68D-E664-4CB9-B924-86DE10E2DFC7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ke slice"/>
        </a:ext>
      </dgm:extLst>
    </dgm:pt>
    <dgm:pt modelId="{7085C6D7-5FA1-4C06-920D-1BE49400C1EF}" type="pres">
      <dgm:prSet presAssocID="{1B9FD68D-E664-4CB9-B924-86DE10E2DFC7}" presName="spaceRect" presStyleCnt="0"/>
      <dgm:spPr/>
    </dgm:pt>
    <dgm:pt modelId="{5E9D780F-D890-4CBC-B2A4-AABD68D0DE47}" type="pres">
      <dgm:prSet presAssocID="{1B9FD68D-E664-4CB9-B924-86DE10E2DFC7}" presName="parTx" presStyleLbl="revTx" presStyleIdx="1" presStyleCnt="4">
        <dgm:presLayoutVars>
          <dgm:chMax val="0"/>
          <dgm:chPref val="0"/>
        </dgm:presLayoutVars>
      </dgm:prSet>
      <dgm:spPr/>
    </dgm:pt>
    <dgm:pt modelId="{B98EB3A4-37C2-4F1F-87A6-7A0811F27BD2}" type="pres">
      <dgm:prSet presAssocID="{707C6E05-546D-4DAD-9E7B-43D1713EF799}" presName="sibTrans" presStyleCnt="0"/>
      <dgm:spPr/>
    </dgm:pt>
    <dgm:pt modelId="{D3DA5F43-7ECA-44C5-9D4C-0C04241346D9}" type="pres">
      <dgm:prSet presAssocID="{802482AF-DD7F-4A33-B0A4-0BD703853ADE}" presName="compNode" presStyleCnt="0"/>
      <dgm:spPr/>
    </dgm:pt>
    <dgm:pt modelId="{0BDA80D1-156F-4BE6-BD6E-B5E9C1FE8AF1}" type="pres">
      <dgm:prSet presAssocID="{802482AF-DD7F-4A33-B0A4-0BD703853ADE}" presName="bgRect" presStyleLbl="bgShp" presStyleIdx="2" presStyleCnt="4"/>
      <dgm:spPr/>
    </dgm:pt>
    <dgm:pt modelId="{5DEB68C6-25AF-439B-88A5-824A0B9D3238}" type="pres">
      <dgm:prSet presAssocID="{802482AF-DD7F-4A33-B0A4-0BD703853ADE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118AD0F6-5F30-465A-8836-2F393738DC05}" type="pres">
      <dgm:prSet presAssocID="{802482AF-DD7F-4A33-B0A4-0BD703853ADE}" presName="spaceRect" presStyleCnt="0"/>
      <dgm:spPr/>
    </dgm:pt>
    <dgm:pt modelId="{EDD41DB5-A3B4-41CC-BE38-C5288538F6C5}" type="pres">
      <dgm:prSet presAssocID="{802482AF-DD7F-4A33-B0A4-0BD703853ADE}" presName="parTx" presStyleLbl="revTx" presStyleIdx="2" presStyleCnt="4">
        <dgm:presLayoutVars>
          <dgm:chMax val="0"/>
          <dgm:chPref val="0"/>
        </dgm:presLayoutVars>
      </dgm:prSet>
      <dgm:spPr/>
    </dgm:pt>
    <dgm:pt modelId="{34C3CCDF-0A22-48EF-8D99-E0D14D703901}" type="pres">
      <dgm:prSet presAssocID="{A560B321-8D3F-4B2B-AFF2-182D8A056900}" presName="sibTrans" presStyleCnt="0"/>
      <dgm:spPr/>
    </dgm:pt>
    <dgm:pt modelId="{ACC7CD0D-DE64-4779-A965-6836FECA3F8C}" type="pres">
      <dgm:prSet presAssocID="{61EE0174-B82B-44D0-9649-2A19EE96762A}" presName="compNode" presStyleCnt="0"/>
      <dgm:spPr/>
    </dgm:pt>
    <dgm:pt modelId="{7EE049E1-E4EB-4A04-932E-6E19A04B2519}" type="pres">
      <dgm:prSet presAssocID="{61EE0174-B82B-44D0-9649-2A19EE96762A}" presName="bgRect" presStyleLbl="bgShp" presStyleIdx="3" presStyleCnt="4"/>
      <dgm:spPr/>
    </dgm:pt>
    <dgm:pt modelId="{10C5DA1E-EA78-4C1C-A335-863DA64576EB}" type="pres">
      <dgm:prSet presAssocID="{61EE0174-B82B-44D0-9649-2A19EE96762A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gby ball"/>
        </a:ext>
      </dgm:extLst>
    </dgm:pt>
    <dgm:pt modelId="{D7092644-8B21-4D24-9950-EE18AA959140}" type="pres">
      <dgm:prSet presAssocID="{61EE0174-B82B-44D0-9649-2A19EE96762A}" presName="spaceRect" presStyleCnt="0"/>
      <dgm:spPr/>
    </dgm:pt>
    <dgm:pt modelId="{6EF4336F-829D-449C-99D9-6B404C250DC6}" type="pres">
      <dgm:prSet presAssocID="{61EE0174-B82B-44D0-9649-2A19EE96762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09A5430-D73B-4C76-9BE1-8DB898D376E1}" srcId="{B3DD279E-14FF-4118-86C5-694034A0987B}" destId="{1FB7C731-5257-4002-9915-18BB47BF67F5}" srcOrd="0" destOrd="0" parTransId="{78D53D8E-9BBE-435E-A185-FC76B294407B}" sibTransId="{A27435F4-C00A-4E37-A4CC-7B0273335618}"/>
    <dgm:cxn modelId="{C86C464B-2714-474E-8D31-409A55BA10A5}" type="presOf" srcId="{B3DD279E-14FF-4118-86C5-694034A0987B}" destId="{66E67257-235B-4397-99DD-1EA131C4FB47}" srcOrd="0" destOrd="0" presId="urn:microsoft.com/office/officeart/2018/2/layout/IconVerticalSolidList"/>
    <dgm:cxn modelId="{24516F75-19F3-5140-B7E7-EF2168D6AC1E}" type="presOf" srcId="{61EE0174-B82B-44D0-9649-2A19EE96762A}" destId="{6EF4336F-829D-449C-99D9-6B404C250DC6}" srcOrd="0" destOrd="0" presId="urn:microsoft.com/office/officeart/2018/2/layout/IconVerticalSolidList"/>
    <dgm:cxn modelId="{85516A76-791C-F447-B20B-A0E3CF2629D4}" type="presOf" srcId="{1B9FD68D-E664-4CB9-B924-86DE10E2DFC7}" destId="{5E9D780F-D890-4CBC-B2A4-AABD68D0DE47}" srcOrd="0" destOrd="0" presId="urn:microsoft.com/office/officeart/2018/2/layout/IconVerticalSolidList"/>
    <dgm:cxn modelId="{EE22D480-D6D4-354B-B0F8-01AFC6CA603F}" type="presOf" srcId="{802482AF-DD7F-4A33-B0A4-0BD703853ADE}" destId="{EDD41DB5-A3B4-41CC-BE38-C5288538F6C5}" srcOrd="0" destOrd="0" presId="urn:microsoft.com/office/officeart/2018/2/layout/IconVerticalSolidList"/>
    <dgm:cxn modelId="{EEB7BA8B-315B-4B70-B776-A32DF8083D1E}" srcId="{B3DD279E-14FF-4118-86C5-694034A0987B}" destId="{802482AF-DD7F-4A33-B0A4-0BD703853ADE}" srcOrd="2" destOrd="0" parTransId="{E7CFEA93-CF83-49B4-926F-25C6DBF1543E}" sibTransId="{A560B321-8D3F-4B2B-AFF2-182D8A056900}"/>
    <dgm:cxn modelId="{AFED3A8C-BF54-4E7F-9714-DE05BA5F680F}" srcId="{B3DD279E-14FF-4118-86C5-694034A0987B}" destId="{1B9FD68D-E664-4CB9-B924-86DE10E2DFC7}" srcOrd="1" destOrd="0" parTransId="{CEB106D7-B154-49D2-979C-990698ACE14A}" sibTransId="{707C6E05-546D-4DAD-9E7B-43D1713EF799}"/>
    <dgm:cxn modelId="{29DA7B9B-22BD-4EE0-8A28-00B1466C0202}" srcId="{B3DD279E-14FF-4118-86C5-694034A0987B}" destId="{61EE0174-B82B-44D0-9649-2A19EE96762A}" srcOrd="3" destOrd="0" parTransId="{6BFFAD43-D4DE-4519-B788-0B42671A4BA9}" sibTransId="{103F49A3-C333-4D96-B940-5E83EE3402D8}"/>
    <dgm:cxn modelId="{C4805BD3-1202-024A-8101-7667238B8131}" type="presOf" srcId="{1FB7C731-5257-4002-9915-18BB47BF67F5}" destId="{3537E7C2-98E6-44D5-BC7A-0477C40256E4}" srcOrd="0" destOrd="0" presId="urn:microsoft.com/office/officeart/2018/2/layout/IconVerticalSolidList"/>
    <dgm:cxn modelId="{F5EEC8EA-57AD-2C48-8A76-29EA970D5173}" type="presParOf" srcId="{66E67257-235B-4397-99DD-1EA131C4FB47}" destId="{C669D43C-EFF7-4AB7-A8C4-84DA69864650}" srcOrd="0" destOrd="0" presId="urn:microsoft.com/office/officeart/2018/2/layout/IconVerticalSolidList"/>
    <dgm:cxn modelId="{B8CA2D0E-FEB2-C048-BC59-4E64C17817B9}" type="presParOf" srcId="{C669D43C-EFF7-4AB7-A8C4-84DA69864650}" destId="{B74F747A-8FF8-4667-ABEB-E7BFD0A7C040}" srcOrd="0" destOrd="0" presId="urn:microsoft.com/office/officeart/2018/2/layout/IconVerticalSolidList"/>
    <dgm:cxn modelId="{4C541245-9914-894F-AA55-1CC50C0F91B7}" type="presParOf" srcId="{C669D43C-EFF7-4AB7-A8C4-84DA69864650}" destId="{27F3AAFB-7ECB-45D2-BE3C-566A5B5944B1}" srcOrd="1" destOrd="0" presId="urn:microsoft.com/office/officeart/2018/2/layout/IconVerticalSolidList"/>
    <dgm:cxn modelId="{0C0E3F76-21F5-1348-A0A6-8D731FF83033}" type="presParOf" srcId="{C669D43C-EFF7-4AB7-A8C4-84DA69864650}" destId="{F55C1F08-00EA-45D5-B58C-4E73377F0B75}" srcOrd="2" destOrd="0" presId="urn:microsoft.com/office/officeart/2018/2/layout/IconVerticalSolidList"/>
    <dgm:cxn modelId="{EEFB840A-ECE7-B24B-B2EF-5CC2DF74C783}" type="presParOf" srcId="{C669D43C-EFF7-4AB7-A8C4-84DA69864650}" destId="{3537E7C2-98E6-44D5-BC7A-0477C40256E4}" srcOrd="3" destOrd="0" presId="urn:microsoft.com/office/officeart/2018/2/layout/IconVerticalSolidList"/>
    <dgm:cxn modelId="{4EE4AC9F-46BB-B847-881D-44B71A122243}" type="presParOf" srcId="{66E67257-235B-4397-99DD-1EA131C4FB47}" destId="{F4F0733B-7191-462A-8F78-EEE5A55D16B6}" srcOrd="1" destOrd="0" presId="urn:microsoft.com/office/officeart/2018/2/layout/IconVerticalSolidList"/>
    <dgm:cxn modelId="{84BEE391-FD7F-8046-9033-05FB203C703F}" type="presParOf" srcId="{66E67257-235B-4397-99DD-1EA131C4FB47}" destId="{47FBC0A9-CB99-4E4D-AAEF-6E5CF9B6BE04}" srcOrd="2" destOrd="0" presId="urn:microsoft.com/office/officeart/2018/2/layout/IconVerticalSolidList"/>
    <dgm:cxn modelId="{93B5C69D-BF6C-BE41-B8F8-B1E938F9623D}" type="presParOf" srcId="{47FBC0A9-CB99-4E4D-AAEF-6E5CF9B6BE04}" destId="{8CD575CE-C40C-4404-A4D6-662DD97D6237}" srcOrd="0" destOrd="0" presId="urn:microsoft.com/office/officeart/2018/2/layout/IconVerticalSolidList"/>
    <dgm:cxn modelId="{A717A84F-ECDD-EF4A-B714-FDAF7C96B3D2}" type="presParOf" srcId="{47FBC0A9-CB99-4E4D-AAEF-6E5CF9B6BE04}" destId="{78878866-7369-4ACF-B5EA-042CC1422895}" srcOrd="1" destOrd="0" presId="urn:microsoft.com/office/officeart/2018/2/layout/IconVerticalSolidList"/>
    <dgm:cxn modelId="{7F7A5FEF-4188-D940-AF1F-6C97B949635B}" type="presParOf" srcId="{47FBC0A9-CB99-4E4D-AAEF-6E5CF9B6BE04}" destId="{7085C6D7-5FA1-4C06-920D-1BE49400C1EF}" srcOrd="2" destOrd="0" presId="urn:microsoft.com/office/officeart/2018/2/layout/IconVerticalSolidList"/>
    <dgm:cxn modelId="{EBF27D75-7F48-C441-B719-3ABD9A521108}" type="presParOf" srcId="{47FBC0A9-CB99-4E4D-AAEF-6E5CF9B6BE04}" destId="{5E9D780F-D890-4CBC-B2A4-AABD68D0DE47}" srcOrd="3" destOrd="0" presId="urn:microsoft.com/office/officeart/2018/2/layout/IconVerticalSolidList"/>
    <dgm:cxn modelId="{2571B466-DAE0-554A-9EC1-E71CD354D111}" type="presParOf" srcId="{66E67257-235B-4397-99DD-1EA131C4FB47}" destId="{B98EB3A4-37C2-4F1F-87A6-7A0811F27BD2}" srcOrd="3" destOrd="0" presId="urn:microsoft.com/office/officeart/2018/2/layout/IconVerticalSolidList"/>
    <dgm:cxn modelId="{F7EF68CE-46B4-A142-9F7B-FFA26EDBD93C}" type="presParOf" srcId="{66E67257-235B-4397-99DD-1EA131C4FB47}" destId="{D3DA5F43-7ECA-44C5-9D4C-0C04241346D9}" srcOrd="4" destOrd="0" presId="urn:microsoft.com/office/officeart/2018/2/layout/IconVerticalSolidList"/>
    <dgm:cxn modelId="{5171E73D-B9D0-4B4E-8E13-C3744654AE33}" type="presParOf" srcId="{D3DA5F43-7ECA-44C5-9D4C-0C04241346D9}" destId="{0BDA80D1-156F-4BE6-BD6E-B5E9C1FE8AF1}" srcOrd="0" destOrd="0" presId="urn:microsoft.com/office/officeart/2018/2/layout/IconVerticalSolidList"/>
    <dgm:cxn modelId="{97E05A2C-7E14-AF4A-AC9B-F4C364E35D47}" type="presParOf" srcId="{D3DA5F43-7ECA-44C5-9D4C-0C04241346D9}" destId="{5DEB68C6-25AF-439B-88A5-824A0B9D3238}" srcOrd="1" destOrd="0" presId="urn:microsoft.com/office/officeart/2018/2/layout/IconVerticalSolidList"/>
    <dgm:cxn modelId="{CE9EE8B9-9449-0742-AB93-0D7EE85C178F}" type="presParOf" srcId="{D3DA5F43-7ECA-44C5-9D4C-0C04241346D9}" destId="{118AD0F6-5F30-465A-8836-2F393738DC05}" srcOrd="2" destOrd="0" presId="urn:microsoft.com/office/officeart/2018/2/layout/IconVerticalSolidList"/>
    <dgm:cxn modelId="{EC60919F-F760-4346-9CDE-E76B85AB33F6}" type="presParOf" srcId="{D3DA5F43-7ECA-44C5-9D4C-0C04241346D9}" destId="{EDD41DB5-A3B4-41CC-BE38-C5288538F6C5}" srcOrd="3" destOrd="0" presId="urn:microsoft.com/office/officeart/2018/2/layout/IconVerticalSolidList"/>
    <dgm:cxn modelId="{15559223-586B-9C4A-AD4A-76CD4B5F839B}" type="presParOf" srcId="{66E67257-235B-4397-99DD-1EA131C4FB47}" destId="{34C3CCDF-0A22-48EF-8D99-E0D14D703901}" srcOrd="5" destOrd="0" presId="urn:microsoft.com/office/officeart/2018/2/layout/IconVerticalSolidList"/>
    <dgm:cxn modelId="{A09E1839-7666-9E45-B64E-D4B7B41E3F09}" type="presParOf" srcId="{66E67257-235B-4397-99DD-1EA131C4FB47}" destId="{ACC7CD0D-DE64-4779-A965-6836FECA3F8C}" srcOrd="6" destOrd="0" presId="urn:microsoft.com/office/officeart/2018/2/layout/IconVerticalSolidList"/>
    <dgm:cxn modelId="{B2D23C65-EB29-0C41-8EC4-F26D53328D39}" type="presParOf" srcId="{ACC7CD0D-DE64-4779-A965-6836FECA3F8C}" destId="{7EE049E1-E4EB-4A04-932E-6E19A04B2519}" srcOrd="0" destOrd="0" presId="urn:microsoft.com/office/officeart/2018/2/layout/IconVerticalSolidList"/>
    <dgm:cxn modelId="{5CB60333-C45F-0544-A9B4-FEAEE7D709C5}" type="presParOf" srcId="{ACC7CD0D-DE64-4779-A965-6836FECA3F8C}" destId="{10C5DA1E-EA78-4C1C-A335-863DA64576EB}" srcOrd="1" destOrd="0" presId="urn:microsoft.com/office/officeart/2018/2/layout/IconVerticalSolidList"/>
    <dgm:cxn modelId="{864AD3A4-2BF9-B343-B66E-063BC102F559}" type="presParOf" srcId="{ACC7CD0D-DE64-4779-A965-6836FECA3F8C}" destId="{D7092644-8B21-4D24-9950-EE18AA959140}" srcOrd="2" destOrd="0" presId="urn:microsoft.com/office/officeart/2018/2/layout/IconVerticalSolidList"/>
    <dgm:cxn modelId="{59FFD9D1-6084-7A49-97EE-1C00AF92929F}" type="presParOf" srcId="{ACC7CD0D-DE64-4779-A965-6836FECA3F8C}" destId="{6EF4336F-829D-449C-99D9-6B404C250DC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213D65A-F2AC-4D98-9861-AF3AAD5D118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9BE3DAA-4BAF-480F-B99A-24299F299AE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Why Is PESTEL used?</a:t>
          </a:r>
        </a:p>
      </dgm:t>
    </dgm:pt>
    <dgm:pt modelId="{9D4176B9-8477-46AE-AC25-A3B49732F9F4}" type="parTrans" cxnId="{5A4F2A99-2995-496C-A362-ED49C7C0A3BE}">
      <dgm:prSet/>
      <dgm:spPr/>
      <dgm:t>
        <a:bodyPr/>
        <a:lstStyle/>
        <a:p>
          <a:endParaRPr lang="en-US"/>
        </a:p>
      </dgm:t>
    </dgm:pt>
    <dgm:pt modelId="{705C5721-CF46-4FED-9357-B2F717325047}" type="sibTrans" cxnId="{5A4F2A99-2995-496C-A362-ED49C7C0A3BE}">
      <dgm:prSet/>
      <dgm:spPr/>
      <dgm:t>
        <a:bodyPr/>
        <a:lstStyle/>
        <a:p>
          <a:endParaRPr lang="en-US"/>
        </a:p>
      </dgm:t>
    </dgm:pt>
    <dgm:pt modelId="{9AB55B81-BC09-42D3-B9DC-526CADF067D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Analyses external influences on a business.</a:t>
          </a:r>
          <a:endParaRPr lang="en-US"/>
        </a:p>
      </dgm:t>
    </dgm:pt>
    <dgm:pt modelId="{0BAD1C4E-4DFD-43F7-A2FC-781CB2A5E972}" type="parTrans" cxnId="{1077B62A-4205-4B92-83D6-151A4164C46A}">
      <dgm:prSet/>
      <dgm:spPr/>
      <dgm:t>
        <a:bodyPr/>
        <a:lstStyle/>
        <a:p>
          <a:endParaRPr lang="en-US"/>
        </a:p>
      </dgm:t>
    </dgm:pt>
    <dgm:pt modelId="{3740C91F-7C98-44DB-83F4-FC1291C0AF07}" type="sibTrans" cxnId="{1077B62A-4205-4B92-83D6-151A4164C46A}">
      <dgm:prSet/>
      <dgm:spPr/>
      <dgm:t>
        <a:bodyPr/>
        <a:lstStyle/>
        <a:p>
          <a:endParaRPr lang="en-US"/>
        </a:p>
      </dgm:t>
    </dgm:pt>
    <dgm:pt modelId="{832A0E4A-D463-4365-B6DF-59F5F5E3567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Helps identify opportunities and threats.</a:t>
          </a:r>
          <a:endParaRPr lang="en-US"/>
        </a:p>
      </dgm:t>
    </dgm:pt>
    <dgm:pt modelId="{7E1685C3-E1B4-4D17-9031-41A5FB451AF4}" type="parTrans" cxnId="{D3F29695-A2F6-4F3F-96B1-A019CBE95D27}">
      <dgm:prSet/>
      <dgm:spPr/>
      <dgm:t>
        <a:bodyPr/>
        <a:lstStyle/>
        <a:p>
          <a:endParaRPr lang="en-US"/>
        </a:p>
      </dgm:t>
    </dgm:pt>
    <dgm:pt modelId="{59FF4804-9623-4F4A-8B36-5868BEEC1FDB}" type="sibTrans" cxnId="{D3F29695-A2F6-4F3F-96B1-A019CBE95D27}">
      <dgm:prSet/>
      <dgm:spPr/>
      <dgm:t>
        <a:bodyPr/>
        <a:lstStyle/>
        <a:p>
          <a:endParaRPr lang="en-US"/>
        </a:p>
      </dgm:t>
    </dgm:pt>
    <dgm:pt modelId="{2532BD6D-73B8-4841-ABA0-C64DD32D169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Supports strategic planning and decision-making.</a:t>
          </a:r>
          <a:endParaRPr lang="en-US"/>
        </a:p>
      </dgm:t>
    </dgm:pt>
    <dgm:pt modelId="{6C7BE525-4156-4B78-9196-3826714ACB51}" type="parTrans" cxnId="{DF6AD47B-E3EE-4BCF-8BD5-9ADA730E2C80}">
      <dgm:prSet/>
      <dgm:spPr/>
      <dgm:t>
        <a:bodyPr/>
        <a:lstStyle/>
        <a:p>
          <a:endParaRPr lang="en-US"/>
        </a:p>
      </dgm:t>
    </dgm:pt>
    <dgm:pt modelId="{E4AE5D90-4B60-438B-AD4A-E166BF9D6EF0}" type="sibTrans" cxnId="{DF6AD47B-E3EE-4BCF-8BD5-9ADA730E2C80}">
      <dgm:prSet/>
      <dgm:spPr/>
      <dgm:t>
        <a:bodyPr/>
        <a:lstStyle/>
        <a:p>
          <a:endParaRPr lang="en-US"/>
        </a:p>
      </dgm:t>
    </dgm:pt>
    <dgm:pt modelId="{0337C7A4-63F8-45B4-B359-A29ED796A46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Enables businesses to prepare for future changes.</a:t>
          </a:r>
          <a:endParaRPr lang="en-US"/>
        </a:p>
      </dgm:t>
    </dgm:pt>
    <dgm:pt modelId="{E7AC81CD-59B7-430E-AFE3-7BFCAE8F9805}" type="parTrans" cxnId="{9D6C2BC6-0EAF-4FE3-B75E-BEDBE75FBB6C}">
      <dgm:prSet/>
      <dgm:spPr/>
      <dgm:t>
        <a:bodyPr/>
        <a:lstStyle/>
        <a:p>
          <a:endParaRPr lang="en-US"/>
        </a:p>
      </dgm:t>
    </dgm:pt>
    <dgm:pt modelId="{0B3E66E1-A333-4629-9110-615700125E25}" type="sibTrans" cxnId="{9D6C2BC6-0EAF-4FE3-B75E-BEDBE75FBB6C}">
      <dgm:prSet/>
      <dgm:spPr/>
      <dgm:t>
        <a:bodyPr/>
        <a:lstStyle/>
        <a:p>
          <a:endParaRPr lang="en-US"/>
        </a:p>
      </dgm:t>
    </dgm:pt>
    <dgm:pt modelId="{940ECFE0-8CBF-4392-9A3D-DD3F37755988}" type="pres">
      <dgm:prSet presAssocID="{6213D65A-F2AC-4D98-9861-AF3AAD5D1185}" presName="root" presStyleCnt="0">
        <dgm:presLayoutVars>
          <dgm:dir/>
          <dgm:resizeHandles val="exact"/>
        </dgm:presLayoutVars>
      </dgm:prSet>
      <dgm:spPr/>
    </dgm:pt>
    <dgm:pt modelId="{B7972B31-7D4E-4E84-B890-2A7F6A77E355}" type="pres">
      <dgm:prSet presAssocID="{39BE3DAA-4BAF-480F-B99A-24299F299AE6}" presName="compNode" presStyleCnt="0"/>
      <dgm:spPr/>
    </dgm:pt>
    <dgm:pt modelId="{6C9003A4-4503-4C6B-B010-98378525A9C7}" type="pres">
      <dgm:prSet presAssocID="{39BE3DAA-4BAF-480F-B99A-24299F299AE6}" presName="bgRect" presStyleLbl="bgShp" presStyleIdx="0" presStyleCnt="5" custLinFactY="-100000" custLinFactNeighborX="2594" custLinFactNeighborY="-116410"/>
      <dgm:spPr/>
    </dgm:pt>
    <dgm:pt modelId="{C1AE5E87-1B40-4896-8688-52F71DF733B9}" type="pres">
      <dgm:prSet presAssocID="{39BE3DAA-4BAF-480F-B99A-24299F299AE6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xclamation Mark"/>
        </a:ext>
      </dgm:extLst>
    </dgm:pt>
    <dgm:pt modelId="{F493F049-C418-47A4-B689-46AFF3E82A4F}" type="pres">
      <dgm:prSet presAssocID="{39BE3DAA-4BAF-480F-B99A-24299F299AE6}" presName="spaceRect" presStyleCnt="0"/>
      <dgm:spPr/>
    </dgm:pt>
    <dgm:pt modelId="{51387ABA-5EEE-4AB5-AE65-B096FC20453E}" type="pres">
      <dgm:prSet presAssocID="{39BE3DAA-4BAF-480F-B99A-24299F299AE6}" presName="parTx" presStyleLbl="revTx" presStyleIdx="0" presStyleCnt="5">
        <dgm:presLayoutVars>
          <dgm:chMax val="0"/>
          <dgm:chPref val="0"/>
        </dgm:presLayoutVars>
      </dgm:prSet>
      <dgm:spPr/>
    </dgm:pt>
    <dgm:pt modelId="{D2C2272C-6F6F-40DB-B04A-B20F1F8CAD3B}" type="pres">
      <dgm:prSet presAssocID="{705C5721-CF46-4FED-9357-B2F717325047}" presName="sibTrans" presStyleCnt="0"/>
      <dgm:spPr/>
    </dgm:pt>
    <dgm:pt modelId="{C1D2BBFC-3B2E-4A50-9CB2-7AFB51F00096}" type="pres">
      <dgm:prSet presAssocID="{9AB55B81-BC09-42D3-B9DC-526CADF067DD}" presName="compNode" presStyleCnt="0"/>
      <dgm:spPr/>
    </dgm:pt>
    <dgm:pt modelId="{BB9B70FF-46DF-4C08-BAAF-E9F79F4562F3}" type="pres">
      <dgm:prSet presAssocID="{9AB55B81-BC09-42D3-B9DC-526CADF067DD}" presName="bgRect" presStyleLbl="bgShp" presStyleIdx="1" presStyleCnt="5"/>
      <dgm:spPr/>
    </dgm:pt>
    <dgm:pt modelId="{2A5CA8ED-73B2-44E7-9715-195F618F761B}" type="pres">
      <dgm:prSet presAssocID="{9AB55B81-BC09-42D3-B9DC-526CADF067DD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19C4164-6A1E-4C6E-8C91-1719E3350478}" type="pres">
      <dgm:prSet presAssocID="{9AB55B81-BC09-42D3-B9DC-526CADF067DD}" presName="spaceRect" presStyleCnt="0"/>
      <dgm:spPr/>
    </dgm:pt>
    <dgm:pt modelId="{BE676A79-6AFA-4FF1-B0FD-628E72BD1BF3}" type="pres">
      <dgm:prSet presAssocID="{9AB55B81-BC09-42D3-B9DC-526CADF067DD}" presName="parTx" presStyleLbl="revTx" presStyleIdx="1" presStyleCnt="5">
        <dgm:presLayoutVars>
          <dgm:chMax val="0"/>
          <dgm:chPref val="0"/>
        </dgm:presLayoutVars>
      </dgm:prSet>
      <dgm:spPr/>
    </dgm:pt>
    <dgm:pt modelId="{F4B9E49F-0CC5-49CA-AE97-D3E9A1C6A051}" type="pres">
      <dgm:prSet presAssocID="{3740C91F-7C98-44DB-83F4-FC1291C0AF07}" presName="sibTrans" presStyleCnt="0"/>
      <dgm:spPr/>
    </dgm:pt>
    <dgm:pt modelId="{B160DDAA-0B02-4275-98FC-4BFCF86963BC}" type="pres">
      <dgm:prSet presAssocID="{832A0E4A-D463-4365-B6DF-59F5F5E3567E}" presName="compNode" presStyleCnt="0"/>
      <dgm:spPr/>
    </dgm:pt>
    <dgm:pt modelId="{65759CA2-07FB-44DC-9D21-7C1C1FC340E1}" type="pres">
      <dgm:prSet presAssocID="{832A0E4A-D463-4365-B6DF-59F5F5E3567E}" presName="bgRect" presStyleLbl="bgShp" presStyleIdx="2" presStyleCnt="5"/>
      <dgm:spPr/>
    </dgm:pt>
    <dgm:pt modelId="{B2628EEA-C800-47E9-8ED9-751DDBD2223E}" type="pres">
      <dgm:prSet presAssocID="{832A0E4A-D463-4365-B6DF-59F5F5E3567E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io-Hazard"/>
        </a:ext>
      </dgm:extLst>
    </dgm:pt>
    <dgm:pt modelId="{966D30F2-5041-4137-A73B-3F897D1E0142}" type="pres">
      <dgm:prSet presAssocID="{832A0E4A-D463-4365-B6DF-59F5F5E3567E}" presName="spaceRect" presStyleCnt="0"/>
      <dgm:spPr/>
    </dgm:pt>
    <dgm:pt modelId="{8B23A992-EB87-4D08-BF6F-5005FBC7DB0B}" type="pres">
      <dgm:prSet presAssocID="{832A0E4A-D463-4365-B6DF-59F5F5E3567E}" presName="parTx" presStyleLbl="revTx" presStyleIdx="2" presStyleCnt="5">
        <dgm:presLayoutVars>
          <dgm:chMax val="0"/>
          <dgm:chPref val="0"/>
        </dgm:presLayoutVars>
      </dgm:prSet>
      <dgm:spPr/>
    </dgm:pt>
    <dgm:pt modelId="{E16CE337-65ED-4CDD-A771-0B8A2C824F50}" type="pres">
      <dgm:prSet presAssocID="{59FF4804-9623-4F4A-8B36-5868BEEC1FDB}" presName="sibTrans" presStyleCnt="0"/>
      <dgm:spPr/>
    </dgm:pt>
    <dgm:pt modelId="{B998B273-E28F-4C1F-935D-77132C42262F}" type="pres">
      <dgm:prSet presAssocID="{2532BD6D-73B8-4841-ABA0-C64DD32D169E}" presName="compNode" presStyleCnt="0"/>
      <dgm:spPr/>
    </dgm:pt>
    <dgm:pt modelId="{A22D341D-9770-4266-AFAA-33F9C449F114}" type="pres">
      <dgm:prSet presAssocID="{2532BD6D-73B8-4841-ABA0-C64DD32D169E}" presName="bgRect" presStyleLbl="bgShp" presStyleIdx="3" presStyleCnt="5"/>
      <dgm:spPr/>
    </dgm:pt>
    <dgm:pt modelId="{72252B4A-BC66-4720-A46C-92BAE7539C43}" type="pres">
      <dgm:prSet presAssocID="{2532BD6D-73B8-4841-ABA0-C64DD32D169E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B2B81D91-F4E4-4CF0-A006-C740D1CA3C3A}" type="pres">
      <dgm:prSet presAssocID="{2532BD6D-73B8-4841-ABA0-C64DD32D169E}" presName="spaceRect" presStyleCnt="0"/>
      <dgm:spPr/>
    </dgm:pt>
    <dgm:pt modelId="{30D8F703-E591-48D0-B2BD-B1D5C1A315B6}" type="pres">
      <dgm:prSet presAssocID="{2532BD6D-73B8-4841-ABA0-C64DD32D169E}" presName="parTx" presStyleLbl="revTx" presStyleIdx="3" presStyleCnt="5">
        <dgm:presLayoutVars>
          <dgm:chMax val="0"/>
          <dgm:chPref val="0"/>
        </dgm:presLayoutVars>
      </dgm:prSet>
      <dgm:spPr/>
    </dgm:pt>
    <dgm:pt modelId="{586B4A9A-1038-4071-8708-1C0EF5663D20}" type="pres">
      <dgm:prSet presAssocID="{E4AE5D90-4B60-438B-AD4A-E166BF9D6EF0}" presName="sibTrans" presStyleCnt="0"/>
      <dgm:spPr/>
    </dgm:pt>
    <dgm:pt modelId="{D15C386E-AC02-4C5E-936A-0ED2010E7DDB}" type="pres">
      <dgm:prSet presAssocID="{0337C7A4-63F8-45B4-B359-A29ED796A465}" presName="compNode" presStyleCnt="0"/>
      <dgm:spPr/>
    </dgm:pt>
    <dgm:pt modelId="{9B60B5BF-F7F9-4DB9-9222-94266B4F402A}" type="pres">
      <dgm:prSet presAssocID="{0337C7A4-63F8-45B4-B359-A29ED796A465}" presName="bgRect" presStyleLbl="bgShp" presStyleIdx="4" presStyleCnt="5"/>
      <dgm:spPr/>
    </dgm:pt>
    <dgm:pt modelId="{AE8F800D-B14C-4E46-9608-F4F723AAFDCE}" type="pres">
      <dgm:prSet presAssocID="{0337C7A4-63F8-45B4-B359-A29ED796A465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C672803E-6C4C-4FFA-A35E-EEF12D37AA4B}" type="pres">
      <dgm:prSet presAssocID="{0337C7A4-63F8-45B4-B359-A29ED796A465}" presName="spaceRect" presStyleCnt="0"/>
      <dgm:spPr/>
    </dgm:pt>
    <dgm:pt modelId="{9B80E505-9309-4427-9D2A-2C11DC149DAB}" type="pres">
      <dgm:prSet presAssocID="{0337C7A4-63F8-45B4-B359-A29ED796A465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B46B7005-BA75-4FB2-9DC2-3FDA17A12BCA}" type="presOf" srcId="{0337C7A4-63F8-45B4-B359-A29ED796A465}" destId="{9B80E505-9309-4427-9D2A-2C11DC149DAB}" srcOrd="0" destOrd="0" presId="urn:microsoft.com/office/officeart/2018/2/layout/IconVerticalSolidList"/>
    <dgm:cxn modelId="{1077B62A-4205-4B92-83D6-151A4164C46A}" srcId="{6213D65A-F2AC-4D98-9861-AF3AAD5D1185}" destId="{9AB55B81-BC09-42D3-B9DC-526CADF067DD}" srcOrd="1" destOrd="0" parTransId="{0BAD1C4E-4DFD-43F7-A2FC-781CB2A5E972}" sibTransId="{3740C91F-7C98-44DB-83F4-FC1291C0AF07}"/>
    <dgm:cxn modelId="{08366234-0E30-459D-8061-D06F5EC1B126}" type="presOf" srcId="{39BE3DAA-4BAF-480F-B99A-24299F299AE6}" destId="{51387ABA-5EEE-4AB5-AE65-B096FC20453E}" srcOrd="0" destOrd="0" presId="urn:microsoft.com/office/officeart/2018/2/layout/IconVerticalSolidList"/>
    <dgm:cxn modelId="{0CDE4144-F59B-4273-95E7-688D743A38E8}" type="presOf" srcId="{6213D65A-F2AC-4D98-9861-AF3AAD5D1185}" destId="{940ECFE0-8CBF-4392-9A3D-DD3F37755988}" srcOrd="0" destOrd="0" presId="urn:microsoft.com/office/officeart/2018/2/layout/IconVerticalSolidList"/>
    <dgm:cxn modelId="{81BA4A66-DDB0-4AAF-A4D2-2A80229DF6D5}" type="presOf" srcId="{2532BD6D-73B8-4841-ABA0-C64DD32D169E}" destId="{30D8F703-E591-48D0-B2BD-B1D5C1A315B6}" srcOrd="0" destOrd="0" presId="urn:microsoft.com/office/officeart/2018/2/layout/IconVerticalSolidList"/>
    <dgm:cxn modelId="{DF6AD47B-E3EE-4BCF-8BD5-9ADA730E2C80}" srcId="{6213D65A-F2AC-4D98-9861-AF3AAD5D1185}" destId="{2532BD6D-73B8-4841-ABA0-C64DD32D169E}" srcOrd="3" destOrd="0" parTransId="{6C7BE525-4156-4B78-9196-3826714ACB51}" sibTransId="{E4AE5D90-4B60-438B-AD4A-E166BF9D6EF0}"/>
    <dgm:cxn modelId="{AEB60F84-3A99-4A27-92DA-382E11026FF2}" type="presOf" srcId="{832A0E4A-D463-4365-B6DF-59F5F5E3567E}" destId="{8B23A992-EB87-4D08-BF6F-5005FBC7DB0B}" srcOrd="0" destOrd="0" presId="urn:microsoft.com/office/officeart/2018/2/layout/IconVerticalSolidList"/>
    <dgm:cxn modelId="{D3F29695-A2F6-4F3F-96B1-A019CBE95D27}" srcId="{6213D65A-F2AC-4D98-9861-AF3AAD5D1185}" destId="{832A0E4A-D463-4365-B6DF-59F5F5E3567E}" srcOrd="2" destOrd="0" parTransId="{7E1685C3-E1B4-4D17-9031-41A5FB451AF4}" sibTransId="{59FF4804-9623-4F4A-8B36-5868BEEC1FDB}"/>
    <dgm:cxn modelId="{5A4F2A99-2995-496C-A362-ED49C7C0A3BE}" srcId="{6213D65A-F2AC-4D98-9861-AF3AAD5D1185}" destId="{39BE3DAA-4BAF-480F-B99A-24299F299AE6}" srcOrd="0" destOrd="0" parTransId="{9D4176B9-8477-46AE-AC25-A3B49732F9F4}" sibTransId="{705C5721-CF46-4FED-9357-B2F717325047}"/>
    <dgm:cxn modelId="{193F44AC-F7A0-4AFB-B48A-04038FAD7345}" type="presOf" srcId="{9AB55B81-BC09-42D3-B9DC-526CADF067DD}" destId="{BE676A79-6AFA-4FF1-B0FD-628E72BD1BF3}" srcOrd="0" destOrd="0" presId="urn:microsoft.com/office/officeart/2018/2/layout/IconVerticalSolidList"/>
    <dgm:cxn modelId="{9D6C2BC6-0EAF-4FE3-B75E-BEDBE75FBB6C}" srcId="{6213D65A-F2AC-4D98-9861-AF3AAD5D1185}" destId="{0337C7A4-63F8-45B4-B359-A29ED796A465}" srcOrd="4" destOrd="0" parTransId="{E7AC81CD-59B7-430E-AFE3-7BFCAE8F9805}" sibTransId="{0B3E66E1-A333-4629-9110-615700125E25}"/>
    <dgm:cxn modelId="{77A70FBC-96FA-4625-BA55-8C1779167C11}" type="presParOf" srcId="{940ECFE0-8CBF-4392-9A3D-DD3F37755988}" destId="{B7972B31-7D4E-4E84-B890-2A7F6A77E355}" srcOrd="0" destOrd="0" presId="urn:microsoft.com/office/officeart/2018/2/layout/IconVerticalSolidList"/>
    <dgm:cxn modelId="{5194FF4E-6292-455F-9B75-2342935E05A3}" type="presParOf" srcId="{B7972B31-7D4E-4E84-B890-2A7F6A77E355}" destId="{6C9003A4-4503-4C6B-B010-98378525A9C7}" srcOrd="0" destOrd="0" presId="urn:microsoft.com/office/officeart/2018/2/layout/IconVerticalSolidList"/>
    <dgm:cxn modelId="{CD3F800C-8782-4025-9022-FF0784CF6777}" type="presParOf" srcId="{B7972B31-7D4E-4E84-B890-2A7F6A77E355}" destId="{C1AE5E87-1B40-4896-8688-52F71DF733B9}" srcOrd="1" destOrd="0" presId="urn:microsoft.com/office/officeart/2018/2/layout/IconVerticalSolidList"/>
    <dgm:cxn modelId="{8FAE34D0-F9C5-41CC-807B-4A72EA9F532E}" type="presParOf" srcId="{B7972B31-7D4E-4E84-B890-2A7F6A77E355}" destId="{F493F049-C418-47A4-B689-46AFF3E82A4F}" srcOrd="2" destOrd="0" presId="urn:microsoft.com/office/officeart/2018/2/layout/IconVerticalSolidList"/>
    <dgm:cxn modelId="{2070FDFE-0A2C-4266-954E-84630F63A464}" type="presParOf" srcId="{B7972B31-7D4E-4E84-B890-2A7F6A77E355}" destId="{51387ABA-5EEE-4AB5-AE65-B096FC20453E}" srcOrd="3" destOrd="0" presId="urn:microsoft.com/office/officeart/2018/2/layout/IconVerticalSolidList"/>
    <dgm:cxn modelId="{2CD30D1A-E479-40BD-B870-DCA6F901560A}" type="presParOf" srcId="{940ECFE0-8CBF-4392-9A3D-DD3F37755988}" destId="{D2C2272C-6F6F-40DB-B04A-B20F1F8CAD3B}" srcOrd="1" destOrd="0" presId="urn:microsoft.com/office/officeart/2018/2/layout/IconVerticalSolidList"/>
    <dgm:cxn modelId="{A9E627A2-DB1D-491D-BD2C-BDABBB6BBE3B}" type="presParOf" srcId="{940ECFE0-8CBF-4392-9A3D-DD3F37755988}" destId="{C1D2BBFC-3B2E-4A50-9CB2-7AFB51F00096}" srcOrd="2" destOrd="0" presId="urn:microsoft.com/office/officeart/2018/2/layout/IconVerticalSolidList"/>
    <dgm:cxn modelId="{EED82A47-AA61-4717-8D54-034E4FB8128B}" type="presParOf" srcId="{C1D2BBFC-3B2E-4A50-9CB2-7AFB51F00096}" destId="{BB9B70FF-46DF-4C08-BAAF-E9F79F4562F3}" srcOrd="0" destOrd="0" presId="urn:microsoft.com/office/officeart/2018/2/layout/IconVerticalSolidList"/>
    <dgm:cxn modelId="{92520310-3047-4792-9C39-602172A49D8C}" type="presParOf" srcId="{C1D2BBFC-3B2E-4A50-9CB2-7AFB51F00096}" destId="{2A5CA8ED-73B2-44E7-9715-195F618F761B}" srcOrd="1" destOrd="0" presId="urn:microsoft.com/office/officeart/2018/2/layout/IconVerticalSolidList"/>
    <dgm:cxn modelId="{0A951CCF-51F5-4358-8618-A2D4DB7A9815}" type="presParOf" srcId="{C1D2BBFC-3B2E-4A50-9CB2-7AFB51F00096}" destId="{D19C4164-6A1E-4C6E-8C91-1719E3350478}" srcOrd="2" destOrd="0" presId="urn:microsoft.com/office/officeart/2018/2/layout/IconVerticalSolidList"/>
    <dgm:cxn modelId="{415A4E29-54F9-43BC-AE36-422037C1F020}" type="presParOf" srcId="{C1D2BBFC-3B2E-4A50-9CB2-7AFB51F00096}" destId="{BE676A79-6AFA-4FF1-B0FD-628E72BD1BF3}" srcOrd="3" destOrd="0" presId="urn:microsoft.com/office/officeart/2018/2/layout/IconVerticalSolidList"/>
    <dgm:cxn modelId="{8E397A0F-D992-4397-941E-25546EC118B2}" type="presParOf" srcId="{940ECFE0-8CBF-4392-9A3D-DD3F37755988}" destId="{F4B9E49F-0CC5-49CA-AE97-D3E9A1C6A051}" srcOrd="3" destOrd="0" presId="urn:microsoft.com/office/officeart/2018/2/layout/IconVerticalSolidList"/>
    <dgm:cxn modelId="{81E33D8B-96A3-4360-AA50-6C0E3811C4D6}" type="presParOf" srcId="{940ECFE0-8CBF-4392-9A3D-DD3F37755988}" destId="{B160DDAA-0B02-4275-98FC-4BFCF86963BC}" srcOrd="4" destOrd="0" presId="urn:microsoft.com/office/officeart/2018/2/layout/IconVerticalSolidList"/>
    <dgm:cxn modelId="{47BB238A-DA3B-4AE4-A276-3FE5826CF855}" type="presParOf" srcId="{B160DDAA-0B02-4275-98FC-4BFCF86963BC}" destId="{65759CA2-07FB-44DC-9D21-7C1C1FC340E1}" srcOrd="0" destOrd="0" presId="urn:microsoft.com/office/officeart/2018/2/layout/IconVerticalSolidList"/>
    <dgm:cxn modelId="{8435EED1-434E-4877-BC4C-B95B8DB21EC3}" type="presParOf" srcId="{B160DDAA-0B02-4275-98FC-4BFCF86963BC}" destId="{B2628EEA-C800-47E9-8ED9-751DDBD2223E}" srcOrd="1" destOrd="0" presId="urn:microsoft.com/office/officeart/2018/2/layout/IconVerticalSolidList"/>
    <dgm:cxn modelId="{3BBE7872-F203-487D-B333-FBE2A9E29A43}" type="presParOf" srcId="{B160DDAA-0B02-4275-98FC-4BFCF86963BC}" destId="{966D30F2-5041-4137-A73B-3F897D1E0142}" srcOrd="2" destOrd="0" presId="urn:microsoft.com/office/officeart/2018/2/layout/IconVerticalSolidList"/>
    <dgm:cxn modelId="{69E5B44A-B159-4C6C-8A6D-6E06027C7CA5}" type="presParOf" srcId="{B160DDAA-0B02-4275-98FC-4BFCF86963BC}" destId="{8B23A992-EB87-4D08-BF6F-5005FBC7DB0B}" srcOrd="3" destOrd="0" presId="urn:microsoft.com/office/officeart/2018/2/layout/IconVerticalSolidList"/>
    <dgm:cxn modelId="{A5638726-7EEA-4DFD-860C-AFFEDCBE37F0}" type="presParOf" srcId="{940ECFE0-8CBF-4392-9A3D-DD3F37755988}" destId="{E16CE337-65ED-4CDD-A771-0B8A2C824F50}" srcOrd="5" destOrd="0" presId="urn:microsoft.com/office/officeart/2018/2/layout/IconVerticalSolidList"/>
    <dgm:cxn modelId="{5EA51E96-CB3E-42BA-AE7D-CCA4B209DE7F}" type="presParOf" srcId="{940ECFE0-8CBF-4392-9A3D-DD3F37755988}" destId="{B998B273-E28F-4C1F-935D-77132C42262F}" srcOrd="6" destOrd="0" presId="urn:microsoft.com/office/officeart/2018/2/layout/IconVerticalSolidList"/>
    <dgm:cxn modelId="{21D6F618-B9AF-47C1-AE34-00C98F1AE7E3}" type="presParOf" srcId="{B998B273-E28F-4C1F-935D-77132C42262F}" destId="{A22D341D-9770-4266-AFAA-33F9C449F114}" srcOrd="0" destOrd="0" presId="urn:microsoft.com/office/officeart/2018/2/layout/IconVerticalSolidList"/>
    <dgm:cxn modelId="{6BF9E676-89EC-4700-AED4-6ECF0080C7BC}" type="presParOf" srcId="{B998B273-E28F-4C1F-935D-77132C42262F}" destId="{72252B4A-BC66-4720-A46C-92BAE7539C43}" srcOrd="1" destOrd="0" presId="urn:microsoft.com/office/officeart/2018/2/layout/IconVerticalSolidList"/>
    <dgm:cxn modelId="{9B5C6A2D-1ACF-42BE-800B-FEF5FDCB9005}" type="presParOf" srcId="{B998B273-E28F-4C1F-935D-77132C42262F}" destId="{B2B81D91-F4E4-4CF0-A006-C740D1CA3C3A}" srcOrd="2" destOrd="0" presId="urn:microsoft.com/office/officeart/2018/2/layout/IconVerticalSolidList"/>
    <dgm:cxn modelId="{54BF35AF-3751-4241-B31E-3599B9FA3FE5}" type="presParOf" srcId="{B998B273-E28F-4C1F-935D-77132C42262F}" destId="{30D8F703-E591-48D0-B2BD-B1D5C1A315B6}" srcOrd="3" destOrd="0" presId="urn:microsoft.com/office/officeart/2018/2/layout/IconVerticalSolidList"/>
    <dgm:cxn modelId="{9633329F-C3FA-4417-B93E-56801D2399F3}" type="presParOf" srcId="{940ECFE0-8CBF-4392-9A3D-DD3F37755988}" destId="{586B4A9A-1038-4071-8708-1C0EF5663D20}" srcOrd="7" destOrd="0" presId="urn:microsoft.com/office/officeart/2018/2/layout/IconVerticalSolidList"/>
    <dgm:cxn modelId="{527353D9-32A9-4723-A9A0-EF100C3EB38A}" type="presParOf" srcId="{940ECFE0-8CBF-4392-9A3D-DD3F37755988}" destId="{D15C386E-AC02-4C5E-936A-0ED2010E7DDB}" srcOrd="8" destOrd="0" presId="urn:microsoft.com/office/officeart/2018/2/layout/IconVerticalSolidList"/>
    <dgm:cxn modelId="{254AEE77-6D17-44DE-8500-2880065D7665}" type="presParOf" srcId="{D15C386E-AC02-4C5E-936A-0ED2010E7DDB}" destId="{9B60B5BF-F7F9-4DB9-9222-94266B4F402A}" srcOrd="0" destOrd="0" presId="urn:microsoft.com/office/officeart/2018/2/layout/IconVerticalSolidList"/>
    <dgm:cxn modelId="{36D0E0ED-88A2-4B08-ADFF-16EA3141FF0B}" type="presParOf" srcId="{D15C386E-AC02-4C5E-936A-0ED2010E7DDB}" destId="{AE8F800D-B14C-4E46-9608-F4F723AAFDCE}" srcOrd="1" destOrd="0" presId="urn:microsoft.com/office/officeart/2018/2/layout/IconVerticalSolidList"/>
    <dgm:cxn modelId="{B19D556E-CE89-43B2-A989-3E7F852C2414}" type="presParOf" srcId="{D15C386E-AC02-4C5E-936A-0ED2010E7DDB}" destId="{C672803E-6C4C-4FFA-A35E-EEF12D37AA4B}" srcOrd="2" destOrd="0" presId="urn:microsoft.com/office/officeart/2018/2/layout/IconVerticalSolidList"/>
    <dgm:cxn modelId="{F7EEB8F9-C850-42DB-9C79-E028A02A75D5}" type="presParOf" srcId="{D15C386E-AC02-4C5E-936A-0ED2010E7DDB}" destId="{9B80E505-9309-4427-9D2A-2C11DC149DA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F5D3510-1B9B-417C-A5B6-821D21CC68C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D056C0A-821F-41AB-9E72-E5393177AC72}">
      <dgm:prSet/>
      <dgm:spPr/>
      <dgm:t>
        <a:bodyPr/>
        <a:lstStyle/>
        <a:p>
          <a:r>
            <a:rPr lang="en-GB"/>
            <a:t>Identifies external factors that may impact business performance and decision-making.</a:t>
          </a:r>
          <a:endParaRPr lang="en-US"/>
        </a:p>
      </dgm:t>
    </dgm:pt>
    <dgm:pt modelId="{0D820C4F-A74B-4FCC-B754-99233414FC50}" type="parTrans" cxnId="{4074DA07-6743-4C5F-9052-9940C69C358A}">
      <dgm:prSet/>
      <dgm:spPr/>
      <dgm:t>
        <a:bodyPr/>
        <a:lstStyle/>
        <a:p>
          <a:endParaRPr lang="en-US"/>
        </a:p>
      </dgm:t>
    </dgm:pt>
    <dgm:pt modelId="{45F393EA-D955-4931-AF73-2F335AABEB52}" type="sibTrans" cxnId="{4074DA07-6743-4C5F-9052-9940C69C358A}">
      <dgm:prSet/>
      <dgm:spPr/>
      <dgm:t>
        <a:bodyPr/>
        <a:lstStyle/>
        <a:p>
          <a:endParaRPr lang="en-US"/>
        </a:p>
      </dgm:t>
    </dgm:pt>
    <dgm:pt modelId="{23C3472F-4AA3-4693-AAF4-3753E9022BEE}">
      <dgm:prSet/>
      <dgm:spPr/>
      <dgm:t>
        <a:bodyPr/>
        <a:lstStyle/>
        <a:p>
          <a:r>
            <a:rPr lang="en-GB"/>
            <a:t>Supports strategic planning by helping organisations anticipate risks and opportunities.</a:t>
          </a:r>
          <a:endParaRPr lang="en-US"/>
        </a:p>
      </dgm:t>
    </dgm:pt>
    <dgm:pt modelId="{F6CA61C7-8540-425A-80B8-47C41903159A}" type="parTrans" cxnId="{CAD9A643-129B-47B0-933C-330A2629C108}">
      <dgm:prSet/>
      <dgm:spPr/>
      <dgm:t>
        <a:bodyPr/>
        <a:lstStyle/>
        <a:p>
          <a:endParaRPr lang="en-US"/>
        </a:p>
      </dgm:t>
    </dgm:pt>
    <dgm:pt modelId="{0BCAEA17-1B1F-4CCB-9F9E-CCF6C28710A5}" type="sibTrans" cxnId="{CAD9A643-129B-47B0-933C-330A2629C108}">
      <dgm:prSet/>
      <dgm:spPr/>
      <dgm:t>
        <a:bodyPr/>
        <a:lstStyle/>
        <a:p>
          <a:endParaRPr lang="en-US"/>
        </a:p>
      </dgm:t>
    </dgm:pt>
    <dgm:pt modelId="{E39B1850-1CAA-48E5-B3E5-448F3F051231}">
      <dgm:prSet/>
      <dgm:spPr/>
      <dgm:t>
        <a:bodyPr/>
        <a:lstStyle/>
        <a:p>
          <a:r>
            <a:rPr lang="en-GB"/>
            <a:t>Improves decision-making through a better understanding of the wider business environment.</a:t>
          </a:r>
          <a:endParaRPr lang="en-US"/>
        </a:p>
      </dgm:t>
    </dgm:pt>
    <dgm:pt modelId="{AD310C25-775F-4409-8702-18CDD8DC0A0A}" type="parTrans" cxnId="{CA5FB546-610D-4068-B662-3C41318CB18B}">
      <dgm:prSet/>
      <dgm:spPr/>
      <dgm:t>
        <a:bodyPr/>
        <a:lstStyle/>
        <a:p>
          <a:endParaRPr lang="en-US"/>
        </a:p>
      </dgm:t>
    </dgm:pt>
    <dgm:pt modelId="{EBC89841-E9B7-4E56-8CC9-FC1A2A6E9910}" type="sibTrans" cxnId="{CA5FB546-610D-4068-B662-3C41318CB18B}">
      <dgm:prSet/>
      <dgm:spPr/>
      <dgm:t>
        <a:bodyPr/>
        <a:lstStyle/>
        <a:p>
          <a:endParaRPr lang="en-US"/>
        </a:p>
      </dgm:t>
    </dgm:pt>
    <dgm:pt modelId="{8D567B5D-EE8F-4DA0-9EEB-FCA065B8C6DC}">
      <dgm:prSet/>
      <dgm:spPr/>
      <dgm:t>
        <a:bodyPr/>
        <a:lstStyle/>
        <a:p>
          <a:r>
            <a:rPr lang="en-GB"/>
            <a:t>Encourages proactive action to minimise threats and take advantage of emerging trends.</a:t>
          </a:r>
          <a:endParaRPr lang="en-US"/>
        </a:p>
      </dgm:t>
    </dgm:pt>
    <dgm:pt modelId="{7E155A22-6BCB-49B5-B8F4-1790A28B03C6}" type="parTrans" cxnId="{8096BF0E-A1E4-4108-BDFA-7DF00626A9E5}">
      <dgm:prSet/>
      <dgm:spPr/>
      <dgm:t>
        <a:bodyPr/>
        <a:lstStyle/>
        <a:p>
          <a:endParaRPr lang="en-US"/>
        </a:p>
      </dgm:t>
    </dgm:pt>
    <dgm:pt modelId="{DECBF99D-B38D-4834-AE14-2000E7F41CDF}" type="sibTrans" cxnId="{8096BF0E-A1E4-4108-BDFA-7DF00626A9E5}">
      <dgm:prSet/>
      <dgm:spPr/>
      <dgm:t>
        <a:bodyPr/>
        <a:lstStyle/>
        <a:p>
          <a:endParaRPr lang="en-US"/>
        </a:p>
      </dgm:t>
    </dgm:pt>
    <dgm:pt modelId="{9E22F2CD-E591-C94B-8745-2549F3319BE5}" type="pres">
      <dgm:prSet presAssocID="{2F5D3510-1B9B-417C-A5B6-821D21CC68C2}" presName="linear" presStyleCnt="0">
        <dgm:presLayoutVars>
          <dgm:animLvl val="lvl"/>
          <dgm:resizeHandles val="exact"/>
        </dgm:presLayoutVars>
      </dgm:prSet>
      <dgm:spPr/>
    </dgm:pt>
    <dgm:pt modelId="{84935502-DAFC-5A40-8E54-1A93C2F55D55}" type="pres">
      <dgm:prSet presAssocID="{BD056C0A-821F-41AB-9E72-E5393177AC7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8DCEBB0-9C71-DD4A-A4D3-6734A54DB5D8}" type="pres">
      <dgm:prSet presAssocID="{45F393EA-D955-4931-AF73-2F335AABEB52}" presName="spacer" presStyleCnt="0"/>
      <dgm:spPr/>
    </dgm:pt>
    <dgm:pt modelId="{2B162D4E-C818-F949-9631-AC88DBD97F82}" type="pres">
      <dgm:prSet presAssocID="{23C3472F-4AA3-4693-AAF4-3753E9022BE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2EA87F1-414C-ED4E-93F5-C87739260E20}" type="pres">
      <dgm:prSet presAssocID="{0BCAEA17-1B1F-4CCB-9F9E-CCF6C28710A5}" presName="spacer" presStyleCnt="0"/>
      <dgm:spPr/>
    </dgm:pt>
    <dgm:pt modelId="{5065B43F-97CA-1C4D-AE87-F94DE80703C3}" type="pres">
      <dgm:prSet presAssocID="{E39B1850-1CAA-48E5-B3E5-448F3F05123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A3F439B-FFBA-7740-BE83-17FDD1F41EEC}" type="pres">
      <dgm:prSet presAssocID="{EBC89841-E9B7-4E56-8CC9-FC1A2A6E9910}" presName="spacer" presStyleCnt="0"/>
      <dgm:spPr/>
    </dgm:pt>
    <dgm:pt modelId="{D63FF4CC-16AD-AC4D-B086-5BB9EFBCC49D}" type="pres">
      <dgm:prSet presAssocID="{8D567B5D-EE8F-4DA0-9EEB-FCA065B8C6D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074DA07-6743-4C5F-9052-9940C69C358A}" srcId="{2F5D3510-1B9B-417C-A5B6-821D21CC68C2}" destId="{BD056C0A-821F-41AB-9E72-E5393177AC72}" srcOrd="0" destOrd="0" parTransId="{0D820C4F-A74B-4FCC-B754-99233414FC50}" sibTransId="{45F393EA-D955-4931-AF73-2F335AABEB52}"/>
    <dgm:cxn modelId="{FC7F9109-9207-2442-821C-8026C9FC8CE9}" type="presOf" srcId="{2F5D3510-1B9B-417C-A5B6-821D21CC68C2}" destId="{9E22F2CD-E591-C94B-8745-2549F3319BE5}" srcOrd="0" destOrd="0" presId="urn:microsoft.com/office/officeart/2005/8/layout/vList2"/>
    <dgm:cxn modelId="{A9B4BC0C-D8DF-2044-8B76-8C3FCD61CAF4}" type="presOf" srcId="{E39B1850-1CAA-48E5-B3E5-448F3F051231}" destId="{5065B43F-97CA-1C4D-AE87-F94DE80703C3}" srcOrd="0" destOrd="0" presId="urn:microsoft.com/office/officeart/2005/8/layout/vList2"/>
    <dgm:cxn modelId="{8096BF0E-A1E4-4108-BDFA-7DF00626A9E5}" srcId="{2F5D3510-1B9B-417C-A5B6-821D21CC68C2}" destId="{8D567B5D-EE8F-4DA0-9EEB-FCA065B8C6DC}" srcOrd="3" destOrd="0" parTransId="{7E155A22-6BCB-49B5-B8F4-1790A28B03C6}" sibTransId="{DECBF99D-B38D-4834-AE14-2000E7F41CDF}"/>
    <dgm:cxn modelId="{CAD9A643-129B-47B0-933C-330A2629C108}" srcId="{2F5D3510-1B9B-417C-A5B6-821D21CC68C2}" destId="{23C3472F-4AA3-4693-AAF4-3753E9022BEE}" srcOrd="1" destOrd="0" parTransId="{F6CA61C7-8540-425A-80B8-47C41903159A}" sibTransId="{0BCAEA17-1B1F-4CCB-9F9E-CCF6C28710A5}"/>
    <dgm:cxn modelId="{CA5FB546-610D-4068-B662-3C41318CB18B}" srcId="{2F5D3510-1B9B-417C-A5B6-821D21CC68C2}" destId="{E39B1850-1CAA-48E5-B3E5-448F3F051231}" srcOrd="2" destOrd="0" parTransId="{AD310C25-775F-4409-8702-18CDD8DC0A0A}" sibTransId="{EBC89841-E9B7-4E56-8CC9-FC1A2A6E9910}"/>
    <dgm:cxn modelId="{F7F6AB5C-B0EF-BB44-914D-3FB0578D3566}" type="presOf" srcId="{8D567B5D-EE8F-4DA0-9EEB-FCA065B8C6DC}" destId="{D63FF4CC-16AD-AC4D-B086-5BB9EFBCC49D}" srcOrd="0" destOrd="0" presId="urn:microsoft.com/office/officeart/2005/8/layout/vList2"/>
    <dgm:cxn modelId="{E725CC69-6AAA-BA4C-A6B6-3A9044FA05A0}" type="presOf" srcId="{23C3472F-4AA3-4693-AAF4-3753E9022BEE}" destId="{2B162D4E-C818-F949-9631-AC88DBD97F82}" srcOrd="0" destOrd="0" presId="urn:microsoft.com/office/officeart/2005/8/layout/vList2"/>
    <dgm:cxn modelId="{343BD386-1787-F349-B202-A698CAD448FA}" type="presOf" srcId="{BD056C0A-821F-41AB-9E72-E5393177AC72}" destId="{84935502-DAFC-5A40-8E54-1A93C2F55D55}" srcOrd="0" destOrd="0" presId="urn:microsoft.com/office/officeart/2005/8/layout/vList2"/>
    <dgm:cxn modelId="{59376E93-7188-2749-9D56-CBA39F3E0ECE}" type="presParOf" srcId="{9E22F2CD-E591-C94B-8745-2549F3319BE5}" destId="{84935502-DAFC-5A40-8E54-1A93C2F55D55}" srcOrd="0" destOrd="0" presId="urn:microsoft.com/office/officeart/2005/8/layout/vList2"/>
    <dgm:cxn modelId="{1DB3664F-4596-7447-A01D-A88534841A2E}" type="presParOf" srcId="{9E22F2CD-E591-C94B-8745-2549F3319BE5}" destId="{28DCEBB0-9C71-DD4A-A4D3-6734A54DB5D8}" srcOrd="1" destOrd="0" presId="urn:microsoft.com/office/officeart/2005/8/layout/vList2"/>
    <dgm:cxn modelId="{2143E91E-5282-4647-A904-97DB868709BA}" type="presParOf" srcId="{9E22F2CD-E591-C94B-8745-2549F3319BE5}" destId="{2B162D4E-C818-F949-9631-AC88DBD97F82}" srcOrd="2" destOrd="0" presId="urn:microsoft.com/office/officeart/2005/8/layout/vList2"/>
    <dgm:cxn modelId="{5933A61B-F747-754B-8E29-B355FE2CAE69}" type="presParOf" srcId="{9E22F2CD-E591-C94B-8745-2549F3319BE5}" destId="{42EA87F1-414C-ED4E-93F5-C87739260E20}" srcOrd="3" destOrd="0" presId="urn:microsoft.com/office/officeart/2005/8/layout/vList2"/>
    <dgm:cxn modelId="{E22FF296-E6C9-3B42-9927-697FD11D2A9D}" type="presParOf" srcId="{9E22F2CD-E591-C94B-8745-2549F3319BE5}" destId="{5065B43F-97CA-1C4D-AE87-F94DE80703C3}" srcOrd="4" destOrd="0" presId="urn:microsoft.com/office/officeart/2005/8/layout/vList2"/>
    <dgm:cxn modelId="{9E5B93E9-B104-4849-B556-21C4DCBA6887}" type="presParOf" srcId="{9E22F2CD-E591-C94B-8745-2549F3319BE5}" destId="{EA3F439B-FFBA-7740-BE83-17FDD1F41EEC}" srcOrd="5" destOrd="0" presId="urn:microsoft.com/office/officeart/2005/8/layout/vList2"/>
    <dgm:cxn modelId="{66EA4DA9-A96B-E343-B415-1A9310DA4667}" type="presParOf" srcId="{9E22F2CD-E591-C94B-8745-2549F3319BE5}" destId="{D63FF4CC-16AD-AC4D-B086-5BB9EFBCC49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DA46F09-A89D-4E72-B400-F2ED9A9E07ED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795880A-1D16-4F3B-A01C-B94AE228CC8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May focus on broad or generic issues rather than the most significant factors.</a:t>
          </a:r>
        </a:p>
      </dgm:t>
    </dgm:pt>
    <dgm:pt modelId="{552A0D59-0329-4525-9652-C2F4E923F686}" type="parTrans" cxnId="{EF408B67-DC29-46B9-9107-DB3EEE431CBF}">
      <dgm:prSet/>
      <dgm:spPr/>
      <dgm:t>
        <a:bodyPr/>
        <a:lstStyle/>
        <a:p>
          <a:endParaRPr lang="en-US"/>
        </a:p>
      </dgm:t>
    </dgm:pt>
    <dgm:pt modelId="{0A9FF598-961A-4F85-A1F7-73650DCE0DAA}" type="sibTrans" cxnId="{EF408B67-DC29-46B9-9107-DB3EEE431CB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ABFF3A7-8C3A-481A-B5E6-1739B0C7D6C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Some factors can fit into multiple categories, making classification difficult.</a:t>
          </a:r>
        </a:p>
      </dgm:t>
    </dgm:pt>
    <dgm:pt modelId="{691FA688-03BD-4FA1-8F3B-074C68B8912B}" type="parTrans" cxnId="{1E7283B1-7FCA-40D2-868E-0D617722099D}">
      <dgm:prSet/>
      <dgm:spPr/>
      <dgm:t>
        <a:bodyPr/>
        <a:lstStyle/>
        <a:p>
          <a:endParaRPr lang="en-US"/>
        </a:p>
      </dgm:t>
    </dgm:pt>
    <dgm:pt modelId="{3EC6A400-935C-4CB9-BBD5-7EED14DBF291}" type="sibTrans" cxnId="{1E7283B1-7FCA-40D2-868E-0D617722099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E8780D3-77F5-4B24-8DE6-8D81F2DC66E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Findings can be difficult to interpret and turn into clear conclusions.</a:t>
          </a:r>
        </a:p>
      </dgm:t>
    </dgm:pt>
    <dgm:pt modelId="{80CBE388-D935-41DF-B7D1-4402312D50D0}" type="parTrans" cxnId="{84710B47-2967-4D19-90F7-A692CC9FA77E}">
      <dgm:prSet/>
      <dgm:spPr/>
      <dgm:t>
        <a:bodyPr/>
        <a:lstStyle/>
        <a:p>
          <a:endParaRPr lang="en-US"/>
        </a:p>
      </dgm:t>
    </dgm:pt>
    <dgm:pt modelId="{A26E7BD3-9692-4F45-B324-65ABD97A2918}" type="sibTrans" cxnId="{84710B47-2967-4D19-90F7-A692CC9FA77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3A71610-7A35-41F5-BCD2-51117FD27BC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Does not rank or prioritise factors based on their level of importance.</a:t>
          </a:r>
        </a:p>
      </dgm:t>
    </dgm:pt>
    <dgm:pt modelId="{8F472394-3BAE-4F89-AB3D-FE5A32B02E89}" type="parTrans" cxnId="{7CD8591A-F9DC-48F8-BEF4-852ACE997B65}">
      <dgm:prSet/>
      <dgm:spPr/>
      <dgm:t>
        <a:bodyPr/>
        <a:lstStyle/>
        <a:p>
          <a:endParaRPr lang="en-US"/>
        </a:p>
      </dgm:t>
    </dgm:pt>
    <dgm:pt modelId="{1C21201A-09D5-4833-A56E-238C56D8F286}" type="sibTrans" cxnId="{7CD8591A-F9DC-48F8-BEF4-852ACE997B65}">
      <dgm:prSet/>
      <dgm:spPr/>
      <dgm:t>
        <a:bodyPr/>
        <a:lstStyle/>
        <a:p>
          <a:endParaRPr lang="en-US"/>
        </a:p>
      </dgm:t>
    </dgm:pt>
    <dgm:pt modelId="{AE1AF50E-0B0E-4CBC-B63B-756E82194145}" type="pres">
      <dgm:prSet presAssocID="{ADA46F09-A89D-4E72-B400-F2ED9A9E07ED}" presName="root" presStyleCnt="0">
        <dgm:presLayoutVars>
          <dgm:dir/>
          <dgm:resizeHandles val="exact"/>
        </dgm:presLayoutVars>
      </dgm:prSet>
      <dgm:spPr/>
    </dgm:pt>
    <dgm:pt modelId="{38B33B13-0FFA-43E1-A551-5C1A4F38EE37}" type="pres">
      <dgm:prSet presAssocID="{ADA46F09-A89D-4E72-B400-F2ED9A9E07ED}" presName="container" presStyleCnt="0">
        <dgm:presLayoutVars>
          <dgm:dir/>
          <dgm:resizeHandles val="exact"/>
        </dgm:presLayoutVars>
      </dgm:prSet>
      <dgm:spPr/>
    </dgm:pt>
    <dgm:pt modelId="{57D2F67B-58E7-4174-BBB8-738F09D77B4E}" type="pres">
      <dgm:prSet presAssocID="{5795880A-1D16-4F3B-A01C-B94AE228CC8D}" presName="compNode" presStyleCnt="0"/>
      <dgm:spPr/>
    </dgm:pt>
    <dgm:pt modelId="{E8AFB002-EDCA-47EE-8372-0A15F6871B80}" type="pres">
      <dgm:prSet presAssocID="{5795880A-1D16-4F3B-A01C-B94AE228CC8D}" presName="iconBgRect" presStyleLbl="bgShp" presStyleIdx="0" presStyleCnt="4"/>
      <dgm:spPr/>
    </dgm:pt>
    <dgm:pt modelId="{9304B79B-C689-4562-8802-418D4EDB8F89}" type="pres">
      <dgm:prSet presAssocID="{5795880A-1D16-4F3B-A01C-B94AE228CC8D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05DCE275-01B7-419A-9601-9F21B2AC7646}" type="pres">
      <dgm:prSet presAssocID="{5795880A-1D16-4F3B-A01C-B94AE228CC8D}" presName="spaceRect" presStyleCnt="0"/>
      <dgm:spPr/>
    </dgm:pt>
    <dgm:pt modelId="{54C883DB-C246-44A7-8A95-4395F55B4366}" type="pres">
      <dgm:prSet presAssocID="{5795880A-1D16-4F3B-A01C-B94AE228CC8D}" presName="textRect" presStyleLbl="revTx" presStyleIdx="0" presStyleCnt="4">
        <dgm:presLayoutVars>
          <dgm:chMax val="1"/>
          <dgm:chPref val="1"/>
        </dgm:presLayoutVars>
      </dgm:prSet>
      <dgm:spPr/>
    </dgm:pt>
    <dgm:pt modelId="{B944B283-99B3-4B40-859F-4AF0617FD69E}" type="pres">
      <dgm:prSet presAssocID="{0A9FF598-961A-4F85-A1F7-73650DCE0DAA}" presName="sibTrans" presStyleLbl="sibTrans2D1" presStyleIdx="0" presStyleCnt="0"/>
      <dgm:spPr/>
    </dgm:pt>
    <dgm:pt modelId="{750B8B89-8A98-4BFD-AE71-595970A54179}" type="pres">
      <dgm:prSet presAssocID="{0ABFF3A7-8C3A-481A-B5E6-1739B0C7D6C9}" presName="compNode" presStyleCnt="0"/>
      <dgm:spPr/>
    </dgm:pt>
    <dgm:pt modelId="{A057D6CA-D47C-40A6-B110-D462EAE431FA}" type="pres">
      <dgm:prSet presAssocID="{0ABFF3A7-8C3A-481A-B5E6-1739B0C7D6C9}" presName="iconBgRect" presStyleLbl="bgShp" presStyleIdx="1" presStyleCnt="4"/>
      <dgm:spPr/>
    </dgm:pt>
    <dgm:pt modelId="{DE624229-7755-4E65-8AD5-C37462326BE4}" type="pres">
      <dgm:prSet presAssocID="{0ABFF3A7-8C3A-481A-B5E6-1739B0C7D6C9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DB80AA6E-AAD3-4C4A-8D51-56C64896DEEF}" type="pres">
      <dgm:prSet presAssocID="{0ABFF3A7-8C3A-481A-B5E6-1739B0C7D6C9}" presName="spaceRect" presStyleCnt="0"/>
      <dgm:spPr/>
    </dgm:pt>
    <dgm:pt modelId="{FD06B6F2-5FAD-4A0F-B64A-D9D2744355D2}" type="pres">
      <dgm:prSet presAssocID="{0ABFF3A7-8C3A-481A-B5E6-1739B0C7D6C9}" presName="textRect" presStyleLbl="revTx" presStyleIdx="1" presStyleCnt="4">
        <dgm:presLayoutVars>
          <dgm:chMax val="1"/>
          <dgm:chPref val="1"/>
        </dgm:presLayoutVars>
      </dgm:prSet>
      <dgm:spPr/>
    </dgm:pt>
    <dgm:pt modelId="{832CD1A7-EC8E-43E4-A259-7A0F69B8CEAD}" type="pres">
      <dgm:prSet presAssocID="{3EC6A400-935C-4CB9-BBD5-7EED14DBF291}" presName="sibTrans" presStyleLbl="sibTrans2D1" presStyleIdx="0" presStyleCnt="0"/>
      <dgm:spPr/>
    </dgm:pt>
    <dgm:pt modelId="{BAB2E8DF-42F0-4770-AE19-81E212B0F37D}" type="pres">
      <dgm:prSet presAssocID="{CE8780D3-77F5-4B24-8DE6-8D81F2DC66E2}" presName="compNode" presStyleCnt="0"/>
      <dgm:spPr/>
    </dgm:pt>
    <dgm:pt modelId="{2E15B072-3883-47A4-8E1C-CF117C6DD9AF}" type="pres">
      <dgm:prSet presAssocID="{CE8780D3-77F5-4B24-8DE6-8D81F2DC66E2}" presName="iconBgRect" presStyleLbl="bgShp" presStyleIdx="2" presStyleCnt="4"/>
      <dgm:spPr/>
    </dgm:pt>
    <dgm:pt modelId="{A80B4795-F1F1-4B00-8B4D-4FE3E7600E5A}" type="pres">
      <dgm:prSet presAssocID="{CE8780D3-77F5-4B24-8DE6-8D81F2DC66E2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919CCCD8-93B9-4BA4-B0F9-0E7A468131E3}" type="pres">
      <dgm:prSet presAssocID="{CE8780D3-77F5-4B24-8DE6-8D81F2DC66E2}" presName="spaceRect" presStyleCnt="0"/>
      <dgm:spPr/>
    </dgm:pt>
    <dgm:pt modelId="{2CC1EAA9-6274-421E-A069-678041E22D64}" type="pres">
      <dgm:prSet presAssocID="{CE8780D3-77F5-4B24-8DE6-8D81F2DC66E2}" presName="textRect" presStyleLbl="revTx" presStyleIdx="2" presStyleCnt="4">
        <dgm:presLayoutVars>
          <dgm:chMax val="1"/>
          <dgm:chPref val="1"/>
        </dgm:presLayoutVars>
      </dgm:prSet>
      <dgm:spPr/>
    </dgm:pt>
    <dgm:pt modelId="{C02E0609-D457-43D5-B379-6E41B10D3EEE}" type="pres">
      <dgm:prSet presAssocID="{A26E7BD3-9692-4F45-B324-65ABD97A2918}" presName="sibTrans" presStyleLbl="sibTrans2D1" presStyleIdx="0" presStyleCnt="0"/>
      <dgm:spPr/>
    </dgm:pt>
    <dgm:pt modelId="{8B159AD8-0313-46B8-8481-6F617A31FB67}" type="pres">
      <dgm:prSet presAssocID="{13A71610-7A35-41F5-BCD2-51117FD27BC8}" presName="compNode" presStyleCnt="0"/>
      <dgm:spPr/>
    </dgm:pt>
    <dgm:pt modelId="{194FB4C8-957C-4FC3-808E-1DB68836E07A}" type="pres">
      <dgm:prSet presAssocID="{13A71610-7A35-41F5-BCD2-51117FD27BC8}" presName="iconBgRect" presStyleLbl="bgShp" presStyleIdx="3" presStyleCnt="4"/>
      <dgm:spPr/>
    </dgm:pt>
    <dgm:pt modelId="{5FF85FC3-E2CD-408B-9F9D-2DCA35061F40}" type="pres">
      <dgm:prSet presAssocID="{13A71610-7A35-41F5-BCD2-51117FD27BC8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AC587E0A-3BD3-4FBC-AB24-0AD4BD1F53CF}" type="pres">
      <dgm:prSet presAssocID="{13A71610-7A35-41F5-BCD2-51117FD27BC8}" presName="spaceRect" presStyleCnt="0"/>
      <dgm:spPr/>
    </dgm:pt>
    <dgm:pt modelId="{BA992164-899F-43C1-8D5A-C9A4EB682D85}" type="pres">
      <dgm:prSet presAssocID="{13A71610-7A35-41F5-BCD2-51117FD27BC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2FE3503-0FB8-42EA-BAB7-D72F4BC64047}" type="presOf" srcId="{5795880A-1D16-4F3B-A01C-B94AE228CC8D}" destId="{54C883DB-C246-44A7-8A95-4395F55B4366}" srcOrd="0" destOrd="0" presId="urn:microsoft.com/office/officeart/2018/2/layout/IconCircleList"/>
    <dgm:cxn modelId="{7CD8591A-F9DC-48F8-BEF4-852ACE997B65}" srcId="{ADA46F09-A89D-4E72-B400-F2ED9A9E07ED}" destId="{13A71610-7A35-41F5-BCD2-51117FD27BC8}" srcOrd="3" destOrd="0" parTransId="{8F472394-3BAE-4F89-AB3D-FE5A32B02E89}" sibTransId="{1C21201A-09D5-4833-A56E-238C56D8F286}"/>
    <dgm:cxn modelId="{5BA0443F-91FC-44DB-8CA8-D53BF326F636}" type="presOf" srcId="{0ABFF3A7-8C3A-481A-B5E6-1739B0C7D6C9}" destId="{FD06B6F2-5FAD-4A0F-B64A-D9D2744355D2}" srcOrd="0" destOrd="0" presId="urn:microsoft.com/office/officeart/2018/2/layout/IconCircleList"/>
    <dgm:cxn modelId="{84710B47-2967-4D19-90F7-A692CC9FA77E}" srcId="{ADA46F09-A89D-4E72-B400-F2ED9A9E07ED}" destId="{CE8780D3-77F5-4B24-8DE6-8D81F2DC66E2}" srcOrd="2" destOrd="0" parTransId="{80CBE388-D935-41DF-B7D1-4402312D50D0}" sibTransId="{A26E7BD3-9692-4F45-B324-65ABD97A2918}"/>
    <dgm:cxn modelId="{2A6B3048-CECD-49E7-8A26-A649B2FC0A50}" type="presOf" srcId="{13A71610-7A35-41F5-BCD2-51117FD27BC8}" destId="{BA992164-899F-43C1-8D5A-C9A4EB682D85}" srcOrd="0" destOrd="0" presId="urn:microsoft.com/office/officeart/2018/2/layout/IconCircleList"/>
    <dgm:cxn modelId="{EF408B67-DC29-46B9-9107-DB3EEE431CBF}" srcId="{ADA46F09-A89D-4E72-B400-F2ED9A9E07ED}" destId="{5795880A-1D16-4F3B-A01C-B94AE228CC8D}" srcOrd="0" destOrd="0" parTransId="{552A0D59-0329-4525-9652-C2F4E923F686}" sibTransId="{0A9FF598-961A-4F85-A1F7-73650DCE0DAA}"/>
    <dgm:cxn modelId="{016C2A81-F6CC-45B0-90DB-C02D3E6CA174}" type="presOf" srcId="{3EC6A400-935C-4CB9-BBD5-7EED14DBF291}" destId="{832CD1A7-EC8E-43E4-A259-7A0F69B8CEAD}" srcOrd="0" destOrd="0" presId="urn:microsoft.com/office/officeart/2018/2/layout/IconCircleList"/>
    <dgm:cxn modelId="{F8E5D79E-92B9-449C-9AB0-087EB7D931BC}" type="presOf" srcId="{CE8780D3-77F5-4B24-8DE6-8D81F2DC66E2}" destId="{2CC1EAA9-6274-421E-A069-678041E22D64}" srcOrd="0" destOrd="0" presId="urn:microsoft.com/office/officeart/2018/2/layout/IconCircleList"/>
    <dgm:cxn modelId="{1E7283B1-7FCA-40D2-868E-0D617722099D}" srcId="{ADA46F09-A89D-4E72-B400-F2ED9A9E07ED}" destId="{0ABFF3A7-8C3A-481A-B5E6-1739B0C7D6C9}" srcOrd="1" destOrd="0" parTransId="{691FA688-03BD-4FA1-8F3B-074C68B8912B}" sibTransId="{3EC6A400-935C-4CB9-BBD5-7EED14DBF291}"/>
    <dgm:cxn modelId="{5F1BFBB3-96CE-486B-BE82-4A6E383C0DB8}" type="presOf" srcId="{A26E7BD3-9692-4F45-B324-65ABD97A2918}" destId="{C02E0609-D457-43D5-B379-6E41B10D3EEE}" srcOrd="0" destOrd="0" presId="urn:microsoft.com/office/officeart/2018/2/layout/IconCircleList"/>
    <dgm:cxn modelId="{E048CAB4-21DA-460E-9288-75D2F2BED9E4}" type="presOf" srcId="{ADA46F09-A89D-4E72-B400-F2ED9A9E07ED}" destId="{AE1AF50E-0B0E-4CBC-B63B-756E82194145}" srcOrd="0" destOrd="0" presId="urn:microsoft.com/office/officeart/2018/2/layout/IconCircleList"/>
    <dgm:cxn modelId="{C3AB85B6-2681-4EC4-9963-F30C121CCCAB}" type="presOf" srcId="{0A9FF598-961A-4F85-A1F7-73650DCE0DAA}" destId="{B944B283-99B3-4B40-859F-4AF0617FD69E}" srcOrd="0" destOrd="0" presId="urn:microsoft.com/office/officeart/2018/2/layout/IconCircleList"/>
    <dgm:cxn modelId="{0625462A-42AD-4011-A3AE-215F0F2C7FDF}" type="presParOf" srcId="{AE1AF50E-0B0E-4CBC-B63B-756E82194145}" destId="{38B33B13-0FFA-43E1-A551-5C1A4F38EE37}" srcOrd="0" destOrd="0" presId="urn:microsoft.com/office/officeart/2018/2/layout/IconCircleList"/>
    <dgm:cxn modelId="{076518FB-CFF2-4820-9976-AC9272FB0996}" type="presParOf" srcId="{38B33B13-0FFA-43E1-A551-5C1A4F38EE37}" destId="{57D2F67B-58E7-4174-BBB8-738F09D77B4E}" srcOrd="0" destOrd="0" presId="urn:microsoft.com/office/officeart/2018/2/layout/IconCircleList"/>
    <dgm:cxn modelId="{A7E474BD-A848-49FA-928F-5776C7C5EDB6}" type="presParOf" srcId="{57D2F67B-58E7-4174-BBB8-738F09D77B4E}" destId="{E8AFB002-EDCA-47EE-8372-0A15F6871B80}" srcOrd="0" destOrd="0" presId="urn:microsoft.com/office/officeart/2018/2/layout/IconCircleList"/>
    <dgm:cxn modelId="{F47FEA70-FD51-4985-8D51-09019F8373BE}" type="presParOf" srcId="{57D2F67B-58E7-4174-BBB8-738F09D77B4E}" destId="{9304B79B-C689-4562-8802-418D4EDB8F89}" srcOrd="1" destOrd="0" presId="urn:microsoft.com/office/officeart/2018/2/layout/IconCircleList"/>
    <dgm:cxn modelId="{1B45F009-3323-44A3-AFB0-CFB452A1274A}" type="presParOf" srcId="{57D2F67B-58E7-4174-BBB8-738F09D77B4E}" destId="{05DCE275-01B7-419A-9601-9F21B2AC7646}" srcOrd="2" destOrd="0" presId="urn:microsoft.com/office/officeart/2018/2/layout/IconCircleList"/>
    <dgm:cxn modelId="{2C8EBE1D-D73B-445E-AB16-809FAA3C6366}" type="presParOf" srcId="{57D2F67B-58E7-4174-BBB8-738F09D77B4E}" destId="{54C883DB-C246-44A7-8A95-4395F55B4366}" srcOrd="3" destOrd="0" presId="urn:microsoft.com/office/officeart/2018/2/layout/IconCircleList"/>
    <dgm:cxn modelId="{8C47C9AE-6E5E-4413-8995-BA9ED7AD5A94}" type="presParOf" srcId="{38B33B13-0FFA-43E1-A551-5C1A4F38EE37}" destId="{B944B283-99B3-4B40-859F-4AF0617FD69E}" srcOrd="1" destOrd="0" presId="urn:microsoft.com/office/officeart/2018/2/layout/IconCircleList"/>
    <dgm:cxn modelId="{0DD804D2-D859-434F-A8B1-F74369B1CE7C}" type="presParOf" srcId="{38B33B13-0FFA-43E1-A551-5C1A4F38EE37}" destId="{750B8B89-8A98-4BFD-AE71-595970A54179}" srcOrd="2" destOrd="0" presId="urn:microsoft.com/office/officeart/2018/2/layout/IconCircleList"/>
    <dgm:cxn modelId="{9D6AE4B3-1413-4620-A59E-977CA870102D}" type="presParOf" srcId="{750B8B89-8A98-4BFD-AE71-595970A54179}" destId="{A057D6CA-D47C-40A6-B110-D462EAE431FA}" srcOrd="0" destOrd="0" presId="urn:microsoft.com/office/officeart/2018/2/layout/IconCircleList"/>
    <dgm:cxn modelId="{9E5D5FA0-1F33-4F51-8088-94CAF4EB9EE3}" type="presParOf" srcId="{750B8B89-8A98-4BFD-AE71-595970A54179}" destId="{DE624229-7755-4E65-8AD5-C37462326BE4}" srcOrd="1" destOrd="0" presId="urn:microsoft.com/office/officeart/2018/2/layout/IconCircleList"/>
    <dgm:cxn modelId="{FD034ED3-733D-44A2-98DC-B9E96E4FC00D}" type="presParOf" srcId="{750B8B89-8A98-4BFD-AE71-595970A54179}" destId="{DB80AA6E-AAD3-4C4A-8D51-56C64896DEEF}" srcOrd="2" destOrd="0" presId="urn:microsoft.com/office/officeart/2018/2/layout/IconCircleList"/>
    <dgm:cxn modelId="{C2F187EB-A6BC-4E1F-AC82-1BFCF9C5FAC0}" type="presParOf" srcId="{750B8B89-8A98-4BFD-AE71-595970A54179}" destId="{FD06B6F2-5FAD-4A0F-B64A-D9D2744355D2}" srcOrd="3" destOrd="0" presId="urn:microsoft.com/office/officeart/2018/2/layout/IconCircleList"/>
    <dgm:cxn modelId="{8D84AC25-6929-4AE7-9A15-8C8B3E56889B}" type="presParOf" srcId="{38B33B13-0FFA-43E1-A551-5C1A4F38EE37}" destId="{832CD1A7-EC8E-43E4-A259-7A0F69B8CEAD}" srcOrd="3" destOrd="0" presId="urn:microsoft.com/office/officeart/2018/2/layout/IconCircleList"/>
    <dgm:cxn modelId="{9B1586EB-F7EC-4878-919E-47F9715C5E04}" type="presParOf" srcId="{38B33B13-0FFA-43E1-A551-5C1A4F38EE37}" destId="{BAB2E8DF-42F0-4770-AE19-81E212B0F37D}" srcOrd="4" destOrd="0" presId="urn:microsoft.com/office/officeart/2018/2/layout/IconCircleList"/>
    <dgm:cxn modelId="{52622A62-2DA1-4543-A903-A183BF37857E}" type="presParOf" srcId="{BAB2E8DF-42F0-4770-AE19-81E212B0F37D}" destId="{2E15B072-3883-47A4-8E1C-CF117C6DD9AF}" srcOrd="0" destOrd="0" presId="urn:microsoft.com/office/officeart/2018/2/layout/IconCircleList"/>
    <dgm:cxn modelId="{1FD27552-6B36-4F0D-B104-0B003D81F9D5}" type="presParOf" srcId="{BAB2E8DF-42F0-4770-AE19-81E212B0F37D}" destId="{A80B4795-F1F1-4B00-8B4D-4FE3E7600E5A}" srcOrd="1" destOrd="0" presId="urn:microsoft.com/office/officeart/2018/2/layout/IconCircleList"/>
    <dgm:cxn modelId="{D5C73D4B-671F-4C37-B50A-2E00E6813DD0}" type="presParOf" srcId="{BAB2E8DF-42F0-4770-AE19-81E212B0F37D}" destId="{919CCCD8-93B9-4BA4-B0F9-0E7A468131E3}" srcOrd="2" destOrd="0" presId="urn:microsoft.com/office/officeart/2018/2/layout/IconCircleList"/>
    <dgm:cxn modelId="{AF066696-3597-4FB3-A78B-3C0791EA51B5}" type="presParOf" srcId="{BAB2E8DF-42F0-4770-AE19-81E212B0F37D}" destId="{2CC1EAA9-6274-421E-A069-678041E22D64}" srcOrd="3" destOrd="0" presId="urn:microsoft.com/office/officeart/2018/2/layout/IconCircleList"/>
    <dgm:cxn modelId="{2B9978F7-19CE-420B-8A00-80D775ED7C6C}" type="presParOf" srcId="{38B33B13-0FFA-43E1-A551-5C1A4F38EE37}" destId="{C02E0609-D457-43D5-B379-6E41B10D3EEE}" srcOrd="5" destOrd="0" presId="urn:microsoft.com/office/officeart/2018/2/layout/IconCircleList"/>
    <dgm:cxn modelId="{B6BB5F1C-BEB5-415A-BFA7-D05D9C021046}" type="presParOf" srcId="{38B33B13-0FFA-43E1-A551-5C1A4F38EE37}" destId="{8B159AD8-0313-46B8-8481-6F617A31FB67}" srcOrd="6" destOrd="0" presId="urn:microsoft.com/office/officeart/2018/2/layout/IconCircleList"/>
    <dgm:cxn modelId="{2BA0672C-3DC5-4567-9D9D-4CFB99BCA7D0}" type="presParOf" srcId="{8B159AD8-0313-46B8-8481-6F617A31FB67}" destId="{194FB4C8-957C-4FC3-808E-1DB68836E07A}" srcOrd="0" destOrd="0" presId="urn:microsoft.com/office/officeart/2018/2/layout/IconCircleList"/>
    <dgm:cxn modelId="{F4190306-562E-494E-983D-D72360520804}" type="presParOf" srcId="{8B159AD8-0313-46B8-8481-6F617A31FB67}" destId="{5FF85FC3-E2CD-408B-9F9D-2DCA35061F40}" srcOrd="1" destOrd="0" presId="urn:microsoft.com/office/officeart/2018/2/layout/IconCircleList"/>
    <dgm:cxn modelId="{13900E9A-DD38-4ED2-8E4A-13825E38B32B}" type="presParOf" srcId="{8B159AD8-0313-46B8-8481-6F617A31FB67}" destId="{AC587E0A-3BD3-4FBC-AB24-0AD4BD1F53CF}" srcOrd="2" destOrd="0" presId="urn:microsoft.com/office/officeart/2018/2/layout/IconCircleList"/>
    <dgm:cxn modelId="{EC0BA84F-C468-4759-B086-93AAC8C5041A}" type="presParOf" srcId="{8B159AD8-0313-46B8-8481-6F617A31FB67}" destId="{BA992164-899F-43C1-8D5A-C9A4EB682D8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2AF8475-FB3E-43E1-827E-6BDFFF979CD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01DF49C-33D0-417F-A640-15D820BBA3F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Benefits</a:t>
          </a:r>
          <a:endParaRPr lang="en-US"/>
        </a:p>
      </dgm:t>
    </dgm:pt>
    <dgm:pt modelId="{599A458D-C40C-451F-B5C8-62C569E22577}" type="parTrans" cxnId="{90279102-FB27-461C-9544-95E4C9957DBB}">
      <dgm:prSet/>
      <dgm:spPr/>
      <dgm:t>
        <a:bodyPr/>
        <a:lstStyle/>
        <a:p>
          <a:endParaRPr lang="en-US"/>
        </a:p>
      </dgm:t>
    </dgm:pt>
    <dgm:pt modelId="{DC830B5E-54C6-49EB-8356-BC559DDE7474}" type="sibTrans" cxnId="{90279102-FB27-461C-9544-95E4C9957DBB}">
      <dgm:prSet/>
      <dgm:spPr/>
      <dgm:t>
        <a:bodyPr/>
        <a:lstStyle/>
        <a:p>
          <a:endParaRPr lang="en-US"/>
        </a:p>
      </dgm:t>
    </dgm:pt>
    <dgm:pt modelId="{B2390526-4055-4A88-BCDC-7303BB69E79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Simple and easy to understand.</a:t>
          </a:r>
          <a:endParaRPr lang="en-US"/>
        </a:p>
      </dgm:t>
    </dgm:pt>
    <dgm:pt modelId="{A36328F4-13B5-4055-9215-21DD947460F8}" type="parTrans" cxnId="{0851581D-B353-4E53-9AC9-9275779E1F7D}">
      <dgm:prSet/>
      <dgm:spPr/>
      <dgm:t>
        <a:bodyPr/>
        <a:lstStyle/>
        <a:p>
          <a:endParaRPr lang="en-US"/>
        </a:p>
      </dgm:t>
    </dgm:pt>
    <dgm:pt modelId="{CBF979F9-4BDA-45B4-B7FA-DF6C2C89B276}" type="sibTrans" cxnId="{0851581D-B353-4E53-9AC9-9275779E1F7D}">
      <dgm:prSet/>
      <dgm:spPr/>
      <dgm:t>
        <a:bodyPr/>
        <a:lstStyle/>
        <a:p>
          <a:endParaRPr lang="en-US"/>
        </a:p>
      </dgm:t>
    </dgm:pt>
    <dgm:pt modelId="{CF469ED5-763B-431C-83AF-810E34A6D36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Encourages structured analysis and teamwork.</a:t>
          </a:r>
          <a:endParaRPr lang="en-US"/>
        </a:p>
      </dgm:t>
    </dgm:pt>
    <dgm:pt modelId="{31D72262-3A91-4B24-A635-D56D3764FC43}" type="parTrans" cxnId="{975C6C06-DBA0-42F1-A2BD-4EA0CF7C8CCD}">
      <dgm:prSet/>
      <dgm:spPr/>
      <dgm:t>
        <a:bodyPr/>
        <a:lstStyle/>
        <a:p>
          <a:endParaRPr lang="en-US"/>
        </a:p>
      </dgm:t>
    </dgm:pt>
    <dgm:pt modelId="{489A162E-C894-4757-99CD-5022E706BFD2}" type="sibTrans" cxnId="{975C6C06-DBA0-42F1-A2BD-4EA0CF7C8CCD}">
      <dgm:prSet/>
      <dgm:spPr/>
      <dgm:t>
        <a:bodyPr/>
        <a:lstStyle/>
        <a:p>
          <a:endParaRPr lang="en-US"/>
        </a:p>
      </dgm:t>
    </dgm:pt>
    <dgm:pt modelId="{728BE730-E1A7-4C66-873F-5E2A5986964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Helps identify multiple causes of a problem.</a:t>
          </a:r>
          <a:endParaRPr lang="en-US"/>
        </a:p>
      </dgm:t>
    </dgm:pt>
    <dgm:pt modelId="{0EF1EA2A-922E-43D2-9492-1F968742A4F0}" type="parTrans" cxnId="{96AA7E49-1C6D-4313-962A-ED97F3830A8F}">
      <dgm:prSet/>
      <dgm:spPr/>
      <dgm:t>
        <a:bodyPr/>
        <a:lstStyle/>
        <a:p>
          <a:endParaRPr lang="en-US"/>
        </a:p>
      </dgm:t>
    </dgm:pt>
    <dgm:pt modelId="{B15C498A-5676-42AF-86DA-5E659626293B}" type="sibTrans" cxnId="{96AA7E49-1C6D-4313-962A-ED97F3830A8F}">
      <dgm:prSet/>
      <dgm:spPr/>
      <dgm:t>
        <a:bodyPr/>
        <a:lstStyle/>
        <a:p>
          <a:endParaRPr lang="en-US"/>
        </a:p>
      </dgm:t>
    </dgm:pt>
    <dgm:pt modelId="{929E5145-EA04-4906-8755-73CB0ACAF39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Criticisms</a:t>
          </a:r>
          <a:endParaRPr lang="en-US"/>
        </a:p>
      </dgm:t>
    </dgm:pt>
    <dgm:pt modelId="{0015F7ED-C44E-48F3-95B7-91B003F9FE6C}" type="parTrans" cxnId="{A38F90E2-1D44-42EB-BA37-D37AE762DB52}">
      <dgm:prSet/>
      <dgm:spPr/>
      <dgm:t>
        <a:bodyPr/>
        <a:lstStyle/>
        <a:p>
          <a:endParaRPr lang="en-US"/>
        </a:p>
      </dgm:t>
    </dgm:pt>
    <dgm:pt modelId="{EA73ABD0-0171-466E-BE52-F1F43E9FFB1D}" type="sibTrans" cxnId="{A38F90E2-1D44-42EB-BA37-D37AE762DB52}">
      <dgm:prSet/>
      <dgm:spPr/>
      <dgm:t>
        <a:bodyPr/>
        <a:lstStyle/>
        <a:p>
          <a:endParaRPr lang="en-US"/>
        </a:p>
      </dgm:t>
    </dgm:pt>
    <dgm:pt modelId="{B43BD3DE-9A23-4FA1-BC8B-3D6F550D07E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Does not show which causes are most important.</a:t>
          </a:r>
          <a:endParaRPr lang="en-US"/>
        </a:p>
      </dgm:t>
    </dgm:pt>
    <dgm:pt modelId="{07AD8499-2E96-4BAC-8C47-18825D4C2A4F}" type="parTrans" cxnId="{261D6478-870F-4AFA-B755-53EECE827723}">
      <dgm:prSet/>
      <dgm:spPr/>
      <dgm:t>
        <a:bodyPr/>
        <a:lstStyle/>
        <a:p>
          <a:endParaRPr lang="en-US"/>
        </a:p>
      </dgm:t>
    </dgm:pt>
    <dgm:pt modelId="{E906E01E-1355-401D-9CDE-AFE07A811CF7}" type="sibTrans" cxnId="{261D6478-870F-4AFA-B755-53EECE827723}">
      <dgm:prSet/>
      <dgm:spPr/>
      <dgm:t>
        <a:bodyPr/>
        <a:lstStyle/>
        <a:p>
          <a:endParaRPr lang="en-US"/>
        </a:p>
      </dgm:t>
    </dgm:pt>
    <dgm:pt modelId="{E6E0A750-148A-420B-9FB3-F7B3A7858A1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Does not provide solutions, only identifies possible causes.</a:t>
          </a:r>
          <a:endParaRPr lang="en-US"/>
        </a:p>
      </dgm:t>
    </dgm:pt>
    <dgm:pt modelId="{7EB51047-4D4C-47E4-BE1D-04C70C2151B4}" type="parTrans" cxnId="{0E414033-481E-4914-9FC7-B172D00FB9E4}">
      <dgm:prSet/>
      <dgm:spPr/>
      <dgm:t>
        <a:bodyPr/>
        <a:lstStyle/>
        <a:p>
          <a:endParaRPr lang="en-US"/>
        </a:p>
      </dgm:t>
    </dgm:pt>
    <dgm:pt modelId="{D5E8F4B5-47CD-499F-98CD-E501919FC195}" type="sibTrans" cxnId="{0E414033-481E-4914-9FC7-B172D00FB9E4}">
      <dgm:prSet/>
      <dgm:spPr/>
      <dgm:t>
        <a:bodyPr/>
        <a:lstStyle/>
        <a:p>
          <a:endParaRPr lang="en-US"/>
        </a:p>
      </dgm:t>
    </dgm:pt>
    <dgm:pt modelId="{41A60439-BEAE-4895-A7FB-C5CAE8D7A61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Can become complex when many causes are included.</a:t>
          </a:r>
          <a:endParaRPr lang="en-US"/>
        </a:p>
      </dgm:t>
    </dgm:pt>
    <dgm:pt modelId="{E15F4503-0D85-4D43-9A0E-2403AA7C88B9}" type="parTrans" cxnId="{8C9319FB-E469-4B71-A9DC-D2D0245D062D}">
      <dgm:prSet/>
      <dgm:spPr/>
      <dgm:t>
        <a:bodyPr/>
        <a:lstStyle/>
        <a:p>
          <a:endParaRPr lang="en-US"/>
        </a:p>
      </dgm:t>
    </dgm:pt>
    <dgm:pt modelId="{A2E240E5-F370-473F-8589-28C19FE952D0}" type="sibTrans" cxnId="{8C9319FB-E469-4B71-A9DC-D2D0245D062D}">
      <dgm:prSet/>
      <dgm:spPr/>
      <dgm:t>
        <a:bodyPr/>
        <a:lstStyle/>
        <a:p>
          <a:endParaRPr lang="en-US"/>
        </a:p>
      </dgm:t>
    </dgm:pt>
    <dgm:pt modelId="{64FBC787-2AEC-4A2C-BFA2-E1045733BE9E}" type="pres">
      <dgm:prSet presAssocID="{42AF8475-FB3E-43E1-827E-6BDFFF979CD9}" presName="root" presStyleCnt="0">
        <dgm:presLayoutVars>
          <dgm:dir/>
          <dgm:resizeHandles val="exact"/>
        </dgm:presLayoutVars>
      </dgm:prSet>
      <dgm:spPr/>
    </dgm:pt>
    <dgm:pt modelId="{6D97D9CB-B72F-4064-A63F-C7A08048339E}" type="pres">
      <dgm:prSet presAssocID="{F01DF49C-33D0-417F-A640-15D820BBA3F3}" presName="compNode" presStyleCnt="0"/>
      <dgm:spPr/>
    </dgm:pt>
    <dgm:pt modelId="{549E1DD3-EEC4-42AB-BB3D-7FF0A1469FD2}" type="pres">
      <dgm:prSet presAssocID="{F01DF49C-33D0-417F-A640-15D820BBA3F3}" presName="bgRect" presStyleLbl="bgShp" presStyleIdx="0" presStyleCnt="8"/>
      <dgm:spPr/>
    </dgm:pt>
    <dgm:pt modelId="{F6834D8F-15DD-40A4-8124-2D7B90F05A1A}" type="pres">
      <dgm:prSet presAssocID="{F01DF49C-33D0-417F-A640-15D820BBA3F3}" presName="iconRect" presStyleLbl="node1" presStyleIdx="0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8098C7B9-CDC5-4C69-8B2D-85F823EDBF46}" type="pres">
      <dgm:prSet presAssocID="{F01DF49C-33D0-417F-A640-15D820BBA3F3}" presName="spaceRect" presStyleCnt="0"/>
      <dgm:spPr/>
    </dgm:pt>
    <dgm:pt modelId="{B216A626-92EC-4A3E-B99E-1E705832DAE8}" type="pres">
      <dgm:prSet presAssocID="{F01DF49C-33D0-417F-A640-15D820BBA3F3}" presName="parTx" presStyleLbl="revTx" presStyleIdx="0" presStyleCnt="8">
        <dgm:presLayoutVars>
          <dgm:chMax val="0"/>
          <dgm:chPref val="0"/>
        </dgm:presLayoutVars>
      </dgm:prSet>
      <dgm:spPr/>
    </dgm:pt>
    <dgm:pt modelId="{E87D17E5-9361-428E-B15D-3C0628DAE6A0}" type="pres">
      <dgm:prSet presAssocID="{DC830B5E-54C6-49EB-8356-BC559DDE7474}" presName="sibTrans" presStyleCnt="0"/>
      <dgm:spPr/>
    </dgm:pt>
    <dgm:pt modelId="{1CAAF00A-1371-4CAA-B6DB-6F1D22241D2B}" type="pres">
      <dgm:prSet presAssocID="{B2390526-4055-4A88-BCDC-7303BB69E799}" presName="compNode" presStyleCnt="0"/>
      <dgm:spPr/>
    </dgm:pt>
    <dgm:pt modelId="{9CB875DB-55A0-4028-ADBA-46A23F9174FB}" type="pres">
      <dgm:prSet presAssocID="{B2390526-4055-4A88-BCDC-7303BB69E799}" presName="bgRect" presStyleLbl="bgShp" presStyleIdx="1" presStyleCnt="8"/>
      <dgm:spPr/>
    </dgm:pt>
    <dgm:pt modelId="{1A21536F-AE09-4F70-B633-68A166C2E82B}" type="pres">
      <dgm:prSet presAssocID="{B2390526-4055-4A88-BCDC-7303BB69E799}" presName="iconRect" presStyleLbl="node1" presStyleIdx="1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B78355C1-A531-4221-8FCA-793076F447BD}" type="pres">
      <dgm:prSet presAssocID="{B2390526-4055-4A88-BCDC-7303BB69E799}" presName="spaceRect" presStyleCnt="0"/>
      <dgm:spPr/>
    </dgm:pt>
    <dgm:pt modelId="{FB1E835B-B881-46CD-97A5-532E0F952DB8}" type="pres">
      <dgm:prSet presAssocID="{B2390526-4055-4A88-BCDC-7303BB69E799}" presName="parTx" presStyleLbl="revTx" presStyleIdx="1" presStyleCnt="8">
        <dgm:presLayoutVars>
          <dgm:chMax val="0"/>
          <dgm:chPref val="0"/>
        </dgm:presLayoutVars>
      </dgm:prSet>
      <dgm:spPr/>
    </dgm:pt>
    <dgm:pt modelId="{83BC1572-C809-4BFB-8238-BC2C1D4E4B61}" type="pres">
      <dgm:prSet presAssocID="{CBF979F9-4BDA-45B4-B7FA-DF6C2C89B276}" presName="sibTrans" presStyleCnt="0"/>
      <dgm:spPr/>
    </dgm:pt>
    <dgm:pt modelId="{20AC6FC8-E307-4C32-9C91-2B385EF7F9AC}" type="pres">
      <dgm:prSet presAssocID="{CF469ED5-763B-431C-83AF-810E34A6D368}" presName="compNode" presStyleCnt="0"/>
      <dgm:spPr/>
    </dgm:pt>
    <dgm:pt modelId="{E6B63559-88EB-40BE-9971-AF68C796292B}" type="pres">
      <dgm:prSet presAssocID="{CF469ED5-763B-431C-83AF-810E34A6D368}" presName="bgRect" presStyleLbl="bgShp" presStyleIdx="2" presStyleCnt="8"/>
      <dgm:spPr/>
    </dgm:pt>
    <dgm:pt modelId="{11C96ACD-A953-4F0A-8520-126E9E736459}" type="pres">
      <dgm:prSet presAssocID="{CF469ED5-763B-431C-83AF-810E34A6D368}" presName="iconRect" presStyleLbl="node1" presStyleIdx="2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BC5231CE-D6F0-46B1-9695-DB1163454396}" type="pres">
      <dgm:prSet presAssocID="{CF469ED5-763B-431C-83AF-810E34A6D368}" presName="spaceRect" presStyleCnt="0"/>
      <dgm:spPr/>
    </dgm:pt>
    <dgm:pt modelId="{ABC3EABF-E7D5-4A6E-8460-EECEC59014CD}" type="pres">
      <dgm:prSet presAssocID="{CF469ED5-763B-431C-83AF-810E34A6D368}" presName="parTx" presStyleLbl="revTx" presStyleIdx="2" presStyleCnt="8">
        <dgm:presLayoutVars>
          <dgm:chMax val="0"/>
          <dgm:chPref val="0"/>
        </dgm:presLayoutVars>
      </dgm:prSet>
      <dgm:spPr/>
    </dgm:pt>
    <dgm:pt modelId="{85484EA6-B221-4ECC-80E4-6FCADA213AD6}" type="pres">
      <dgm:prSet presAssocID="{489A162E-C894-4757-99CD-5022E706BFD2}" presName="sibTrans" presStyleCnt="0"/>
      <dgm:spPr/>
    </dgm:pt>
    <dgm:pt modelId="{A4C34149-356D-4D90-A067-0645FE365206}" type="pres">
      <dgm:prSet presAssocID="{728BE730-E1A7-4C66-873F-5E2A59869643}" presName="compNode" presStyleCnt="0"/>
      <dgm:spPr/>
    </dgm:pt>
    <dgm:pt modelId="{3ABE63DB-7BDE-45AB-8008-255C8E80EA60}" type="pres">
      <dgm:prSet presAssocID="{728BE730-E1A7-4C66-873F-5E2A59869643}" presName="bgRect" presStyleLbl="bgShp" presStyleIdx="3" presStyleCnt="8"/>
      <dgm:spPr/>
    </dgm:pt>
    <dgm:pt modelId="{5FDB2091-CB8D-4625-8175-19FE7FB26348}" type="pres">
      <dgm:prSet presAssocID="{728BE730-E1A7-4C66-873F-5E2A59869643}" presName="iconRect" presStyleLbl="node1" presStyleIdx="3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63827B08-4529-468E-B8E3-6DE563744D3A}" type="pres">
      <dgm:prSet presAssocID="{728BE730-E1A7-4C66-873F-5E2A59869643}" presName="spaceRect" presStyleCnt="0"/>
      <dgm:spPr/>
    </dgm:pt>
    <dgm:pt modelId="{7C3AD232-EDBD-4104-8B6A-5B4D47F1123C}" type="pres">
      <dgm:prSet presAssocID="{728BE730-E1A7-4C66-873F-5E2A59869643}" presName="parTx" presStyleLbl="revTx" presStyleIdx="3" presStyleCnt="8">
        <dgm:presLayoutVars>
          <dgm:chMax val="0"/>
          <dgm:chPref val="0"/>
        </dgm:presLayoutVars>
      </dgm:prSet>
      <dgm:spPr/>
    </dgm:pt>
    <dgm:pt modelId="{FAAD8AB6-4B3F-4B46-A3D5-C4D70CBD5829}" type="pres">
      <dgm:prSet presAssocID="{B15C498A-5676-42AF-86DA-5E659626293B}" presName="sibTrans" presStyleCnt="0"/>
      <dgm:spPr/>
    </dgm:pt>
    <dgm:pt modelId="{2ED4B63B-5A58-4938-8FDE-6CEE8B7E14E3}" type="pres">
      <dgm:prSet presAssocID="{929E5145-EA04-4906-8755-73CB0ACAF395}" presName="compNode" presStyleCnt="0"/>
      <dgm:spPr/>
    </dgm:pt>
    <dgm:pt modelId="{47294CF8-232A-46D2-AA8B-064F699E05D7}" type="pres">
      <dgm:prSet presAssocID="{929E5145-EA04-4906-8755-73CB0ACAF395}" presName="bgRect" presStyleLbl="bgShp" presStyleIdx="4" presStyleCnt="8"/>
      <dgm:spPr/>
    </dgm:pt>
    <dgm:pt modelId="{31892746-718E-41DE-8A3D-2F17C5DE5797}" type="pres">
      <dgm:prSet presAssocID="{929E5145-EA04-4906-8755-73CB0ACAF395}" presName="iconRect" presStyleLbl="node1" presStyleIdx="4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65FCD43F-E1BD-48ED-9AC7-6EE1B2156DE1}" type="pres">
      <dgm:prSet presAssocID="{929E5145-EA04-4906-8755-73CB0ACAF395}" presName="spaceRect" presStyleCnt="0"/>
      <dgm:spPr/>
    </dgm:pt>
    <dgm:pt modelId="{2AF10698-E462-4FD1-831A-FA8CBEA8BBDB}" type="pres">
      <dgm:prSet presAssocID="{929E5145-EA04-4906-8755-73CB0ACAF395}" presName="parTx" presStyleLbl="revTx" presStyleIdx="4" presStyleCnt="8">
        <dgm:presLayoutVars>
          <dgm:chMax val="0"/>
          <dgm:chPref val="0"/>
        </dgm:presLayoutVars>
      </dgm:prSet>
      <dgm:spPr/>
    </dgm:pt>
    <dgm:pt modelId="{AC91D6F7-22DE-4B27-9911-61D36D0DC0AF}" type="pres">
      <dgm:prSet presAssocID="{EA73ABD0-0171-466E-BE52-F1F43E9FFB1D}" presName="sibTrans" presStyleCnt="0"/>
      <dgm:spPr/>
    </dgm:pt>
    <dgm:pt modelId="{64CDC01C-0C84-4C6F-9962-F3C8A9990668}" type="pres">
      <dgm:prSet presAssocID="{B43BD3DE-9A23-4FA1-BC8B-3D6F550D07E3}" presName="compNode" presStyleCnt="0"/>
      <dgm:spPr/>
    </dgm:pt>
    <dgm:pt modelId="{FC34B388-744B-4402-B19D-03CCB0F7C751}" type="pres">
      <dgm:prSet presAssocID="{B43BD3DE-9A23-4FA1-BC8B-3D6F550D07E3}" presName="bgRect" presStyleLbl="bgShp" presStyleIdx="5" presStyleCnt="8"/>
      <dgm:spPr/>
    </dgm:pt>
    <dgm:pt modelId="{F2D9DCE6-0EBF-4682-94AB-CCA57CCD9F4F}" type="pres">
      <dgm:prSet presAssocID="{B43BD3DE-9A23-4FA1-BC8B-3D6F550D07E3}" presName="iconRect" presStyleLbl="node1" presStyleIdx="5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B7777ABC-107F-4757-AF6D-9FA2EA4EC8A1}" type="pres">
      <dgm:prSet presAssocID="{B43BD3DE-9A23-4FA1-BC8B-3D6F550D07E3}" presName="spaceRect" presStyleCnt="0"/>
      <dgm:spPr/>
    </dgm:pt>
    <dgm:pt modelId="{566525F4-47FA-45BE-9160-B4A1B20D0D06}" type="pres">
      <dgm:prSet presAssocID="{B43BD3DE-9A23-4FA1-BC8B-3D6F550D07E3}" presName="parTx" presStyleLbl="revTx" presStyleIdx="5" presStyleCnt="8">
        <dgm:presLayoutVars>
          <dgm:chMax val="0"/>
          <dgm:chPref val="0"/>
        </dgm:presLayoutVars>
      </dgm:prSet>
      <dgm:spPr/>
    </dgm:pt>
    <dgm:pt modelId="{A1901BDD-C5FE-4751-B332-7F85BD0BB11B}" type="pres">
      <dgm:prSet presAssocID="{E906E01E-1355-401D-9CDE-AFE07A811CF7}" presName="sibTrans" presStyleCnt="0"/>
      <dgm:spPr/>
    </dgm:pt>
    <dgm:pt modelId="{AEC2A499-1989-4824-B970-396FDC007A01}" type="pres">
      <dgm:prSet presAssocID="{E6E0A750-148A-420B-9FB3-F7B3A7858A16}" presName="compNode" presStyleCnt="0"/>
      <dgm:spPr/>
    </dgm:pt>
    <dgm:pt modelId="{7BB99F34-9635-4FDB-9B25-64E58A6F7213}" type="pres">
      <dgm:prSet presAssocID="{E6E0A750-148A-420B-9FB3-F7B3A7858A16}" presName="bgRect" presStyleLbl="bgShp" presStyleIdx="6" presStyleCnt="8"/>
      <dgm:spPr/>
    </dgm:pt>
    <dgm:pt modelId="{210B1750-65E0-4EB1-AC00-130738B65DEA}" type="pres">
      <dgm:prSet presAssocID="{E6E0A750-148A-420B-9FB3-F7B3A7858A16}" presName="iconRect" presStyleLbl="node1" presStyleIdx="6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F3DFD704-8F93-452C-8BB4-07811D83A95A}" type="pres">
      <dgm:prSet presAssocID="{E6E0A750-148A-420B-9FB3-F7B3A7858A16}" presName="spaceRect" presStyleCnt="0"/>
      <dgm:spPr/>
    </dgm:pt>
    <dgm:pt modelId="{D09EB7B4-6BE1-4255-BE92-44219D2F8794}" type="pres">
      <dgm:prSet presAssocID="{E6E0A750-148A-420B-9FB3-F7B3A7858A16}" presName="parTx" presStyleLbl="revTx" presStyleIdx="6" presStyleCnt="8">
        <dgm:presLayoutVars>
          <dgm:chMax val="0"/>
          <dgm:chPref val="0"/>
        </dgm:presLayoutVars>
      </dgm:prSet>
      <dgm:spPr/>
    </dgm:pt>
    <dgm:pt modelId="{85F9B7B1-10E0-4EDC-AE51-FC157CF290B9}" type="pres">
      <dgm:prSet presAssocID="{D5E8F4B5-47CD-499F-98CD-E501919FC195}" presName="sibTrans" presStyleCnt="0"/>
      <dgm:spPr/>
    </dgm:pt>
    <dgm:pt modelId="{527A03C8-F112-42BC-99E7-7C5006E2FC0D}" type="pres">
      <dgm:prSet presAssocID="{41A60439-BEAE-4895-A7FB-C5CAE8D7A614}" presName="compNode" presStyleCnt="0"/>
      <dgm:spPr/>
    </dgm:pt>
    <dgm:pt modelId="{AEAE4C97-09F5-4927-87A2-5E58B33E681D}" type="pres">
      <dgm:prSet presAssocID="{41A60439-BEAE-4895-A7FB-C5CAE8D7A614}" presName="bgRect" presStyleLbl="bgShp" presStyleIdx="7" presStyleCnt="8"/>
      <dgm:spPr/>
    </dgm:pt>
    <dgm:pt modelId="{134E70D6-15A0-4E44-BA74-D677D0985209}" type="pres">
      <dgm:prSet presAssocID="{41A60439-BEAE-4895-A7FB-C5CAE8D7A614}" presName="iconRect" presStyleLbl="node1" presStyleIdx="7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97C5363A-01F3-4485-9074-45256928B03E}" type="pres">
      <dgm:prSet presAssocID="{41A60439-BEAE-4895-A7FB-C5CAE8D7A614}" presName="spaceRect" presStyleCnt="0"/>
      <dgm:spPr/>
    </dgm:pt>
    <dgm:pt modelId="{66CAFFF4-9A3E-4DD2-94D8-E9D44AC38D50}" type="pres">
      <dgm:prSet presAssocID="{41A60439-BEAE-4895-A7FB-C5CAE8D7A614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90279102-FB27-461C-9544-95E4C9957DBB}" srcId="{42AF8475-FB3E-43E1-827E-6BDFFF979CD9}" destId="{F01DF49C-33D0-417F-A640-15D820BBA3F3}" srcOrd="0" destOrd="0" parTransId="{599A458D-C40C-451F-B5C8-62C569E22577}" sibTransId="{DC830B5E-54C6-49EB-8356-BC559DDE7474}"/>
    <dgm:cxn modelId="{46BC5503-974B-46C5-82BB-614A6579210E}" type="presOf" srcId="{728BE730-E1A7-4C66-873F-5E2A59869643}" destId="{7C3AD232-EDBD-4104-8B6A-5B4D47F1123C}" srcOrd="0" destOrd="0" presId="urn:microsoft.com/office/officeart/2018/2/layout/IconVerticalSolidList"/>
    <dgm:cxn modelId="{975C6C06-DBA0-42F1-A2BD-4EA0CF7C8CCD}" srcId="{42AF8475-FB3E-43E1-827E-6BDFFF979CD9}" destId="{CF469ED5-763B-431C-83AF-810E34A6D368}" srcOrd="2" destOrd="0" parTransId="{31D72262-3A91-4B24-A635-D56D3764FC43}" sibTransId="{489A162E-C894-4757-99CD-5022E706BFD2}"/>
    <dgm:cxn modelId="{0851581D-B353-4E53-9AC9-9275779E1F7D}" srcId="{42AF8475-FB3E-43E1-827E-6BDFFF979CD9}" destId="{B2390526-4055-4A88-BCDC-7303BB69E799}" srcOrd="1" destOrd="0" parTransId="{A36328F4-13B5-4055-9215-21DD947460F8}" sibTransId="{CBF979F9-4BDA-45B4-B7FA-DF6C2C89B276}"/>
    <dgm:cxn modelId="{0E414033-481E-4914-9FC7-B172D00FB9E4}" srcId="{42AF8475-FB3E-43E1-827E-6BDFFF979CD9}" destId="{E6E0A750-148A-420B-9FB3-F7B3A7858A16}" srcOrd="6" destOrd="0" parTransId="{7EB51047-4D4C-47E4-BE1D-04C70C2151B4}" sibTransId="{D5E8F4B5-47CD-499F-98CD-E501919FC195}"/>
    <dgm:cxn modelId="{96AA7E49-1C6D-4313-962A-ED97F3830A8F}" srcId="{42AF8475-FB3E-43E1-827E-6BDFFF979CD9}" destId="{728BE730-E1A7-4C66-873F-5E2A59869643}" srcOrd="3" destOrd="0" parTransId="{0EF1EA2A-922E-43D2-9492-1F968742A4F0}" sibTransId="{B15C498A-5676-42AF-86DA-5E659626293B}"/>
    <dgm:cxn modelId="{5B2C8066-6D3F-413B-B43C-E38F6B12F195}" type="presOf" srcId="{F01DF49C-33D0-417F-A640-15D820BBA3F3}" destId="{B216A626-92EC-4A3E-B99E-1E705832DAE8}" srcOrd="0" destOrd="0" presId="urn:microsoft.com/office/officeart/2018/2/layout/IconVerticalSolidList"/>
    <dgm:cxn modelId="{261D6478-870F-4AFA-B755-53EECE827723}" srcId="{42AF8475-FB3E-43E1-827E-6BDFFF979CD9}" destId="{B43BD3DE-9A23-4FA1-BC8B-3D6F550D07E3}" srcOrd="5" destOrd="0" parTransId="{07AD8499-2E96-4BAC-8C47-18825D4C2A4F}" sibTransId="{E906E01E-1355-401D-9CDE-AFE07A811CF7}"/>
    <dgm:cxn modelId="{8B8D248C-EF8E-4C3C-8326-60486AF17B97}" type="presOf" srcId="{E6E0A750-148A-420B-9FB3-F7B3A7858A16}" destId="{D09EB7B4-6BE1-4255-BE92-44219D2F8794}" srcOrd="0" destOrd="0" presId="urn:microsoft.com/office/officeart/2018/2/layout/IconVerticalSolidList"/>
    <dgm:cxn modelId="{C42E629B-A81E-40EF-BF1F-65FB29745971}" type="presOf" srcId="{41A60439-BEAE-4895-A7FB-C5CAE8D7A614}" destId="{66CAFFF4-9A3E-4DD2-94D8-E9D44AC38D50}" srcOrd="0" destOrd="0" presId="urn:microsoft.com/office/officeart/2018/2/layout/IconVerticalSolidList"/>
    <dgm:cxn modelId="{345BB6BA-D8E6-4251-8637-34207F218C77}" type="presOf" srcId="{B2390526-4055-4A88-BCDC-7303BB69E799}" destId="{FB1E835B-B881-46CD-97A5-532E0F952DB8}" srcOrd="0" destOrd="0" presId="urn:microsoft.com/office/officeart/2018/2/layout/IconVerticalSolidList"/>
    <dgm:cxn modelId="{4E01CFE0-C219-467A-B6C9-823ED2240C0F}" type="presOf" srcId="{CF469ED5-763B-431C-83AF-810E34A6D368}" destId="{ABC3EABF-E7D5-4A6E-8460-EECEC59014CD}" srcOrd="0" destOrd="0" presId="urn:microsoft.com/office/officeart/2018/2/layout/IconVerticalSolidList"/>
    <dgm:cxn modelId="{A38F90E2-1D44-42EB-BA37-D37AE762DB52}" srcId="{42AF8475-FB3E-43E1-827E-6BDFFF979CD9}" destId="{929E5145-EA04-4906-8755-73CB0ACAF395}" srcOrd="4" destOrd="0" parTransId="{0015F7ED-C44E-48F3-95B7-91B003F9FE6C}" sibTransId="{EA73ABD0-0171-466E-BE52-F1F43E9FFB1D}"/>
    <dgm:cxn modelId="{946737E3-9E5B-4F52-B425-127D4DFD1F6C}" type="presOf" srcId="{B43BD3DE-9A23-4FA1-BC8B-3D6F550D07E3}" destId="{566525F4-47FA-45BE-9160-B4A1B20D0D06}" srcOrd="0" destOrd="0" presId="urn:microsoft.com/office/officeart/2018/2/layout/IconVerticalSolidList"/>
    <dgm:cxn modelId="{B4B40CF0-A729-4C9A-8239-FDDCF316AEAE}" type="presOf" srcId="{929E5145-EA04-4906-8755-73CB0ACAF395}" destId="{2AF10698-E462-4FD1-831A-FA8CBEA8BBDB}" srcOrd="0" destOrd="0" presId="urn:microsoft.com/office/officeart/2018/2/layout/IconVerticalSolidList"/>
    <dgm:cxn modelId="{11A3F8F7-090F-4D29-A3BF-0E2D883B4BF8}" type="presOf" srcId="{42AF8475-FB3E-43E1-827E-6BDFFF979CD9}" destId="{64FBC787-2AEC-4A2C-BFA2-E1045733BE9E}" srcOrd="0" destOrd="0" presId="urn:microsoft.com/office/officeart/2018/2/layout/IconVerticalSolidList"/>
    <dgm:cxn modelId="{8C9319FB-E469-4B71-A9DC-D2D0245D062D}" srcId="{42AF8475-FB3E-43E1-827E-6BDFFF979CD9}" destId="{41A60439-BEAE-4895-A7FB-C5CAE8D7A614}" srcOrd="7" destOrd="0" parTransId="{E15F4503-0D85-4D43-9A0E-2403AA7C88B9}" sibTransId="{A2E240E5-F370-473F-8589-28C19FE952D0}"/>
    <dgm:cxn modelId="{3342B34D-B4CD-48EA-AA82-91D77B6ED560}" type="presParOf" srcId="{64FBC787-2AEC-4A2C-BFA2-E1045733BE9E}" destId="{6D97D9CB-B72F-4064-A63F-C7A08048339E}" srcOrd="0" destOrd="0" presId="urn:microsoft.com/office/officeart/2018/2/layout/IconVerticalSolidList"/>
    <dgm:cxn modelId="{F3430A18-3FAF-4DA8-9CE0-EBF72A44BD22}" type="presParOf" srcId="{6D97D9CB-B72F-4064-A63F-C7A08048339E}" destId="{549E1DD3-EEC4-42AB-BB3D-7FF0A1469FD2}" srcOrd="0" destOrd="0" presId="urn:microsoft.com/office/officeart/2018/2/layout/IconVerticalSolidList"/>
    <dgm:cxn modelId="{93D73FA4-8D1B-4E20-8FBE-26CFC57DB384}" type="presParOf" srcId="{6D97D9CB-B72F-4064-A63F-C7A08048339E}" destId="{F6834D8F-15DD-40A4-8124-2D7B90F05A1A}" srcOrd="1" destOrd="0" presId="urn:microsoft.com/office/officeart/2018/2/layout/IconVerticalSolidList"/>
    <dgm:cxn modelId="{E4D333C6-C6ED-4F88-84CA-98AABB8DC88F}" type="presParOf" srcId="{6D97D9CB-B72F-4064-A63F-C7A08048339E}" destId="{8098C7B9-CDC5-4C69-8B2D-85F823EDBF46}" srcOrd="2" destOrd="0" presId="urn:microsoft.com/office/officeart/2018/2/layout/IconVerticalSolidList"/>
    <dgm:cxn modelId="{601D7621-4E85-4A5C-A6DD-056461DA1264}" type="presParOf" srcId="{6D97D9CB-B72F-4064-A63F-C7A08048339E}" destId="{B216A626-92EC-4A3E-B99E-1E705832DAE8}" srcOrd="3" destOrd="0" presId="urn:microsoft.com/office/officeart/2018/2/layout/IconVerticalSolidList"/>
    <dgm:cxn modelId="{CA810E19-9C6A-4776-8857-57F25F05D4D1}" type="presParOf" srcId="{64FBC787-2AEC-4A2C-BFA2-E1045733BE9E}" destId="{E87D17E5-9361-428E-B15D-3C0628DAE6A0}" srcOrd="1" destOrd="0" presId="urn:microsoft.com/office/officeart/2018/2/layout/IconVerticalSolidList"/>
    <dgm:cxn modelId="{D185ADB3-70C7-48DD-85A3-7FA50D2A5BA1}" type="presParOf" srcId="{64FBC787-2AEC-4A2C-BFA2-E1045733BE9E}" destId="{1CAAF00A-1371-4CAA-B6DB-6F1D22241D2B}" srcOrd="2" destOrd="0" presId="urn:microsoft.com/office/officeart/2018/2/layout/IconVerticalSolidList"/>
    <dgm:cxn modelId="{C6FB6740-CD5C-43C0-89E6-60C92C05C0DA}" type="presParOf" srcId="{1CAAF00A-1371-4CAA-B6DB-6F1D22241D2B}" destId="{9CB875DB-55A0-4028-ADBA-46A23F9174FB}" srcOrd="0" destOrd="0" presId="urn:microsoft.com/office/officeart/2018/2/layout/IconVerticalSolidList"/>
    <dgm:cxn modelId="{1FCB71AD-FAE6-4F37-9A6B-C277B1285CCA}" type="presParOf" srcId="{1CAAF00A-1371-4CAA-B6DB-6F1D22241D2B}" destId="{1A21536F-AE09-4F70-B633-68A166C2E82B}" srcOrd="1" destOrd="0" presId="urn:microsoft.com/office/officeart/2018/2/layout/IconVerticalSolidList"/>
    <dgm:cxn modelId="{6E332B5C-7186-4A26-99FB-620457853AF9}" type="presParOf" srcId="{1CAAF00A-1371-4CAA-B6DB-6F1D22241D2B}" destId="{B78355C1-A531-4221-8FCA-793076F447BD}" srcOrd="2" destOrd="0" presId="urn:microsoft.com/office/officeart/2018/2/layout/IconVerticalSolidList"/>
    <dgm:cxn modelId="{8F7E76ED-1AB9-470B-9A79-65B61588004F}" type="presParOf" srcId="{1CAAF00A-1371-4CAA-B6DB-6F1D22241D2B}" destId="{FB1E835B-B881-46CD-97A5-532E0F952DB8}" srcOrd="3" destOrd="0" presId="urn:microsoft.com/office/officeart/2018/2/layout/IconVerticalSolidList"/>
    <dgm:cxn modelId="{899E6E0C-4A0B-4A55-BAAC-6C224B89307F}" type="presParOf" srcId="{64FBC787-2AEC-4A2C-BFA2-E1045733BE9E}" destId="{83BC1572-C809-4BFB-8238-BC2C1D4E4B61}" srcOrd="3" destOrd="0" presId="urn:microsoft.com/office/officeart/2018/2/layout/IconVerticalSolidList"/>
    <dgm:cxn modelId="{EA88279B-250C-43F3-9746-D84647BC5394}" type="presParOf" srcId="{64FBC787-2AEC-4A2C-BFA2-E1045733BE9E}" destId="{20AC6FC8-E307-4C32-9C91-2B385EF7F9AC}" srcOrd="4" destOrd="0" presId="urn:microsoft.com/office/officeart/2018/2/layout/IconVerticalSolidList"/>
    <dgm:cxn modelId="{3A7283CD-EC9E-4118-846E-5F971B1ED1A1}" type="presParOf" srcId="{20AC6FC8-E307-4C32-9C91-2B385EF7F9AC}" destId="{E6B63559-88EB-40BE-9971-AF68C796292B}" srcOrd="0" destOrd="0" presId="urn:microsoft.com/office/officeart/2018/2/layout/IconVerticalSolidList"/>
    <dgm:cxn modelId="{D7ECB867-70D4-43EB-97CE-9AFB4599D5A9}" type="presParOf" srcId="{20AC6FC8-E307-4C32-9C91-2B385EF7F9AC}" destId="{11C96ACD-A953-4F0A-8520-126E9E736459}" srcOrd="1" destOrd="0" presId="urn:microsoft.com/office/officeart/2018/2/layout/IconVerticalSolidList"/>
    <dgm:cxn modelId="{F721E18F-A85B-489C-A505-870BBEBA964F}" type="presParOf" srcId="{20AC6FC8-E307-4C32-9C91-2B385EF7F9AC}" destId="{BC5231CE-D6F0-46B1-9695-DB1163454396}" srcOrd="2" destOrd="0" presId="urn:microsoft.com/office/officeart/2018/2/layout/IconVerticalSolidList"/>
    <dgm:cxn modelId="{7BBC2E93-796C-43FF-9301-58C32292BFF1}" type="presParOf" srcId="{20AC6FC8-E307-4C32-9C91-2B385EF7F9AC}" destId="{ABC3EABF-E7D5-4A6E-8460-EECEC59014CD}" srcOrd="3" destOrd="0" presId="urn:microsoft.com/office/officeart/2018/2/layout/IconVerticalSolidList"/>
    <dgm:cxn modelId="{9F5A9560-56A9-4D10-9258-AB2BF79DC4BD}" type="presParOf" srcId="{64FBC787-2AEC-4A2C-BFA2-E1045733BE9E}" destId="{85484EA6-B221-4ECC-80E4-6FCADA213AD6}" srcOrd="5" destOrd="0" presId="urn:microsoft.com/office/officeart/2018/2/layout/IconVerticalSolidList"/>
    <dgm:cxn modelId="{D6A565DC-3AC2-4F03-9861-1BBAC1C21D9E}" type="presParOf" srcId="{64FBC787-2AEC-4A2C-BFA2-E1045733BE9E}" destId="{A4C34149-356D-4D90-A067-0645FE365206}" srcOrd="6" destOrd="0" presId="urn:microsoft.com/office/officeart/2018/2/layout/IconVerticalSolidList"/>
    <dgm:cxn modelId="{D4EE898C-D54D-4636-8BD2-3CCA39DB4E47}" type="presParOf" srcId="{A4C34149-356D-4D90-A067-0645FE365206}" destId="{3ABE63DB-7BDE-45AB-8008-255C8E80EA60}" srcOrd="0" destOrd="0" presId="urn:microsoft.com/office/officeart/2018/2/layout/IconVerticalSolidList"/>
    <dgm:cxn modelId="{A090230E-7F02-4480-B61E-496592C27D1B}" type="presParOf" srcId="{A4C34149-356D-4D90-A067-0645FE365206}" destId="{5FDB2091-CB8D-4625-8175-19FE7FB26348}" srcOrd="1" destOrd="0" presId="urn:microsoft.com/office/officeart/2018/2/layout/IconVerticalSolidList"/>
    <dgm:cxn modelId="{17490683-E913-43F8-B396-2E48AC456E2E}" type="presParOf" srcId="{A4C34149-356D-4D90-A067-0645FE365206}" destId="{63827B08-4529-468E-B8E3-6DE563744D3A}" srcOrd="2" destOrd="0" presId="urn:microsoft.com/office/officeart/2018/2/layout/IconVerticalSolidList"/>
    <dgm:cxn modelId="{27B86EA1-993A-4CD9-9698-9880DF31EB80}" type="presParOf" srcId="{A4C34149-356D-4D90-A067-0645FE365206}" destId="{7C3AD232-EDBD-4104-8B6A-5B4D47F1123C}" srcOrd="3" destOrd="0" presId="urn:microsoft.com/office/officeart/2018/2/layout/IconVerticalSolidList"/>
    <dgm:cxn modelId="{538A671C-6550-45FC-B935-EB46131AE8FC}" type="presParOf" srcId="{64FBC787-2AEC-4A2C-BFA2-E1045733BE9E}" destId="{FAAD8AB6-4B3F-4B46-A3D5-C4D70CBD5829}" srcOrd="7" destOrd="0" presId="urn:microsoft.com/office/officeart/2018/2/layout/IconVerticalSolidList"/>
    <dgm:cxn modelId="{DC4522CE-ADC5-45D8-8B17-7FCD67602465}" type="presParOf" srcId="{64FBC787-2AEC-4A2C-BFA2-E1045733BE9E}" destId="{2ED4B63B-5A58-4938-8FDE-6CEE8B7E14E3}" srcOrd="8" destOrd="0" presId="urn:microsoft.com/office/officeart/2018/2/layout/IconVerticalSolidList"/>
    <dgm:cxn modelId="{0BEBB5ED-870E-4EB7-A503-2B618957D19B}" type="presParOf" srcId="{2ED4B63B-5A58-4938-8FDE-6CEE8B7E14E3}" destId="{47294CF8-232A-46D2-AA8B-064F699E05D7}" srcOrd="0" destOrd="0" presId="urn:microsoft.com/office/officeart/2018/2/layout/IconVerticalSolidList"/>
    <dgm:cxn modelId="{A4CA2603-F6EF-42C5-BCBB-61F423E7D72F}" type="presParOf" srcId="{2ED4B63B-5A58-4938-8FDE-6CEE8B7E14E3}" destId="{31892746-718E-41DE-8A3D-2F17C5DE5797}" srcOrd="1" destOrd="0" presId="urn:microsoft.com/office/officeart/2018/2/layout/IconVerticalSolidList"/>
    <dgm:cxn modelId="{C1DDAED7-78E2-48E5-847B-BC290D13D1E4}" type="presParOf" srcId="{2ED4B63B-5A58-4938-8FDE-6CEE8B7E14E3}" destId="{65FCD43F-E1BD-48ED-9AC7-6EE1B2156DE1}" srcOrd="2" destOrd="0" presId="urn:microsoft.com/office/officeart/2018/2/layout/IconVerticalSolidList"/>
    <dgm:cxn modelId="{D22F97A0-196D-4269-A918-95A46FFE50A1}" type="presParOf" srcId="{2ED4B63B-5A58-4938-8FDE-6CEE8B7E14E3}" destId="{2AF10698-E462-4FD1-831A-FA8CBEA8BBDB}" srcOrd="3" destOrd="0" presId="urn:microsoft.com/office/officeart/2018/2/layout/IconVerticalSolidList"/>
    <dgm:cxn modelId="{DFD4141F-FA9D-4151-AE1E-76F14C7007B1}" type="presParOf" srcId="{64FBC787-2AEC-4A2C-BFA2-E1045733BE9E}" destId="{AC91D6F7-22DE-4B27-9911-61D36D0DC0AF}" srcOrd="9" destOrd="0" presId="urn:microsoft.com/office/officeart/2018/2/layout/IconVerticalSolidList"/>
    <dgm:cxn modelId="{0611BCF9-9890-4672-8DD1-F5C1F3958C5F}" type="presParOf" srcId="{64FBC787-2AEC-4A2C-BFA2-E1045733BE9E}" destId="{64CDC01C-0C84-4C6F-9962-F3C8A9990668}" srcOrd="10" destOrd="0" presId="urn:microsoft.com/office/officeart/2018/2/layout/IconVerticalSolidList"/>
    <dgm:cxn modelId="{5B6A5D79-9352-4B1A-921C-7650393306B0}" type="presParOf" srcId="{64CDC01C-0C84-4C6F-9962-F3C8A9990668}" destId="{FC34B388-744B-4402-B19D-03CCB0F7C751}" srcOrd="0" destOrd="0" presId="urn:microsoft.com/office/officeart/2018/2/layout/IconVerticalSolidList"/>
    <dgm:cxn modelId="{576DE61C-D0B2-4EA9-A0C0-559919EE5734}" type="presParOf" srcId="{64CDC01C-0C84-4C6F-9962-F3C8A9990668}" destId="{F2D9DCE6-0EBF-4682-94AB-CCA57CCD9F4F}" srcOrd="1" destOrd="0" presId="urn:microsoft.com/office/officeart/2018/2/layout/IconVerticalSolidList"/>
    <dgm:cxn modelId="{73EDE456-4E6E-4B2A-8268-1B30C157CB23}" type="presParOf" srcId="{64CDC01C-0C84-4C6F-9962-F3C8A9990668}" destId="{B7777ABC-107F-4757-AF6D-9FA2EA4EC8A1}" srcOrd="2" destOrd="0" presId="urn:microsoft.com/office/officeart/2018/2/layout/IconVerticalSolidList"/>
    <dgm:cxn modelId="{127309D6-A04D-4E1D-9887-6DA87AB720ED}" type="presParOf" srcId="{64CDC01C-0C84-4C6F-9962-F3C8A9990668}" destId="{566525F4-47FA-45BE-9160-B4A1B20D0D06}" srcOrd="3" destOrd="0" presId="urn:microsoft.com/office/officeart/2018/2/layout/IconVerticalSolidList"/>
    <dgm:cxn modelId="{B2836573-10CC-4A85-84CB-4548589B1D44}" type="presParOf" srcId="{64FBC787-2AEC-4A2C-BFA2-E1045733BE9E}" destId="{A1901BDD-C5FE-4751-B332-7F85BD0BB11B}" srcOrd="11" destOrd="0" presId="urn:microsoft.com/office/officeart/2018/2/layout/IconVerticalSolidList"/>
    <dgm:cxn modelId="{995876DF-7E8D-43AA-94A2-E45A862F0C99}" type="presParOf" srcId="{64FBC787-2AEC-4A2C-BFA2-E1045733BE9E}" destId="{AEC2A499-1989-4824-B970-396FDC007A01}" srcOrd="12" destOrd="0" presId="urn:microsoft.com/office/officeart/2018/2/layout/IconVerticalSolidList"/>
    <dgm:cxn modelId="{66AD4A46-A3BF-4C08-9CD8-B1066A38DADC}" type="presParOf" srcId="{AEC2A499-1989-4824-B970-396FDC007A01}" destId="{7BB99F34-9635-4FDB-9B25-64E58A6F7213}" srcOrd="0" destOrd="0" presId="urn:microsoft.com/office/officeart/2018/2/layout/IconVerticalSolidList"/>
    <dgm:cxn modelId="{6F6A552D-CCCF-4CB0-8F3F-0FADC923048E}" type="presParOf" srcId="{AEC2A499-1989-4824-B970-396FDC007A01}" destId="{210B1750-65E0-4EB1-AC00-130738B65DEA}" srcOrd="1" destOrd="0" presId="urn:microsoft.com/office/officeart/2018/2/layout/IconVerticalSolidList"/>
    <dgm:cxn modelId="{D1C404F0-935E-4A7E-9E99-DAD27C93A046}" type="presParOf" srcId="{AEC2A499-1989-4824-B970-396FDC007A01}" destId="{F3DFD704-8F93-452C-8BB4-07811D83A95A}" srcOrd="2" destOrd="0" presId="urn:microsoft.com/office/officeart/2018/2/layout/IconVerticalSolidList"/>
    <dgm:cxn modelId="{A2394429-30DD-4352-8239-D004F6FA8DC8}" type="presParOf" srcId="{AEC2A499-1989-4824-B970-396FDC007A01}" destId="{D09EB7B4-6BE1-4255-BE92-44219D2F8794}" srcOrd="3" destOrd="0" presId="urn:microsoft.com/office/officeart/2018/2/layout/IconVerticalSolidList"/>
    <dgm:cxn modelId="{5547013C-4835-4C8C-9CBE-6763F4CBF40A}" type="presParOf" srcId="{64FBC787-2AEC-4A2C-BFA2-E1045733BE9E}" destId="{85F9B7B1-10E0-4EDC-AE51-FC157CF290B9}" srcOrd="13" destOrd="0" presId="urn:microsoft.com/office/officeart/2018/2/layout/IconVerticalSolidList"/>
    <dgm:cxn modelId="{4ED126F1-8788-407B-A5E9-EC0AF9954CF0}" type="presParOf" srcId="{64FBC787-2AEC-4A2C-BFA2-E1045733BE9E}" destId="{527A03C8-F112-42BC-99E7-7C5006E2FC0D}" srcOrd="14" destOrd="0" presId="urn:microsoft.com/office/officeart/2018/2/layout/IconVerticalSolidList"/>
    <dgm:cxn modelId="{94B71558-F2BD-4271-8B45-7A63D387E9C1}" type="presParOf" srcId="{527A03C8-F112-42BC-99E7-7C5006E2FC0D}" destId="{AEAE4C97-09F5-4927-87A2-5E58B33E681D}" srcOrd="0" destOrd="0" presId="urn:microsoft.com/office/officeart/2018/2/layout/IconVerticalSolidList"/>
    <dgm:cxn modelId="{C49C0E85-6EDE-4810-8340-654C94C58A5F}" type="presParOf" srcId="{527A03C8-F112-42BC-99E7-7C5006E2FC0D}" destId="{134E70D6-15A0-4E44-BA74-D677D0985209}" srcOrd="1" destOrd="0" presId="urn:microsoft.com/office/officeart/2018/2/layout/IconVerticalSolidList"/>
    <dgm:cxn modelId="{D231D243-F052-46AE-AF1B-CB68814B9BC5}" type="presParOf" srcId="{527A03C8-F112-42BC-99E7-7C5006E2FC0D}" destId="{97C5363A-01F3-4485-9074-45256928B03E}" srcOrd="2" destOrd="0" presId="urn:microsoft.com/office/officeart/2018/2/layout/IconVerticalSolidList"/>
    <dgm:cxn modelId="{1E5C0770-6DF9-49A6-993D-814E77A08FED}" type="presParOf" srcId="{527A03C8-F112-42BC-99E7-7C5006E2FC0D}" destId="{66CAFFF4-9A3E-4DD2-94D8-E9D44AC38D5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F6C4856-0E6F-44B1-8951-98CF9E10A06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74A024A-C88F-46C6-8E8C-91BE20BD210C}">
      <dgm:prSet/>
      <dgm:spPr/>
      <dgm:t>
        <a:bodyPr/>
        <a:lstStyle/>
        <a:p>
          <a:r>
            <a:rPr lang="en-GB"/>
            <a:t>Sales have remained around 25% below 2019 levels due to reduced footfall and changing customer behaviour since the pandemic.</a:t>
          </a:r>
          <a:endParaRPr lang="en-US"/>
        </a:p>
      </dgm:t>
    </dgm:pt>
    <dgm:pt modelId="{8A2572FC-94FA-49FD-8386-E3234DFCACEC}" type="parTrans" cxnId="{000F36B5-A66D-4B63-AF65-D7A5FCCDD10E}">
      <dgm:prSet/>
      <dgm:spPr/>
      <dgm:t>
        <a:bodyPr/>
        <a:lstStyle/>
        <a:p>
          <a:endParaRPr lang="en-US"/>
        </a:p>
      </dgm:t>
    </dgm:pt>
    <dgm:pt modelId="{99FA03E8-647A-403C-B3F7-4DD9B7CB755D}" type="sibTrans" cxnId="{000F36B5-A66D-4B63-AF65-D7A5FCCDD10E}">
      <dgm:prSet/>
      <dgm:spPr/>
      <dgm:t>
        <a:bodyPr/>
        <a:lstStyle/>
        <a:p>
          <a:endParaRPr lang="en-US"/>
        </a:p>
      </dgm:t>
    </dgm:pt>
    <dgm:pt modelId="{84E08AC3-8ED0-410E-B4CA-7A8CD7EAEF0D}">
      <dgm:prSet/>
      <dgm:spPr/>
      <dgm:t>
        <a:bodyPr/>
        <a:lstStyle/>
        <a:p>
          <a:r>
            <a:rPr lang="en-GB"/>
            <a:t>External factors are significantly impacting demand, including hybrid working, shop closures within the retail park, customer redundancies, and rising operating costs.</a:t>
          </a:r>
          <a:endParaRPr lang="en-US"/>
        </a:p>
      </dgm:t>
    </dgm:pt>
    <dgm:pt modelId="{605940D7-504F-4B9A-B5DB-4116257C3091}" type="parTrans" cxnId="{28D90758-FBBC-47D5-B815-E14504E65318}">
      <dgm:prSet/>
      <dgm:spPr/>
      <dgm:t>
        <a:bodyPr/>
        <a:lstStyle/>
        <a:p>
          <a:endParaRPr lang="en-US"/>
        </a:p>
      </dgm:t>
    </dgm:pt>
    <dgm:pt modelId="{ECEED5B7-44C4-4EF1-B8B8-746DF9439B77}" type="sibTrans" cxnId="{28D90758-FBBC-47D5-B815-E14504E65318}">
      <dgm:prSet/>
      <dgm:spPr/>
      <dgm:t>
        <a:bodyPr/>
        <a:lstStyle/>
        <a:p>
          <a:endParaRPr lang="en-US"/>
        </a:p>
      </dgm:t>
    </dgm:pt>
    <dgm:pt modelId="{BE068BCE-8E01-4965-9044-3D938FA734A6}">
      <dgm:prSet/>
      <dgm:spPr/>
      <dgm:t>
        <a:bodyPr/>
        <a:lstStyle/>
        <a:p>
          <a:r>
            <a:rPr lang="en-GB"/>
            <a:t>Internal limitations are reducing sales opportunities, such as the lack of a delivery service, ineffective pre-order system, and long waiting times during busy periods.</a:t>
          </a:r>
          <a:endParaRPr lang="en-US"/>
        </a:p>
      </dgm:t>
    </dgm:pt>
    <dgm:pt modelId="{19FFCC6D-D2E6-4CB0-9387-B426618365B0}" type="parTrans" cxnId="{3A8023A9-E23B-4514-A50F-045AA73A69D6}">
      <dgm:prSet/>
      <dgm:spPr/>
      <dgm:t>
        <a:bodyPr/>
        <a:lstStyle/>
        <a:p>
          <a:endParaRPr lang="en-US"/>
        </a:p>
      </dgm:t>
    </dgm:pt>
    <dgm:pt modelId="{E01A1D95-7139-4C66-98C9-7DD11A8BC84B}" type="sibTrans" cxnId="{3A8023A9-E23B-4514-A50F-045AA73A69D6}">
      <dgm:prSet/>
      <dgm:spPr/>
      <dgm:t>
        <a:bodyPr/>
        <a:lstStyle/>
        <a:p>
          <a:endParaRPr lang="en-US"/>
        </a:p>
      </dgm:t>
    </dgm:pt>
    <dgm:pt modelId="{2C35E2BE-EAB2-44F9-B7C1-AD8CF72EBC0F}">
      <dgm:prSet/>
      <dgm:spPr/>
      <dgm:t>
        <a:bodyPr/>
        <a:lstStyle/>
        <a:p>
          <a:r>
            <a:rPr lang="en-GB"/>
            <a:t>To improve performance, Basil should explore digital ordering, delivery options, and more efficient customer service processes while maintaining product quality.</a:t>
          </a:r>
          <a:endParaRPr lang="en-US"/>
        </a:p>
      </dgm:t>
    </dgm:pt>
    <dgm:pt modelId="{DAEB307E-EAC6-4D12-90DB-C559C09BFD25}" type="parTrans" cxnId="{13616651-D67C-43A0-9C8D-67DE548EAD03}">
      <dgm:prSet/>
      <dgm:spPr/>
      <dgm:t>
        <a:bodyPr/>
        <a:lstStyle/>
        <a:p>
          <a:endParaRPr lang="en-US"/>
        </a:p>
      </dgm:t>
    </dgm:pt>
    <dgm:pt modelId="{AC1976D8-B600-4072-99EE-6A9AF039D90C}" type="sibTrans" cxnId="{13616651-D67C-43A0-9C8D-67DE548EAD03}">
      <dgm:prSet/>
      <dgm:spPr/>
      <dgm:t>
        <a:bodyPr/>
        <a:lstStyle/>
        <a:p>
          <a:endParaRPr lang="en-US"/>
        </a:p>
      </dgm:t>
    </dgm:pt>
    <dgm:pt modelId="{4E22E034-26CF-4A43-83ED-58400686F486}" type="pres">
      <dgm:prSet presAssocID="{CF6C4856-0E6F-44B1-8951-98CF9E10A06E}" presName="linear" presStyleCnt="0">
        <dgm:presLayoutVars>
          <dgm:animLvl val="lvl"/>
          <dgm:resizeHandles val="exact"/>
        </dgm:presLayoutVars>
      </dgm:prSet>
      <dgm:spPr/>
    </dgm:pt>
    <dgm:pt modelId="{3FE36ADF-FAB2-5243-837D-9E8C9C173C67}" type="pres">
      <dgm:prSet presAssocID="{374A024A-C88F-46C6-8E8C-91BE20BD210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766FBBF-B4F8-DF4F-B828-68867B510146}" type="pres">
      <dgm:prSet presAssocID="{99FA03E8-647A-403C-B3F7-4DD9B7CB755D}" presName="spacer" presStyleCnt="0"/>
      <dgm:spPr/>
    </dgm:pt>
    <dgm:pt modelId="{56574FD6-E91F-F748-AC8D-958543792990}" type="pres">
      <dgm:prSet presAssocID="{84E08AC3-8ED0-410E-B4CA-7A8CD7EAEF0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2634ECF-851D-5B43-A2C2-6D943BB5C9C9}" type="pres">
      <dgm:prSet presAssocID="{ECEED5B7-44C4-4EF1-B8B8-746DF9439B77}" presName="spacer" presStyleCnt="0"/>
      <dgm:spPr/>
    </dgm:pt>
    <dgm:pt modelId="{902E9A05-77E6-0D46-B9BA-E49C7DAEF789}" type="pres">
      <dgm:prSet presAssocID="{BE068BCE-8E01-4965-9044-3D938FA734A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F345141-EE59-4B42-85F0-CA8C2371D513}" type="pres">
      <dgm:prSet presAssocID="{E01A1D95-7139-4C66-98C9-7DD11A8BC84B}" presName="spacer" presStyleCnt="0"/>
      <dgm:spPr/>
    </dgm:pt>
    <dgm:pt modelId="{E57636DA-F5E3-B84D-B783-7C970FA86734}" type="pres">
      <dgm:prSet presAssocID="{2C35E2BE-EAB2-44F9-B7C1-AD8CF72EBC0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738F245-5B79-414C-8478-17C5BBFF1EF7}" type="presOf" srcId="{BE068BCE-8E01-4965-9044-3D938FA734A6}" destId="{902E9A05-77E6-0D46-B9BA-E49C7DAEF789}" srcOrd="0" destOrd="0" presId="urn:microsoft.com/office/officeart/2005/8/layout/vList2"/>
    <dgm:cxn modelId="{13616651-D67C-43A0-9C8D-67DE548EAD03}" srcId="{CF6C4856-0E6F-44B1-8951-98CF9E10A06E}" destId="{2C35E2BE-EAB2-44F9-B7C1-AD8CF72EBC0F}" srcOrd="3" destOrd="0" parTransId="{DAEB307E-EAC6-4D12-90DB-C559C09BFD25}" sibTransId="{AC1976D8-B600-4072-99EE-6A9AF039D90C}"/>
    <dgm:cxn modelId="{28D90758-FBBC-47D5-B815-E14504E65318}" srcId="{CF6C4856-0E6F-44B1-8951-98CF9E10A06E}" destId="{84E08AC3-8ED0-410E-B4CA-7A8CD7EAEF0D}" srcOrd="1" destOrd="0" parTransId="{605940D7-504F-4B9A-B5DB-4116257C3091}" sibTransId="{ECEED5B7-44C4-4EF1-B8B8-746DF9439B77}"/>
    <dgm:cxn modelId="{3A8023A9-E23B-4514-A50F-045AA73A69D6}" srcId="{CF6C4856-0E6F-44B1-8951-98CF9E10A06E}" destId="{BE068BCE-8E01-4965-9044-3D938FA734A6}" srcOrd="2" destOrd="0" parTransId="{19FFCC6D-D2E6-4CB0-9387-B426618365B0}" sibTransId="{E01A1D95-7139-4C66-98C9-7DD11A8BC84B}"/>
    <dgm:cxn modelId="{4E702DB3-054B-B242-9EAE-E5BEB8B1EC42}" type="presOf" srcId="{2C35E2BE-EAB2-44F9-B7C1-AD8CF72EBC0F}" destId="{E57636DA-F5E3-B84D-B783-7C970FA86734}" srcOrd="0" destOrd="0" presId="urn:microsoft.com/office/officeart/2005/8/layout/vList2"/>
    <dgm:cxn modelId="{000F36B5-A66D-4B63-AF65-D7A5FCCDD10E}" srcId="{CF6C4856-0E6F-44B1-8951-98CF9E10A06E}" destId="{374A024A-C88F-46C6-8E8C-91BE20BD210C}" srcOrd="0" destOrd="0" parTransId="{8A2572FC-94FA-49FD-8386-E3234DFCACEC}" sibTransId="{99FA03E8-647A-403C-B3F7-4DD9B7CB755D}"/>
    <dgm:cxn modelId="{33F879D4-BECE-C544-A9FE-92E57DB0C4BE}" type="presOf" srcId="{374A024A-C88F-46C6-8E8C-91BE20BD210C}" destId="{3FE36ADF-FAB2-5243-837D-9E8C9C173C67}" srcOrd="0" destOrd="0" presId="urn:microsoft.com/office/officeart/2005/8/layout/vList2"/>
    <dgm:cxn modelId="{28ABF2D5-0A63-6443-A7A4-B9F52CC72DDD}" type="presOf" srcId="{CF6C4856-0E6F-44B1-8951-98CF9E10A06E}" destId="{4E22E034-26CF-4A43-83ED-58400686F486}" srcOrd="0" destOrd="0" presId="urn:microsoft.com/office/officeart/2005/8/layout/vList2"/>
    <dgm:cxn modelId="{17A6F4DF-B669-C24D-904F-430AC2FC2FC2}" type="presOf" srcId="{84E08AC3-8ED0-410E-B4CA-7A8CD7EAEF0D}" destId="{56574FD6-E91F-F748-AC8D-958543792990}" srcOrd="0" destOrd="0" presId="urn:microsoft.com/office/officeart/2005/8/layout/vList2"/>
    <dgm:cxn modelId="{91CF4386-067F-2448-8C7B-EE701E614D1E}" type="presParOf" srcId="{4E22E034-26CF-4A43-83ED-58400686F486}" destId="{3FE36ADF-FAB2-5243-837D-9E8C9C173C67}" srcOrd="0" destOrd="0" presId="urn:microsoft.com/office/officeart/2005/8/layout/vList2"/>
    <dgm:cxn modelId="{516E36BE-2808-5841-B7B6-9BE2E6C97429}" type="presParOf" srcId="{4E22E034-26CF-4A43-83ED-58400686F486}" destId="{F766FBBF-B4F8-DF4F-B828-68867B510146}" srcOrd="1" destOrd="0" presId="urn:microsoft.com/office/officeart/2005/8/layout/vList2"/>
    <dgm:cxn modelId="{A9245EDD-DA38-814E-B1CC-3415F470434C}" type="presParOf" srcId="{4E22E034-26CF-4A43-83ED-58400686F486}" destId="{56574FD6-E91F-F748-AC8D-958543792990}" srcOrd="2" destOrd="0" presId="urn:microsoft.com/office/officeart/2005/8/layout/vList2"/>
    <dgm:cxn modelId="{EA4093F4-3946-674D-A839-D231E6935203}" type="presParOf" srcId="{4E22E034-26CF-4A43-83ED-58400686F486}" destId="{62634ECF-851D-5B43-A2C2-6D943BB5C9C9}" srcOrd="3" destOrd="0" presId="urn:microsoft.com/office/officeart/2005/8/layout/vList2"/>
    <dgm:cxn modelId="{2D56D1F0-A281-D044-8CDA-11FF951BA113}" type="presParOf" srcId="{4E22E034-26CF-4A43-83ED-58400686F486}" destId="{902E9A05-77E6-0D46-B9BA-E49C7DAEF789}" srcOrd="4" destOrd="0" presId="urn:microsoft.com/office/officeart/2005/8/layout/vList2"/>
    <dgm:cxn modelId="{D355668D-AD80-7B40-9491-C0D9820F2BD9}" type="presParOf" srcId="{4E22E034-26CF-4A43-83ED-58400686F486}" destId="{0F345141-EE59-4B42-85F0-CA8C2371D513}" srcOrd="5" destOrd="0" presId="urn:microsoft.com/office/officeart/2005/8/layout/vList2"/>
    <dgm:cxn modelId="{35417439-1893-AD44-B243-ED8E00640CA7}" type="presParOf" srcId="{4E22E034-26CF-4A43-83ED-58400686F486}" destId="{E57636DA-F5E3-B84D-B783-7C970FA8673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4F747A-8FF8-4667-ABEB-E7BFD0A7C040}">
      <dsp:nvSpPr>
        <dsp:cNvPr id="0" name=""/>
        <dsp:cNvSpPr/>
      </dsp:nvSpPr>
      <dsp:spPr>
        <a:xfrm>
          <a:off x="0" y="0"/>
          <a:ext cx="6263640" cy="11579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F3AAFB-7ECB-45D2-BE3C-566A5B5944B1}">
      <dsp:nvSpPr>
        <dsp:cNvPr id="0" name=""/>
        <dsp:cNvSpPr/>
      </dsp:nvSpPr>
      <dsp:spPr>
        <a:xfrm>
          <a:off x="350270" y="262816"/>
          <a:ext cx="636855" cy="6368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37E7C2-98E6-44D5-BC7A-0477C40256E4}">
      <dsp:nvSpPr>
        <dsp:cNvPr id="0" name=""/>
        <dsp:cNvSpPr/>
      </dsp:nvSpPr>
      <dsp:spPr>
        <a:xfrm>
          <a:off x="1337397" y="2284"/>
          <a:ext cx="4926242" cy="1157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47" tIns="122547" rIns="122547" bIns="12254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Basil’s bakery is an independent bakery, established in 2015 and based in a Coventry retail park.</a:t>
          </a:r>
        </a:p>
      </dsp:txBody>
      <dsp:txXfrm>
        <a:off x="1337397" y="2284"/>
        <a:ext cx="4926242" cy="1157919"/>
      </dsp:txXfrm>
    </dsp:sp>
    <dsp:sp modelId="{8CD575CE-C40C-4404-A4D6-662DD97D6237}">
      <dsp:nvSpPr>
        <dsp:cNvPr id="0" name=""/>
        <dsp:cNvSpPr/>
      </dsp:nvSpPr>
      <dsp:spPr>
        <a:xfrm>
          <a:off x="0" y="1449684"/>
          <a:ext cx="6263640" cy="11579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878866-7369-4ACF-B5EA-042CC1422895}">
      <dsp:nvSpPr>
        <dsp:cNvPr id="0" name=""/>
        <dsp:cNvSpPr/>
      </dsp:nvSpPr>
      <dsp:spPr>
        <a:xfrm>
          <a:off x="350270" y="1710216"/>
          <a:ext cx="636855" cy="6368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9D780F-D890-4CBC-B2A4-AABD68D0DE47}">
      <dsp:nvSpPr>
        <dsp:cNvPr id="0" name=""/>
        <dsp:cNvSpPr/>
      </dsp:nvSpPr>
      <dsp:spPr>
        <a:xfrm>
          <a:off x="1337397" y="1449684"/>
          <a:ext cx="4926242" cy="1157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47" tIns="122547" rIns="122547" bIns="12254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It is known for its high quality organic baked goods, such as cakes, bread and pastries. </a:t>
          </a:r>
        </a:p>
      </dsp:txBody>
      <dsp:txXfrm>
        <a:off x="1337397" y="1449684"/>
        <a:ext cx="4926242" cy="1157919"/>
      </dsp:txXfrm>
    </dsp:sp>
    <dsp:sp modelId="{0BDA80D1-156F-4BE6-BD6E-B5E9C1FE8AF1}">
      <dsp:nvSpPr>
        <dsp:cNvPr id="0" name=""/>
        <dsp:cNvSpPr/>
      </dsp:nvSpPr>
      <dsp:spPr>
        <a:xfrm>
          <a:off x="0" y="2897083"/>
          <a:ext cx="6263640" cy="11579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EB68C6-25AF-439B-88A5-824A0B9D3238}">
      <dsp:nvSpPr>
        <dsp:cNvPr id="0" name=""/>
        <dsp:cNvSpPr/>
      </dsp:nvSpPr>
      <dsp:spPr>
        <a:xfrm>
          <a:off x="350270" y="3157615"/>
          <a:ext cx="636855" cy="6368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D41DB5-A3B4-41CC-BE38-C5288538F6C5}">
      <dsp:nvSpPr>
        <dsp:cNvPr id="0" name=""/>
        <dsp:cNvSpPr/>
      </dsp:nvSpPr>
      <dsp:spPr>
        <a:xfrm>
          <a:off x="1337397" y="2897083"/>
          <a:ext cx="4926242" cy="1157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47" tIns="122547" rIns="122547" bIns="12254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bakery serves local shoppers, retail staff, and office workers.</a:t>
          </a:r>
        </a:p>
      </dsp:txBody>
      <dsp:txXfrm>
        <a:off x="1337397" y="2897083"/>
        <a:ext cx="4926242" cy="1157919"/>
      </dsp:txXfrm>
    </dsp:sp>
    <dsp:sp modelId="{7EE049E1-E4EB-4A04-932E-6E19A04B2519}">
      <dsp:nvSpPr>
        <dsp:cNvPr id="0" name=""/>
        <dsp:cNvSpPr/>
      </dsp:nvSpPr>
      <dsp:spPr>
        <a:xfrm>
          <a:off x="0" y="4344483"/>
          <a:ext cx="6263640" cy="11579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C5DA1E-EA78-4C1C-A335-863DA64576EB}">
      <dsp:nvSpPr>
        <dsp:cNvPr id="0" name=""/>
        <dsp:cNvSpPr/>
      </dsp:nvSpPr>
      <dsp:spPr>
        <a:xfrm>
          <a:off x="350270" y="4605015"/>
          <a:ext cx="636855" cy="6368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F4336F-829D-449C-99D9-6B404C250DC6}">
      <dsp:nvSpPr>
        <dsp:cNvPr id="0" name=""/>
        <dsp:cNvSpPr/>
      </dsp:nvSpPr>
      <dsp:spPr>
        <a:xfrm>
          <a:off x="1337397" y="4344483"/>
          <a:ext cx="4926242" cy="1157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47" tIns="122547" rIns="122547" bIns="12254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business initially experienced strong growth however sales have remained around 25% below pre 2020 levels due to changing work patterns, r</a:t>
          </a:r>
          <a:r>
            <a:rPr lang="en-GB" sz="1600" b="0" i="0" u="none" kern="1200"/>
            <a:t>edundancies</a:t>
          </a:r>
          <a:r>
            <a:rPr lang="en-US" sz="1600" kern="1200"/>
            <a:t>reduced football and limited services.</a:t>
          </a:r>
        </a:p>
      </dsp:txBody>
      <dsp:txXfrm>
        <a:off x="1337397" y="4344483"/>
        <a:ext cx="4926242" cy="11579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9003A4-4503-4C6B-B010-98378525A9C7}">
      <dsp:nvSpPr>
        <dsp:cNvPr id="0" name=""/>
        <dsp:cNvSpPr/>
      </dsp:nvSpPr>
      <dsp:spPr>
        <a:xfrm>
          <a:off x="0" y="0"/>
          <a:ext cx="8504276" cy="3380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AE5E87-1B40-4896-8688-52F71DF733B9}">
      <dsp:nvSpPr>
        <dsp:cNvPr id="0" name=""/>
        <dsp:cNvSpPr/>
      </dsp:nvSpPr>
      <dsp:spPr>
        <a:xfrm>
          <a:off x="102252" y="77642"/>
          <a:ext cx="185913" cy="1859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387ABA-5EEE-4AB5-AE65-B096FC20453E}">
      <dsp:nvSpPr>
        <dsp:cNvPr id="0" name=""/>
        <dsp:cNvSpPr/>
      </dsp:nvSpPr>
      <dsp:spPr>
        <a:xfrm>
          <a:off x="390419" y="1586"/>
          <a:ext cx="8113856" cy="3380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774" tIns="35774" rIns="35774" bIns="35774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Why Is PESTEL used?</a:t>
          </a:r>
        </a:p>
      </dsp:txBody>
      <dsp:txXfrm>
        <a:off x="390419" y="1586"/>
        <a:ext cx="8113856" cy="338025"/>
      </dsp:txXfrm>
    </dsp:sp>
    <dsp:sp modelId="{BB9B70FF-46DF-4C08-BAAF-E9F79F4562F3}">
      <dsp:nvSpPr>
        <dsp:cNvPr id="0" name=""/>
        <dsp:cNvSpPr/>
      </dsp:nvSpPr>
      <dsp:spPr>
        <a:xfrm>
          <a:off x="0" y="424118"/>
          <a:ext cx="8504276" cy="3380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5CA8ED-73B2-44E7-9715-195F618F761B}">
      <dsp:nvSpPr>
        <dsp:cNvPr id="0" name=""/>
        <dsp:cNvSpPr/>
      </dsp:nvSpPr>
      <dsp:spPr>
        <a:xfrm>
          <a:off x="102252" y="500174"/>
          <a:ext cx="185913" cy="1859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676A79-6AFA-4FF1-B0FD-628E72BD1BF3}">
      <dsp:nvSpPr>
        <dsp:cNvPr id="0" name=""/>
        <dsp:cNvSpPr/>
      </dsp:nvSpPr>
      <dsp:spPr>
        <a:xfrm>
          <a:off x="390419" y="424118"/>
          <a:ext cx="8113856" cy="3380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774" tIns="35774" rIns="35774" bIns="35774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Analyses external influences on a business.</a:t>
          </a:r>
          <a:endParaRPr lang="en-US" sz="1700" kern="1200"/>
        </a:p>
      </dsp:txBody>
      <dsp:txXfrm>
        <a:off x="390419" y="424118"/>
        <a:ext cx="8113856" cy="338025"/>
      </dsp:txXfrm>
    </dsp:sp>
    <dsp:sp modelId="{65759CA2-07FB-44DC-9D21-7C1C1FC340E1}">
      <dsp:nvSpPr>
        <dsp:cNvPr id="0" name=""/>
        <dsp:cNvSpPr/>
      </dsp:nvSpPr>
      <dsp:spPr>
        <a:xfrm>
          <a:off x="0" y="846649"/>
          <a:ext cx="8504276" cy="3380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628EEA-C800-47E9-8ED9-751DDBD2223E}">
      <dsp:nvSpPr>
        <dsp:cNvPr id="0" name=""/>
        <dsp:cNvSpPr/>
      </dsp:nvSpPr>
      <dsp:spPr>
        <a:xfrm>
          <a:off x="102252" y="922705"/>
          <a:ext cx="185913" cy="1859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23A992-EB87-4D08-BF6F-5005FBC7DB0B}">
      <dsp:nvSpPr>
        <dsp:cNvPr id="0" name=""/>
        <dsp:cNvSpPr/>
      </dsp:nvSpPr>
      <dsp:spPr>
        <a:xfrm>
          <a:off x="390419" y="846649"/>
          <a:ext cx="8113856" cy="3380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774" tIns="35774" rIns="35774" bIns="35774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Helps identify opportunities and threats.</a:t>
          </a:r>
          <a:endParaRPr lang="en-US" sz="1700" kern="1200"/>
        </a:p>
      </dsp:txBody>
      <dsp:txXfrm>
        <a:off x="390419" y="846649"/>
        <a:ext cx="8113856" cy="338025"/>
      </dsp:txXfrm>
    </dsp:sp>
    <dsp:sp modelId="{A22D341D-9770-4266-AFAA-33F9C449F114}">
      <dsp:nvSpPr>
        <dsp:cNvPr id="0" name=""/>
        <dsp:cNvSpPr/>
      </dsp:nvSpPr>
      <dsp:spPr>
        <a:xfrm>
          <a:off x="0" y="1269181"/>
          <a:ext cx="8504276" cy="3380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252B4A-BC66-4720-A46C-92BAE7539C43}">
      <dsp:nvSpPr>
        <dsp:cNvPr id="0" name=""/>
        <dsp:cNvSpPr/>
      </dsp:nvSpPr>
      <dsp:spPr>
        <a:xfrm>
          <a:off x="102252" y="1345237"/>
          <a:ext cx="185913" cy="1859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D8F703-E591-48D0-B2BD-B1D5C1A315B6}">
      <dsp:nvSpPr>
        <dsp:cNvPr id="0" name=""/>
        <dsp:cNvSpPr/>
      </dsp:nvSpPr>
      <dsp:spPr>
        <a:xfrm>
          <a:off x="390419" y="1269181"/>
          <a:ext cx="8113856" cy="3380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774" tIns="35774" rIns="35774" bIns="35774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Supports strategic planning and decision-making.</a:t>
          </a:r>
          <a:endParaRPr lang="en-US" sz="1700" kern="1200"/>
        </a:p>
      </dsp:txBody>
      <dsp:txXfrm>
        <a:off x="390419" y="1269181"/>
        <a:ext cx="8113856" cy="338025"/>
      </dsp:txXfrm>
    </dsp:sp>
    <dsp:sp modelId="{9B60B5BF-F7F9-4DB9-9222-94266B4F402A}">
      <dsp:nvSpPr>
        <dsp:cNvPr id="0" name=""/>
        <dsp:cNvSpPr/>
      </dsp:nvSpPr>
      <dsp:spPr>
        <a:xfrm>
          <a:off x="0" y="1691712"/>
          <a:ext cx="8504276" cy="3380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8F800D-B14C-4E46-9608-F4F723AAFDCE}">
      <dsp:nvSpPr>
        <dsp:cNvPr id="0" name=""/>
        <dsp:cNvSpPr/>
      </dsp:nvSpPr>
      <dsp:spPr>
        <a:xfrm>
          <a:off x="102252" y="1767768"/>
          <a:ext cx="185913" cy="1859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80E505-9309-4427-9D2A-2C11DC149DAB}">
      <dsp:nvSpPr>
        <dsp:cNvPr id="0" name=""/>
        <dsp:cNvSpPr/>
      </dsp:nvSpPr>
      <dsp:spPr>
        <a:xfrm>
          <a:off x="390419" y="1691712"/>
          <a:ext cx="8113856" cy="3380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774" tIns="35774" rIns="35774" bIns="35774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Enables businesses to prepare for future changes.</a:t>
          </a:r>
          <a:endParaRPr lang="en-US" sz="1700" kern="1200"/>
        </a:p>
      </dsp:txBody>
      <dsp:txXfrm>
        <a:off x="390419" y="1691712"/>
        <a:ext cx="8113856" cy="33802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935502-DAFC-5A40-8E54-1A93C2F55D55}">
      <dsp:nvSpPr>
        <dsp:cNvPr id="0" name=""/>
        <dsp:cNvSpPr/>
      </dsp:nvSpPr>
      <dsp:spPr>
        <a:xfrm>
          <a:off x="0" y="78669"/>
          <a:ext cx="10515600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Identifies external factors that may impact business performance and decision-making.</a:t>
          </a:r>
          <a:endParaRPr lang="en-US" sz="2500" kern="1200"/>
        </a:p>
      </dsp:txBody>
      <dsp:txXfrm>
        <a:off x="48547" y="127216"/>
        <a:ext cx="10418506" cy="897406"/>
      </dsp:txXfrm>
    </dsp:sp>
    <dsp:sp modelId="{2B162D4E-C818-F949-9631-AC88DBD97F82}">
      <dsp:nvSpPr>
        <dsp:cNvPr id="0" name=""/>
        <dsp:cNvSpPr/>
      </dsp:nvSpPr>
      <dsp:spPr>
        <a:xfrm>
          <a:off x="0" y="1145169"/>
          <a:ext cx="10515600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Supports strategic planning by helping organisations anticipate risks and opportunities.</a:t>
          </a:r>
          <a:endParaRPr lang="en-US" sz="2500" kern="1200"/>
        </a:p>
      </dsp:txBody>
      <dsp:txXfrm>
        <a:off x="48547" y="1193716"/>
        <a:ext cx="10418506" cy="897406"/>
      </dsp:txXfrm>
    </dsp:sp>
    <dsp:sp modelId="{5065B43F-97CA-1C4D-AE87-F94DE80703C3}">
      <dsp:nvSpPr>
        <dsp:cNvPr id="0" name=""/>
        <dsp:cNvSpPr/>
      </dsp:nvSpPr>
      <dsp:spPr>
        <a:xfrm>
          <a:off x="0" y="2211669"/>
          <a:ext cx="10515600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Improves decision-making through a better understanding of the wider business environment.</a:t>
          </a:r>
          <a:endParaRPr lang="en-US" sz="2500" kern="1200"/>
        </a:p>
      </dsp:txBody>
      <dsp:txXfrm>
        <a:off x="48547" y="2260216"/>
        <a:ext cx="10418506" cy="897406"/>
      </dsp:txXfrm>
    </dsp:sp>
    <dsp:sp modelId="{D63FF4CC-16AD-AC4D-B086-5BB9EFBCC49D}">
      <dsp:nvSpPr>
        <dsp:cNvPr id="0" name=""/>
        <dsp:cNvSpPr/>
      </dsp:nvSpPr>
      <dsp:spPr>
        <a:xfrm>
          <a:off x="0" y="3278169"/>
          <a:ext cx="10515600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Encourages proactive action to minimise threats and take advantage of emerging trends.</a:t>
          </a:r>
          <a:endParaRPr lang="en-US" sz="2500" kern="1200"/>
        </a:p>
      </dsp:txBody>
      <dsp:txXfrm>
        <a:off x="48547" y="3326716"/>
        <a:ext cx="10418506" cy="89740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AFB002-EDCA-47EE-8372-0A15F6871B80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04B79B-C689-4562-8802-418D4EDB8F89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C883DB-C246-44A7-8A95-4395F55B4366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May focus on broad or generic issues rather than the most significant factors.</a:t>
          </a:r>
        </a:p>
      </dsp:txBody>
      <dsp:txXfrm>
        <a:off x="1834517" y="469890"/>
        <a:ext cx="3148942" cy="1335915"/>
      </dsp:txXfrm>
    </dsp:sp>
    <dsp:sp modelId="{A057D6CA-D47C-40A6-B110-D462EAE431FA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624229-7755-4E65-8AD5-C37462326BE4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06B6F2-5FAD-4A0F-B64A-D9D2744355D2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Some factors can fit into multiple categories, making classification difficult.</a:t>
          </a:r>
        </a:p>
      </dsp:txBody>
      <dsp:txXfrm>
        <a:off x="7154322" y="469890"/>
        <a:ext cx="3148942" cy="1335915"/>
      </dsp:txXfrm>
    </dsp:sp>
    <dsp:sp modelId="{2E15B072-3883-47A4-8E1C-CF117C6DD9AF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0B4795-F1F1-4B00-8B4D-4FE3E7600E5A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C1EAA9-6274-421E-A069-678041E22D64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Findings can be difficult to interpret and turn into clear conclusions.</a:t>
          </a:r>
        </a:p>
      </dsp:txBody>
      <dsp:txXfrm>
        <a:off x="1834517" y="2545532"/>
        <a:ext cx="3148942" cy="1335915"/>
      </dsp:txXfrm>
    </dsp:sp>
    <dsp:sp modelId="{194FB4C8-957C-4FC3-808E-1DB68836E07A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F85FC3-E2CD-408B-9F9D-2DCA35061F40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992164-899F-43C1-8D5A-C9A4EB682D85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Does not rank or prioritise factors based on their level of importance.</a:t>
          </a:r>
        </a:p>
      </dsp:txBody>
      <dsp:txXfrm>
        <a:off x="7154322" y="2545532"/>
        <a:ext cx="3148942" cy="133591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9E1DD3-EEC4-42AB-BB3D-7FF0A1469FD2}">
      <dsp:nvSpPr>
        <dsp:cNvPr id="0" name=""/>
        <dsp:cNvSpPr/>
      </dsp:nvSpPr>
      <dsp:spPr>
        <a:xfrm>
          <a:off x="0" y="531"/>
          <a:ext cx="10515600" cy="4461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834D8F-15DD-40A4-8124-2D7B90F05A1A}">
      <dsp:nvSpPr>
        <dsp:cNvPr id="0" name=""/>
        <dsp:cNvSpPr/>
      </dsp:nvSpPr>
      <dsp:spPr>
        <a:xfrm>
          <a:off x="134970" y="100922"/>
          <a:ext cx="245400" cy="2454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16A626-92EC-4A3E-B99E-1E705832DAE8}">
      <dsp:nvSpPr>
        <dsp:cNvPr id="0" name=""/>
        <dsp:cNvSpPr/>
      </dsp:nvSpPr>
      <dsp:spPr>
        <a:xfrm>
          <a:off x="515340" y="531"/>
          <a:ext cx="10000259" cy="44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21" tIns="47221" rIns="47221" bIns="4722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Benefits</a:t>
          </a:r>
          <a:endParaRPr lang="en-US" sz="1600" kern="1200"/>
        </a:p>
      </dsp:txBody>
      <dsp:txXfrm>
        <a:off x="515340" y="531"/>
        <a:ext cx="10000259" cy="446182"/>
      </dsp:txXfrm>
    </dsp:sp>
    <dsp:sp modelId="{9CB875DB-55A0-4028-ADBA-46A23F9174FB}">
      <dsp:nvSpPr>
        <dsp:cNvPr id="0" name=""/>
        <dsp:cNvSpPr/>
      </dsp:nvSpPr>
      <dsp:spPr>
        <a:xfrm>
          <a:off x="0" y="558258"/>
          <a:ext cx="10515600" cy="4461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21536F-AE09-4F70-B633-68A166C2E82B}">
      <dsp:nvSpPr>
        <dsp:cNvPr id="0" name=""/>
        <dsp:cNvSpPr/>
      </dsp:nvSpPr>
      <dsp:spPr>
        <a:xfrm>
          <a:off x="134970" y="658649"/>
          <a:ext cx="245400" cy="2454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1E835B-B881-46CD-97A5-532E0F952DB8}">
      <dsp:nvSpPr>
        <dsp:cNvPr id="0" name=""/>
        <dsp:cNvSpPr/>
      </dsp:nvSpPr>
      <dsp:spPr>
        <a:xfrm>
          <a:off x="515340" y="558258"/>
          <a:ext cx="10000259" cy="44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21" tIns="47221" rIns="47221" bIns="4722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Simple and easy to understand.</a:t>
          </a:r>
          <a:endParaRPr lang="en-US" sz="1600" kern="1200"/>
        </a:p>
      </dsp:txBody>
      <dsp:txXfrm>
        <a:off x="515340" y="558258"/>
        <a:ext cx="10000259" cy="446182"/>
      </dsp:txXfrm>
    </dsp:sp>
    <dsp:sp modelId="{E6B63559-88EB-40BE-9971-AF68C796292B}">
      <dsp:nvSpPr>
        <dsp:cNvPr id="0" name=""/>
        <dsp:cNvSpPr/>
      </dsp:nvSpPr>
      <dsp:spPr>
        <a:xfrm>
          <a:off x="0" y="1115986"/>
          <a:ext cx="10515600" cy="4461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C96ACD-A953-4F0A-8520-126E9E736459}">
      <dsp:nvSpPr>
        <dsp:cNvPr id="0" name=""/>
        <dsp:cNvSpPr/>
      </dsp:nvSpPr>
      <dsp:spPr>
        <a:xfrm>
          <a:off x="134970" y="1216377"/>
          <a:ext cx="245400" cy="2454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C3EABF-E7D5-4A6E-8460-EECEC59014CD}">
      <dsp:nvSpPr>
        <dsp:cNvPr id="0" name=""/>
        <dsp:cNvSpPr/>
      </dsp:nvSpPr>
      <dsp:spPr>
        <a:xfrm>
          <a:off x="515340" y="1115986"/>
          <a:ext cx="10000259" cy="44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21" tIns="47221" rIns="47221" bIns="4722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Encourages structured analysis and teamwork.</a:t>
          </a:r>
          <a:endParaRPr lang="en-US" sz="1600" kern="1200"/>
        </a:p>
      </dsp:txBody>
      <dsp:txXfrm>
        <a:off x="515340" y="1115986"/>
        <a:ext cx="10000259" cy="446182"/>
      </dsp:txXfrm>
    </dsp:sp>
    <dsp:sp modelId="{3ABE63DB-7BDE-45AB-8008-255C8E80EA60}">
      <dsp:nvSpPr>
        <dsp:cNvPr id="0" name=""/>
        <dsp:cNvSpPr/>
      </dsp:nvSpPr>
      <dsp:spPr>
        <a:xfrm>
          <a:off x="0" y="1673714"/>
          <a:ext cx="10515600" cy="4461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DB2091-CB8D-4625-8175-19FE7FB26348}">
      <dsp:nvSpPr>
        <dsp:cNvPr id="0" name=""/>
        <dsp:cNvSpPr/>
      </dsp:nvSpPr>
      <dsp:spPr>
        <a:xfrm>
          <a:off x="134970" y="1774105"/>
          <a:ext cx="245400" cy="2454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3AD232-EDBD-4104-8B6A-5B4D47F1123C}">
      <dsp:nvSpPr>
        <dsp:cNvPr id="0" name=""/>
        <dsp:cNvSpPr/>
      </dsp:nvSpPr>
      <dsp:spPr>
        <a:xfrm>
          <a:off x="515340" y="1673714"/>
          <a:ext cx="10000259" cy="44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21" tIns="47221" rIns="47221" bIns="4722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Helps identify multiple causes of a problem.</a:t>
          </a:r>
          <a:endParaRPr lang="en-US" sz="1600" kern="1200"/>
        </a:p>
      </dsp:txBody>
      <dsp:txXfrm>
        <a:off x="515340" y="1673714"/>
        <a:ext cx="10000259" cy="446182"/>
      </dsp:txXfrm>
    </dsp:sp>
    <dsp:sp modelId="{47294CF8-232A-46D2-AA8B-064F699E05D7}">
      <dsp:nvSpPr>
        <dsp:cNvPr id="0" name=""/>
        <dsp:cNvSpPr/>
      </dsp:nvSpPr>
      <dsp:spPr>
        <a:xfrm>
          <a:off x="0" y="2231441"/>
          <a:ext cx="10515600" cy="4461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892746-718E-41DE-8A3D-2F17C5DE5797}">
      <dsp:nvSpPr>
        <dsp:cNvPr id="0" name=""/>
        <dsp:cNvSpPr/>
      </dsp:nvSpPr>
      <dsp:spPr>
        <a:xfrm>
          <a:off x="134970" y="2331832"/>
          <a:ext cx="245400" cy="2454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F10698-E462-4FD1-831A-FA8CBEA8BBDB}">
      <dsp:nvSpPr>
        <dsp:cNvPr id="0" name=""/>
        <dsp:cNvSpPr/>
      </dsp:nvSpPr>
      <dsp:spPr>
        <a:xfrm>
          <a:off x="515340" y="2231441"/>
          <a:ext cx="10000259" cy="44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21" tIns="47221" rIns="47221" bIns="4722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Criticisms</a:t>
          </a:r>
          <a:endParaRPr lang="en-US" sz="1600" kern="1200"/>
        </a:p>
      </dsp:txBody>
      <dsp:txXfrm>
        <a:off x="515340" y="2231441"/>
        <a:ext cx="10000259" cy="446182"/>
      </dsp:txXfrm>
    </dsp:sp>
    <dsp:sp modelId="{FC34B388-744B-4402-B19D-03CCB0F7C751}">
      <dsp:nvSpPr>
        <dsp:cNvPr id="0" name=""/>
        <dsp:cNvSpPr/>
      </dsp:nvSpPr>
      <dsp:spPr>
        <a:xfrm>
          <a:off x="0" y="2789169"/>
          <a:ext cx="10515600" cy="4461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D9DCE6-0EBF-4682-94AB-CCA57CCD9F4F}">
      <dsp:nvSpPr>
        <dsp:cNvPr id="0" name=""/>
        <dsp:cNvSpPr/>
      </dsp:nvSpPr>
      <dsp:spPr>
        <a:xfrm>
          <a:off x="134970" y="2889560"/>
          <a:ext cx="245400" cy="2454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6525F4-47FA-45BE-9160-B4A1B20D0D06}">
      <dsp:nvSpPr>
        <dsp:cNvPr id="0" name=""/>
        <dsp:cNvSpPr/>
      </dsp:nvSpPr>
      <dsp:spPr>
        <a:xfrm>
          <a:off x="515340" y="2789169"/>
          <a:ext cx="10000259" cy="44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21" tIns="47221" rIns="47221" bIns="4722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Does not show which causes are most important.</a:t>
          </a:r>
          <a:endParaRPr lang="en-US" sz="1600" kern="1200"/>
        </a:p>
      </dsp:txBody>
      <dsp:txXfrm>
        <a:off x="515340" y="2789169"/>
        <a:ext cx="10000259" cy="446182"/>
      </dsp:txXfrm>
    </dsp:sp>
    <dsp:sp modelId="{7BB99F34-9635-4FDB-9B25-64E58A6F7213}">
      <dsp:nvSpPr>
        <dsp:cNvPr id="0" name=""/>
        <dsp:cNvSpPr/>
      </dsp:nvSpPr>
      <dsp:spPr>
        <a:xfrm>
          <a:off x="0" y="3346897"/>
          <a:ext cx="10515600" cy="4461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0B1750-65E0-4EB1-AC00-130738B65DEA}">
      <dsp:nvSpPr>
        <dsp:cNvPr id="0" name=""/>
        <dsp:cNvSpPr/>
      </dsp:nvSpPr>
      <dsp:spPr>
        <a:xfrm>
          <a:off x="134970" y="3447288"/>
          <a:ext cx="245400" cy="2454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9EB7B4-6BE1-4255-BE92-44219D2F8794}">
      <dsp:nvSpPr>
        <dsp:cNvPr id="0" name=""/>
        <dsp:cNvSpPr/>
      </dsp:nvSpPr>
      <dsp:spPr>
        <a:xfrm>
          <a:off x="515340" y="3346897"/>
          <a:ext cx="10000259" cy="44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21" tIns="47221" rIns="47221" bIns="4722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Does not provide solutions, only identifies possible causes.</a:t>
          </a:r>
          <a:endParaRPr lang="en-US" sz="1600" kern="1200"/>
        </a:p>
      </dsp:txBody>
      <dsp:txXfrm>
        <a:off x="515340" y="3346897"/>
        <a:ext cx="10000259" cy="446182"/>
      </dsp:txXfrm>
    </dsp:sp>
    <dsp:sp modelId="{AEAE4C97-09F5-4927-87A2-5E58B33E681D}">
      <dsp:nvSpPr>
        <dsp:cNvPr id="0" name=""/>
        <dsp:cNvSpPr/>
      </dsp:nvSpPr>
      <dsp:spPr>
        <a:xfrm>
          <a:off x="0" y="3904624"/>
          <a:ext cx="10515600" cy="4461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4E70D6-15A0-4E44-BA74-D677D0985209}">
      <dsp:nvSpPr>
        <dsp:cNvPr id="0" name=""/>
        <dsp:cNvSpPr/>
      </dsp:nvSpPr>
      <dsp:spPr>
        <a:xfrm>
          <a:off x="134970" y="4005015"/>
          <a:ext cx="245400" cy="2454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CAFFF4-9A3E-4DD2-94D8-E9D44AC38D50}">
      <dsp:nvSpPr>
        <dsp:cNvPr id="0" name=""/>
        <dsp:cNvSpPr/>
      </dsp:nvSpPr>
      <dsp:spPr>
        <a:xfrm>
          <a:off x="515340" y="3904624"/>
          <a:ext cx="10000259" cy="44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21" tIns="47221" rIns="47221" bIns="4722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Can become complex when many causes are included.</a:t>
          </a:r>
          <a:endParaRPr lang="en-US" sz="1600" kern="1200"/>
        </a:p>
      </dsp:txBody>
      <dsp:txXfrm>
        <a:off x="515340" y="3904624"/>
        <a:ext cx="10000259" cy="44618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E36ADF-FAB2-5243-837D-9E8C9C173C67}">
      <dsp:nvSpPr>
        <dsp:cNvPr id="0" name=""/>
        <dsp:cNvSpPr/>
      </dsp:nvSpPr>
      <dsp:spPr>
        <a:xfrm>
          <a:off x="0" y="330308"/>
          <a:ext cx="10515600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Sales have remained around 25% below 2019 levels due to reduced footfall and changing customer behaviour since the pandemic.</a:t>
          </a:r>
          <a:endParaRPr lang="en-US" sz="2200" kern="1200"/>
        </a:p>
      </dsp:txBody>
      <dsp:txXfrm>
        <a:off x="42722" y="373030"/>
        <a:ext cx="10430156" cy="789716"/>
      </dsp:txXfrm>
    </dsp:sp>
    <dsp:sp modelId="{56574FD6-E91F-F748-AC8D-958543792990}">
      <dsp:nvSpPr>
        <dsp:cNvPr id="0" name=""/>
        <dsp:cNvSpPr/>
      </dsp:nvSpPr>
      <dsp:spPr>
        <a:xfrm>
          <a:off x="0" y="1268829"/>
          <a:ext cx="10515600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External factors are significantly impacting demand, including hybrid working, shop closures within the retail park, customer redundancies, and rising operating costs.</a:t>
          </a:r>
          <a:endParaRPr lang="en-US" sz="2200" kern="1200"/>
        </a:p>
      </dsp:txBody>
      <dsp:txXfrm>
        <a:off x="42722" y="1311551"/>
        <a:ext cx="10430156" cy="789716"/>
      </dsp:txXfrm>
    </dsp:sp>
    <dsp:sp modelId="{902E9A05-77E6-0D46-B9BA-E49C7DAEF789}">
      <dsp:nvSpPr>
        <dsp:cNvPr id="0" name=""/>
        <dsp:cNvSpPr/>
      </dsp:nvSpPr>
      <dsp:spPr>
        <a:xfrm>
          <a:off x="0" y="2207349"/>
          <a:ext cx="10515600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Internal limitations are reducing sales opportunities, such as the lack of a delivery service, ineffective pre-order system, and long waiting times during busy periods.</a:t>
          </a:r>
          <a:endParaRPr lang="en-US" sz="2200" kern="1200"/>
        </a:p>
      </dsp:txBody>
      <dsp:txXfrm>
        <a:off x="42722" y="2250071"/>
        <a:ext cx="10430156" cy="789716"/>
      </dsp:txXfrm>
    </dsp:sp>
    <dsp:sp modelId="{E57636DA-F5E3-B84D-B783-7C970FA86734}">
      <dsp:nvSpPr>
        <dsp:cNvPr id="0" name=""/>
        <dsp:cNvSpPr/>
      </dsp:nvSpPr>
      <dsp:spPr>
        <a:xfrm>
          <a:off x="0" y="3145869"/>
          <a:ext cx="10515600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To improve performance, Basil should explore digital ordering, delivery options, and more efficient customer service processes while maintaining product quality.</a:t>
          </a:r>
          <a:endParaRPr lang="en-US" sz="2200" kern="1200"/>
        </a:p>
      </dsp:txBody>
      <dsp:txXfrm>
        <a:off x="42722" y="3188591"/>
        <a:ext cx="10430156" cy="7897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4E5FAC-1E97-5382-4969-30E9B04B5A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734913-1DCB-079F-373A-A3DDCECA61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7696A0-C8DA-85BB-F811-CAA02F3DC9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011A6-B3F1-C749-B95B-DCC2DFE5E859}" type="datetimeFigureOut">
              <a:rPr lang="en-US" smtClean="0"/>
              <a:t>6/14/26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75250E-3214-3005-B0C6-43EB1716A2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A558D8-DB75-2C77-477E-6E85D77FC3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FE532-0314-2C45-8AB1-ADE913397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6274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8ACF8-F134-8233-7FAE-0AE7E0CC3B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FE9CBB-3C39-BDE7-FEEA-D2BA911735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842000-52CF-6546-A018-43E4DE53E1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011A6-B3F1-C749-B95B-DCC2DFE5E859}" type="datetimeFigureOut">
              <a:rPr lang="en-US" smtClean="0"/>
              <a:t>6/14/26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57FB67-642C-A869-96A9-1EDDFB9A25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5F6061-98A7-AD9A-CAF4-89DC240998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FE532-0314-2C45-8AB1-ADE913397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47368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84016-66AA-AD71-097E-943BA102A6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A17B0B-CE58-EF85-A28B-C16E134B47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594D42-C519-690E-DF75-B856495E5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011A6-B3F1-C749-B95B-DCC2DFE5E859}" type="datetimeFigureOut">
              <a:rPr lang="en-US" smtClean="0"/>
              <a:t>6/14/26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259722-27F1-BCF1-D5EA-230A875A0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870A8E-FF33-4A26-5BCF-D810EF2674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FE532-0314-2C45-8AB1-ADE913397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01153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FE37-7366-D161-F5E2-443BA4C30C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65977F-C3CA-967B-37B7-FF75C8E6B9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6C3A03-5E57-988E-7CE2-531A7AA371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5EBDE6-9F9E-51F5-6B25-0A6CE4EE8F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011A6-B3F1-C749-B95B-DCC2DFE5E859}" type="datetimeFigureOut">
              <a:rPr lang="en-US" smtClean="0"/>
              <a:t>6/14/26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9268A4-4306-F541-5C18-C6790329BD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901DDC-B355-168F-E522-AC0F351AF8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FE532-0314-2C45-8AB1-ADE913397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16311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67349D-74FA-8AD8-4143-E7DC420445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CE6AE4-92A9-6D8E-94AF-A84AFFA1DA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B075C4-74B1-7A50-910D-094710E58F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AA22605-72C1-CAF2-805D-AC3B650D46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7B1EBE-3C7B-7CC3-570F-CB7117ED545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F523B6C-BC46-571E-564A-8CD6FA3D71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011A6-B3F1-C749-B95B-DCC2DFE5E859}" type="datetimeFigureOut">
              <a:rPr lang="en-US" smtClean="0"/>
              <a:t>6/14/26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0CFA57-426E-693A-FA94-A5808AC3F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BC502B-8817-5C3B-3227-E83DD4DFFD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FE532-0314-2C45-8AB1-ADE913397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68065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61D9D4-B971-70AC-87FF-1A67685ECA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5A0D6A-476C-45A3-5A65-F4913D9047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011A6-B3F1-C749-B95B-DCC2DFE5E859}" type="datetimeFigureOut">
              <a:rPr lang="en-US" smtClean="0"/>
              <a:t>6/14/26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8D7008-D12A-726E-8A2A-FFD54A6C45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7E2048-D586-4881-0304-DD33C0BD7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FE532-0314-2C45-8AB1-ADE913397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68112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58548C-4A32-24FF-A07F-45FBD389CD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011A6-B3F1-C749-B95B-DCC2DFE5E859}" type="datetimeFigureOut">
              <a:rPr lang="en-US" smtClean="0"/>
              <a:t>6/14/26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8DC269-BD1B-9993-3B1F-422E6F3EE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8336EF-50B0-2E51-9F01-7B0BDA9927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FE532-0314-2C45-8AB1-ADE913397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95690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E7323-4E28-0CA9-091B-D2664257E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356D00-3189-42F7-484E-168DB5F1A9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CDC10E-2716-2230-0AC1-C27EF7DE6E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143E85-56E8-66CB-27BD-BEAC96D413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011A6-B3F1-C749-B95B-DCC2DFE5E859}" type="datetimeFigureOut">
              <a:rPr lang="en-US" smtClean="0"/>
              <a:t>6/14/26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142986-4CF6-D731-C124-CE666B661F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F117B5-763B-7F0B-AB54-8C55679B19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FE532-0314-2C45-8AB1-ADE913397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4332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76C78-D910-D2E6-20C8-3C4C8DF61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7D0328D-BFD8-61F3-D270-138E461D37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049150-0322-4FFC-7558-AD6BA073B0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F852F3-F519-44E2-53AE-2BB6B3E8FB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011A6-B3F1-C749-B95B-DCC2DFE5E859}" type="datetimeFigureOut">
              <a:rPr lang="en-US" smtClean="0"/>
              <a:t>6/14/26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1CA8E1-BF75-810C-AA57-D6B54841C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E8F85-7FB0-CEF7-F945-2CCD107150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FE532-0314-2C45-8AB1-ADE913397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3991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C00AB-912A-AB5D-F799-0B8114331F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5EC884-1EE9-12E3-1EA7-2D913EE4FA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F9932F-1710-0315-9A53-3B02A21CEC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011A6-B3F1-C749-B95B-DCC2DFE5E859}" type="datetimeFigureOut">
              <a:rPr lang="en-US" smtClean="0"/>
              <a:t>6/14/26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0F9FED-4C23-0505-B116-78A0A55A35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BE7906-176D-6A7D-1959-25E55DDA17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FE532-0314-2C45-8AB1-ADE913397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8284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33170A0-84FF-0DD5-A53C-16C1EF97AC8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091165-B1EA-2450-9ECC-2BDFB20DBB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C4D59A-4356-B909-2C05-2DEC2D2415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011A6-B3F1-C749-B95B-DCC2DFE5E859}" type="datetimeFigureOut">
              <a:rPr lang="en-US" smtClean="0"/>
              <a:t>6/14/26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095E-FE7F-6EDA-5197-7A4AC2E933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CE6DA6-F8B2-975D-0D64-C903A21AD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FE532-0314-2C45-8AB1-ADE913397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5798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53741C-04DE-EC71-9514-11268516FF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7468A8-3AA2-C24D-472C-26A3AD6E8B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0FC2A9-8FCE-7AAF-E6B9-046E9056BC9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9C011A6-B3F1-C749-B95B-DCC2DFE5E859}" type="datetimeFigureOut">
              <a:rPr lang="en-US" smtClean="0"/>
              <a:t>6/14/26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B49ACA-16F0-0224-CC25-87E2A7B7B7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4522AD-02DF-89E1-871B-E673F63DC7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C3FE532-0314-2C45-8AB1-ADE913397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8135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ckinsey.com/industries/consumer-packaged-goods/our-insights/state-of-consumer?utm_source=chatgpt.co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EC7F0-4EEB-781B-DE62-485AB13CB3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38354" y="1373434"/>
            <a:ext cx="6115291" cy="5069711"/>
          </a:xfrm>
        </p:spPr>
        <p:txBody>
          <a:bodyPr>
            <a:noAutofit/>
          </a:bodyPr>
          <a:lstStyle/>
          <a:p>
            <a:pPr algn="l"/>
            <a:r>
              <a:rPr lang="en-US" sz="3600" dirty="0"/>
              <a:t>Tialanthia Lynch</a:t>
            </a:r>
            <a:br>
              <a:rPr lang="en-US" sz="3600" dirty="0"/>
            </a:br>
            <a:br>
              <a:rPr lang="en-US" sz="3600" dirty="0"/>
            </a:br>
            <a:r>
              <a:rPr lang="en-US" sz="3600" dirty="0"/>
              <a:t>2525166</a:t>
            </a:r>
            <a:br>
              <a:rPr lang="en-US" sz="3600" dirty="0"/>
            </a:br>
            <a:br>
              <a:rPr lang="en-US" sz="3600" dirty="0"/>
            </a:br>
            <a:r>
              <a:rPr lang="en-US" sz="3600" dirty="0"/>
              <a:t>Annamarie Dufficy</a:t>
            </a:r>
            <a:br>
              <a:rPr lang="en-US" sz="3600" dirty="0"/>
            </a:br>
            <a:br>
              <a:rPr lang="en-US" sz="3600" dirty="0"/>
            </a:br>
            <a:r>
              <a:rPr lang="en-US" sz="3600" dirty="0"/>
              <a:t>LCLM 4004</a:t>
            </a:r>
            <a:br>
              <a:rPr lang="en-US" sz="3600" dirty="0"/>
            </a:br>
            <a:br>
              <a:rPr lang="en-US" sz="3600" dirty="0"/>
            </a:br>
            <a:r>
              <a:rPr lang="en-US" sz="3600" dirty="0"/>
              <a:t>Problem Solving and Decision making</a:t>
            </a:r>
            <a:br>
              <a:rPr lang="en-US" sz="3600" dirty="0"/>
            </a:br>
            <a:br>
              <a:rPr lang="en-US" sz="3600" dirty="0"/>
            </a:br>
            <a:r>
              <a:rPr lang="en-US" sz="3600" dirty="0"/>
              <a:t>Component 1: Basil’s Bakery</a:t>
            </a:r>
          </a:p>
        </p:txBody>
      </p:sp>
    </p:spTree>
    <p:extLst>
      <p:ext uri="{BB962C8B-B14F-4D97-AF65-F5344CB8AC3E}">
        <p14:creationId xmlns:p14="http://schemas.microsoft.com/office/powerpoint/2010/main" val="12848227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8550A3AF-4FA5-965B-5F18-C05909A3E7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95475" y="1419225"/>
            <a:ext cx="8401050" cy="4019550"/>
          </a:xfrm>
        </p:spPr>
        <p:txBody>
          <a:bodyPr>
            <a:normAutofit/>
          </a:bodyPr>
          <a:lstStyle/>
          <a:p>
            <a:pPr algn="l"/>
            <a:r>
              <a:rPr lang="en-US" sz="2800" dirty="0"/>
              <a:t>Good morning. My name is Tia Lynch </a:t>
            </a:r>
          </a:p>
          <a:p>
            <a:pPr algn="l"/>
            <a:endParaRPr lang="en-US" sz="2800" dirty="0"/>
          </a:p>
          <a:p>
            <a:pPr algn="l"/>
            <a:endParaRPr lang="en-US" sz="2800" dirty="0"/>
          </a:p>
          <a:p>
            <a:pPr algn="l"/>
            <a:r>
              <a:rPr lang="en-US" sz="2800" dirty="0"/>
              <a:t>In my presentation I will provide an overview of Basil’s Bakery and the nature and the scope of the problems they are encountering.</a:t>
            </a:r>
          </a:p>
        </p:txBody>
      </p:sp>
    </p:spTree>
    <p:extLst>
      <p:ext uri="{BB962C8B-B14F-4D97-AF65-F5344CB8AC3E}">
        <p14:creationId xmlns:p14="http://schemas.microsoft.com/office/powerpoint/2010/main" val="11803414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299CB-597D-4589-A5E3-F6C6D07EA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17876" y="250568"/>
            <a:ext cx="8415528" cy="732710"/>
          </a:xfrm>
        </p:spPr>
        <p:txBody>
          <a:bodyPr>
            <a:normAutofit fontScale="90000"/>
          </a:bodyPr>
          <a:lstStyle/>
          <a:p>
            <a:r>
              <a:rPr lang="en-US" sz="5200" dirty="0"/>
              <a:t>Overview of Basil’s Bakery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4566C5E-A9E6-F3F3-A1D5-54D4AEE875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282550"/>
              </p:ext>
            </p:extLst>
          </p:nvPr>
        </p:nvGraphicFramePr>
        <p:xfrm>
          <a:off x="2962655" y="1102744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372117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33D971-F4E4-1D1C-B298-49ED38A0AA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Root problem and contributing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7B1BE0-D451-3A34-76C5-DBB20FA8E2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3255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The root problem is that Basil’s Bakery is experiencing stagnant sales, remaining around 25% below 2019 levels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380050-5A60-C698-BE37-8DB1CE5649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3286125"/>
            <a:ext cx="4747676" cy="132556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DBEF984-D691-87B7-D9F7-F2066B2D35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14375"/>
            <a:ext cx="4741962" cy="13255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3C33682-F91A-F7AE-831F-9A49905B3910}"/>
              </a:ext>
            </a:extLst>
          </p:cNvPr>
          <p:cNvSpPr txBox="1"/>
          <p:nvPr/>
        </p:nvSpPr>
        <p:spPr>
          <a:xfrm>
            <a:off x="872755" y="5094698"/>
            <a:ext cx="103543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Customer habits have changed since the pandemic, with remote working and altered purchasing behaviours reducing demand for daily lunch purchases </a:t>
            </a:r>
            <a:r>
              <a:rPr lang="en-GB" b="1" dirty="0"/>
              <a:t>(McKinsey &amp; Company, 2025).</a:t>
            </a:r>
            <a:r>
              <a:rPr lang="en-GB" dirty="0"/>
              <a:t> </a:t>
            </a: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880E320-84AD-7287-8D57-8CBED0620CC6}"/>
              </a:ext>
            </a:extLst>
          </p:cNvPr>
          <p:cNvSpPr txBox="1"/>
          <p:nvPr/>
        </p:nvSpPr>
        <p:spPr>
          <a:xfrm>
            <a:off x="872755" y="5934670"/>
            <a:ext cx="101009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Rising operating costs, including energy, insurance and property-related expenses, are reducing profitability and limiting growth </a:t>
            </a:r>
            <a:r>
              <a:rPr lang="en-GB" b="1" dirty="0"/>
              <a:t>(Ingham, 2025).</a:t>
            </a:r>
            <a:r>
              <a:rPr lang="en-GB" dirty="0"/>
              <a:t>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31840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BB930-F054-E18E-D2EE-A54AE19668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7643" y="83703"/>
            <a:ext cx="6836714" cy="1022888"/>
          </a:xfrm>
        </p:spPr>
        <p:txBody>
          <a:bodyPr>
            <a:noAutofit/>
          </a:bodyPr>
          <a:lstStyle/>
          <a:p>
            <a:r>
              <a:rPr lang="en-US" sz="4000" dirty="0"/>
              <a:t>Internal VS External control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C8CE87-C6F7-64C9-AE4A-1F1B9E6957B7}"/>
              </a:ext>
            </a:extLst>
          </p:cNvPr>
          <p:cNvSpPr txBox="1"/>
          <p:nvPr/>
        </p:nvSpPr>
        <p:spPr>
          <a:xfrm>
            <a:off x="272909" y="6066485"/>
            <a:ext cx="118077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Consumer spending remains affected by inflation, while remote working has permanently changed shopping patterns </a:t>
            </a:r>
            <a:r>
              <a:rPr lang="en-GB" i="1" dirty="0"/>
              <a:t>(McKinsey &amp; Company, 2025).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6CC1DD4-E2DA-F288-FBCE-C7BF611AA6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5853" y="943990"/>
            <a:ext cx="3354886" cy="106438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C18CBD7-BEDB-E8B9-DB1A-538422A830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6745" y="1998264"/>
            <a:ext cx="3441510" cy="106438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4D06AF2-FC19-7334-B8EE-CEBBA0DEA1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51560" y="4113333"/>
            <a:ext cx="3309179" cy="124520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9DA1463-DE3E-6605-C078-8BF9EC1A385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23794" y="5147434"/>
            <a:ext cx="2714182" cy="101592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B898A76-39D5-042B-02B3-E4ECDC83EB3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3794" y="3205013"/>
            <a:ext cx="3236945" cy="998461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6C097F60-6039-4ECB-6E7B-C2D3C128F2D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61321" y="972276"/>
            <a:ext cx="2893261" cy="956736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F012C35A-57D8-D229-4800-C66CC45C800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28255" y="1886277"/>
            <a:ext cx="3429000" cy="1079500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BBA056AD-8C0F-18BB-7240-87142FC155E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61321" y="4288305"/>
            <a:ext cx="3278930" cy="1039959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46B69DF8-21C4-41D4-A739-A82A80A8094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00489" y="3046240"/>
            <a:ext cx="3365500" cy="1054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78900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C90A91-5AF2-0128-C29E-E94E0CEB4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PESTEL analysis?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A14D7F-AA43-DA70-F388-3A041A28CF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000" dirty="0"/>
              <a:t>PESTEL Analysis is a strategic framework used to examine external factors that may affect an </a:t>
            </a:r>
            <a:r>
              <a:rPr lang="en-US" sz="2000" dirty="0" err="1"/>
              <a:t>organisation</a:t>
            </a:r>
            <a:r>
              <a:rPr lang="en-US" sz="2000" dirty="0"/>
              <a:t>, including Political, Economic, Social, Technological, Environmental, and Legal influences.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dirty="0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033D65C3-21E9-4F04-05E6-CA1196820B0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73303280"/>
              </p:ext>
            </p:extLst>
          </p:nvPr>
        </p:nvGraphicFramePr>
        <p:xfrm>
          <a:off x="1623237" y="3429000"/>
          <a:ext cx="8504276" cy="20313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894948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1ECF1-55BA-E234-B729-22C86EC79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Advantages of PESTEL Analysis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BFBBE2-1163-5FF7-75F4-4A559866B35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543555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2D7445-51F1-7CAC-55FB-1039DC55B2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Disadvantages of PESTEL Analysis</a:t>
            </a:r>
            <a:br>
              <a:rPr lang="en-US" dirty="0"/>
            </a:b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1CC6D43-3440-42F6-A722-79FC6965012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839241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BE860-1528-D914-9FBF-35E32E0B11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US" dirty="0"/>
              <a:t>PESTEL Framework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76E294D-930B-3952-2761-7D4DBAC5FF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1655370"/>
              </p:ext>
            </p:extLst>
          </p:nvPr>
        </p:nvGraphicFramePr>
        <p:xfrm>
          <a:off x="574158" y="999460"/>
          <a:ext cx="11093586" cy="4912289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1848931">
                  <a:extLst>
                    <a:ext uri="{9D8B030D-6E8A-4147-A177-3AD203B41FA5}">
                      <a16:colId xmlns:a16="http://schemas.microsoft.com/office/drawing/2014/main" val="1002506187"/>
                    </a:ext>
                  </a:extLst>
                </a:gridCol>
                <a:gridCol w="1848931">
                  <a:extLst>
                    <a:ext uri="{9D8B030D-6E8A-4147-A177-3AD203B41FA5}">
                      <a16:colId xmlns:a16="http://schemas.microsoft.com/office/drawing/2014/main" val="2970230550"/>
                    </a:ext>
                  </a:extLst>
                </a:gridCol>
                <a:gridCol w="1848931">
                  <a:extLst>
                    <a:ext uri="{9D8B030D-6E8A-4147-A177-3AD203B41FA5}">
                      <a16:colId xmlns:a16="http://schemas.microsoft.com/office/drawing/2014/main" val="225057655"/>
                    </a:ext>
                  </a:extLst>
                </a:gridCol>
                <a:gridCol w="1848931">
                  <a:extLst>
                    <a:ext uri="{9D8B030D-6E8A-4147-A177-3AD203B41FA5}">
                      <a16:colId xmlns:a16="http://schemas.microsoft.com/office/drawing/2014/main" val="3791642913"/>
                    </a:ext>
                  </a:extLst>
                </a:gridCol>
                <a:gridCol w="1848931">
                  <a:extLst>
                    <a:ext uri="{9D8B030D-6E8A-4147-A177-3AD203B41FA5}">
                      <a16:colId xmlns:a16="http://schemas.microsoft.com/office/drawing/2014/main" val="3511410103"/>
                    </a:ext>
                  </a:extLst>
                </a:gridCol>
                <a:gridCol w="1848931">
                  <a:extLst>
                    <a:ext uri="{9D8B030D-6E8A-4147-A177-3AD203B41FA5}">
                      <a16:colId xmlns:a16="http://schemas.microsoft.com/office/drawing/2014/main" val="3104449238"/>
                    </a:ext>
                  </a:extLst>
                </a:gridCol>
              </a:tblGrid>
              <a:tr h="98036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  <a:p>
                      <a:endParaRPr lang="en-US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  <a:p>
                      <a:endParaRPr lang="en-US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  <a:p>
                      <a:endParaRPr lang="en-US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  <a:p>
                      <a:endParaRPr lang="en-US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  <a:p>
                      <a:endParaRPr lang="en-US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  <a:p>
                      <a:endParaRPr lang="en-US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87454819"/>
                  </a:ext>
                </a:extLst>
              </a:tr>
              <a:tr h="3931921"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Rising business rates increasing operating costs.</a:t>
                      </a:r>
                    </a:p>
                    <a:p>
                      <a:pPr marL="342900" indent="-342900">
                        <a:buAutoNum type="arabicPeriod"/>
                      </a:pPr>
                      <a:endParaRPr lang="en-GB" dirty="0"/>
                    </a:p>
                    <a:p>
                      <a:pPr marL="0" indent="0">
                        <a:buNone/>
                      </a:pPr>
                      <a:r>
                        <a:rPr lang="en-GB" dirty="0"/>
                        <a:t>2. Government policies influencing the cost of running the business.</a:t>
                      </a:r>
                    </a:p>
                    <a:p>
                      <a:endParaRPr lang="en-US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dirty="0"/>
                        <a:t>1. Sales have stagnated at around 25% below 2019 levels.</a:t>
                      </a:r>
                    </a:p>
                    <a:p>
                      <a:pPr marL="0" indent="0">
                        <a:buNone/>
                      </a:pPr>
                      <a:endParaRPr lang="en-GB" dirty="0"/>
                    </a:p>
                    <a:p>
                      <a:pPr marL="0" indent="0">
                        <a:buNone/>
                      </a:pPr>
                      <a:r>
                        <a:rPr lang="en-GB" dirty="0"/>
                        <a:t>  2 Rising overheads, including rent, utilities and insurance, reducing profitability.</a:t>
                      </a:r>
                    </a:p>
                    <a:p>
                      <a:endParaRPr lang="en-US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dirty="0"/>
                        <a:t>1. Customers are buying lunch less frequently than before.</a:t>
                      </a:r>
                    </a:p>
                    <a:p>
                      <a:pPr marL="0" indent="0">
                        <a:buNone/>
                      </a:pPr>
                      <a:endParaRPr lang="en-GB" dirty="0"/>
                    </a:p>
                    <a:p>
                      <a:pPr marL="0" indent="0">
                        <a:buNone/>
                      </a:pPr>
                      <a:r>
                        <a:rPr lang="en-GB" dirty="0"/>
                        <a:t>2.Loyal customers are visiting less often, contributing to declining footfall.</a:t>
                      </a:r>
                    </a:p>
                    <a:p>
                      <a:endParaRPr lang="en-US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dirty="0"/>
                        <a:t>1. The business is unable to implement a delivery service.</a:t>
                      </a:r>
                    </a:p>
                    <a:p>
                      <a:pPr marL="0" indent="0">
                        <a:buNone/>
                      </a:pPr>
                      <a:endParaRPr lang="en-GB" dirty="0"/>
                    </a:p>
                    <a:p>
                      <a:pPr marL="0" indent="0">
                        <a:buNone/>
                      </a:pPr>
                      <a:r>
                        <a:rPr lang="en-GB" dirty="0"/>
                        <a:t>2. Pre-order systems cannot be effectively utilised during busy periods.</a:t>
                      </a:r>
                    </a:p>
                    <a:p>
                      <a:endParaRPr lang="en-US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 1. Increasing insurance costs due to regulatory requirements.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2. Compliance-related costs contribute to higher business expenses.</a:t>
                      </a:r>
                    </a:p>
                    <a:p>
                      <a:endParaRPr lang="en-US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GB" dirty="0" err="1"/>
                        <a:t>Commitmet</a:t>
                      </a:r>
                      <a:r>
                        <a:rPr lang="en-GB" dirty="0"/>
                        <a:t> to sourcing organically grown produce.</a:t>
                      </a:r>
                    </a:p>
                    <a:p>
                      <a:pPr marL="342900" indent="-342900">
                        <a:buAutoNum type="arabicPeriod"/>
                      </a:pPr>
                      <a:endParaRPr lang="en-GB" dirty="0"/>
                    </a:p>
                    <a:p>
                      <a:r>
                        <a:rPr lang="en-GB" dirty="0"/>
                        <a:t> 2. Preference for sustainable food sourcing practices.</a:t>
                      </a:r>
                    </a:p>
                    <a:p>
                      <a:endParaRPr lang="en-US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596842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569798B-6336-A1EB-984A-9916F31AA571}"/>
              </a:ext>
            </a:extLst>
          </p:cNvPr>
          <p:cNvSpPr txBox="1"/>
          <p:nvPr/>
        </p:nvSpPr>
        <p:spPr>
          <a:xfrm>
            <a:off x="574158" y="5911749"/>
            <a:ext cx="110935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Rising business rates are increasing operating costs for small businesses </a:t>
            </a:r>
            <a:r>
              <a:rPr lang="en-GB" b="1" dirty="0"/>
              <a:t>(Ingham, 2025).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AC7937-2669-D27F-6FED-DF506B77CB31}"/>
              </a:ext>
            </a:extLst>
          </p:cNvPr>
          <p:cNvSpPr txBox="1"/>
          <p:nvPr/>
        </p:nvSpPr>
        <p:spPr>
          <a:xfrm>
            <a:off x="574158" y="6281081"/>
            <a:ext cx="102497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Customers are buying lunch less frequently than before </a:t>
            </a:r>
            <a:r>
              <a:rPr lang="en-GB" b="1" dirty="0"/>
              <a:t>(Sophie, 2025)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57471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A75BB-FAF3-D32E-6D17-2E1B0D2F1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Cause and Effect Diagram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A0DB9C0-10A6-F13D-9799-051C131CFB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639" y="1470660"/>
            <a:ext cx="11542721" cy="4568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1660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211FB6A-BDFE-FD50-905E-C1526DC3BB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Cause and Effect Model (Fishbone Diagram)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6945390-D33F-5ACF-47C1-BAC8F07C3C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10515599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What is it?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problem-solving tool used to identify and organise the possible causes of a specific issue.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Why is it used?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find the root causes of a problem rather than focusing only on the symptoms.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Where/How is it used?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Used in business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Causes are grouped into categories (e.g., People, Methods, Machines, Materials, Measurement, Environment).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31175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16038-FCDC-FB3B-8759-76465C7CD0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Assessing the Cause-and-Effect Model</a:t>
            </a:r>
            <a:br>
              <a:rPr lang="en-US" dirty="0"/>
            </a:b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5DA8FBC-BEB3-0177-E69E-B271E4D4D8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99725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872242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0A920-0C4B-E9B0-9AE4-ECF09CFEBA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 of my key findings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006AEC-0436-0416-4CB6-DE87BC8B729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587422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4D5464-AFBE-AB9F-0DB9-8295CA483F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0CEEAA-9A4E-8A84-397E-5553D3CE30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dirty="0"/>
              <a:t>McKinsey &amp; Company (2025) </a:t>
            </a:r>
            <a:r>
              <a:rPr lang="en-GB" sz="2000" i="1" dirty="0"/>
              <a:t>State of the consumer 2025: When disruption becomes permanent. </a:t>
            </a:r>
            <a:r>
              <a:rPr lang="en-GB" sz="2000" dirty="0"/>
              <a:t>Available at: </a:t>
            </a:r>
            <a:r>
              <a:rPr lang="en-GB" sz="2000" dirty="0">
                <a:hlinkClick r:id="rId2"/>
              </a:rPr>
              <a:t>McKinsey &amp; Company</a:t>
            </a:r>
            <a:r>
              <a:rPr lang="en-GB" sz="2000" dirty="0"/>
              <a:t> (Accessed: 9 June 2026).</a:t>
            </a:r>
          </a:p>
          <a:p>
            <a:pPr marL="0" indent="0">
              <a:buNone/>
            </a:pPr>
            <a:r>
              <a:rPr lang="en-GB" sz="2000" dirty="0"/>
              <a:t>Ingham, A. (2025) </a:t>
            </a:r>
            <a:r>
              <a:rPr lang="en-GB" sz="2000" i="1" dirty="0"/>
              <a:t>5,500 small firms urge Reeves to halt ‘apocalyptic’ business rates shock. Business Matters Magazine. </a:t>
            </a:r>
            <a:r>
              <a:rPr lang="en-GB" sz="2000" dirty="0"/>
              <a:t>Available at: https://</a:t>
            </a:r>
            <a:r>
              <a:rPr lang="en-GB" sz="2000" dirty="0" err="1"/>
              <a:t>bmmagazine.co.uk</a:t>
            </a:r>
            <a:r>
              <a:rPr lang="en-GB" sz="2000" dirty="0"/>
              <a:t>/news/5500-small-businesses-business-rates-review-reeves/ (Accessed: 15 June 2026).</a:t>
            </a:r>
          </a:p>
          <a:p>
            <a:pPr marL="0" indent="0">
              <a:buNone/>
            </a:pPr>
            <a:r>
              <a:rPr lang="en-GB" sz="2000" dirty="0"/>
              <a:t>Sophie (2025) </a:t>
            </a:r>
            <a:r>
              <a:rPr lang="en-GB" sz="2000" i="1" dirty="0"/>
              <a:t>The Sandwich Revolution: From Humble Sarnie to Hottest Food Trend. NCASS.</a:t>
            </a:r>
            <a:r>
              <a:rPr lang="en-GB" sz="2000" dirty="0"/>
              <a:t> Available at: https://</a:t>
            </a:r>
            <a:r>
              <a:rPr lang="en-GB" sz="2000" dirty="0" err="1"/>
              <a:t>www.ncass.org.uk</a:t>
            </a:r>
            <a:r>
              <a:rPr lang="en-GB" sz="2000" dirty="0"/>
              <a:t>/news/the-sandwich-revolution-from-humble-sarnie-to-hottest-food-trend/ (Accessed: 15 June 2026).</a:t>
            </a:r>
          </a:p>
          <a:p>
            <a:pPr marL="0" indent="0">
              <a:buNone/>
            </a:pPr>
            <a:r>
              <a:rPr lang="en-GB" sz="2000" dirty="0"/>
              <a:t>McKinsey &amp; Company (2025</a:t>
            </a:r>
            <a:r>
              <a:rPr lang="en-GB" sz="2000" i="1" dirty="0"/>
              <a:t>) State of the Consumer 2025: When disruption becomes permanent. </a:t>
            </a:r>
            <a:r>
              <a:rPr lang="en-GB" sz="2000" dirty="0"/>
              <a:t>Available at: https://</a:t>
            </a:r>
            <a:r>
              <a:rPr lang="en-GB" sz="2000" dirty="0" err="1"/>
              <a:t>www.mckinsey.com</a:t>
            </a:r>
            <a:r>
              <a:rPr lang="en-GB" sz="2000" dirty="0"/>
              <a:t>/industries/consumer-packaged-goods/our-insights/state-of-consumer (Accessed: 15 June 2026).</a:t>
            </a:r>
          </a:p>
          <a:p>
            <a:pPr marL="0" indent="0">
              <a:buNone/>
            </a:pPr>
            <a:r>
              <a:rPr lang="en-GB" sz="2000" dirty="0"/>
              <a:t>Ingham, A. (2025) </a:t>
            </a:r>
            <a:r>
              <a:rPr lang="en-GB" sz="2000" i="1" dirty="0"/>
              <a:t>5,500 small firms urge Reeves to halt ‘apocalyptic’ business rates shock. Business Matters Magazine. </a:t>
            </a:r>
            <a:r>
              <a:rPr lang="en-GB" sz="2000" dirty="0"/>
              <a:t>Available at: https://</a:t>
            </a:r>
            <a:r>
              <a:rPr lang="en-GB" sz="2000" dirty="0" err="1"/>
              <a:t>bmmagazine.co.uk</a:t>
            </a:r>
            <a:r>
              <a:rPr lang="en-GB" sz="2000" dirty="0"/>
              <a:t>/news/5500-small-businesses-business-rates-review-reeves/ (Accessed: 15 June 2026).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39255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1474</TotalTime>
  <Words>1051</Words>
  <Application>Microsoft Macintosh PowerPoint</Application>
  <PresentationFormat>Widescreen</PresentationFormat>
  <Paragraphs>94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Aptos Display</vt:lpstr>
      <vt:lpstr>Arial</vt:lpstr>
      <vt:lpstr>Office Theme</vt:lpstr>
      <vt:lpstr>Tialanthia Lynch  2525166  Annamarie Dufficy  LCLM 4004  Problem Solving and Decision making  Component 1: Basil’s Bakery</vt:lpstr>
      <vt:lpstr>PowerPoint Presentation</vt:lpstr>
      <vt:lpstr>Overview of Basil’s Bakery</vt:lpstr>
      <vt:lpstr>Root problem and contributing issues</vt:lpstr>
      <vt:lpstr>Internal VS External control</vt:lpstr>
      <vt:lpstr>What is PESTEL analysis?</vt:lpstr>
      <vt:lpstr>Advantages of PESTEL Analysis</vt:lpstr>
      <vt:lpstr>Disadvantages of PESTEL Analysis </vt:lpstr>
      <vt:lpstr>PESTEL Framework</vt:lpstr>
      <vt:lpstr>Cause and Effect Diagram</vt:lpstr>
      <vt:lpstr>Cause and Effect Model (Fishbone Diagram)</vt:lpstr>
      <vt:lpstr>Assessing the Cause-and-Effect Model </vt:lpstr>
      <vt:lpstr>Summary of my key findings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Tialanthia Lynch (2525166)</dc:creator>
  <cp:lastModifiedBy>Tialanthia Lynch (2525166)</cp:lastModifiedBy>
  <cp:revision>5</cp:revision>
  <dcterms:created xsi:type="dcterms:W3CDTF">2026-05-26T15:42:13Z</dcterms:created>
  <dcterms:modified xsi:type="dcterms:W3CDTF">2026-06-15T07:20:12Z</dcterms:modified>
</cp:coreProperties>
</file>